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65" r:id="rId3"/>
    <p:sldId id="267" r:id="rId4"/>
    <p:sldId id="256" r:id="rId5"/>
    <p:sldId id="260" r:id="rId6"/>
    <p:sldId id="262" r:id="rId7"/>
    <p:sldId id="263" r:id="rId8"/>
    <p:sldId id="258" r:id="rId9"/>
    <p:sldId id="257" r:id="rId10"/>
    <p:sldId id="261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30" autoAdjust="0"/>
    <p:restoredTop sz="94660"/>
  </p:normalViewPr>
  <p:slideViewPr>
    <p:cSldViewPr>
      <p:cViewPr>
        <p:scale>
          <a:sx n="80" d="100"/>
          <a:sy n="80" d="100"/>
        </p:scale>
        <p:origin x="-1476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E19E60-B708-4EFA-8437-FD963D8F5E3D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14BCEBB-ADFE-4274-99EA-5B6708210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33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BCEBB-ADFE-4274-99EA-5B67082107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992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BCEBB-ADFE-4274-99EA-5B67082107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1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BCEBB-ADFE-4274-99EA-5B67082107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72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BCEBB-ADFE-4274-99EA-5B67082107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37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BCEBB-ADFE-4274-99EA-5B67082107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19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BCEBB-ADFE-4274-99EA-5B67082107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31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BCEBB-ADFE-4274-99EA-5B67082107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8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BCEBB-ADFE-4274-99EA-5B67082107B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82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BCEBB-ADFE-4274-99EA-5B67082107B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65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BCEBB-ADFE-4274-99EA-5B67082107B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00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600B-A0A9-4106-9532-C0B550BC1D7E}" type="datetime1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D166-FBC9-4694-B850-E51420A66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85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05A4-78E3-4D9A-A23E-CF90412013BA}" type="datetime1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D166-FBC9-4694-B850-E51420A66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3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9267-4BA7-4BC0-A922-ECBB976EF4D5}" type="datetime1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D166-FBC9-4694-B850-E51420A66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3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38A4-BBBC-4F91-98D8-DF890E3007DF}" type="datetime1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D166-FBC9-4694-B850-E51420A66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02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CC01-0389-4D86-9AD3-25F736FDA748}" type="datetime1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D166-FBC9-4694-B850-E51420A66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75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6663-4DC2-4223-B79E-7BAA924A80BC}" type="datetime1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D166-FBC9-4694-B850-E51420A66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1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EF28-F655-4407-8DB7-9581E09BEB27}" type="datetime1">
              <a:rPr lang="en-US" smtClean="0"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D166-FBC9-4694-B850-E51420A66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1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C912-5369-4792-A3A8-E7670A46279A}" type="datetime1">
              <a:rPr lang="en-US" smtClean="0"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D166-FBC9-4694-B850-E51420A66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5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2860-D921-4A51-9942-98CB408C30B5}" type="datetime1">
              <a:rPr lang="en-US" smtClean="0"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D166-FBC9-4694-B850-E51420A66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7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7B92-E7B3-4B86-AE09-8DE1ED6F384C}" type="datetime1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D166-FBC9-4694-B850-E51420A66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04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5B4C3-3EDE-4ACD-8761-E08EF7787538}" type="datetime1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D166-FBC9-4694-B850-E51420A66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7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20506-5596-4ECC-B29A-1B6F007EE24C}" type="datetime1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ED166-FBC9-4694-B850-E51420A66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D166-FBC9-4694-B850-E51420A66B40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8991600" cy="5896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20952" y="2466708"/>
            <a:ext cx="399769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Miradi Report Companion is a desktop </a:t>
            </a:r>
            <a:r>
              <a:rPr lang="en-US" sz="2400" dirty="0" smtClean="0"/>
              <a:t>Application that automatically generates nicely formatted work plan, budget, progress reports in Excel and Conservation Business Plan and other reports in Word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4478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Miradi Report Companion App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7690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57943"/>
            <a:ext cx="7951152" cy="5316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43000" y="3048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Roll-up report of total work days by staff person across 3 projects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D166-FBC9-4694-B850-E51420A66B4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3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D166-FBC9-4694-B850-E51420A66B40}" type="slidenum">
              <a:rPr lang="en-US" smtClean="0"/>
              <a:t>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62000"/>
            <a:ext cx="6967538" cy="513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52600" y="196896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Outcomes, Strategies, and Activities in Word report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018810"/>
            <a:ext cx="8381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Top of outcome table – project contains additional outcomes – see next slide for Strategies and Activities table 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11388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D166-FBC9-4694-B850-E51420A66B40}" type="slidenum">
              <a:rPr lang="en-US" smtClean="0"/>
              <a:t>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52600" y="196896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Outcomes, Strategies, and Activities in Word report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99874"/>
            <a:ext cx="8381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Second part of report – see previous slide for table of Outcomes</a:t>
            </a:r>
            <a:endParaRPr lang="en-US" sz="1400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21" y="1409700"/>
            <a:ext cx="8328984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403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02" y="386724"/>
            <a:ext cx="8633198" cy="552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eft Brace 4"/>
          <p:cNvSpPr/>
          <p:nvPr/>
        </p:nvSpPr>
        <p:spPr>
          <a:xfrm rot="16200000">
            <a:off x="6716560" y="4024184"/>
            <a:ext cx="386315" cy="411479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7316" y="6253716"/>
            <a:ext cx="4566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 days by Strategy</a:t>
            </a:r>
            <a:r>
              <a:rPr lang="en-US" dirty="0"/>
              <a:t> </a:t>
            </a:r>
            <a:r>
              <a:rPr lang="en-US" dirty="0" smtClean="0"/>
              <a:t>&amp; Activity by fiscal year (with progress ratings as well).  Totals at top.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13917" y="17392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Basic Work Plan Table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09717" y="6394318"/>
            <a:ext cx="2133600" cy="365125"/>
          </a:xfrm>
        </p:spPr>
        <p:txBody>
          <a:bodyPr/>
          <a:lstStyle/>
          <a:p>
            <a:fld id="{C08ED166-FBC9-4694-B850-E51420A66B4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10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" y="457200"/>
            <a:ext cx="9144000" cy="461966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D166-FBC9-4694-B850-E51420A66B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1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04850"/>
            <a:ext cx="6842259" cy="61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" y="228600"/>
            <a:ext cx="137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Multi-year Work Plan by Strategy with all staff work days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2133600" cy="365125"/>
          </a:xfrm>
        </p:spPr>
        <p:txBody>
          <a:bodyPr/>
          <a:lstStyle/>
          <a:p>
            <a:fld id="{C08ED166-FBC9-4694-B850-E51420A66B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7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28600"/>
            <a:ext cx="16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Multi-year Work Plan by Staff Resource with all staff work days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3377"/>
            <a:ext cx="6410325" cy="598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1744523"/>
            <a:ext cx="152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Only lists strategies and activities involving the bolded staff person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D166-FBC9-4694-B850-E51420A66B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3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923698"/>
            <a:ext cx="85534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76400" y="3048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Progress Ratings with comments and Who and When information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D166-FBC9-4694-B850-E51420A66B4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1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55" y="1066800"/>
            <a:ext cx="8510445" cy="3821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71800" y="387927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Tally of Activities by Progress Category for a single project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D166-FBC9-4694-B850-E51420A66B4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7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68F3AD024A6C42A89470E9DF44BAB5" ma:contentTypeVersion="2" ma:contentTypeDescription="Create a new document." ma:contentTypeScope="" ma:versionID="2d98250cc835fc8ad5c66ed6f622995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cdb1d5f36e1e633e1616a07ee586d8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87E55B-997A-48F4-B96D-3E75F341C4A8}"/>
</file>

<file path=customXml/itemProps2.xml><?xml version="1.0" encoding="utf-8"?>
<ds:datastoreItem xmlns:ds="http://schemas.openxmlformats.org/officeDocument/2006/customXml" ds:itemID="{4D3708EF-EEDB-4A3F-B72F-0EEFBB8F4821}"/>
</file>

<file path=customXml/itemProps3.xml><?xml version="1.0" encoding="utf-8"?>
<ds:datastoreItem xmlns:ds="http://schemas.openxmlformats.org/officeDocument/2006/customXml" ds:itemID="{3C67AC43-C186-47CA-83C5-CE4E3BB1AC74}"/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189</Words>
  <Application>Microsoft Office PowerPoint</Application>
  <PresentationFormat>On-screen Show (4:3)</PresentationFormat>
  <Paragraphs>34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Nature Conservancy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Salzer</dc:creator>
  <cp:lastModifiedBy>Dan Salzer</cp:lastModifiedBy>
  <cp:revision>9</cp:revision>
  <cp:lastPrinted>2013-04-26T22:48:18Z</cp:lastPrinted>
  <dcterms:created xsi:type="dcterms:W3CDTF">2013-04-23T21:28:37Z</dcterms:created>
  <dcterms:modified xsi:type="dcterms:W3CDTF">2013-11-14T03:24:00Z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0x0101006468F3AD024A6C42A89470E9DF44BAB5</vt:lpwstr>
  </property>
</Properties>
</file>