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3.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22.xml" ContentType="application/vnd.openxmlformats-officedocument.presentationml.slide+xml"/>
  <Override PartName="/ppt/slides/slide4.xml" ContentType="application/vnd.openxmlformats-officedocument.presentationml.slide+xml"/>
  <Override PartName="/ppt/slides/slide20.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5.xml" ContentType="application/vnd.openxmlformats-officedocument.presentationml.slide+xml"/>
  <Override PartName="/ppt/slides/slide21.xml" ContentType="application/vnd.openxmlformats-officedocument.presentationml.slide+xml"/>
  <Override PartName="/ppt/slides/slide17.xml" ContentType="application/vnd.openxmlformats-officedocument.presentationml.slide+xml"/>
  <Override PartName="/ppt/slides/slide19.xml" ContentType="application/vnd.openxmlformats-officedocument.presentationml.slide+xml"/>
  <Override PartName="/ppt/slides/slide16.xml" ContentType="application/vnd.openxmlformats-officedocument.presentationml.slide+xml"/>
  <Override PartName="/ppt/slides/slide18.xml" ContentType="application/vnd.openxmlformats-officedocument.presentationml.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notesSlides/notesSlide9.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charts/chart1.xml" ContentType="application/vnd.openxmlformats-officedocument.drawingml.char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76" r:id="rId2"/>
    <p:sldId id="258" r:id="rId3"/>
    <p:sldId id="283" r:id="rId4"/>
    <p:sldId id="289" r:id="rId5"/>
    <p:sldId id="285" r:id="rId6"/>
    <p:sldId id="265" r:id="rId7"/>
    <p:sldId id="266" r:id="rId8"/>
    <p:sldId id="267" r:id="rId9"/>
    <p:sldId id="268" r:id="rId10"/>
    <p:sldId id="269" r:id="rId11"/>
    <p:sldId id="270" r:id="rId12"/>
    <p:sldId id="271" r:id="rId13"/>
    <p:sldId id="274" r:id="rId14"/>
    <p:sldId id="278" r:id="rId15"/>
    <p:sldId id="286" r:id="rId16"/>
    <p:sldId id="279" r:id="rId17"/>
    <p:sldId id="275" r:id="rId18"/>
    <p:sldId id="288" r:id="rId19"/>
    <p:sldId id="273" r:id="rId20"/>
    <p:sldId id="280" r:id="rId21"/>
    <p:sldId id="281" r:id="rId22"/>
    <p:sldId id="282" r:id="rId23"/>
    <p:sldId id="284"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756" autoAdjust="0"/>
  </p:normalViewPr>
  <p:slideViewPr>
    <p:cSldViewPr>
      <p:cViewPr varScale="1">
        <p:scale>
          <a:sx n="62" d="100"/>
          <a:sy n="62" d="100"/>
        </p:scale>
        <p:origin x="-150" y="-72"/>
      </p:cViewPr>
      <p:guideLst>
        <p:guide orient="horz" pos="2160"/>
        <p:guide pos="2880"/>
      </p:guideLst>
    </p:cSldViewPr>
  </p:slideViewPr>
  <p:notesTextViewPr>
    <p:cViewPr>
      <p:scale>
        <a:sx n="1" d="1"/>
        <a:sy n="1" d="1"/>
      </p:scale>
      <p:origin x="0" y="0"/>
    </p:cViewPr>
  </p:notesTextViewPr>
  <p:sorterViewPr>
    <p:cViewPr>
      <p:scale>
        <a:sx n="140" d="100"/>
        <a:sy n="1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openxmlformats.org/officeDocument/2006/relationships/customXml" Target="../customXml/item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Public\Documents\TNC%20docs\Presentations\Floodplain\Jefferson%20City\Flood%20damage%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573285475192821"/>
          <c:y val="4.3471660915863568E-2"/>
          <c:w val="0.81774944254929571"/>
          <c:h val="0.84803149538865241"/>
        </c:manualLayout>
      </c:layout>
      <c:barChart>
        <c:barDir val="col"/>
        <c:grouping val="clustered"/>
        <c:varyColors val="0"/>
        <c:ser>
          <c:idx val="0"/>
          <c:order val="0"/>
          <c:spPr>
            <a:solidFill>
              <a:srgbClr val="FF0000"/>
            </a:solidFill>
            <a:ln>
              <a:solidFill>
                <a:srgbClr val="FF0000"/>
              </a:solidFill>
            </a:ln>
          </c:spPr>
          <c:invertIfNegative val="0"/>
          <c:cat>
            <c:numRef>
              <c:f>Sheet1!$A$3:$A$111</c:f>
              <c:numCache>
                <c:formatCode>General</c:formatCode>
                <c:ptCount val="109"/>
                <c:pt idx="0">
                  <c:v>1903</c:v>
                </c:pt>
                <c:pt idx="1">
                  <c:v>1904</c:v>
                </c:pt>
                <c:pt idx="2">
                  <c:v>1905</c:v>
                </c:pt>
                <c:pt idx="3">
                  <c:v>1906</c:v>
                </c:pt>
                <c:pt idx="4">
                  <c:v>1907</c:v>
                </c:pt>
                <c:pt idx="5">
                  <c:v>1908</c:v>
                </c:pt>
                <c:pt idx="6">
                  <c:v>1909</c:v>
                </c:pt>
                <c:pt idx="7">
                  <c:v>1910</c:v>
                </c:pt>
                <c:pt idx="8">
                  <c:v>1911</c:v>
                </c:pt>
                <c:pt idx="9">
                  <c:v>1912</c:v>
                </c:pt>
                <c:pt idx="10">
                  <c:v>1913</c:v>
                </c:pt>
                <c:pt idx="11">
                  <c:v>1914</c:v>
                </c:pt>
                <c:pt idx="12">
                  <c:v>1915</c:v>
                </c:pt>
                <c:pt idx="13">
                  <c:v>1916</c:v>
                </c:pt>
                <c:pt idx="14">
                  <c:v>1917</c:v>
                </c:pt>
                <c:pt idx="15">
                  <c:v>1918</c:v>
                </c:pt>
                <c:pt idx="16">
                  <c:v>1919</c:v>
                </c:pt>
                <c:pt idx="17">
                  <c:v>1920</c:v>
                </c:pt>
                <c:pt idx="18">
                  <c:v>1921</c:v>
                </c:pt>
                <c:pt idx="19">
                  <c:v>1922</c:v>
                </c:pt>
                <c:pt idx="20">
                  <c:v>1923</c:v>
                </c:pt>
                <c:pt idx="21">
                  <c:v>1924</c:v>
                </c:pt>
                <c:pt idx="22">
                  <c:v>1925</c:v>
                </c:pt>
                <c:pt idx="23">
                  <c:v>1926</c:v>
                </c:pt>
                <c:pt idx="24">
                  <c:v>1927</c:v>
                </c:pt>
                <c:pt idx="25">
                  <c:v>1928</c:v>
                </c:pt>
                <c:pt idx="26">
                  <c:v>1929</c:v>
                </c:pt>
                <c:pt idx="27">
                  <c:v>1930</c:v>
                </c:pt>
                <c:pt idx="28">
                  <c:v>1931</c:v>
                </c:pt>
                <c:pt idx="29">
                  <c:v>1932</c:v>
                </c:pt>
                <c:pt idx="30">
                  <c:v>1933</c:v>
                </c:pt>
                <c:pt idx="31">
                  <c:v>1934</c:v>
                </c:pt>
                <c:pt idx="32">
                  <c:v>1935</c:v>
                </c:pt>
                <c:pt idx="33">
                  <c:v>1936</c:v>
                </c:pt>
                <c:pt idx="34">
                  <c:v>1937</c:v>
                </c:pt>
                <c:pt idx="35">
                  <c:v>1938</c:v>
                </c:pt>
                <c:pt idx="36">
                  <c:v>1939</c:v>
                </c:pt>
                <c:pt idx="37">
                  <c:v>1940</c:v>
                </c:pt>
                <c:pt idx="38">
                  <c:v>1941</c:v>
                </c:pt>
                <c:pt idx="39">
                  <c:v>1942</c:v>
                </c:pt>
                <c:pt idx="40">
                  <c:v>1943</c:v>
                </c:pt>
                <c:pt idx="41">
                  <c:v>1944</c:v>
                </c:pt>
                <c:pt idx="42">
                  <c:v>1945</c:v>
                </c:pt>
                <c:pt idx="43">
                  <c:v>1946</c:v>
                </c:pt>
                <c:pt idx="44">
                  <c:v>1947</c:v>
                </c:pt>
                <c:pt idx="45">
                  <c:v>1948</c:v>
                </c:pt>
                <c:pt idx="46">
                  <c:v>1949</c:v>
                </c:pt>
                <c:pt idx="47">
                  <c:v>1950</c:v>
                </c:pt>
                <c:pt idx="48">
                  <c:v>1951</c:v>
                </c:pt>
                <c:pt idx="49">
                  <c:v>1952</c:v>
                </c:pt>
                <c:pt idx="50">
                  <c:v>1953</c:v>
                </c:pt>
                <c:pt idx="51">
                  <c:v>1954</c:v>
                </c:pt>
                <c:pt idx="52">
                  <c:v>1955</c:v>
                </c:pt>
                <c:pt idx="53">
                  <c:v>1956</c:v>
                </c:pt>
                <c:pt idx="54">
                  <c:v>1957</c:v>
                </c:pt>
                <c:pt idx="55">
                  <c:v>1958</c:v>
                </c:pt>
                <c:pt idx="56">
                  <c:v>1959</c:v>
                </c:pt>
                <c:pt idx="57">
                  <c:v>1960</c:v>
                </c:pt>
                <c:pt idx="58">
                  <c:v>1961</c:v>
                </c:pt>
                <c:pt idx="59">
                  <c:v>1962</c:v>
                </c:pt>
                <c:pt idx="60">
                  <c:v>1963</c:v>
                </c:pt>
                <c:pt idx="61">
                  <c:v>1964</c:v>
                </c:pt>
                <c:pt idx="62">
                  <c:v>1965</c:v>
                </c:pt>
                <c:pt idx="63">
                  <c:v>1966</c:v>
                </c:pt>
                <c:pt idx="64">
                  <c:v>1967</c:v>
                </c:pt>
                <c:pt idx="65">
                  <c:v>1968</c:v>
                </c:pt>
                <c:pt idx="66">
                  <c:v>1969</c:v>
                </c:pt>
                <c:pt idx="67">
                  <c:v>1970</c:v>
                </c:pt>
                <c:pt idx="68">
                  <c:v>1971</c:v>
                </c:pt>
                <c:pt idx="69">
                  <c:v>1972</c:v>
                </c:pt>
                <c:pt idx="70">
                  <c:v>1973</c:v>
                </c:pt>
                <c:pt idx="71">
                  <c:v>1974</c:v>
                </c:pt>
                <c:pt idx="72">
                  <c:v>1975</c:v>
                </c:pt>
                <c:pt idx="73">
                  <c:v>1976</c:v>
                </c:pt>
                <c:pt idx="74">
                  <c:v>1977</c:v>
                </c:pt>
                <c:pt idx="75">
                  <c:v>1978</c:v>
                </c:pt>
                <c:pt idx="76">
                  <c:v>1979</c:v>
                </c:pt>
                <c:pt idx="77">
                  <c:v>1980</c:v>
                </c:pt>
                <c:pt idx="78">
                  <c:v>1981</c:v>
                </c:pt>
                <c:pt idx="79">
                  <c:v>1982</c:v>
                </c:pt>
                <c:pt idx="80">
                  <c:v>1983</c:v>
                </c:pt>
                <c:pt idx="81">
                  <c:v>1984</c:v>
                </c:pt>
                <c:pt idx="82">
                  <c:v>1985</c:v>
                </c:pt>
                <c:pt idx="83">
                  <c:v>1986</c:v>
                </c:pt>
                <c:pt idx="84">
                  <c:v>1987</c:v>
                </c:pt>
                <c:pt idx="85">
                  <c:v>1988</c:v>
                </c:pt>
                <c:pt idx="86">
                  <c:v>1989</c:v>
                </c:pt>
                <c:pt idx="87">
                  <c:v>1990</c:v>
                </c:pt>
                <c:pt idx="88">
                  <c:v>1991</c:v>
                </c:pt>
                <c:pt idx="89">
                  <c:v>1992</c:v>
                </c:pt>
                <c:pt idx="90">
                  <c:v>1993</c:v>
                </c:pt>
                <c:pt idx="91">
                  <c:v>1994</c:v>
                </c:pt>
                <c:pt idx="92">
                  <c:v>1995</c:v>
                </c:pt>
                <c:pt idx="93">
                  <c:v>1996</c:v>
                </c:pt>
                <c:pt idx="94">
                  <c:v>1997</c:v>
                </c:pt>
                <c:pt idx="95">
                  <c:v>1998</c:v>
                </c:pt>
                <c:pt idx="96">
                  <c:v>1999</c:v>
                </c:pt>
                <c:pt idx="97">
                  <c:v>2000</c:v>
                </c:pt>
                <c:pt idx="98">
                  <c:v>2001</c:v>
                </c:pt>
                <c:pt idx="99">
                  <c:v>2002</c:v>
                </c:pt>
                <c:pt idx="100">
                  <c:v>2003</c:v>
                </c:pt>
                <c:pt idx="101">
                  <c:v>2004</c:v>
                </c:pt>
                <c:pt idx="102">
                  <c:v>2005</c:v>
                </c:pt>
                <c:pt idx="103">
                  <c:v>2006</c:v>
                </c:pt>
                <c:pt idx="104">
                  <c:v>2007</c:v>
                </c:pt>
                <c:pt idx="105">
                  <c:v>2008</c:v>
                </c:pt>
                <c:pt idx="106">
                  <c:v>2009</c:v>
                </c:pt>
                <c:pt idx="107">
                  <c:v>2010</c:v>
                </c:pt>
                <c:pt idx="108">
                  <c:v>2011</c:v>
                </c:pt>
              </c:numCache>
            </c:numRef>
          </c:cat>
          <c:val>
            <c:numRef>
              <c:f>Sheet1!$D$3:$D$111</c:f>
              <c:numCache>
                <c:formatCode>"$"#,##0.00_);[Red]\("$"#,##0.00\)</c:formatCode>
                <c:ptCount val="109"/>
                <c:pt idx="0">
                  <c:v>5.3115999999999997E-2</c:v>
                </c:pt>
                <c:pt idx="1">
                  <c:v>0.62487526299999996</c:v>
                </c:pt>
                <c:pt idx="2">
                  <c:v>1.0502105260000001</c:v>
                </c:pt>
                <c:pt idx="3">
                  <c:v>3.8189474000000001E-2</c:v>
                </c:pt>
                <c:pt idx="4">
                  <c:v>1.398755644</c:v>
                </c:pt>
                <c:pt idx="5">
                  <c:v>0.95842783499999995</c:v>
                </c:pt>
                <c:pt idx="6">
                  <c:v>4.897201978</c:v>
                </c:pt>
                <c:pt idx="7">
                  <c:v>2.0066430209999999</c:v>
                </c:pt>
                <c:pt idx="8">
                  <c:v>0.75797892499999997</c:v>
                </c:pt>
                <c:pt idx="9">
                  <c:v>7.7330221979999996</c:v>
                </c:pt>
                <c:pt idx="10">
                  <c:v>15.5448009</c:v>
                </c:pt>
                <c:pt idx="11">
                  <c:v>1.829388427</c:v>
                </c:pt>
                <c:pt idx="12">
                  <c:v>1.3781523659999999</c:v>
                </c:pt>
                <c:pt idx="13">
                  <c:v>1.8226513849999999</c:v>
                </c:pt>
                <c:pt idx="14">
                  <c:v>1.3695198900000001</c:v>
                </c:pt>
                <c:pt idx="15">
                  <c:v>0.377532751</c:v>
                </c:pt>
                <c:pt idx="16">
                  <c:v>0.14493676799999999</c:v>
                </c:pt>
                <c:pt idx="17">
                  <c:v>0.89511143400000004</c:v>
                </c:pt>
                <c:pt idx="18">
                  <c:v>1.286278663</c:v>
                </c:pt>
                <c:pt idx="19">
                  <c:v>2.7137022989999999</c:v>
                </c:pt>
                <c:pt idx="20">
                  <c:v>2.2422820090000002</c:v>
                </c:pt>
                <c:pt idx="21">
                  <c:v>0.716276884</c:v>
                </c:pt>
                <c:pt idx="22">
                  <c:v>0.43479038599999997</c:v>
                </c:pt>
                <c:pt idx="23">
                  <c:v>1.023340192</c:v>
                </c:pt>
                <c:pt idx="24">
                  <c:v>15.306989903</c:v>
                </c:pt>
                <c:pt idx="25">
                  <c:v>1.9546945410000001</c:v>
                </c:pt>
                <c:pt idx="26">
                  <c:v>2.9838109180000001</c:v>
                </c:pt>
                <c:pt idx="27">
                  <c:v>0.70817487700000004</c:v>
                </c:pt>
                <c:pt idx="28">
                  <c:v>0.140710276</c:v>
                </c:pt>
                <c:pt idx="29">
                  <c:v>0.59474936300000003</c:v>
                </c:pt>
                <c:pt idx="30">
                  <c:v>1.9569325289999999</c:v>
                </c:pt>
                <c:pt idx="31">
                  <c:v>0.47466333300000002</c:v>
                </c:pt>
                <c:pt idx="32">
                  <c:v>5.8828667860000001</c:v>
                </c:pt>
                <c:pt idx="33">
                  <c:v>12.440385582999999</c:v>
                </c:pt>
                <c:pt idx="34">
                  <c:v>17.010302552999999</c:v>
                </c:pt>
                <c:pt idx="35">
                  <c:v>3.8854188980000002</c:v>
                </c:pt>
                <c:pt idx="36">
                  <c:v>0.53167110200000001</c:v>
                </c:pt>
                <c:pt idx="37">
                  <c:v>1.5166764049999999</c:v>
                </c:pt>
                <c:pt idx="38">
                  <c:v>1.3894677520000001</c:v>
                </c:pt>
                <c:pt idx="39">
                  <c:v>3.2371684420000002</c:v>
                </c:pt>
                <c:pt idx="40">
                  <c:v>6.2467904829999998</c:v>
                </c:pt>
                <c:pt idx="41">
                  <c:v>3.0661756859999998</c:v>
                </c:pt>
                <c:pt idx="42">
                  <c:v>4.8823692210000003</c:v>
                </c:pt>
                <c:pt idx="43">
                  <c:v>1.856282977</c:v>
                </c:pt>
                <c:pt idx="44">
                  <c:v>5.9806657630000002</c:v>
                </c:pt>
                <c:pt idx="45">
                  <c:v>4.5243560299999999</c:v>
                </c:pt>
                <c:pt idx="46">
                  <c:v>1.786067442</c:v>
                </c:pt>
                <c:pt idx="47">
                  <c:v>3.1309284310000001</c:v>
                </c:pt>
                <c:pt idx="48">
                  <c:v>17.183574346</c:v>
                </c:pt>
                <c:pt idx="49">
                  <c:v>4.0498426710000004</c:v>
                </c:pt>
                <c:pt idx="50">
                  <c:v>1.847317133</c:v>
                </c:pt>
                <c:pt idx="51">
                  <c:v>1.543084299</c:v>
                </c:pt>
                <c:pt idx="52">
                  <c:v>13.680459652</c:v>
                </c:pt>
                <c:pt idx="53">
                  <c:v>0.84786150299999996</c:v>
                </c:pt>
                <c:pt idx="54">
                  <c:v>4.5137406220000003</c:v>
                </c:pt>
                <c:pt idx="55">
                  <c:v>2.6081328720000001</c:v>
                </c:pt>
                <c:pt idx="56">
                  <c:v>1.607506713</c:v>
                </c:pt>
                <c:pt idx="57">
                  <c:v>1.0234130100000001</c:v>
                </c:pt>
                <c:pt idx="58">
                  <c:v>1.649444286</c:v>
                </c:pt>
                <c:pt idx="59">
                  <c:v>0.78256833699999995</c:v>
                </c:pt>
                <c:pt idx="60">
                  <c:v>1.7913098999999999</c:v>
                </c:pt>
                <c:pt idx="61">
                  <c:v>6.3145223719999999</c:v>
                </c:pt>
                <c:pt idx="62">
                  <c:v>7.3610476</c:v>
                </c:pt>
                <c:pt idx="63">
                  <c:v>1.0414389399999999</c:v>
                </c:pt>
                <c:pt idx="64">
                  <c:v>3.168740466</c:v>
                </c:pt>
                <c:pt idx="65">
                  <c:v>2.6652371690000001</c:v>
                </c:pt>
                <c:pt idx="66">
                  <c:v>6.4515932070000002</c:v>
                </c:pt>
                <c:pt idx="67">
                  <c:v>1.4807086970000001</c:v>
                </c:pt>
                <c:pt idx="68">
                  <c:v>1.649495098</c:v>
                </c:pt>
                <c:pt idx="69">
                  <c:v>23.102552453000001</c:v>
                </c:pt>
                <c:pt idx="70">
                  <c:v>9.0675733560000005</c:v>
                </c:pt>
                <c:pt idx="71">
                  <c:v>2.5872085199999999</c:v>
                </c:pt>
                <c:pt idx="72">
                  <c:v>5.6308995609999997</c:v>
                </c:pt>
                <c:pt idx="73">
                  <c:v>11.332778009</c:v>
                </c:pt>
                <c:pt idx="74">
                  <c:v>4.577251553</c:v>
                </c:pt>
                <c:pt idx="75">
                  <c:v>2.2871037460000001</c:v>
                </c:pt>
                <c:pt idx="76">
                  <c:v>10.571095571000001</c:v>
                </c:pt>
                <c:pt idx="77">
                  <c:v>4.2029657089999999</c:v>
                </c:pt>
                <c:pt idx="78">
                  <c:v>2.565770863</c:v>
                </c:pt>
                <c:pt idx="79">
                  <c:v>5.9281045749999999</c:v>
                </c:pt>
                <c:pt idx="80">
                  <c:v>8.9227742249999995</c:v>
                </c:pt>
                <c:pt idx="81">
                  <c:v>8.2036903040000002</c:v>
                </c:pt>
                <c:pt idx="82">
                  <c:v>1.0810488680000001</c:v>
                </c:pt>
                <c:pt idx="83">
                  <c:v>12.670547148000001</c:v>
                </c:pt>
                <c:pt idx="84">
                  <c:v>2.972965259</c:v>
                </c:pt>
                <c:pt idx="85">
                  <c:v>0.452191383</c:v>
                </c:pt>
                <c:pt idx="86">
                  <c:v>2.1241566590000001</c:v>
                </c:pt>
                <c:pt idx="87">
                  <c:v>3.1366080240000001</c:v>
                </c:pt>
                <c:pt idx="88">
                  <c:v>3.186751535</c:v>
                </c:pt>
                <c:pt idx="89">
                  <c:v>1.387813709</c:v>
                </c:pt>
                <c:pt idx="90">
                  <c:v>28.498270768000001</c:v>
                </c:pt>
                <c:pt idx="91">
                  <c:v>1.878920605</c:v>
                </c:pt>
                <c:pt idx="92">
                  <c:v>8.4728969159999998</c:v>
                </c:pt>
                <c:pt idx="93">
                  <c:v>9.8799800500000003</c:v>
                </c:pt>
                <c:pt idx="94">
                  <c:v>13.591622295000001</c:v>
                </c:pt>
                <c:pt idx="95">
                  <c:v>3.8255789189999998</c:v>
                </c:pt>
                <c:pt idx="96">
                  <c:v>8.1662378960000002</c:v>
                </c:pt>
                <c:pt idx="97">
                  <c:v>1.9518287169999999</c:v>
                </c:pt>
                <c:pt idx="98">
                  <c:v>10.451745792000001</c:v>
                </c:pt>
                <c:pt idx="99">
                  <c:v>1.6804595790000001</c:v>
                </c:pt>
                <c:pt idx="100">
                  <c:v>3.363284449</c:v>
                </c:pt>
                <c:pt idx="101">
                  <c:v>17.809382884000001</c:v>
                </c:pt>
                <c:pt idx="102">
                  <c:v>51.173065465000001</c:v>
                </c:pt>
                <c:pt idx="103">
                  <c:v>4.3818666650000004</c:v>
                </c:pt>
                <c:pt idx="104">
                  <c:v>2.9707608840000002</c:v>
                </c:pt>
                <c:pt idx="105">
                  <c:v>7.6264314610000001</c:v>
                </c:pt>
                <c:pt idx="106">
                  <c:v>1.058370574</c:v>
                </c:pt>
                <c:pt idx="107">
                  <c:v>5.1943010000000003</c:v>
                </c:pt>
                <c:pt idx="108">
                  <c:v>8.4104694999999996</c:v>
                </c:pt>
              </c:numCache>
            </c:numRef>
          </c:val>
        </c:ser>
        <c:dLbls>
          <c:showLegendKey val="0"/>
          <c:showVal val="0"/>
          <c:showCatName val="0"/>
          <c:showSerName val="0"/>
          <c:showPercent val="0"/>
          <c:showBubbleSize val="0"/>
        </c:dLbls>
        <c:gapWidth val="150"/>
        <c:axId val="81681024"/>
        <c:axId val="81715584"/>
      </c:barChart>
      <c:catAx>
        <c:axId val="81681024"/>
        <c:scaling>
          <c:orientation val="minMax"/>
        </c:scaling>
        <c:delete val="0"/>
        <c:axPos val="b"/>
        <c:numFmt formatCode="General" sourceLinked="1"/>
        <c:majorTickMark val="out"/>
        <c:minorTickMark val="none"/>
        <c:tickLblPos val="nextTo"/>
        <c:txPr>
          <a:bodyPr/>
          <a:lstStyle/>
          <a:p>
            <a:pPr>
              <a:defRPr sz="1800"/>
            </a:pPr>
            <a:endParaRPr lang="en-US"/>
          </a:p>
        </c:txPr>
        <c:crossAx val="81715584"/>
        <c:crosses val="autoZero"/>
        <c:auto val="1"/>
        <c:lblAlgn val="ctr"/>
        <c:lblOffset val="100"/>
        <c:tickLblSkip val="10"/>
        <c:noMultiLvlLbl val="0"/>
      </c:catAx>
      <c:valAx>
        <c:axId val="81715584"/>
        <c:scaling>
          <c:orientation val="minMax"/>
          <c:max val="20"/>
        </c:scaling>
        <c:delete val="0"/>
        <c:axPos val="l"/>
        <c:title>
          <c:tx>
            <c:rich>
              <a:bodyPr rot="-5400000" vert="horz"/>
              <a:lstStyle/>
              <a:p>
                <a:pPr>
                  <a:defRPr sz="2000"/>
                </a:pPr>
                <a:r>
                  <a:rPr lang="en-US" sz="2000"/>
                  <a:t>Annual Flood Damages (Billions)</a:t>
                </a:r>
              </a:p>
            </c:rich>
          </c:tx>
          <c:layout>
            <c:manualLayout>
              <c:xMode val="edge"/>
              <c:yMode val="edge"/>
              <c:x val="1.7044518610396339E-2"/>
              <c:y val="8.4559072266570057E-2"/>
            </c:manualLayout>
          </c:layout>
          <c:overlay val="0"/>
        </c:title>
        <c:numFmt formatCode="#,##0" sourceLinked="0"/>
        <c:majorTickMark val="out"/>
        <c:minorTickMark val="none"/>
        <c:tickLblPos val="nextTo"/>
        <c:txPr>
          <a:bodyPr/>
          <a:lstStyle/>
          <a:p>
            <a:pPr>
              <a:defRPr sz="1800"/>
            </a:pPr>
            <a:endParaRPr lang="en-US"/>
          </a:p>
        </c:txPr>
        <c:crossAx val="81681024"/>
        <c:crosses val="autoZero"/>
        <c:crossBetween val="between"/>
        <c:majorUnit val="5"/>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7D793A-9738-4547-8E77-725BED033D7C}" type="datetimeFigureOut">
              <a:rPr lang="en-US" smtClean="0"/>
              <a:t>5/28/2013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D24DDA-CE2A-4AA1-A8D7-4069249C62C7}" type="slidenum">
              <a:rPr lang="en-US" smtClean="0"/>
              <a:t>‹#›</a:t>
            </a:fld>
            <a:endParaRPr lang="en-US"/>
          </a:p>
        </p:txBody>
      </p:sp>
    </p:spTree>
    <p:extLst>
      <p:ext uri="{BB962C8B-B14F-4D97-AF65-F5344CB8AC3E}">
        <p14:creationId xmlns:p14="http://schemas.microsoft.com/office/powerpoint/2010/main" val="3762657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ea typeface="ＭＳ Ｐゴシック" pitchFamily="34" charset="-128"/>
            </a:endParaRPr>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E5EBA256-C241-4112-9A8B-EE24E4403827}" type="slidenum">
              <a:rPr lang="en-US" sz="1200"/>
              <a:pPr eaLnBrk="1" hangingPunct="1"/>
              <a:t>1</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792" eaLnBrk="0" hangingPunct="0">
              <a:defRPr>
                <a:solidFill>
                  <a:schemeClr val="tx1"/>
                </a:solidFill>
                <a:latin typeface="Lucida Sans Unicode" pitchFamily="34" charset="0"/>
              </a:defRPr>
            </a:lvl1pPr>
            <a:lvl2pPr marL="731731" indent="-281435" defTabSz="917792" eaLnBrk="0" hangingPunct="0">
              <a:defRPr>
                <a:solidFill>
                  <a:schemeClr val="tx1"/>
                </a:solidFill>
                <a:latin typeface="Lucida Sans Unicode" pitchFamily="34" charset="0"/>
              </a:defRPr>
            </a:lvl2pPr>
            <a:lvl3pPr marL="1125741" indent="-225148" defTabSz="917792" eaLnBrk="0" hangingPunct="0">
              <a:defRPr>
                <a:solidFill>
                  <a:schemeClr val="tx1"/>
                </a:solidFill>
                <a:latin typeface="Lucida Sans Unicode" pitchFamily="34" charset="0"/>
              </a:defRPr>
            </a:lvl3pPr>
            <a:lvl4pPr marL="1576037" indent="-225148" defTabSz="917792" eaLnBrk="0" hangingPunct="0">
              <a:defRPr>
                <a:solidFill>
                  <a:schemeClr val="tx1"/>
                </a:solidFill>
                <a:latin typeface="Lucida Sans Unicode" pitchFamily="34" charset="0"/>
              </a:defRPr>
            </a:lvl4pPr>
            <a:lvl5pPr marL="2026333" indent="-225148" defTabSz="917792" eaLnBrk="0" hangingPunct="0">
              <a:defRPr>
                <a:solidFill>
                  <a:schemeClr val="tx1"/>
                </a:solidFill>
                <a:latin typeface="Lucida Sans Unicode" pitchFamily="34" charset="0"/>
              </a:defRPr>
            </a:lvl5pPr>
            <a:lvl6pPr marL="2476630" indent="-225148" defTabSz="917792" eaLnBrk="0" fontAlgn="base" hangingPunct="0">
              <a:spcBef>
                <a:spcPct val="0"/>
              </a:spcBef>
              <a:spcAft>
                <a:spcPct val="0"/>
              </a:spcAft>
              <a:defRPr>
                <a:solidFill>
                  <a:schemeClr val="tx1"/>
                </a:solidFill>
                <a:latin typeface="Lucida Sans Unicode" pitchFamily="34" charset="0"/>
              </a:defRPr>
            </a:lvl6pPr>
            <a:lvl7pPr marL="2926926" indent="-225148" defTabSz="917792" eaLnBrk="0" fontAlgn="base" hangingPunct="0">
              <a:spcBef>
                <a:spcPct val="0"/>
              </a:spcBef>
              <a:spcAft>
                <a:spcPct val="0"/>
              </a:spcAft>
              <a:defRPr>
                <a:solidFill>
                  <a:schemeClr val="tx1"/>
                </a:solidFill>
                <a:latin typeface="Lucida Sans Unicode" pitchFamily="34" charset="0"/>
              </a:defRPr>
            </a:lvl7pPr>
            <a:lvl8pPr marL="3377222" indent="-225148" defTabSz="917792" eaLnBrk="0" fontAlgn="base" hangingPunct="0">
              <a:spcBef>
                <a:spcPct val="0"/>
              </a:spcBef>
              <a:spcAft>
                <a:spcPct val="0"/>
              </a:spcAft>
              <a:defRPr>
                <a:solidFill>
                  <a:schemeClr val="tx1"/>
                </a:solidFill>
                <a:latin typeface="Lucida Sans Unicode" pitchFamily="34" charset="0"/>
              </a:defRPr>
            </a:lvl8pPr>
            <a:lvl9pPr marL="3827518" indent="-225148" defTabSz="917792" eaLnBrk="0" fontAlgn="base" hangingPunct="0">
              <a:spcBef>
                <a:spcPct val="0"/>
              </a:spcBef>
              <a:spcAft>
                <a:spcPct val="0"/>
              </a:spcAft>
              <a:defRPr>
                <a:solidFill>
                  <a:schemeClr val="tx1"/>
                </a:solidFill>
                <a:latin typeface="Lucida Sans Unicode" pitchFamily="34" charset="0"/>
              </a:defRPr>
            </a:lvl9pPr>
          </a:lstStyle>
          <a:p>
            <a:pPr eaLnBrk="1" hangingPunct="1"/>
            <a:fld id="{F3110FA1-6C23-4A46-AAA6-25C7570B6897}" type="slidenum">
              <a:rPr lang="en-US" smtClean="0">
                <a:latin typeface="Arial" charset="0"/>
              </a:rPr>
              <a:pPr eaLnBrk="1" hangingPunct="1"/>
              <a:t>15</a:t>
            </a:fld>
            <a:endParaRPr lang="en-US" smtClean="0">
              <a:latin typeface="Arial"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failing levee prompted USACE studies about rebuilding and redesigning the levee BUT the studies didn’t result in a positive CBA. </a:t>
            </a:r>
          </a:p>
          <a:p>
            <a:r>
              <a:rPr lang="en-US" baseline="0" dirty="0" smtClean="0"/>
              <a:t>Then a study of a set back levee that included evaluation of public use and recreation benefits came out with positive CBA</a:t>
            </a:r>
            <a:endParaRPr lang="en-US" dirty="0"/>
          </a:p>
        </p:txBody>
      </p:sp>
      <p:sp>
        <p:nvSpPr>
          <p:cNvPr id="4" name="Slide Number Placeholder 3"/>
          <p:cNvSpPr>
            <a:spLocks noGrp="1"/>
          </p:cNvSpPr>
          <p:nvPr>
            <p:ph type="sldNum" sz="quarter" idx="10"/>
          </p:nvPr>
        </p:nvSpPr>
        <p:spPr/>
        <p:txBody>
          <a:bodyPr/>
          <a:lstStyle/>
          <a:p>
            <a:fld id="{4ED24DDA-CE2A-4AA1-A8D7-4069249C62C7}" type="slidenum">
              <a:rPr lang="en-US" smtClean="0"/>
              <a:t>17</a:t>
            </a:fld>
            <a:endParaRPr lang="en-US"/>
          </a:p>
        </p:txBody>
      </p:sp>
    </p:spTree>
    <p:extLst>
      <p:ext uri="{BB962C8B-B14F-4D97-AF65-F5344CB8AC3E}">
        <p14:creationId xmlns:p14="http://schemas.microsoft.com/office/powerpoint/2010/main" val="3524674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54859218-342D-4319-BAB1-F9406043F938}" type="slidenum">
              <a:rPr lang="en-US" sz="1200" smtClean="0"/>
              <a:pPr eaLnBrk="1" hangingPunct="1"/>
              <a:t>18</a:t>
            </a:fld>
            <a:endParaRPr lang="en-US" sz="12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Morganza</a:t>
            </a:r>
            <a:r>
              <a:rPr lang="en-US" dirty="0" smtClean="0"/>
              <a:t> Floodway in Mississippi River and Tributaries Project</a:t>
            </a:r>
            <a:endParaRPr lang="en-US" dirty="0"/>
          </a:p>
        </p:txBody>
      </p:sp>
      <p:sp>
        <p:nvSpPr>
          <p:cNvPr id="4" name="Slide Number Placeholder 3"/>
          <p:cNvSpPr>
            <a:spLocks noGrp="1"/>
          </p:cNvSpPr>
          <p:nvPr>
            <p:ph type="sldNum" sz="quarter" idx="10"/>
          </p:nvPr>
        </p:nvSpPr>
        <p:spPr/>
        <p:txBody>
          <a:bodyPr/>
          <a:lstStyle/>
          <a:p>
            <a:fld id="{D5128C64-D80C-481D-A05D-A504F6677737}" type="slidenum">
              <a:rPr lang="en-US" smtClean="0"/>
              <a:t>21</a:t>
            </a:fld>
            <a:endParaRPr lang="en-US"/>
          </a:p>
        </p:txBody>
      </p:sp>
    </p:spTree>
    <p:extLst>
      <p:ext uri="{BB962C8B-B14F-4D97-AF65-F5344CB8AC3E}">
        <p14:creationId xmlns:p14="http://schemas.microsoft.com/office/powerpoint/2010/main" val="15524964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1327FA-76FE-41CD-9370-15492A0D52A7}" type="slidenum">
              <a:rPr lang="en-US"/>
              <a:pPr/>
              <a:t>22</a:t>
            </a:fld>
            <a:endParaRPr lang="en-US"/>
          </a:p>
        </p:txBody>
      </p:sp>
      <p:sp>
        <p:nvSpPr>
          <p:cNvPr id="372738" name="Rectangle 2"/>
          <p:cNvSpPr>
            <a:spLocks noGrp="1" noRot="1" noChangeAspect="1" noChangeArrowheads="1" noTextEdit="1"/>
          </p:cNvSpPr>
          <p:nvPr>
            <p:ph type="sldImg"/>
          </p:nvPr>
        </p:nvSpPr>
        <p:spPr>
          <a:ln/>
        </p:spPr>
      </p:sp>
      <p:sp>
        <p:nvSpPr>
          <p:cNvPr id="372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7077FE-C363-47F0-A0ED-7C7417CFBC05}" type="slidenum">
              <a:rPr lang="en-US"/>
              <a:pPr/>
              <a:t>23</a:t>
            </a:fld>
            <a:endParaRPr lang="en-US"/>
          </a:p>
        </p:txBody>
      </p:sp>
      <p:sp>
        <p:nvSpPr>
          <p:cNvPr id="376834" name="Rectangle 2"/>
          <p:cNvSpPr>
            <a:spLocks noGrp="1" noRot="1" noChangeAspect="1" noChangeArrowheads="1" noTextEdit="1"/>
          </p:cNvSpPr>
          <p:nvPr>
            <p:ph type="sldImg"/>
          </p:nvPr>
        </p:nvSpPr>
        <p:spPr>
          <a:ln/>
        </p:spPr>
      </p:sp>
      <p:sp>
        <p:nvSpPr>
          <p:cNvPr id="376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Status quo flood</a:t>
            </a:r>
            <a:r>
              <a:rPr lang="en-US" baseline="0" dirty="0" smtClean="0"/>
              <a:t> management (grey </a:t>
            </a:r>
            <a:r>
              <a:rPr lang="en-US" baseline="0" dirty="0" err="1" smtClean="0"/>
              <a:t>inf</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D5128C64-D80C-481D-A05D-A504F6677737}" type="slidenum">
              <a:rPr lang="en-US" smtClean="0"/>
              <a:t>7</a:t>
            </a:fld>
            <a:endParaRPr lang="en-US"/>
          </a:p>
        </p:txBody>
      </p:sp>
    </p:spTree>
    <p:extLst>
      <p:ext uri="{BB962C8B-B14F-4D97-AF65-F5344CB8AC3E}">
        <p14:creationId xmlns:p14="http://schemas.microsoft.com/office/powerpoint/2010/main" val="166535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Big flood overcoming</a:t>
            </a:r>
            <a:r>
              <a:rPr lang="en-US" baseline="0" dirty="0" smtClean="0"/>
              <a:t> grey infrastructure</a:t>
            </a:r>
            <a:endParaRPr lang="en-US" dirty="0"/>
          </a:p>
        </p:txBody>
      </p:sp>
      <p:sp>
        <p:nvSpPr>
          <p:cNvPr id="4" name="Slide Number Placeholder 3"/>
          <p:cNvSpPr>
            <a:spLocks noGrp="1"/>
          </p:cNvSpPr>
          <p:nvPr>
            <p:ph type="sldNum" sz="quarter" idx="10"/>
          </p:nvPr>
        </p:nvSpPr>
        <p:spPr/>
        <p:txBody>
          <a:bodyPr/>
          <a:lstStyle/>
          <a:p>
            <a:fld id="{D5128C64-D80C-481D-A05D-A504F6677737}" type="slidenum">
              <a:rPr lang="en-US" smtClean="0"/>
              <a:t>8</a:t>
            </a:fld>
            <a:endParaRPr lang="en-US"/>
          </a:p>
        </p:txBody>
      </p:sp>
    </p:spTree>
    <p:extLst>
      <p:ext uri="{BB962C8B-B14F-4D97-AF65-F5344CB8AC3E}">
        <p14:creationId xmlns:p14="http://schemas.microsoft.com/office/powerpoint/2010/main" val="3257980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setbacks, floodway</a:t>
            </a:r>
            <a:endParaRPr lang="en-US" dirty="0"/>
          </a:p>
        </p:txBody>
      </p:sp>
      <p:sp>
        <p:nvSpPr>
          <p:cNvPr id="4" name="Slide Number Placeholder 3"/>
          <p:cNvSpPr>
            <a:spLocks noGrp="1"/>
          </p:cNvSpPr>
          <p:nvPr>
            <p:ph type="sldNum" sz="quarter" idx="10"/>
          </p:nvPr>
        </p:nvSpPr>
        <p:spPr/>
        <p:txBody>
          <a:bodyPr/>
          <a:lstStyle/>
          <a:p>
            <a:fld id="{782E70A2-BF3D-4D35-9032-BFE1C45D4AD1}" type="slidenum">
              <a:rPr lang="en-US" smtClean="0"/>
              <a:t>9</a:t>
            </a:fld>
            <a:endParaRPr lang="en-US"/>
          </a:p>
        </p:txBody>
      </p:sp>
    </p:spTree>
    <p:extLst>
      <p:ext uri="{BB962C8B-B14F-4D97-AF65-F5344CB8AC3E}">
        <p14:creationId xmlns:p14="http://schemas.microsoft.com/office/powerpoint/2010/main" val="4139240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Moderate flood, some</a:t>
            </a:r>
            <a:r>
              <a:rPr lang="en-US" baseline="0" dirty="0" smtClean="0"/>
              <a:t> portions of green infrastructure not inundated</a:t>
            </a:r>
            <a:endParaRPr lang="en-US" dirty="0"/>
          </a:p>
        </p:txBody>
      </p:sp>
      <p:sp>
        <p:nvSpPr>
          <p:cNvPr id="4" name="Slide Number Placeholder 3"/>
          <p:cNvSpPr>
            <a:spLocks noGrp="1"/>
          </p:cNvSpPr>
          <p:nvPr>
            <p:ph type="sldNum" sz="quarter" idx="10"/>
          </p:nvPr>
        </p:nvSpPr>
        <p:spPr/>
        <p:txBody>
          <a:bodyPr/>
          <a:lstStyle/>
          <a:p>
            <a:fld id="{782E70A2-BF3D-4D35-9032-BFE1C45D4AD1}" type="slidenum">
              <a:rPr lang="en-US" smtClean="0"/>
              <a:t>10</a:t>
            </a:fld>
            <a:endParaRPr lang="en-US"/>
          </a:p>
        </p:txBody>
      </p:sp>
    </p:spTree>
    <p:extLst>
      <p:ext uri="{BB962C8B-B14F-4D97-AF65-F5344CB8AC3E}">
        <p14:creationId xmlns:p14="http://schemas.microsoft.com/office/powerpoint/2010/main" val="4139240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Big flood, everything inundated</a:t>
            </a:r>
            <a:endParaRPr lang="en-US" dirty="0"/>
          </a:p>
        </p:txBody>
      </p:sp>
      <p:sp>
        <p:nvSpPr>
          <p:cNvPr id="4" name="Slide Number Placeholder 3"/>
          <p:cNvSpPr>
            <a:spLocks noGrp="1"/>
          </p:cNvSpPr>
          <p:nvPr>
            <p:ph type="sldNum" sz="quarter" idx="10"/>
          </p:nvPr>
        </p:nvSpPr>
        <p:spPr/>
        <p:txBody>
          <a:bodyPr/>
          <a:lstStyle/>
          <a:p>
            <a:fld id="{782E70A2-BF3D-4D35-9032-BFE1C45D4AD1}" type="slidenum">
              <a:rPr lang="en-US" smtClean="0"/>
              <a:t>11</a:t>
            </a:fld>
            <a:endParaRPr lang="en-US"/>
          </a:p>
        </p:txBody>
      </p:sp>
    </p:spTree>
    <p:extLst>
      <p:ext uri="{BB962C8B-B14F-4D97-AF65-F5344CB8AC3E}">
        <p14:creationId xmlns:p14="http://schemas.microsoft.com/office/powerpoint/2010/main" val="4139240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2E70A2-BF3D-4D35-9032-BFE1C45D4AD1}" type="slidenum">
              <a:rPr lang="en-US" smtClean="0"/>
              <a:t>12</a:t>
            </a:fld>
            <a:endParaRPr lang="en-US"/>
          </a:p>
        </p:txBody>
      </p:sp>
    </p:spTree>
    <p:extLst>
      <p:ext uri="{BB962C8B-B14F-4D97-AF65-F5344CB8AC3E}">
        <p14:creationId xmlns:p14="http://schemas.microsoft.com/office/powerpoint/2010/main" val="4139240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kern="1200" dirty="0" smtClean="0">
                <a:solidFill>
                  <a:schemeClr val="tx1"/>
                </a:solidFill>
                <a:effectLst/>
                <a:latin typeface="+mn-lt"/>
                <a:ea typeface="+mn-ea"/>
                <a:cs typeface="+mn-cs"/>
              </a:rPr>
              <a:t>At the height of Irene, Otter Creek flooded Rutland with almost 14,000 cubic feet per second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(CFS)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of water</a:t>
            </a:r>
          </a:p>
          <a:p>
            <a:pPr rtl="0"/>
            <a:r>
              <a:rPr lang="en-US" sz="1200" kern="1200" dirty="0" smtClean="0">
                <a:solidFill>
                  <a:schemeClr val="tx1"/>
                </a:solidFill>
                <a:effectLst/>
                <a:latin typeface="+mn-lt"/>
                <a:ea typeface="+mn-ea"/>
                <a:cs typeface="+mn-cs"/>
              </a:rPr>
              <a:t>on Aug 28, which is the highest flow ever recorded for this location, and is perhaps comparable to the flood of 1927 (which pre</a:t>
            </a:r>
          </a:p>
          <a:p>
            <a:pPr rtl="0"/>
            <a:r>
              <a:rPr lang="en-US" sz="1200" kern="1200" dirty="0" smtClean="0">
                <a:solidFill>
                  <a:schemeClr val="tx1"/>
                </a:solidFill>
                <a:effectLst/>
                <a:latin typeface="+mn-lt"/>
                <a:ea typeface="+mn-ea"/>
                <a:cs typeface="+mn-cs"/>
              </a:rPr>
              <a:t>-dates river flow data collection on Otter Creek). Much was heard in the news of flooding along Otter Creek</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Rutland during Irene, but what about downstream of Rutland in Middlebury? Where did all that water go? Remarkably, Otter Creek in Middlebury, over 30 miles downstream of Rutland, peaked at only 6,000 CFS on Sept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3, and we heard very little news of flooding or damage in the Middlebury area.</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answer to what happened to all that water lies between Rutland and Middlebury, in the Otter Creek swamp complex.</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Otter Creek floodplain between Rutland and Middlebury is broad and flat, and features an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extensive</a:t>
            </a:r>
          </a:p>
          <a:p>
            <a:pPr rtl="0"/>
            <a:r>
              <a:rPr lang="en-US" sz="1200" kern="1200" dirty="0" smtClean="0">
                <a:solidFill>
                  <a:schemeClr val="tx1"/>
                </a:solidFill>
                <a:effectLst/>
                <a:latin typeface="+mn-lt"/>
                <a:ea typeface="+mn-ea"/>
                <a:cs typeface="+mn-cs"/>
              </a:rPr>
              <a:t>complex of wetlands and swamps.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Irene’s floodwaters in Otter Creek spilled over into the Otter Creek swamp complex, where it filled the broad, low-lying Otter Creek floodplain with water. Only gradually did this water flow back out of the swamp past Middlebury, resulting in a diminished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peak flow compared to Rutland.</a:t>
            </a:r>
          </a:p>
          <a:p>
            <a:endParaRPr lang="en-US" dirty="0"/>
          </a:p>
        </p:txBody>
      </p:sp>
      <p:sp>
        <p:nvSpPr>
          <p:cNvPr id="4" name="Slide Number Placeholder 3"/>
          <p:cNvSpPr>
            <a:spLocks noGrp="1"/>
          </p:cNvSpPr>
          <p:nvPr>
            <p:ph type="sldNum" sz="quarter" idx="10"/>
          </p:nvPr>
        </p:nvSpPr>
        <p:spPr/>
        <p:txBody>
          <a:bodyPr/>
          <a:lstStyle/>
          <a:p>
            <a:fld id="{4ED24DDA-CE2A-4AA1-A8D7-4069249C62C7}" type="slidenum">
              <a:rPr lang="en-US" smtClean="0"/>
              <a:t>13</a:t>
            </a:fld>
            <a:endParaRPr lang="en-US"/>
          </a:p>
        </p:txBody>
      </p:sp>
    </p:spTree>
    <p:extLst>
      <p:ext uri="{BB962C8B-B14F-4D97-AF65-F5344CB8AC3E}">
        <p14:creationId xmlns:p14="http://schemas.microsoft.com/office/powerpoint/2010/main" val="430351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24DDA-CE2A-4AA1-A8D7-4069249C62C7}" type="slidenum">
              <a:rPr lang="en-US" smtClean="0"/>
              <a:t>14</a:t>
            </a:fld>
            <a:endParaRPr lang="en-US"/>
          </a:p>
        </p:txBody>
      </p:sp>
    </p:spTree>
    <p:extLst>
      <p:ext uri="{BB962C8B-B14F-4D97-AF65-F5344CB8AC3E}">
        <p14:creationId xmlns:p14="http://schemas.microsoft.com/office/powerpoint/2010/main" val="4285423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856DB8-1600-4FB5-94AB-07E9CE0F99F7}" type="datetimeFigureOut">
              <a:rPr lang="en-US" smtClean="0"/>
              <a:t>5/28/2013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FED82A-B9A7-45FD-9318-5415E74B1D2F}" type="slidenum">
              <a:rPr lang="en-US" smtClean="0"/>
              <a:t>‹#›</a:t>
            </a:fld>
            <a:endParaRPr lang="en-US"/>
          </a:p>
        </p:txBody>
      </p:sp>
    </p:spTree>
    <p:extLst>
      <p:ext uri="{BB962C8B-B14F-4D97-AF65-F5344CB8AC3E}">
        <p14:creationId xmlns:p14="http://schemas.microsoft.com/office/powerpoint/2010/main" val="3020925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856DB8-1600-4FB5-94AB-07E9CE0F99F7}" type="datetimeFigureOut">
              <a:rPr lang="en-US" smtClean="0"/>
              <a:t>5/28/2013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FED82A-B9A7-45FD-9318-5415E74B1D2F}" type="slidenum">
              <a:rPr lang="en-US" smtClean="0"/>
              <a:t>‹#›</a:t>
            </a:fld>
            <a:endParaRPr lang="en-US"/>
          </a:p>
        </p:txBody>
      </p:sp>
    </p:spTree>
    <p:extLst>
      <p:ext uri="{BB962C8B-B14F-4D97-AF65-F5344CB8AC3E}">
        <p14:creationId xmlns:p14="http://schemas.microsoft.com/office/powerpoint/2010/main" val="2616266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856DB8-1600-4FB5-94AB-07E9CE0F99F7}" type="datetimeFigureOut">
              <a:rPr lang="en-US" smtClean="0"/>
              <a:t>5/28/2013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FED82A-B9A7-45FD-9318-5415E74B1D2F}" type="slidenum">
              <a:rPr lang="en-US" smtClean="0"/>
              <a:t>‹#›</a:t>
            </a:fld>
            <a:endParaRPr lang="en-US"/>
          </a:p>
        </p:txBody>
      </p:sp>
    </p:spTree>
    <p:extLst>
      <p:ext uri="{BB962C8B-B14F-4D97-AF65-F5344CB8AC3E}">
        <p14:creationId xmlns:p14="http://schemas.microsoft.com/office/powerpoint/2010/main" val="29734103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5"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194175" cy="2173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25888"/>
            <a:ext cx="4194175"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5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7" name="Rectangle 15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8" name="Rectangle 156"/>
          <p:cNvSpPr>
            <a:spLocks noGrp="1" noChangeArrowheads="1"/>
          </p:cNvSpPr>
          <p:nvPr>
            <p:ph type="sldNum" sz="quarter" idx="12"/>
          </p:nvPr>
        </p:nvSpPr>
        <p:spPr>
          <a:ln/>
        </p:spPr>
        <p:txBody>
          <a:bodyPr/>
          <a:lstStyle>
            <a:lvl1pPr>
              <a:defRPr/>
            </a:lvl1pPr>
          </a:lstStyle>
          <a:p>
            <a:pPr>
              <a:defRPr/>
            </a:pPr>
            <a:fld id="{78FB5D7A-865A-42ED-B3EB-4E058465AD3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792404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01625" y="6245225"/>
            <a:ext cx="2289175" cy="476250"/>
          </a:xfrm>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a:xfrm>
            <a:off x="6553200" y="6245225"/>
            <a:ext cx="2289175" cy="476250"/>
          </a:xfrm>
        </p:spPr>
        <p:txBody>
          <a:bodyPr/>
          <a:lstStyle>
            <a:lvl1pPr>
              <a:defRPr/>
            </a:lvl1pPr>
          </a:lstStyle>
          <a:p>
            <a:fld id="{06F66A39-6FD0-4B6E-8684-363D2FBBF5B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746263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856DB8-1600-4FB5-94AB-07E9CE0F99F7}" type="datetimeFigureOut">
              <a:rPr lang="en-US" smtClean="0"/>
              <a:t>5/28/2013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FED82A-B9A7-45FD-9318-5415E74B1D2F}" type="slidenum">
              <a:rPr lang="en-US" smtClean="0"/>
              <a:t>‹#›</a:t>
            </a:fld>
            <a:endParaRPr lang="en-US"/>
          </a:p>
        </p:txBody>
      </p:sp>
    </p:spTree>
    <p:extLst>
      <p:ext uri="{BB962C8B-B14F-4D97-AF65-F5344CB8AC3E}">
        <p14:creationId xmlns:p14="http://schemas.microsoft.com/office/powerpoint/2010/main" val="288666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856DB8-1600-4FB5-94AB-07E9CE0F99F7}" type="datetimeFigureOut">
              <a:rPr lang="en-US" smtClean="0"/>
              <a:t>5/28/2013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FED82A-B9A7-45FD-9318-5415E74B1D2F}" type="slidenum">
              <a:rPr lang="en-US" smtClean="0"/>
              <a:t>‹#›</a:t>
            </a:fld>
            <a:endParaRPr lang="en-US"/>
          </a:p>
        </p:txBody>
      </p:sp>
    </p:spTree>
    <p:extLst>
      <p:ext uri="{BB962C8B-B14F-4D97-AF65-F5344CB8AC3E}">
        <p14:creationId xmlns:p14="http://schemas.microsoft.com/office/powerpoint/2010/main" val="1152158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856DB8-1600-4FB5-94AB-07E9CE0F99F7}" type="datetimeFigureOut">
              <a:rPr lang="en-US" smtClean="0"/>
              <a:t>5/28/2013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FED82A-B9A7-45FD-9318-5415E74B1D2F}" type="slidenum">
              <a:rPr lang="en-US" smtClean="0"/>
              <a:t>‹#›</a:t>
            </a:fld>
            <a:endParaRPr lang="en-US"/>
          </a:p>
        </p:txBody>
      </p:sp>
    </p:spTree>
    <p:extLst>
      <p:ext uri="{BB962C8B-B14F-4D97-AF65-F5344CB8AC3E}">
        <p14:creationId xmlns:p14="http://schemas.microsoft.com/office/powerpoint/2010/main" val="500852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856DB8-1600-4FB5-94AB-07E9CE0F99F7}" type="datetimeFigureOut">
              <a:rPr lang="en-US" smtClean="0"/>
              <a:t>5/28/2013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FED82A-B9A7-45FD-9318-5415E74B1D2F}" type="slidenum">
              <a:rPr lang="en-US" smtClean="0"/>
              <a:t>‹#›</a:t>
            </a:fld>
            <a:endParaRPr lang="en-US"/>
          </a:p>
        </p:txBody>
      </p:sp>
    </p:spTree>
    <p:extLst>
      <p:ext uri="{BB962C8B-B14F-4D97-AF65-F5344CB8AC3E}">
        <p14:creationId xmlns:p14="http://schemas.microsoft.com/office/powerpoint/2010/main" val="2522137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856DB8-1600-4FB5-94AB-07E9CE0F99F7}" type="datetimeFigureOut">
              <a:rPr lang="en-US" smtClean="0"/>
              <a:t>5/28/2013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FED82A-B9A7-45FD-9318-5415E74B1D2F}" type="slidenum">
              <a:rPr lang="en-US" smtClean="0"/>
              <a:t>‹#›</a:t>
            </a:fld>
            <a:endParaRPr lang="en-US"/>
          </a:p>
        </p:txBody>
      </p:sp>
    </p:spTree>
    <p:extLst>
      <p:ext uri="{BB962C8B-B14F-4D97-AF65-F5344CB8AC3E}">
        <p14:creationId xmlns:p14="http://schemas.microsoft.com/office/powerpoint/2010/main" val="1120860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856DB8-1600-4FB5-94AB-07E9CE0F99F7}" type="datetimeFigureOut">
              <a:rPr lang="en-US" smtClean="0"/>
              <a:t>5/28/2013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FED82A-B9A7-45FD-9318-5415E74B1D2F}" type="slidenum">
              <a:rPr lang="en-US" smtClean="0"/>
              <a:t>‹#›</a:t>
            </a:fld>
            <a:endParaRPr lang="en-US"/>
          </a:p>
        </p:txBody>
      </p:sp>
    </p:spTree>
    <p:extLst>
      <p:ext uri="{BB962C8B-B14F-4D97-AF65-F5344CB8AC3E}">
        <p14:creationId xmlns:p14="http://schemas.microsoft.com/office/powerpoint/2010/main" val="3656768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856DB8-1600-4FB5-94AB-07E9CE0F99F7}" type="datetimeFigureOut">
              <a:rPr lang="en-US" smtClean="0"/>
              <a:t>5/28/2013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FED82A-B9A7-45FD-9318-5415E74B1D2F}" type="slidenum">
              <a:rPr lang="en-US" smtClean="0"/>
              <a:t>‹#›</a:t>
            </a:fld>
            <a:endParaRPr lang="en-US"/>
          </a:p>
        </p:txBody>
      </p:sp>
    </p:spTree>
    <p:extLst>
      <p:ext uri="{BB962C8B-B14F-4D97-AF65-F5344CB8AC3E}">
        <p14:creationId xmlns:p14="http://schemas.microsoft.com/office/powerpoint/2010/main" val="184252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856DB8-1600-4FB5-94AB-07E9CE0F99F7}" type="datetimeFigureOut">
              <a:rPr lang="en-US" smtClean="0"/>
              <a:t>5/28/2013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FED82A-B9A7-45FD-9318-5415E74B1D2F}" type="slidenum">
              <a:rPr lang="en-US" smtClean="0"/>
              <a:t>‹#›</a:t>
            </a:fld>
            <a:endParaRPr lang="en-US"/>
          </a:p>
        </p:txBody>
      </p:sp>
    </p:spTree>
    <p:extLst>
      <p:ext uri="{BB962C8B-B14F-4D97-AF65-F5344CB8AC3E}">
        <p14:creationId xmlns:p14="http://schemas.microsoft.com/office/powerpoint/2010/main" val="1795776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856DB8-1600-4FB5-94AB-07E9CE0F99F7}" type="datetimeFigureOut">
              <a:rPr lang="en-US" smtClean="0"/>
              <a:t>5/28/2013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FED82A-B9A7-45FD-9318-5415E74B1D2F}" type="slidenum">
              <a:rPr lang="en-US" smtClean="0"/>
              <a:t>‹#›</a:t>
            </a:fld>
            <a:endParaRPr lang="en-US"/>
          </a:p>
        </p:txBody>
      </p:sp>
    </p:spTree>
    <p:extLst>
      <p:ext uri="{BB962C8B-B14F-4D97-AF65-F5344CB8AC3E}">
        <p14:creationId xmlns:p14="http://schemas.microsoft.com/office/powerpoint/2010/main" val="39767073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mailto:kjohnson@tnc.or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2.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7"/>
          <p:cNvSpPr txBox="1">
            <a:spLocks noChangeArrowheads="1"/>
          </p:cNvSpPr>
          <p:nvPr/>
        </p:nvSpPr>
        <p:spPr bwMode="auto">
          <a:xfrm>
            <a:off x="0" y="609600"/>
            <a:ext cx="46482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US" sz="3200" b="1" i="1" dirty="0" smtClean="0">
                <a:latin typeface="Calibri" pitchFamily="34" charset="0"/>
                <a:cs typeface="Arial" charset="0"/>
              </a:rPr>
              <a:t>Floodplains by Design</a:t>
            </a:r>
            <a:r>
              <a:rPr lang="en-US" sz="3200" dirty="0" smtClean="0">
                <a:latin typeface="Calibri" pitchFamily="34" charset="0"/>
                <a:cs typeface="Arial" charset="0"/>
              </a:rPr>
              <a:t>:  </a:t>
            </a:r>
          </a:p>
          <a:p>
            <a:pPr algn="ctr" eaLnBrk="1" hangingPunct="1"/>
            <a:r>
              <a:rPr lang="en-US" sz="3200" dirty="0">
                <a:latin typeface="Calibri" pitchFamily="34" charset="0"/>
                <a:cs typeface="Arial" charset="0"/>
              </a:rPr>
              <a:t>n</a:t>
            </a:r>
            <a:r>
              <a:rPr lang="en-US" sz="3200" dirty="0" smtClean="0">
                <a:latin typeface="Calibri" pitchFamily="34" charset="0"/>
                <a:cs typeface="Arial" charset="0"/>
              </a:rPr>
              <a:t>atural infrastructure </a:t>
            </a:r>
          </a:p>
          <a:p>
            <a:pPr algn="ctr" eaLnBrk="1" hangingPunct="1"/>
            <a:r>
              <a:rPr lang="en-US" sz="3200" dirty="0">
                <a:latin typeface="Calibri" pitchFamily="34" charset="0"/>
                <a:cs typeface="Arial" charset="0"/>
              </a:rPr>
              <a:t>f</a:t>
            </a:r>
            <a:r>
              <a:rPr lang="en-US" sz="3200" dirty="0" smtClean="0">
                <a:latin typeface="Calibri" pitchFamily="34" charset="0"/>
                <a:cs typeface="Arial" charset="0"/>
              </a:rPr>
              <a:t>or people and for nature</a:t>
            </a:r>
            <a:endParaRPr lang="en-US" sz="3200" dirty="0">
              <a:latin typeface="Calibri" pitchFamily="34" charset="0"/>
              <a:cs typeface="Arial" charset="0"/>
            </a:endParaRPr>
          </a:p>
          <a:p>
            <a:pPr algn="ctr" eaLnBrk="1" hangingPunct="1"/>
            <a:endParaRPr lang="en-US" sz="2800" dirty="0" smtClean="0">
              <a:solidFill>
                <a:srgbClr val="FFCC33"/>
              </a:solidFill>
              <a:latin typeface="Calibri" pitchFamily="34" charset="0"/>
              <a:cs typeface="Arial" charset="0"/>
            </a:endParaRPr>
          </a:p>
          <a:p>
            <a:pPr algn="ctr" eaLnBrk="1" hangingPunct="1"/>
            <a:endParaRPr lang="en-US" sz="2800" dirty="0" smtClean="0">
              <a:solidFill>
                <a:srgbClr val="FFCC33"/>
              </a:solidFill>
              <a:latin typeface="Calibri" pitchFamily="34" charset="0"/>
              <a:cs typeface="Arial" charset="0"/>
            </a:endParaRPr>
          </a:p>
          <a:p>
            <a:pPr algn="ctr" eaLnBrk="1" hangingPunct="1"/>
            <a:endParaRPr lang="en-US" sz="2800" dirty="0">
              <a:solidFill>
                <a:srgbClr val="FFCC33"/>
              </a:solidFill>
              <a:latin typeface="Calibri" pitchFamily="34" charset="0"/>
              <a:cs typeface="Arial" charset="0"/>
            </a:endParaRPr>
          </a:p>
          <a:p>
            <a:pPr algn="ctr" eaLnBrk="1" hangingPunct="1"/>
            <a:endParaRPr lang="en-US" sz="2800" dirty="0">
              <a:solidFill>
                <a:srgbClr val="FFCC33"/>
              </a:solidFill>
              <a:latin typeface="Calibri" pitchFamily="34" charset="0"/>
              <a:cs typeface="Arial" charset="0"/>
            </a:endParaRPr>
          </a:p>
          <a:p>
            <a:pPr algn="ctr" eaLnBrk="1" hangingPunct="1"/>
            <a:r>
              <a:rPr lang="en-US" sz="2800" dirty="0">
                <a:solidFill>
                  <a:srgbClr val="404040"/>
                </a:solidFill>
                <a:latin typeface="Calibri" pitchFamily="34" charset="0"/>
                <a:cs typeface="Arial" charset="0"/>
              </a:rPr>
              <a:t>Kris </a:t>
            </a:r>
            <a:r>
              <a:rPr lang="en-US" sz="2800" dirty="0" smtClean="0">
                <a:solidFill>
                  <a:srgbClr val="404040"/>
                </a:solidFill>
                <a:latin typeface="Calibri" pitchFamily="34" charset="0"/>
                <a:cs typeface="Arial" charset="0"/>
              </a:rPr>
              <a:t>Johnson, PhD </a:t>
            </a:r>
            <a:endParaRPr lang="en-US" sz="2800" dirty="0">
              <a:solidFill>
                <a:srgbClr val="404040"/>
              </a:solidFill>
              <a:latin typeface="Calibri" pitchFamily="34" charset="0"/>
              <a:cs typeface="Arial" charset="0"/>
            </a:endParaRPr>
          </a:p>
          <a:p>
            <a:pPr algn="ctr" eaLnBrk="1" hangingPunct="1"/>
            <a:r>
              <a:rPr lang="en-US" sz="2800" dirty="0" smtClean="0">
                <a:solidFill>
                  <a:srgbClr val="404040"/>
                </a:solidFill>
                <a:latin typeface="Calibri" pitchFamily="34" charset="0"/>
                <a:cs typeface="Arial" charset="0"/>
              </a:rPr>
              <a:t>5/29/2013</a:t>
            </a:r>
            <a:endParaRPr lang="en-US" sz="2800" dirty="0">
              <a:solidFill>
                <a:srgbClr val="404040"/>
              </a:solidFill>
              <a:latin typeface="Calibri" pitchFamily="34" charset="0"/>
              <a:cs typeface="Arial" charset="0"/>
            </a:endParaRPr>
          </a:p>
        </p:txBody>
      </p:sp>
      <p:pic>
        <p:nvPicPr>
          <p:cNvPr id="8" name="Content Placeholder 5" descr="Monkman_CTLCS_D20326.jpg"/>
          <p:cNvPicPr>
            <a:picLocks noChangeAspect="1"/>
          </p:cNvPicPr>
          <p:nvPr/>
        </p:nvPicPr>
        <p:blipFill>
          <a:blip r:embed="rId3"/>
          <a:srcRect/>
          <a:stretch>
            <a:fillRect/>
          </a:stretch>
        </p:blipFill>
        <p:spPr bwMode="auto">
          <a:xfrm>
            <a:off x="4627563" y="0"/>
            <a:ext cx="4572000" cy="6856413"/>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6"/>
          <p:cNvPicPr>
            <a:picLocks noChangeAspect="1"/>
          </p:cNvPicPr>
          <p:nvPr/>
        </p:nvPicPr>
        <p:blipFill>
          <a:blip r:embed="rId4">
            <a:extLst>
              <a:ext uri="{28A0092B-C50C-407E-A947-70E740481C1C}">
                <a14:useLocalDpi xmlns:a14="http://schemas.microsoft.com/office/drawing/2010/main" val="0"/>
              </a:ext>
            </a:extLst>
          </a:blip>
          <a:srcRect t="11429" b="8571"/>
          <a:stretch>
            <a:fillRect/>
          </a:stretch>
        </p:blipFill>
        <p:spPr bwMode="auto">
          <a:xfrm>
            <a:off x="685800" y="5257800"/>
            <a:ext cx="3200400"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77838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755" r="7426" b="9483"/>
          <a:stretch/>
        </p:blipFill>
        <p:spPr bwMode="auto">
          <a:xfrm>
            <a:off x="0" y="540603"/>
            <a:ext cx="91440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Freeform 14"/>
          <p:cNvSpPr/>
          <p:nvPr/>
        </p:nvSpPr>
        <p:spPr>
          <a:xfrm>
            <a:off x="5057775" y="3886200"/>
            <a:ext cx="3028950" cy="1962150"/>
          </a:xfrm>
          <a:custGeom>
            <a:avLst/>
            <a:gdLst>
              <a:gd name="connsiteX0" fmla="*/ 2476500 w 3028950"/>
              <a:gd name="connsiteY0" fmla="*/ 0 h 1962150"/>
              <a:gd name="connsiteX1" fmla="*/ 2505075 w 3028950"/>
              <a:gd name="connsiteY1" fmla="*/ 238125 h 1962150"/>
              <a:gd name="connsiteX2" fmla="*/ 2609850 w 3028950"/>
              <a:gd name="connsiteY2" fmla="*/ 371475 h 1962150"/>
              <a:gd name="connsiteX3" fmla="*/ 2743200 w 3028950"/>
              <a:gd name="connsiteY3" fmla="*/ 466725 h 1962150"/>
              <a:gd name="connsiteX4" fmla="*/ 2724150 w 3028950"/>
              <a:gd name="connsiteY4" fmla="*/ 542925 h 1962150"/>
              <a:gd name="connsiteX5" fmla="*/ 2657475 w 3028950"/>
              <a:gd name="connsiteY5" fmla="*/ 619125 h 1962150"/>
              <a:gd name="connsiteX6" fmla="*/ 2762250 w 3028950"/>
              <a:gd name="connsiteY6" fmla="*/ 742950 h 1962150"/>
              <a:gd name="connsiteX7" fmla="*/ 2800350 w 3028950"/>
              <a:gd name="connsiteY7" fmla="*/ 847725 h 1962150"/>
              <a:gd name="connsiteX8" fmla="*/ 2686050 w 3028950"/>
              <a:gd name="connsiteY8" fmla="*/ 962025 h 1962150"/>
              <a:gd name="connsiteX9" fmla="*/ 2619375 w 3028950"/>
              <a:gd name="connsiteY9" fmla="*/ 1019175 h 1962150"/>
              <a:gd name="connsiteX10" fmla="*/ 2790825 w 3028950"/>
              <a:gd name="connsiteY10" fmla="*/ 1171575 h 1962150"/>
              <a:gd name="connsiteX11" fmla="*/ 2809875 w 3028950"/>
              <a:gd name="connsiteY11" fmla="*/ 1304925 h 1962150"/>
              <a:gd name="connsiteX12" fmla="*/ 2905125 w 3028950"/>
              <a:gd name="connsiteY12" fmla="*/ 1390650 h 1962150"/>
              <a:gd name="connsiteX13" fmla="*/ 3019425 w 3028950"/>
              <a:gd name="connsiteY13" fmla="*/ 1485900 h 1962150"/>
              <a:gd name="connsiteX14" fmla="*/ 3028950 w 3028950"/>
              <a:gd name="connsiteY14" fmla="*/ 1638300 h 1962150"/>
              <a:gd name="connsiteX15" fmla="*/ 2905125 w 3028950"/>
              <a:gd name="connsiteY15" fmla="*/ 1752600 h 1962150"/>
              <a:gd name="connsiteX16" fmla="*/ 2619375 w 3028950"/>
              <a:gd name="connsiteY16" fmla="*/ 1895475 h 1962150"/>
              <a:gd name="connsiteX17" fmla="*/ 2419350 w 3028950"/>
              <a:gd name="connsiteY17" fmla="*/ 1962150 h 1962150"/>
              <a:gd name="connsiteX18" fmla="*/ 2162175 w 3028950"/>
              <a:gd name="connsiteY18" fmla="*/ 1962150 h 1962150"/>
              <a:gd name="connsiteX19" fmla="*/ 1914525 w 3028950"/>
              <a:gd name="connsiteY19" fmla="*/ 1962150 h 1962150"/>
              <a:gd name="connsiteX20" fmla="*/ 1676400 w 3028950"/>
              <a:gd name="connsiteY20" fmla="*/ 1933575 h 1962150"/>
              <a:gd name="connsiteX21" fmla="*/ 1476375 w 3028950"/>
              <a:gd name="connsiteY21" fmla="*/ 1857375 h 1962150"/>
              <a:gd name="connsiteX22" fmla="*/ 1371600 w 3028950"/>
              <a:gd name="connsiteY22" fmla="*/ 1714500 h 1962150"/>
              <a:gd name="connsiteX23" fmla="*/ 1381125 w 3028950"/>
              <a:gd name="connsiteY23" fmla="*/ 1571625 h 1962150"/>
              <a:gd name="connsiteX24" fmla="*/ 1409700 w 3028950"/>
              <a:gd name="connsiteY24" fmla="*/ 1485900 h 1962150"/>
              <a:gd name="connsiteX25" fmla="*/ 1219200 w 3028950"/>
              <a:gd name="connsiteY25" fmla="*/ 1400175 h 1962150"/>
              <a:gd name="connsiteX26" fmla="*/ 1019175 w 3028950"/>
              <a:gd name="connsiteY26" fmla="*/ 1381125 h 1962150"/>
              <a:gd name="connsiteX27" fmla="*/ 857250 w 3028950"/>
              <a:gd name="connsiteY27" fmla="*/ 1343025 h 1962150"/>
              <a:gd name="connsiteX28" fmla="*/ 647700 w 3028950"/>
              <a:gd name="connsiteY28" fmla="*/ 1362075 h 1962150"/>
              <a:gd name="connsiteX29" fmla="*/ 390525 w 3028950"/>
              <a:gd name="connsiteY29" fmla="*/ 1362075 h 1962150"/>
              <a:gd name="connsiteX30" fmla="*/ 180975 w 3028950"/>
              <a:gd name="connsiteY30" fmla="*/ 1304925 h 1962150"/>
              <a:gd name="connsiteX31" fmla="*/ 0 w 3028950"/>
              <a:gd name="connsiteY31" fmla="*/ 1228725 h 1962150"/>
              <a:gd name="connsiteX0" fmla="*/ 2476500 w 3028950"/>
              <a:gd name="connsiteY0" fmla="*/ 0 h 1962150"/>
              <a:gd name="connsiteX1" fmla="*/ 2600325 w 3028950"/>
              <a:gd name="connsiteY1" fmla="*/ 238125 h 1962150"/>
              <a:gd name="connsiteX2" fmla="*/ 2609850 w 3028950"/>
              <a:gd name="connsiteY2" fmla="*/ 371475 h 1962150"/>
              <a:gd name="connsiteX3" fmla="*/ 2743200 w 3028950"/>
              <a:gd name="connsiteY3" fmla="*/ 466725 h 1962150"/>
              <a:gd name="connsiteX4" fmla="*/ 2724150 w 3028950"/>
              <a:gd name="connsiteY4" fmla="*/ 542925 h 1962150"/>
              <a:gd name="connsiteX5" fmla="*/ 2657475 w 3028950"/>
              <a:gd name="connsiteY5" fmla="*/ 619125 h 1962150"/>
              <a:gd name="connsiteX6" fmla="*/ 2762250 w 3028950"/>
              <a:gd name="connsiteY6" fmla="*/ 742950 h 1962150"/>
              <a:gd name="connsiteX7" fmla="*/ 2800350 w 3028950"/>
              <a:gd name="connsiteY7" fmla="*/ 847725 h 1962150"/>
              <a:gd name="connsiteX8" fmla="*/ 2686050 w 3028950"/>
              <a:gd name="connsiteY8" fmla="*/ 962025 h 1962150"/>
              <a:gd name="connsiteX9" fmla="*/ 2619375 w 3028950"/>
              <a:gd name="connsiteY9" fmla="*/ 1019175 h 1962150"/>
              <a:gd name="connsiteX10" fmla="*/ 2790825 w 3028950"/>
              <a:gd name="connsiteY10" fmla="*/ 1171575 h 1962150"/>
              <a:gd name="connsiteX11" fmla="*/ 2809875 w 3028950"/>
              <a:gd name="connsiteY11" fmla="*/ 1304925 h 1962150"/>
              <a:gd name="connsiteX12" fmla="*/ 2905125 w 3028950"/>
              <a:gd name="connsiteY12" fmla="*/ 1390650 h 1962150"/>
              <a:gd name="connsiteX13" fmla="*/ 3019425 w 3028950"/>
              <a:gd name="connsiteY13" fmla="*/ 1485900 h 1962150"/>
              <a:gd name="connsiteX14" fmla="*/ 3028950 w 3028950"/>
              <a:gd name="connsiteY14" fmla="*/ 1638300 h 1962150"/>
              <a:gd name="connsiteX15" fmla="*/ 2905125 w 3028950"/>
              <a:gd name="connsiteY15" fmla="*/ 1752600 h 1962150"/>
              <a:gd name="connsiteX16" fmla="*/ 2619375 w 3028950"/>
              <a:gd name="connsiteY16" fmla="*/ 1895475 h 1962150"/>
              <a:gd name="connsiteX17" fmla="*/ 2419350 w 3028950"/>
              <a:gd name="connsiteY17" fmla="*/ 1962150 h 1962150"/>
              <a:gd name="connsiteX18" fmla="*/ 2162175 w 3028950"/>
              <a:gd name="connsiteY18" fmla="*/ 1962150 h 1962150"/>
              <a:gd name="connsiteX19" fmla="*/ 1914525 w 3028950"/>
              <a:gd name="connsiteY19" fmla="*/ 1962150 h 1962150"/>
              <a:gd name="connsiteX20" fmla="*/ 1676400 w 3028950"/>
              <a:gd name="connsiteY20" fmla="*/ 1933575 h 1962150"/>
              <a:gd name="connsiteX21" fmla="*/ 1476375 w 3028950"/>
              <a:gd name="connsiteY21" fmla="*/ 1857375 h 1962150"/>
              <a:gd name="connsiteX22" fmla="*/ 1371600 w 3028950"/>
              <a:gd name="connsiteY22" fmla="*/ 1714500 h 1962150"/>
              <a:gd name="connsiteX23" fmla="*/ 1381125 w 3028950"/>
              <a:gd name="connsiteY23" fmla="*/ 1571625 h 1962150"/>
              <a:gd name="connsiteX24" fmla="*/ 1409700 w 3028950"/>
              <a:gd name="connsiteY24" fmla="*/ 1485900 h 1962150"/>
              <a:gd name="connsiteX25" fmla="*/ 1219200 w 3028950"/>
              <a:gd name="connsiteY25" fmla="*/ 1400175 h 1962150"/>
              <a:gd name="connsiteX26" fmla="*/ 1019175 w 3028950"/>
              <a:gd name="connsiteY26" fmla="*/ 1381125 h 1962150"/>
              <a:gd name="connsiteX27" fmla="*/ 857250 w 3028950"/>
              <a:gd name="connsiteY27" fmla="*/ 1343025 h 1962150"/>
              <a:gd name="connsiteX28" fmla="*/ 647700 w 3028950"/>
              <a:gd name="connsiteY28" fmla="*/ 1362075 h 1962150"/>
              <a:gd name="connsiteX29" fmla="*/ 390525 w 3028950"/>
              <a:gd name="connsiteY29" fmla="*/ 1362075 h 1962150"/>
              <a:gd name="connsiteX30" fmla="*/ 180975 w 3028950"/>
              <a:gd name="connsiteY30" fmla="*/ 1304925 h 1962150"/>
              <a:gd name="connsiteX31" fmla="*/ 0 w 3028950"/>
              <a:gd name="connsiteY31" fmla="*/ 1228725 h 1962150"/>
              <a:gd name="connsiteX0" fmla="*/ 2476500 w 3028950"/>
              <a:gd name="connsiteY0" fmla="*/ 0 h 1962150"/>
              <a:gd name="connsiteX1" fmla="*/ 2600325 w 3028950"/>
              <a:gd name="connsiteY1" fmla="*/ 238125 h 1962150"/>
              <a:gd name="connsiteX2" fmla="*/ 2705100 w 3028950"/>
              <a:gd name="connsiteY2" fmla="*/ 371475 h 1962150"/>
              <a:gd name="connsiteX3" fmla="*/ 2743200 w 3028950"/>
              <a:gd name="connsiteY3" fmla="*/ 466725 h 1962150"/>
              <a:gd name="connsiteX4" fmla="*/ 2724150 w 3028950"/>
              <a:gd name="connsiteY4" fmla="*/ 542925 h 1962150"/>
              <a:gd name="connsiteX5" fmla="*/ 2657475 w 3028950"/>
              <a:gd name="connsiteY5" fmla="*/ 619125 h 1962150"/>
              <a:gd name="connsiteX6" fmla="*/ 2762250 w 3028950"/>
              <a:gd name="connsiteY6" fmla="*/ 742950 h 1962150"/>
              <a:gd name="connsiteX7" fmla="*/ 2800350 w 3028950"/>
              <a:gd name="connsiteY7" fmla="*/ 847725 h 1962150"/>
              <a:gd name="connsiteX8" fmla="*/ 2686050 w 3028950"/>
              <a:gd name="connsiteY8" fmla="*/ 962025 h 1962150"/>
              <a:gd name="connsiteX9" fmla="*/ 2619375 w 3028950"/>
              <a:gd name="connsiteY9" fmla="*/ 1019175 h 1962150"/>
              <a:gd name="connsiteX10" fmla="*/ 2790825 w 3028950"/>
              <a:gd name="connsiteY10" fmla="*/ 1171575 h 1962150"/>
              <a:gd name="connsiteX11" fmla="*/ 2809875 w 3028950"/>
              <a:gd name="connsiteY11" fmla="*/ 1304925 h 1962150"/>
              <a:gd name="connsiteX12" fmla="*/ 2905125 w 3028950"/>
              <a:gd name="connsiteY12" fmla="*/ 1390650 h 1962150"/>
              <a:gd name="connsiteX13" fmla="*/ 3019425 w 3028950"/>
              <a:gd name="connsiteY13" fmla="*/ 1485900 h 1962150"/>
              <a:gd name="connsiteX14" fmla="*/ 3028950 w 3028950"/>
              <a:gd name="connsiteY14" fmla="*/ 1638300 h 1962150"/>
              <a:gd name="connsiteX15" fmla="*/ 2905125 w 3028950"/>
              <a:gd name="connsiteY15" fmla="*/ 1752600 h 1962150"/>
              <a:gd name="connsiteX16" fmla="*/ 2619375 w 3028950"/>
              <a:gd name="connsiteY16" fmla="*/ 1895475 h 1962150"/>
              <a:gd name="connsiteX17" fmla="*/ 2419350 w 3028950"/>
              <a:gd name="connsiteY17" fmla="*/ 1962150 h 1962150"/>
              <a:gd name="connsiteX18" fmla="*/ 2162175 w 3028950"/>
              <a:gd name="connsiteY18" fmla="*/ 1962150 h 1962150"/>
              <a:gd name="connsiteX19" fmla="*/ 1914525 w 3028950"/>
              <a:gd name="connsiteY19" fmla="*/ 1962150 h 1962150"/>
              <a:gd name="connsiteX20" fmla="*/ 1676400 w 3028950"/>
              <a:gd name="connsiteY20" fmla="*/ 1933575 h 1962150"/>
              <a:gd name="connsiteX21" fmla="*/ 1476375 w 3028950"/>
              <a:gd name="connsiteY21" fmla="*/ 1857375 h 1962150"/>
              <a:gd name="connsiteX22" fmla="*/ 1371600 w 3028950"/>
              <a:gd name="connsiteY22" fmla="*/ 1714500 h 1962150"/>
              <a:gd name="connsiteX23" fmla="*/ 1381125 w 3028950"/>
              <a:gd name="connsiteY23" fmla="*/ 1571625 h 1962150"/>
              <a:gd name="connsiteX24" fmla="*/ 1409700 w 3028950"/>
              <a:gd name="connsiteY24" fmla="*/ 1485900 h 1962150"/>
              <a:gd name="connsiteX25" fmla="*/ 1219200 w 3028950"/>
              <a:gd name="connsiteY25" fmla="*/ 1400175 h 1962150"/>
              <a:gd name="connsiteX26" fmla="*/ 1019175 w 3028950"/>
              <a:gd name="connsiteY26" fmla="*/ 1381125 h 1962150"/>
              <a:gd name="connsiteX27" fmla="*/ 857250 w 3028950"/>
              <a:gd name="connsiteY27" fmla="*/ 1343025 h 1962150"/>
              <a:gd name="connsiteX28" fmla="*/ 647700 w 3028950"/>
              <a:gd name="connsiteY28" fmla="*/ 1362075 h 1962150"/>
              <a:gd name="connsiteX29" fmla="*/ 390525 w 3028950"/>
              <a:gd name="connsiteY29" fmla="*/ 1362075 h 1962150"/>
              <a:gd name="connsiteX30" fmla="*/ 180975 w 3028950"/>
              <a:gd name="connsiteY30" fmla="*/ 1304925 h 1962150"/>
              <a:gd name="connsiteX31" fmla="*/ 0 w 3028950"/>
              <a:gd name="connsiteY31" fmla="*/ 1228725 h 1962150"/>
              <a:gd name="connsiteX0" fmla="*/ 2476500 w 3028950"/>
              <a:gd name="connsiteY0" fmla="*/ 0 h 1962150"/>
              <a:gd name="connsiteX1" fmla="*/ 2600325 w 3028950"/>
              <a:gd name="connsiteY1" fmla="*/ 238125 h 1962150"/>
              <a:gd name="connsiteX2" fmla="*/ 2705100 w 3028950"/>
              <a:gd name="connsiteY2" fmla="*/ 371475 h 1962150"/>
              <a:gd name="connsiteX3" fmla="*/ 2838450 w 3028950"/>
              <a:gd name="connsiteY3" fmla="*/ 514350 h 1962150"/>
              <a:gd name="connsiteX4" fmla="*/ 2724150 w 3028950"/>
              <a:gd name="connsiteY4" fmla="*/ 542925 h 1962150"/>
              <a:gd name="connsiteX5" fmla="*/ 2657475 w 3028950"/>
              <a:gd name="connsiteY5" fmla="*/ 619125 h 1962150"/>
              <a:gd name="connsiteX6" fmla="*/ 2762250 w 3028950"/>
              <a:gd name="connsiteY6" fmla="*/ 742950 h 1962150"/>
              <a:gd name="connsiteX7" fmla="*/ 2800350 w 3028950"/>
              <a:gd name="connsiteY7" fmla="*/ 847725 h 1962150"/>
              <a:gd name="connsiteX8" fmla="*/ 2686050 w 3028950"/>
              <a:gd name="connsiteY8" fmla="*/ 962025 h 1962150"/>
              <a:gd name="connsiteX9" fmla="*/ 2619375 w 3028950"/>
              <a:gd name="connsiteY9" fmla="*/ 1019175 h 1962150"/>
              <a:gd name="connsiteX10" fmla="*/ 2790825 w 3028950"/>
              <a:gd name="connsiteY10" fmla="*/ 1171575 h 1962150"/>
              <a:gd name="connsiteX11" fmla="*/ 2809875 w 3028950"/>
              <a:gd name="connsiteY11" fmla="*/ 1304925 h 1962150"/>
              <a:gd name="connsiteX12" fmla="*/ 2905125 w 3028950"/>
              <a:gd name="connsiteY12" fmla="*/ 1390650 h 1962150"/>
              <a:gd name="connsiteX13" fmla="*/ 3019425 w 3028950"/>
              <a:gd name="connsiteY13" fmla="*/ 1485900 h 1962150"/>
              <a:gd name="connsiteX14" fmla="*/ 3028950 w 3028950"/>
              <a:gd name="connsiteY14" fmla="*/ 1638300 h 1962150"/>
              <a:gd name="connsiteX15" fmla="*/ 2905125 w 3028950"/>
              <a:gd name="connsiteY15" fmla="*/ 1752600 h 1962150"/>
              <a:gd name="connsiteX16" fmla="*/ 2619375 w 3028950"/>
              <a:gd name="connsiteY16" fmla="*/ 1895475 h 1962150"/>
              <a:gd name="connsiteX17" fmla="*/ 2419350 w 3028950"/>
              <a:gd name="connsiteY17" fmla="*/ 1962150 h 1962150"/>
              <a:gd name="connsiteX18" fmla="*/ 2162175 w 3028950"/>
              <a:gd name="connsiteY18" fmla="*/ 1962150 h 1962150"/>
              <a:gd name="connsiteX19" fmla="*/ 1914525 w 3028950"/>
              <a:gd name="connsiteY19" fmla="*/ 1962150 h 1962150"/>
              <a:gd name="connsiteX20" fmla="*/ 1676400 w 3028950"/>
              <a:gd name="connsiteY20" fmla="*/ 1933575 h 1962150"/>
              <a:gd name="connsiteX21" fmla="*/ 1476375 w 3028950"/>
              <a:gd name="connsiteY21" fmla="*/ 1857375 h 1962150"/>
              <a:gd name="connsiteX22" fmla="*/ 1371600 w 3028950"/>
              <a:gd name="connsiteY22" fmla="*/ 1714500 h 1962150"/>
              <a:gd name="connsiteX23" fmla="*/ 1381125 w 3028950"/>
              <a:gd name="connsiteY23" fmla="*/ 1571625 h 1962150"/>
              <a:gd name="connsiteX24" fmla="*/ 1409700 w 3028950"/>
              <a:gd name="connsiteY24" fmla="*/ 1485900 h 1962150"/>
              <a:gd name="connsiteX25" fmla="*/ 1219200 w 3028950"/>
              <a:gd name="connsiteY25" fmla="*/ 1400175 h 1962150"/>
              <a:gd name="connsiteX26" fmla="*/ 1019175 w 3028950"/>
              <a:gd name="connsiteY26" fmla="*/ 1381125 h 1962150"/>
              <a:gd name="connsiteX27" fmla="*/ 857250 w 3028950"/>
              <a:gd name="connsiteY27" fmla="*/ 1343025 h 1962150"/>
              <a:gd name="connsiteX28" fmla="*/ 647700 w 3028950"/>
              <a:gd name="connsiteY28" fmla="*/ 1362075 h 1962150"/>
              <a:gd name="connsiteX29" fmla="*/ 390525 w 3028950"/>
              <a:gd name="connsiteY29" fmla="*/ 1362075 h 1962150"/>
              <a:gd name="connsiteX30" fmla="*/ 180975 w 3028950"/>
              <a:gd name="connsiteY30" fmla="*/ 1304925 h 1962150"/>
              <a:gd name="connsiteX31" fmla="*/ 0 w 3028950"/>
              <a:gd name="connsiteY31" fmla="*/ 1228725 h 1962150"/>
              <a:gd name="connsiteX0" fmla="*/ 2476500 w 3028950"/>
              <a:gd name="connsiteY0" fmla="*/ 0 h 1962150"/>
              <a:gd name="connsiteX1" fmla="*/ 2600325 w 3028950"/>
              <a:gd name="connsiteY1" fmla="*/ 238125 h 1962150"/>
              <a:gd name="connsiteX2" fmla="*/ 2705100 w 3028950"/>
              <a:gd name="connsiteY2" fmla="*/ 371475 h 1962150"/>
              <a:gd name="connsiteX3" fmla="*/ 2838450 w 3028950"/>
              <a:gd name="connsiteY3" fmla="*/ 514350 h 1962150"/>
              <a:gd name="connsiteX4" fmla="*/ 2790825 w 3028950"/>
              <a:gd name="connsiteY4" fmla="*/ 609600 h 1962150"/>
              <a:gd name="connsiteX5" fmla="*/ 2657475 w 3028950"/>
              <a:gd name="connsiteY5" fmla="*/ 619125 h 1962150"/>
              <a:gd name="connsiteX6" fmla="*/ 2762250 w 3028950"/>
              <a:gd name="connsiteY6" fmla="*/ 742950 h 1962150"/>
              <a:gd name="connsiteX7" fmla="*/ 2800350 w 3028950"/>
              <a:gd name="connsiteY7" fmla="*/ 847725 h 1962150"/>
              <a:gd name="connsiteX8" fmla="*/ 2686050 w 3028950"/>
              <a:gd name="connsiteY8" fmla="*/ 962025 h 1962150"/>
              <a:gd name="connsiteX9" fmla="*/ 2619375 w 3028950"/>
              <a:gd name="connsiteY9" fmla="*/ 1019175 h 1962150"/>
              <a:gd name="connsiteX10" fmla="*/ 2790825 w 3028950"/>
              <a:gd name="connsiteY10" fmla="*/ 1171575 h 1962150"/>
              <a:gd name="connsiteX11" fmla="*/ 2809875 w 3028950"/>
              <a:gd name="connsiteY11" fmla="*/ 1304925 h 1962150"/>
              <a:gd name="connsiteX12" fmla="*/ 2905125 w 3028950"/>
              <a:gd name="connsiteY12" fmla="*/ 1390650 h 1962150"/>
              <a:gd name="connsiteX13" fmla="*/ 3019425 w 3028950"/>
              <a:gd name="connsiteY13" fmla="*/ 1485900 h 1962150"/>
              <a:gd name="connsiteX14" fmla="*/ 3028950 w 3028950"/>
              <a:gd name="connsiteY14" fmla="*/ 1638300 h 1962150"/>
              <a:gd name="connsiteX15" fmla="*/ 2905125 w 3028950"/>
              <a:gd name="connsiteY15" fmla="*/ 1752600 h 1962150"/>
              <a:gd name="connsiteX16" fmla="*/ 2619375 w 3028950"/>
              <a:gd name="connsiteY16" fmla="*/ 1895475 h 1962150"/>
              <a:gd name="connsiteX17" fmla="*/ 2419350 w 3028950"/>
              <a:gd name="connsiteY17" fmla="*/ 1962150 h 1962150"/>
              <a:gd name="connsiteX18" fmla="*/ 2162175 w 3028950"/>
              <a:gd name="connsiteY18" fmla="*/ 1962150 h 1962150"/>
              <a:gd name="connsiteX19" fmla="*/ 1914525 w 3028950"/>
              <a:gd name="connsiteY19" fmla="*/ 1962150 h 1962150"/>
              <a:gd name="connsiteX20" fmla="*/ 1676400 w 3028950"/>
              <a:gd name="connsiteY20" fmla="*/ 1933575 h 1962150"/>
              <a:gd name="connsiteX21" fmla="*/ 1476375 w 3028950"/>
              <a:gd name="connsiteY21" fmla="*/ 1857375 h 1962150"/>
              <a:gd name="connsiteX22" fmla="*/ 1371600 w 3028950"/>
              <a:gd name="connsiteY22" fmla="*/ 1714500 h 1962150"/>
              <a:gd name="connsiteX23" fmla="*/ 1381125 w 3028950"/>
              <a:gd name="connsiteY23" fmla="*/ 1571625 h 1962150"/>
              <a:gd name="connsiteX24" fmla="*/ 1409700 w 3028950"/>
              <a:gd name="connsiteY24" fmla="*/ 1485900 h 1962150"/>
              <a:gd name="connsiteX25" fmla="*/ 1219200 w 3028950"/>
              <a:gd name="connsiteY25" fmla="*/ 1400175 h 1962150"/>
              <a:gd name="connsiteX26" fmla="*/ 1019175 w 3028950"/>
              <a:gd name="connsiteY26" fmla="*/ 1381125 h 1962150"/>
              <a:gd name="connsiteX27" fmla="*/ 857250 w 3028950"/>
              <a:gd name="connsiteY27" fmla="*/ 1343025 h 1962150"/>
              <a:gd name="connsiteX28" fmla="*/ 647700 w 3028950"/>
              <a:gd name="connsiteY28" fmla="*/ 1362075 h 1962150"/>
              <a:gd name="connsiteX29" fmla="*/ 390525 w 3028950"/>
              <a:gd name="connsiteY29" fmla="*/ 1362075 h 1962150"/>
              <a:gd name="connsiteX30" fmla="*/ 180975 w 3028950"/>
              <a:gd name="connsiteY30" fmla="*/ 1304925 h 1962150"/>
              <a:gd name="connsiteX31" fmla="*/ 0 w 3028950"/>
              <a:gd name="connsiteY31" fmla="*/ 1228725 h 1962150"/>
              <a:gd name="connsiteX0" fmla="*/ 2476500 w 3028950"/>
              <a:gd name="connsiteY0" fmla="*/ 0 h 1962150"/>
              <a:gd name="connsiteX1" fmla="*/ 2600325 w 3028950"/>
              <a:gd name="connsiteY1" fmla="*/ 238125 h 1962150"/>
              <a:gd name="connsiteX2" fmla="*/ 2705100 w 3028950"/>
              <a:gd name="connsiteY2" fmla="*/ 371475 h 1962150"/>
              <a:gd name="connsiteX3" fmla="*/ 2838450 w 3028950"/>
              <a:gd name="connsiteY3" fmla="*/ 514350 h 1962150"/>
              <a:gd name="connsiteX4" fmla="*/ 2790825 w 3028950"/>
              <a:gd name="connsiteY4" fmla="*/ 609600 h 1962150"/>
              <a:gd name="connsiteX5" fmla="*/ 2819400 w 3028950"/>
              <a:gd name="connsiteY5" fmla="*/ 695325 h 1962150"/>
              <a:gd name="connsiteX6" fmla="*/ 2762250 w 3028950"/>
              <a:gd name="connsiteY6" fmla="*/ 742950 h 1962150"/>
              <a:gd name="connsiteX7" fmla="*/ 2800350 w 3028950"/>
              <a:gd name="connsiteY7" fmla="*/ 847725 h 1962150"/>
              <a:gd name="connsiteX8" fmla="*/ 2686050 w 3028950"/>
              <a:gd name="connsiteY8" fmla="*/ 962025 h 1962150"/>
              <a:gd name="connsiteX9" fmla="*/ 2619375 w 3028950"/>
              <a:gd name="connsiteY9" fmla="*/ 1019175 h 1962150"/>
              <a:gd name="connsiteX10" fmla="*/ 2790825 w 3028950"/>
              <a:gd name="connsiteY10" fmla="*/ 1171575 h 1962150"/>
              <a:gd name="connsiteX11" fmla="*/ 2809875 w 3028950"/>
              <a:gd name="connsiteY11" fmla="*/ 1304925 h 1962150"/>
              <a:gd name="connsiteX12" fmla="*/ 2905125 w 3028950"/>
              <a:gd name="connsiteY12" fmla="*/ 1390650 h 1962150"/>
              <a:gd name="connsiteX13" fmla="*/ 3019425 w 3028950"/>
              <a:gd name="connsiteY13" fmla="*/ 1485900 h 1962150"/>
              <a:gd name="connsiteX14" fmla="*/ 3028950 w 3028950"/>
              <a:gd name="connsiteY14" fmla="*/ 1638300 h 1962150"/>
              <a:gd name="connsiteX15" fmla="*/ 2905125 w 3028950"/>
              <a:gd name="connsiteY15" fmla="*/ 1752600 h 1962150"/>
              <a:gd name="connsiteX16" fmla="*/ 2619375 w 3028950"/>
              <a:gd name="connsiteY16" fmla="*/ 1895475 h 1962150"/>
              <a:gd name="connsiteX17" fmla="*/ 2419350 w 3028950"/>
              <a:gd name="connsiteY17" fmla="*/ 1962150 h 1962150"/>
              <a:gd name="connsiteX18" fmla="*/ 2162175 w 3028950"/>
              <a:gd name="connsiteY18" fmla="*/ 1962150 h 1962150"/>
              <a:gd name="connsiteX19" fmla="*/ 1914525 w 3028950"/>
              <a:gd name="connsiteY19" fmla="*/ 1962150 h 1962150"/>
              <a:gd name="connsiteX20" fmla="*/ 1676400 w 3028950"/>
              <a:gd name="connsiteY20" fmla="*/ 1933575 h 1962150"/>
              <a:gd name="connsiteX21" fmla="*/ 1476375 w 3028950"/>
              <a:gd name="connsiteY21" fmla="*/ 1857375 h 1962150"/>
              <a:gd name="connsiteX22" fmla="*/ 1371600 w 3028950"/>
              <a:gd name="connsiteY22" fmla="*/ 1714500 h 1962150"/>
              <a:gd name="connsiteX23" fmla="*/ 1381125 w 3028950"/>
              <a:gd name="connsiteY23" fmla="*/ 1571625 h 1962150"/>
              <a:gd name="connsiteX24" fmla="*/ 1409700 w 3028950"/>
              <a:gd name="connsiteY24" fmla="*/ 1485900 h 1962150"/>
              <a:gd name="connsiteX25" fmla="*/ 1219200 w 3028950"/>
              <a:gd name="connsiteY25" fmla="*/ 1400175 h 1962150"/>
              <a:gd name="connsiteX26" fmla="*/ 1019175 w 3028950"/>
              <a:gd name="connsiteY26" fmla="*/ 1381125 h 1962150"/>
              <a:gd name="connsiteX27" fmla="*/ 857250 w 3028950"/>
              <a:gd name="connsiteY27" fmla="*/ 1343025 h 1962150"/>
              <a:gd name="connsiteX28" fmla="*/ 647700 w 3028950"/>
              <a:gd name="connsiteY28" fmla="*/ 1362075 h 1962150"/>
              <a:gd name="connsiteX29" fmla="*/ 390525 w 3028950"/>
              <a:gd name="connsiteY29" fmla="*/ 1362075 h 1962150"/>
              <a:gd name="connsiteX30" fmla="*/ 180975 w 3028950"/>
              <a:gd name="connsiteY30" fmla="*/ 1304925 h 1962150"/>
              <a:gd name="connsiteX31" fmla="*/ 0 w 3028950"/>
              <a:gd name="connsiteY31" fmla="*/ 1228725 h 1962150"/>
              <a:gd name="connsiteX0" fmla="*/ 2476500 w 3028950"/>
              <a:gd name="connsiteY0" fmla="*/ 0 h 1962150"/>
              <a:gd name="connsiteX1" fmla="*/ 2600325 w 3028950"/>
              <a:gd name="connsiteY1" fmla="*/ 238125 h 1962150"/>
              <a:gd name="connsiteX2" fmla="*/ 2705100 w 3028950"/>
              <a:gd name="connsiteY2" fmla="*/ 371475 h 1962150"/>
              <a:gd name="connsiteX3" fmla="*/ 2838450 w 3028950"/>
              <a:gd name="connsiteY3" fmla="*/ 514350 h 1962150"/>
              <a:gd name="connsiteX4" fmla="*/ 2838450 w 3028950"/>
              <a:gd name="connsiteY4" fmla="*/ 609600 h 1962150"/>
              <a:gd name="connsiteX5" fmla="*/ 2819400 w 3028950"/>
              <a:gd name="connsiteY5" fmla="*/ 695325 h 1962150"/>
              <a:gd name="connsiteX6" fmla="*/ 2762250 w 3028950"/>
              <a:gd name="connsiteY6" fmla="*/ 742950 h 1962150"/>
              <a:gd name="connsiteX7" fmla="*/ 2800350 w 3028950"/>
              <a:gd name="connsiteY7" fmla="*/ 847725 h 1962150"/>
              <a:gd name="connsiteX8" fmla="*/ 2686050 w 3028950"/>
              <a:gd name="connsiteY8" fmla="*/ 962025 h 1962150"/>
              <a:gd name="connsiteX9" fmla="*/ 2619375 w 3028950"/>
              <a:gd name="connsiteY9" fmla="*/ 1019175 h 1962150"/>
              <a:gd name="connsiteX10" fmla="*/ 2790825 w 3028950"/>
              <a:gd name="connsiteY10" fmla="*/ 1171575 h 1962150"/>
              <a:gd name="connsiteX11" fmla="*/ 2809875 w 3028950"/>
              <a:gd name="connsiteY11" fmla="*/ 1304925 h 1962150"/>
              <a:gd name="connsiteX12" fmla="*/ 2905125 w 3028950"/>
              <a:gd name="connsiteY12" fmla="*/ 1390650 h 1962150"/>
              <a:gd name="connsiteX13" fmla="*/ 3019425 w 3028950"/>
              <a:gd name="connsiteY13" fmla="*/ 1485900 h 1962150"/>
              <a:gd name="connsiteX14" fmla="*/ 3028950 w 3028950"/>
              <a:gd name="connsiteY14" fmla="*/ 1638300 h 1962150"/>
              <a:gd name="connsiteX15" fmla="*/ 2905125 w 3028950"/>
              <a:gd name="connsiteY15" fmla="*/ 1752600 h 1962150"/>
              <a:gd name="connsiteX16" fmla="*/ 2619375 w 3028950"/>
              <a:gd name="connsiteY16" fmla="*/ 1895475 h 1962150"/>
              <a:gd name="connsiteX17" fmla="*/ 2419350 w 3028950"/>
              <a:gd name="connsiteY17" fmla="*/ 1962150 h 1962150"/>
              <a:gd name="connsiteX18" fmla="*/ 2162175 w 3028950"/>
              <a:gd name="connsiteY18" fmla="*/ 1962150 h 1962150"/>
              <a:gd name="connsiteX19" fmla="*/ 1914525 w 3028950"/>
              <a:gd name="connsiteY19" fmla="*/ 1962150 h 1962150"/>
              <a:gd name="connsiteX20" fmla="*/ 1676400 w 3028950"/>
              <a:gd name="connsiteY20" fmla="*/ 1933575 h 1962150"/>
              <a:gd name="connsiteX21" fmla="*/ 1476375 w 3028950"/>
              <a:gd name="connsiteY21" fmla="*/ 1857375 h 1962150"/>
              <a:gd name="connsiteX22" fmla="*/ 1371600 w 3028950"/>
              <a:gd name="connsiteY22" fmla="*/ 1714500 h 1962150"/>
              <a:gd name="connsiteX23" fmla="*/ 1381125 w 3028950"/>
              <a:gd name="connsiteY23" fmla="*/ 1571625 h 1962150"/>
              <a:gd name="connsiteX24" fmla="*/ 1409700 w 3028950"/>
              <a:gd name="connsiteY24" fmla="*/ 1485900 h 1962150"/>
              <a:gd name="connsiteX25" fmla="*/ 1219200 w 3028950"/>
              <a:gd name="connsiteY25" fmla="*/ 1400175 h 1962150"/>
              <a:gd name="connsiteX26" fmla="*/ 1019175 w 3028950"/>
              <a:gd name="connsiteY26" fmla="*/ 1381125 h 1962150"/>
              <a:gd name="connsiteX27" fmla="*/ 857250 w 3028950"/>
              <a:gd name="connsiteY27" fmla="*/ 1343025 h 1962150"/>
              <a:gd name="connsiteX28" fmla="*/ 647700 w 3028950"/>
              <a:gd name="connsiteY28" fmla="*/ 1362075 h 1962150"/>
              <a:gd name="connsiteX29" fmla="*/ 390525 w 3028950"/>
              <a:gd name="connsiteY29" fmla="*/ 1362075 h 1962150"/>
              <a:gd name="connsiteX30" fmla="*/ 180975 w 3028950"/>
              <a:gd name="connsiteY30" fmla="*/ 1304925 h 1962150"/>
              <a:gd name="connsiteX31" fmla="*/ 0 w 3028950"/>
              <a:gd name="connsiteY31" fmla="*/ 1228725 h 1962150"/>
              <a:gd name="connsiteX0" fmla="*/ 2476500 w 3028950"/>
              <a:gd name="connsiteY0" fmla="*/ 0 h 1962150"/>
              <a:gd name="connsiteX1" fmla="*/ 2600325 w 3028950"/>
              <a:gd name="connsiteY1" fmla="*/ 238125 h 1962150"/>
              <a:gd name="connsiteX2" fmla="*/ 2705100 w 3028950"/>
              <a:gd name="connsiteY2" fmla="*/ 371475 h 1962150"/>
              <a:gd name="connsiteX3" fmla="*/ 2838450 w 3028950"/>
              <a:gd name="connsiteY3" fmla="*/ 514350 h 1962150"/>
              <a:gd name="connsiteX4" fmla="*/ 2838450 w 3028950"/>
              <a:gd name="connsiteY4" fmla="*/ 609600 h 1962150"/>
              <a:gd name="connsiteX5" fmla="*/ 2819400 w 3028950"/>
              <a:gd name="connsiteY5" fmla="*/ 695325 h 1962150"/>
              <a:gd name="connsiteX6" fmla="*/ 2867025 w 3028950"/>
              <a:gd name="connsiteY6" fmla="*/ 800100 h 1962150"/>
              <a:gd name="connsiteX7" fmla="*/ 2800350 w 3028950"/>
              <a:gd name="connsiteY7" fmla="*/ 847725 h 1962150"/>
              <a:gd name="connsiteX8" fmla="*/ 2686050 w 3028950"/>
              <a:gd name="connsiteY8" fmla="*/ 962025 h 1962150"/>
              <a:gd name="connsiteX9" fmla="*/ 2619375 w 3028950"/>
              <a:gd name="connsiteY9" fmla="*/ 1019175 h 1962150"/>
              <a:gd name="connsiteX10" fmla="*/ 2790825 w 3028950"/>
              <a:gd name="connsiteY10" fmla="*/ 1171575 h 1962150"/>
              <a:gd name="connsiteX11" fmla="*/ 2809875 w 3028950"/>
              <a:gd name="connsiteY11" fmla="*/ 1304925 h 1962150"/>
              <a:gd name="connsiteX12" fmla="*/ 2905125 w 3028950"/>
              <a:gd name="connsiteY12" fmla="*/ 1390650 h 1962150"/>
              <a:gd name="connsiteX13" fmla="*/ 3019425 w 3028950"/>
              <a:gd name="connsiteY13" fmla="*/ 1485900 h 1962150"/>
              <a:gd name="connsiteX14" fmla="*/ 3028950 w 3028950"/>
              <a:gd name="connsiteY14" fmla="*/ 1638300 h 1962150"/>
              <a:gd name="connsiteX15" fmla="*/ 2905125 w 3028950"/>
              <a:gd name="connsiteY15" fmla="*/ 1752600 h 1962150"/>
              <a:gd name="connsiteX16" fmla="*/ 2619375 w 3028950"/>
              <a:gd name="connsiteY16" fmla="*/ 1895475 h 1962150"/>
              <a:gd name="connsiteX17" fmla="*/ 2419350 w 3028950"/>
              <a:gd name="connsiteY17" fmla="*/ 1962150 h 1962150"/>
              <a:gd name="connsiteX18" fmla="*/ 2162175 w 3028950"/>
              <a:gd name="connsiteY18" fmla="*/ 1962150 h 1962150"/>
              <a:gd name="connsiteX19" fmla="*/ 1914525 w 3028950"/>
              <a:gd name="connsiteY19" fmla="*/ 1962150 h 1962150"/>
              <a:gd name="connsiteX20" fmla="*/ 1676400 w 3028950"/>
              <a:gd name="connsiteY20" fmla="*/ 1933575 h 1962150"/>
              <a:gd name="connsiteX21" fmla="*/ 1476375 w 3028950"/>
              <a:gd name="connsiteY21" fmla="*/ 1857375 h 1962150"/>
              <a:gd name="connsiteX22" fmla="*/ 1371600 w 3028950"/>
              <a:gd name="connsiteY22" fmla="*/ 1714500 h 1962150"/>
              <a:gd name="connsiteX23" fmla="*/ 1381125 w 3028950"/>
              <a:gd name="connsiteY23" fmla="*/ 1571625 h 1962150"/>
              <a:gd name="connsiteX24" fmla="*/ 1409700 w 3028950"/>
              <a:gd name="connsiteY24" fmla="*/ 1485900 h 1962150"/>
              <a:gd name="connsiteX25" fmla="*/ 1219200 w 3028950"/>
              <a:gd name="connsiteY25" fmla="*/ 1400175 h 1962150"/>
              <a:gd name="connsiteX26" fmla="*/ 1019175 w 3028950"/>
              <a:gd name="connsiteY26" fmla="*/ 1381125 h 1962150"/>
              <a:gd name="connsiteX27" fmla="*/ 857250 w 3028950"/>
              <a:gd name="connsiteY27" fmla="*/ 1343025 h 1962150"/>
              <a:gd name="connsiteX28" fmla="*/ 647700 w 3028950"/>
              <a:gd name="connsiteY28" fmla="*/ 1362075 h 1962150"/>
              <a:gd name="connsiteX29" fmla="*/ 390525 w 3028950"/>
              <a:gd name="connsiteY29" fmla="*/ 1362075 h 1962150"/>
              <a:gd name="connsiteX30" fmla="*/ 180975 w 3028950"/>
              <a:gd name="connsiteY30" fmla="*/ 1304925 h 1962150"/>
              <a:gd name="connsiteX31" fmla="*/ 0 w 3028950"/>
              <a:gd name="connsiteY31" fmla="*/ 1228725 h 1962150"/>
              <a:gd name="connsiteX0" fmla="*/ 2476500 w 3028950"/>
              <a:gd name="connsiteY0" fmla="*/ 0 h 1962150"/>
              <a:gd name="connsiteX1" fmla="*/ 2600325 w 3028950"/>
              <a:gd name="connsiteY1" fmla="*/ 238125 h 1962150"/>
              <a:gd name="connsiteX2" fmla="*/ 2705100 w 3028950"/>
              <a:gd name="connsiteY2" fmla="*/ 371475 h 1962150"/>
              <a:gd name="connsiteX3" fmla="*/ 2838450 w 3028950"/>
              <a:gd name="connsiteY3" fmla="*/ 514350 h 1962150"/>
              <a:gd name="connsiteX4" fmla="*/ 2838450 w 3028950"/>
              <a:gd name="connsiteY4" fmla="*/ 609600 h 1962150"/>
              <a:gd name="connsiteX5" fmla="*/ 2819400 w 3028950"/>
              <a:gd name="connsiteY5" fmla="*/ 695325 h 1962150"/>
              <a:gd name="connsiteX6" fmla="*/ 2867025 w 3028950"/>
              <a:gd name="connsiteY6" fmla="*/ 800100 h 1962150"/>
              <a:gd name="connsiteX7" fmla="*/ 2886075 w 3028950"/>
              <a:gd name="connsiteY7" fmla="*/ 933450 h 1962150"/>
              <a:gd name="connsiteX8" fmla="*/ 2686050 w 3028950"/>
              <a:gd name="connsiteY8" fmla="*/ 962025 h 1962150"/>
              <a:gd name="connsiteX9" fmla="*/ 2619375 w 3028950"/>
              <a:gd name="connsiteY9" fmla="*/ 1019175 h 1962150"/>
              <a:gd name="connsiteX10" fmla="*/ 2790825 w 3028950"/>
              <a:gd name="connsiteY10" fmla="*/ 1171575 h 1962150"/>
              <a:gd name="connsiteX11" fmla="*/ 2809875 w 3028950"/>
              <a:gd name="connsiteY11" fmla="*/ 1304925 h 1962150"/>
              <a:gd name="connsiteX12" fmla="*/ 2905125 w 3028950"/>
              <a:gd name="connsiteY12" fmla="*/ 1390650 h 1962150"/>
              <a:gd name="connsiteX13" fmla="*/ 3019425 w 3028950"/>
              <a:gd name="connsiteY13" fmla="*/ 1485900 h 1962150"/>
              <a:gd name="connsiteX14" fmla="*/ 3028950 w 3028950"/>
              <a:gd name="connsiteY14" fmla="*/ 1638300 h 1962150"/>
              <a:gd name="connsiteX15" fmla="*/ 2905125 w 3028950"/>
              <a:gd name="connsiteY15" fmla="*/ 1752600 h 1962150"/>
              <a:gd name="connsiteX16" fmla="*/ 2619375 w 3028950"/>
              <a:gd name="connsiteY16" fmla="*/ 1895475 h 1962150"/>
              <a:gd name="connsiteX17" fmla="*/ 2419350 w 3028950"/>
              <a:gd name="connsiteY17" fmla="*/ 1962150 h 1962150"/>
              <a:gd name="connsiteX18" fmla="*/ 2162175 w 3028950"/>
              <a:gd name="connsiteY18" fmla="*/ 1962150 h 1962150"/>
              <a:gd name="connsiteX19" fmla="*/ 1914525 w 3028950"/>
              <a:gd name="connsiteY19" fmla="*/ 1962150 h 1962150"/>
              <a:gd name="connsiteX20" fmla="*/ 1676400 w 3028950"/>
              <a:gd name="connsiteY20" fmla="*/ 1933575 h 1962150"/>
              <a:gd name="connsiteX21" fmla="*/ 1476375 w 3028950"/>
              <a:gd name="connsiteY21" fmla="*/ 1857375 h 1962150"/>
              <a:gd name="connsiteX22" fmla="*/ 1371600 w 3028950"/>
              <a:gd name="connsiteY22" fmla="*/ 1714500 h 1962150"/>
              <a:gd name="connsiteX23" fmla="*/ 1381125 w 3028950"/>
              <a:gd name="connsiteY23" fmla="*/ 1571625 h 1962150"/>
              <a:gd name="connsiteX24" fmla="*/ 1409700 w 3028950"/>
              <a:gd name="connsiteY24" fmla="*/ 1485900 h 1962150"/>
              <a:gd name="connsiteX25" fmla="*/ 1219200 w 3028950"/>
              <a:gd name="connsiteY25" fmla="*/ 1400175 h 1962150"/>
              <a:gd name="connsiteX26" fmla="*/ 1019175 w 3028950"/>
              <a:gd name="connsiteY26" fmla="*/ 1381125 h 1962150"/>
              <a:gd name="connsiteX27" fmla="*/ 857250 w 3028950"/>
              <a:gd name="connsiteY27" fmla="*/ 1343025 h 1962150"/>
              <a:gd name="connsiteX28" fmla="*/ 647700 w 3028950"/>
              <a:gd name="connsiteY28" fmla="*/ 1362075 h 1962150"/>
              <a:gd name="connsiteX29" fmla="*/ 390525 w 3028950"/>
              <a:gd name="connsiteY29" fmla="*/ 1362075 h 1962150"/>
              <a:gd name="connsiteX30" fmla="*/ 180975 w 3028950"/>
              <a:gd name="connsiteY30" fmla="*/ 1304925 h 1962150"/>
              <a:gd name="connsiteX31" fmla="*/ 0 w 3028950"/>
              <a:gd name="connsiteY31" fmla="*/ 1228725 h 1962150"/>
              <a:gd name="connsiteX0" fmla="*/ 2476500 w 3028950"/>
              <a:gd name="connsiteY0" fmla="*/ 0 h 1962150"/>
              <a:gd name="connsiteX1" fmla="*/ 2600325 w 3028950"/>
              <a:gd name="connsiteY1" fmla="*/ 238125 h 1962150"/>
              <a:gd name="connsiteX2" fmla="*/ 2705100 w 3028950"/>
              <a:gd name="connsiteY2" fmla="*/ 371475 h 1962150"/>
              <a:gd name="connsiteX3" fmla="*/ 2838450 w 3028950"/>
              <a:gd name="connsiteY3" fmla="*/ 514350 h 1962150"/>
              <a:gd name="connsiteX4" fmla="*/ 2838450 w 3028950"/>
              <a:gd name="connsiteY4" fmla="*/ 609600 h 1962150"/>
              <a:gd name="connsiteX5" fmla="*/ 2819400 w 3028950"/>
              <a:gd name="connsiteY5" fmla="*/ 695325 h 1962150"/>
              <a:gd name="connsiteX6" fmla="*/ 2867025 w 3028950"/>
              <a:gd name="connsiteY6" fmla="*/ 800100 h 1962150"/>
              <a:gd name="connsiteX7" fmla="*/ 2886075 w 3028950"/>
              <a:gd name="connsiteY7" fmla="*/ 933450 h 1962150"/>
              <a:gd name="connsiteX8" fmla="*/ 2905125 w 3028950"/>
              <a:gd name="connsiteY8" fmla="*/ 1114425 h 1962150"/>
              <a:gd name="connsiteX9" fmla="*/ 2619375 w 3028950"/>
              <a:gd name="connsiteY9" fmla="*/ 1019175 h 1962150"/>
              <a:gd name="connsiteX10" fmla="*/ 2790825 w 3028950"/>
              <a:gd name="connsiteY10" fmla="*/ 1171575 h 1962150"/>
              <a:gd name="connsiteX11" fmla="*/ 2809875 w 3028950"/>
              <a:gd name="connsiteY11" fmla="*/ 1304925 h 1962150"/>
              <a:gd name="connsiteX12" fmla="*/ 2905125 w 3028950"/>
              <a:gd name="connsiteY12" fmla="*/ 1390650 h 1962150"/>
              <a:gd name="connsiteX13" fmla="*/ 3019425 w 3028950"/>
              <a:gd name="connsiteY13" fmla="*/ 1485900 h 1962150"/>
              <a:gd name="connsiteX14" fmla="*/ 3028950 w 3028950"/>
              <a:gd name="connsiteY14" fmla="*/ 1638300 h 1962150"/>
              <a:gd name="connsiteX15" fmla="*/ 2905125 w 3028950"/>
              <a:gd name="connsiteY15" fmla="*/ 1752600 h 1962150"/>
              <a:gd name="connsiteX16" fmla="*/ 2619375 w 3028950"/>
              <a:gd name="connsiteY16" fmla="*/ 1895475 h 1962150"/>
              <a:gd name="connsiteX17" fmla="*/ 2419350 w 3028950"/>
              <a:gd name="connsiteY17" fmla="*/ 1962150 h 1962150"/>
              <a:gd name="connsiteX18" fmla="*/ 2162175 w 3028950"/>
              <a:gd name="connsiteY18" fmla="*/ 1962150 h 1962150"/>
              <a:gd name="connsiteX19" fmla="*/ 1914525 w 3028950"/>
              <a:gd name="connsiteY19" fmla="*/ 1962150 h 1962150"/>
              <a:gd name="connsiteX20" fmla="*/ 1676400 w 3028950"/>
              <a:gd name="connsiteY20" fmla="*/ 1933575 h 1962150"/>
              <a:gd name="connsiteX21" fmla="*/ 1476375 w 3028950"/>
              <a:gd name="connsiteY21" fmla="*/ 1857375 h 1962150"/>
              <a:gd name="connsiteX22" fmla="*/ 1371600 w 3028950"/>
              <a:gd name="connsiteY22" fmla="*/ 1714500 h 1962150"/>
              <a:gd name="connsiteX23" fmla="*/ 1381125 w 3028950"/>
              <a:gd name="connsiteY23" fmla="*/ 1571625 h 1962150"/>
              <a:gd name="connsiteX24" fmla="*/ 1409700 w 3028950"/>
              <a:gd name="connsiteY24" fmla="*/ 1485900 h 1962150"/>
              <a:gd name="connsiteX25" fmla="*/ 1219200 w 3028950"/>
              <a:gd name="connsiteY25" fmla="*/ 1400175 h 1962150"/>
              <a:gd name="connsiteX26" fmla="*/ 1019175 w 3028950"/>
              <a:gd name="connsiteY26" fmla="*/ 1381125 h 1962150"/>
              <a:gd name="connsiteX27" fmla="*/ 857250 w 3028950"/>
              <a:gd name="connsiteY27" fmla="*/ 1343025 h 1962150"/>
              <a:gd name="connsiteX28" fmla="*/ 647700 w 3028950"/>
              <a:gd name="connsiteY28" fmla="*/ 1362075 h 1962150"/>
              <a:gd name="connsiteX29" fmla="*/ 390525 w 3028950"/>
              <a:gd name="connsiteY29" fmla="*/ 1362075 h 1962150"/>
              <a:gd name="connsiteX30" fmla="*/ 180975 w 3028950"/>
              <a:gd name="connsiteY30" fmla="*/ 1304925 h 1962150"/>
              <a:gd name="connsiteX31" fmla="*/ 0 w 3028950"/>
              <a:gd name="connsiteY31" fmla="*/ 1228725 h 1962150"/>
              <a:gd name="connsiteX0" fmla="*/ 2476500 w 3028950"/>
              <a:gd name="connsiteY0" fmla="*/ 0 h 1962150"/>
              <a:gd name="connsiteX1" fmla="*/ 2600325 w 3028950"/>
              <a:gd name="connsiteY1" fmla="*/ 238125 h 1962150"/>
              <a:gd name="connsiteX2" fmla="*/ 2705100 w 3028950"/>
              <a:gd name="connsiteY2" fmla="*/ 371475 h 1962150"/>
              <a:gd name="connsiteX3" fmla="*/ 2838450 w 3028950"/>
              <a:gd name="connsiteY3" fmla="*/ 514350 h 1962150"/>
              <a:gd name="connsiteX4" fmla="*/ 2838450 w 3028950"/>
              <a:gd name="connsiteY4" fmla="*/ 609600 h 1962150"/>
              <a:gd name="connsiteX5" fmla="*/ 2819400 w 3028950"/>
              <a:gd name="connsiteY5" fmla="*/ 695325 h 1962150"/>
              <a:gd name="connsiteX6" fmla="*/ 2867025 w 3028950"/>
              <a:gd name="connsiteY6" fmla="*/ 800100 h 1962150"/>
              <a:gd name="connsiteX7" fmla="*/ 2886075 w 3028950"/>
              <a:gd name="connsiteY7" fmla="*/ 933450 h 1962150"/>
              <a:gd name="connsiteX8" fmla="*/ 2905125 w 3028950"/>
              <a:gd name="connsiteY8" fmla="*/ 1114425 h 1962150"/>
              <a:gd name="connsiteX9" fmla="*/ 2914650 w 3028950"/>
              <a:gd name="connsiteY9" fmla="*/ 1181100 h 1962150"/>
              <a:gd name="connsiteX10" fmla="*/ 2790825 w 3028950"/>
              <a:gd name="connsiteY10" fmla="*/ 1171575 h 1962150"/>
              <a:gd name="connsiteX11" fmla="*/ 2809875 w 3028950"/>
              <a:gd name="connsiteY11" fmla="*/ 1304925 h 1962150"/>
              <a:gd name="connsiteX12" fmla="*/ 2905125 w 3028950"/>
              <a:gd name="connsiteY12" fmla="*/ 1390650 h 1962150"/>
              <a:gd name="connsiteX13" fmla="*/ 3019425 w 3028950"/>
              <a:gd name="connsiteY13" fmla="*/ 1485900 h 1962150"/>
              <a:gd name="connsiteX14" fmla="*/ 3028950 w 3028950"/>
              <a:gd name="connsiteY14" fmla="*/ 1638300 h 1962150"/>
              <a:gd name="connsiteX15" fmla="*/ 2905125 w 3028950"/>
              <a:gd name="connsiteY15" fmla="*/ 1752600 h 1962150"/>
              <a:gd name="connsiteX16" fmla="*/ 2619375 w 3028950"/>
              <a:gd name="connsiteY16" fmla="*/ 1895475 h 1962150"/>
              <a:gd name="connsiteX17" fmla="*/ 2419350 w 3028950"/>
              <a:gd name="connsiteY17" fmla="*/ 1962150 h 1962150"/>
              <a:gd name="connsiteX18" fmla="*/ 2162175 w 3028950"/>
              <a:gd name="connsiteY18" fmla="*/ 1962150 h 1962150"/>
              <a:gd name="connsiteX19" fmla="*/ 1914525 w 3028950"/>
              <a:gd name="connsiteY19" fmla="*/ 1962150 h 1962150"/>
              <a:gd name="connsiteX20" fmla="*/ 1676400 w 3028950"/>
              <a:gd name="connsiteY20" fmla="*/ 1933575 h 1962150"/>
              <a:gd name="connsiteX21" fmla="*/ 1476375 w 3028950"/>
              <a:gd name="connsiteY21" fmla="*/ 1857375 h 1962150"/>
              <a:gd name="connsiteX22" fmla="*/ 1371600 w 3028950"/>
              <a:gd name="connsiteY22" fmla="*/ 1714500 h 1962150"/>
              <a:gd name="connsiteX23" fmla="*/ 1381125 w 3028950"/>
              <a:gd name="connsiteY23" fmla="*/ 1571625 h 1962150"/>
              <a:gd name="connsiteX24" fmla="*/ 1409700 w 3028950"/>
              <a:gd name="connsiteY24" fmla="*/ 1485900 h 1962150"/>
              <a:gd name="connsiteX25" fmla="*/ 1219200 w 3028950"/>
              <a:gd name="connsiteY25" fmla="*/ 1400175 h 1962150"/>
              <a:gd name="connsiteX26" fmla="*/ 1019175 w 3028950"/>
              <a:gd name="connsiteY26" fmla="*/ 1381125 h 1962150"/>
              <a:gd name="connsiteX27" fmla="*/ 857250 w 3028950"/>
              <a:gd name="connsiteY27" fmla="*/ 1343025 h 1962150"/>
              <a:gd name="connsiteX28" fmla="*/ 647700 w 3028950"/>
              <a:gd name="connsiteY28" fmla="*/ 1362075 h 1962150"/>
              <a:gd name="connsiteX29" fmla="*/ 390525 w 3028950"/>
              <a:gd name="connsiteY29" fmla="*/ 1362075 h 1962150"/>
              <a:gd name="connsiteX30" fmla="*/ 180975 w 3028950"/>
              <a:gd name="connsiteY30" fmla="*/ 1304925 h 1962150"/>
              <a:gd name="connsiteX31" fmla="*/ 0 w 3028950"/>
              <a:gd name="connsiteY31" fmla="*/ 1228725 h 1962150"/>
              <a:gd name="connsiteX0" fmla="*/ 2476500 w 3028950"/>
              <a:gd name="connsiteY0" fmla="*/ 0 h 1962150"/>
              <a:gd name="connsiteX1" fmla="*/ 2600325 w 3028950"/>
              <a:gd name="connsiteY1" fmla="*/ 238125 h 1962150"/>
              <a:gd name="connsiteX2" fmla="*/ 2705100 w 3028950"/>
              <a:gd name="connsiteY2" fmla="*/ 371475 h 1962150"/>
              <a:gd name="connsiteX3" fmla="*/ 2838450 w 3028950"/>
              <a:gd name="connsiteY3" fmla="*/ 514350 h 1962150"/>
              <a:gd name="connsiteX4" fmla="*/ 2838450 w 3028950"/>
              <a:gd name="connsiteY4" fmla="*/ 609600 h 1962150"/>
              <a:gd name="connsiteX5" fmla="*/ 2819400 w 3028950"/>
              <a:gd name="connsiteY5" fmla="*/ 695325 h 1962150"/>
              <a:gd name="connsiteX6" fmla="*/ 2867025 w 3028950"/>
              <a:gd name="connsiteY6" fmla="*/ 800100 h 1962150"/>
              <a:gd name="connsiteX7" fmla="*/ 2886075 w 3028950"/>
              <a:gd name="connsiteY7" fmla="*/ 933450 h 1962150"/>
              <a:gd name="connsiteX8" fmla="*/ 2905125 w 3028950"/>
              <a:gd name="connsiteY8" fmla="*/ 1114425 h 1962150"/>
              <a:gd name="connsiteX9" fmla="*/ 2914650 w 3028950"/>
              <a:gd name="connsiteY9" fmla="*/ 1181100 h 1962150"/>
              <a:gd name="connsiteX10" fmla="*/ 2886075 w 3028950"/>
              <a:gd name="connsiteY10" fmla="*/ 1247775 h 1962150"/>
              <a:gd name="connsiteX11" fmla="*/ 2809875 w 3028950"/>
              <a:gd name="connsiteY11" fmla="*/ 1304925 h 1962150"/>
              <a:gd name="connsiteX12" fmla="*/ 2905125 w 3028950"/>
              <a:gd name="connsiteY12" fmla="*/ 1390650 h 1962150"/>
              <a:gd name="connsiteX13" fmla="*/ 3019425 w 3028950"/>
              <a:gd name="connsiteY13" fmla="*/ 1485900 h 1962150"/>
              <a:gd name="connsiteX14" fmla="*/ 3028950 w 3028950"/>
              <a:gd name="connsiteY14" fmla="*/ 1638300 h 1962150"/>
              <a:gd name="connsiteX15" fmla="*/ 2905125 w 3028950"/>
              <a:gd name="connsiteY15" fmla="*/ 1752600 h 1962150"/>
              <a:gd name="connsiteX16" fmla="*/ 2619375 w 3028950"/>
              <a:gd name="connsiteY16" fmla="*/ 1895475 h 1962150"/>
              <a:gd name="connsiteX17" fmla="*/ 2419350 w 3028950"/>
              <a:gd name="connsiteY17" fmla="*/ 1962150 h 1962150"/>
              <a:gd name="connsiteX18" fmla="*/ 2162175 w 3028950"/>
              <a:gd name="connsiteY18" fmla="*/ 1962150 h 1962150"/>
              <a:gd name="connsiteX19" fmla="*/ 1914525 w 3028950"/>
              <a:gd name="connsiteY19" fmla="*/ 1962150 h 1962150"/>
              <a:gd name="connsiteX20" fmla="*/ 1676400 w 3028950"/>
              <a:gd name="connsiteY20" fmla="*/ 1933575 h 1962150"/>
              <a:gd name="connsiteX21" fmla="*/ 1476375 w 3028950"/>
              <a:gd name="connsiteY21" fmla="*/ 1857375 h 1962150"/>
              <a:gd name="connsiteX22" fmla="*/ 1371600 w 3028950"/>
              <a:gd name="connsiteY22" fmla="*/ 1714500 h 1962150"/>
              <a:gd name="connsiteX23" fmla="*/ 1381125 w 3028950"/>
              <a:gd name="connsiteY23" fmla="*/ 1571625 h 1962150"/>
              <a:gd name="connsiteX24" fmla="*/ 1409700 w 3028950"/>
              <a:gd name="connsiteY24" fmla="*/ 1485900 h 1962150"/>
              <a:gd name="connsiteX25" fmla="*/ 1219200 w 3028950"/>
              <a:gd name="connsiteY25" fmla="*/ 1400175 h 1962150"/>
              <a:gd name="connsiteX26" fmla="*/ 1019175 w 3028950"/>
              <a:gd name="connsiteY26" fmla="*/ 1381125 h 1962150"/>
              <a:gd name="connsiteX27" fmla="*/ 857250 w 3028950"/>
              <a:gd name="connsiteY27" fmla="*/ 1343025 h 1962150"/>
              <a:gd name="connsiteX28" fmla="*/ 647700 w 3028950"/>
              <a:gd name="connsiteY28" fmla="*/ 1362075 h 1962150"/>
              <a:gd name="connsiteX29" fmla="*/ 390525 w 3028950"/>
              <a:gd name="connsiteY29" fmla="*/ 1362075 h 1962150"/>
              <a:gd name="connsiteX30" fmla="*/ 180975 w 3028950"/>
              <a:gd name="connsiteY30" fmla="*/ 1304925 h 1962150"/>
              <a:gd name="connsiteX31" fmla="*/ 0 w 3028950"/>
              <a:gd name="connsiteY31" fmla="*/ 1228725 h 1962150"/>
              <a:gd name="connsiteX0" fmla="*/ 2476500 w 3028950"/>
              <a:gd name="connsiteY0" fmla="*/ 0 h 1962150"/>
              <a:gd name="connsiteX1" fmla="*/ 2600325 w 3028950"/>
              <a:gd name="connsiteY1" fmla="*/ 238125 h 1962150"/>
              <a:gd name="connsiteX2" fmla="*/ 2705100 w 3028950"/>
              <a:gd name="connsiteY2" fmla="*/ 371475 h 1962150"/>
              <a:gd name="connsiteX3" fmla="*/ 2838450 w 3028950"/>
              <a:gd name="connsiteY3" fmla="*/ 514350 h 1962150"/>
              <a:gd name="connsiteX4" fmla="*/ 2838450 w 3028950"/>
              <a:gd name="connsiteY4" fmla="*/ 609600 h 1962150"/>
              <a:gd name="connsiteX5" fmla="*/ 2819400 w 3028950"/>
              <a:gd name="connsiteY5" fmla="*/ 695325 h 1962150"/>
              <a:gd name="connsiteX6" fmla="*/ 2867025 w 3028950"/>
              <a:gd name="connsiteY6" fmla="*/ 800100 h 1962150"/>
              <a:gd name="connsiteX7" fmla="*/ 2886075 w 3028950"/>
              <a:gd name="connsiteY7" fmla="*/ 933450 h 1962150"/>
              <a:gd name="connsiteX8" fmla="*/ 2905125 w 3028950"/>
              <a:gd name="connsiteY8" fmla="*/ 1114425 h 1962150"/>
              <a:gd name="connsiteX9" fmla="*/ 2914650 w 3028950"/>
              <a:gd name="connsiteY9" fmla="*/ 1181100 h 1962150"/>
              <a:gd name="connsiteX10" fmla="*/ 2886075 w 3028950"/>
              <a:gd name="connsiteY10" fmla="*/ 1247775 h 1962150"/>
              <a:gd name="connsiteX11" fmla="*/ 2933700 w 3028950"/>
              <a:gd name="connsiteY11" fmla="*/ 1323975 h 1962150"/>
              <a:gd name="connsiteX12" fmla="*/ 2905125 w 3028950"/>
              <a:gd name="connsiteY12" fmla="*/ 1390650 h 1962150"/>
              <a:gd name="connsiteX13" fmla="*/ 3019425 w 3028950"/>
              <a:gd name="connsiteY13" fmla="*/ 1485900 h 1962150"/>
              <a:gd name="connsiteX14" fmla="*/ 3028950 w 3028950"/>
              <a:gd name="connsiteY14" fmla="*/ 1638300 h 1962150"/>
              <a:gd name="connsiteX15" fmla="*/ 2905125 w 3028950"/>
              <a:gd name="connsiteY15" fmla="*/ 1752600 h 1962150"/>
              <a:gd name="connsiteX16" fmla="*/ 2619375 w 3028950"/>
              <a:gd name="connsiteY16" fmla="*/ 1895475 h 1962150"/>
              <a:gd name="connsiteX17" fmla="*/ 2419350 w 3028950"/>
              <a:gd name="connsiteY17" fmla="*/ 1962150 h 1962150"/>
              <a:gd name="connsiteX18" fmla="*/ 2162175 w 3028950"/>
              <a:gd name="connsiteY18" fmla="*/ 1962150 h 1962150"/>
              <a:gd name="connsiteX19" fmla="*/ 1914525 w 3028950"/>
              <a:gd name="connsiteY19" fmla="*/ 1962150 h 1962150"/>
              <a:gd name="connsiteX20" fmla="*/ 1676400 w 3028950"/>
              <a:gd name="connsiteY20" fmla="*/ 1933575 h 1962150"/>
              <a:gd name="connsiteX21" fmla="*/ 1476375 w 3028950"/>
              <a:gd name="connsiteY21" fmla="*/ 1857375 h 1962150"/>
              <a:gd name="connsiteX22" fmla="*/ 1371600 w 3028950"/>
              <a:gd name="connsiteY22" fmla="*/ 1714500 h 1962150"/>
              <a:gd name="connsiteX23" fmla="*/ 1381125 w 3028950"/>
              <a:gd name="connsiteY23" fmla="*/ 1571625 h 1962150"/>
              <a:gd name="connsiteX24" fmla="*/ 1409700 w 3028950"/>
              <a:gd name="connsiteY24" fmla="*/ 1485900 h 1962150"/>
              <a:gd name="connsiteX25" fmla="*/ 1219200 w 3028950"/>
              <a:gd name="connsiteY25" fmla="*/ 1400175 h 1962150"/>
              <a:gd name="connsiteX26" fmla="*/ 1019175 w 3028950"/>
              <a:gd name="connsiteY26" fmla="*/ 1381125 h 1962150"/>
              <a:gd name="connsiteX27" fmla="*/ 857250 w 3028950"/>
              <a:gd name="connsiteY27" fmla="*/ 1343025 h 1962150"/>
              <a:gd name="connsiteX28" fmla="*/ 647700 w 3028950"/>
              <a:gd name="connsiteY28" fmla="*/ 1362075 h 1962150"/>
              <a:gd name="connsiteX29" fmla="*/ 390525 w 3028950"/>
              <a:gd name="connsiteY29" fmla="*/ 1362075 h 1962150"/>
              <a:gd name="connsiteX30" fmla="*/ 180975 w 3028950"/>
              <a:gd name="connsiteY30" fmla="*/ 1304925 h 1962150"/>
              <a:gd name="connsiteX31" fmla="*/ 0 w 3028950"/>
              <a:gd name="connsiteY31" fmla="*/ 1228725 h 1962150"/>
              <a:gd name="connsiteX0" fmla="*/ 2476500 w 3028950"/>
              <a:gd name="connsiteY0" fmla="*/ 0 h 1962150"/>
              <a:gd name="connsiteX1" fmla="*/ 2600325 w 3028950"/>
              <a:gd name="connsiteY1" fmla="*/ 238125 h 1962150"/>
              <a:gd name="connsiteX2" fmla="*/ 2705100 w 3028950"/>
              <a:gd name="connsiteY2" fmla="*/ 371475 h 1962150"/>
              <a:gd name="connsiteX3" fmla="*/ 2838450 w 3028950"/>
              <a:gd name="connsiteY3" fmla="*/ 514350 h 1962150"/>
              <a:gd name="connsiteX4" fmla="*/ 2838450 w 3028950"/>
              <a:gd name="connsiteY4" fmla="*/ 609600 h 1962150"/>
              <a:gd name="connsiteX5" fmla="*/ 2819400 w 3028950"/>
              <a:gd name="connsiteY5" fmla="*/ 695325 h 1962150"/>
              <a:gd name="connsiteX6" fmla="*/ 2867025 w 3028950"/>
              <a:gd name="connsiteY6" fmla="*/ 800100 h 1962150"/>
              <a:gd name="connsiteX7" fmla="*/ 2886075 w 3028950"/>
              <a:gd name="connsiteY7" fmla="*/ 933450 h 1962150"/>
              <a:gd name="connsiteX8" fmla="*/ 2905125 w 3028950"/>
              <a:gd name="connsiteY8" fmla="*/ 1114425 h 1962150"/>
              <a:gd name="connsiteX9" fmla="*/ 2914650 w 3028950"/>
              <a:gd name="connsiteY9" fmla="*/ 1181100 h 1962150"/>
              <a:gd name="connsiteX10" fmla="*/ 2886075 w 3028950"/>
              <a:gd name="connsiteY10" fmla="*/ 1247775 h 1962150"/>
              <a:gd name="connsiteX11" fmla="*/ 2933700 w 3028950"/>
              <a:gd name="connsiteY11" fmla="*/ 1323975 h 1962150"/>
              <a:gd name="connsiteX12" fmla="*/ 2981325 w 3028950"/>
              <a:gd name="connsiteY12" fmla="*/ 1438275 h 1962150"/>
              <a:gd name="connsiteX13" fmla="*/ 3019425 w 3028950"/>
              <a:gd name="connsiteY13" fmla="*/ 1485900 h 1962150"/>
              <a:gd name="connsiteX14" fmla="*/ 3028950 w 3028950"/>
              <a:gd name="connsiteY14" fmla="*/ 1638300 h 1962150"/>
              <a:gd name="connsiteX15" fmla="*/ 2905125 w 3028950"/>
              <a:gd name="connsiteY15" fmla="*/ 1752600 h 1962150"/>
              <a:gd name="connsiteX16" fmla="*/ 2619375 w 3028950"/>
              <a:gd name="connsiteY16" fmla="*/ 1895475 h 1962150"/>
              <a:gd name="connsiteX17" fmla="*/ 2419350 w 3028950"/>
              <a:gd name="connsiteY17" fmla="*/ 1962150 h 1962150"/>
              <a:gd name="connsiteX18" fmla="*/ 2162175 w 3028950"/>
              <a:gd name="connsiteY18" fmla="*/ 1962150 h 1962150"/>
              <a:gd name="connsiteX19" fmla="*/ 1914525 w 3028950"/>
              <a:gd name="connsiteY19" fmla="*/ 1962150 h 1962150"/>
              <a:gd name="connsiteX20" fmla="*/ 1676400 w 3028950"/>
              <a:gd name="connsiteY20" fmla="*/ 1933575 h 1962150"/>
              <a:gd name="connsiteX21" fmla="*/ 1476375 w 3028950"/>
              <a:gd name="connsiteY21" fmla="*/ 1857375 h 1962150"/>
              <a:gd name="connsiteX22" fmla="*/ 1371600 w 3028950"/>
              <a:gd name="connsiteY22" fmla="*/ 1714500 h 1962150"/>
              <a:gd name="connsiteX23" fmla="*/ 1381125 w 3028950"/>
              <a:gd name="connsiteY23" fmla="*/ 1571625 h 1962150"/>
              <a:gd name="connsiteX24" fmla="*/ 1409700 w 3028950"/>
              <a:gd name="connsiteY24" fmla="*/ 1485900 h 1962150"/>
              <a:gd name="connsiteX25" fmla="*/ 1219200 w 3028950"/>
              <a:gd name="connsiteY25" fmla="*/ 1400175 h 1962150"/>
              <a:gd name="connsiteX26" fmla="*/ 1019175 w 3028950"/>
              <a:gd name="connsiteY26" fmla="*/ 1381125 h 1962150"/>
              <a:gd name="connsiteX27" fmla="*/ 857250 w 3028950"/>
              <a:gd name="connsiteY27" fmla="*/ 1343025 h 1962150"/>
              <a:gd name="connsiteX28" fmla="*/ 647700 w 3028950"/>
              <a:gd name="connsiteY28" fmla="*/ 1362075 h 1962150"/>
              <a:gd name="connsiteX29" fmla="*/ 390525 w 3028950"/>
              <a:gd name="connsiteY29" fmla="*/ 1362075 h 1962150"/>
              <a:gd name="connsiteX30" fmla="*/ 180975 w 3028950"/>
              <a:gd name="connsiteY30" fmla="*/ 1304925 h 1962150"/>
              <a:gd name="connsiteX31" fmla="*/ 0 w 3028950"/>
              <a:gd name="connsiteY31" fmla="*/ 1228725 h 1962150"/>
              <a:gd name="connsiteX0" fmla="*/ 2476500 w 3028950"/>
              <a:gd name="connsiteY0" fmla="*/ 0 h 1962150"/>
              <a:gd name="connsiteX1" fmla="*/ 2600325 w 3028950"/>
              <a:gd name="connsiteY1" fmla="*/ 238125 h 1962150"/>
              <a:gd name="connsiteX2" fmla="*/ 2705100 w 3028950"/>
              <a:gd name="connsiteY2" fmla="*/ 371475 h 1962150"/>
              <a:gd name="connsiteX3" fmla="*/ 2838450 w 3028950"/>
              <a:gd name="connsiteY3" fmla="*/ 514350 h 1962150"/>
              <a:gd name="connsiteX4" fmla="*/ 2838450 w 3028950"/>
              <a:gd name="connsiteY4" fmla="*/ 609600 h 1962150"/>
              <a:gd name="connsiteX5" fmla="*/ 2819400 w 3028950"/>
              <a:gd name="connsiteY5" fmla="*/ 695325 h 1962150"/>
              <a:gd name="connsiteX6" fmla="*/ 2867025 w 3028950"/>
              <a:gd name="connsiteY6" fmla="*/ 800100 h 1962150"/>
              <a:gd name="connsiteX7" fmla="*/ 2886075 w 3028950"/>
              <a:gd name="connsiteY7" fmla="*/ 933450 h 1962150"/>
              <a:gd name="connsiteX8" fmla="*/ 2905125 w 3028950"/>
              <a:gd name="connsiteY8" fmla="*/ 1114425 h 1962150"/>
              <a:gd name="connsiteX9" fmla="*/ 2914650 w 3028950"/>
              <a:gd name="connsiteY9" fmla="*/ 1181100 h 1962150"/>
              <a:gd name="connsiteX10" fmla="*/ 2952750 w 3028950"/>
              <a:gd name="connsiteY10" fmla="*/ 1257300 h 1962150"/>
              <a:gd name="connsiteX11" fmla="*/ 2933700 w 3028950"/>
              <a:gd name="connsiteY11" fmla="*/ 1323975 h 1962150"/>
              <a:gd name="connsiteX12" fmla="*/ 2981325 w 3028950"/>
              <a:gd name="connsiteY12" fmla="*/ 1438275 h 1962150"/>
              <a:gd name="connsiteX13" fmla="*/ 3019425 w 3028950"/>
              <a:gd name="connsiteY13" fmla="*/ 1485900 h 1962150"/>
              <a:gd name="connsiteX14" fmla="*/ 3028950 w 3028950"/>
              <a:gd name="connsiteY14" fmla="*/ 1638300 h 1962150"/>
              <a:gd name="connsiteX15" fmla="*/ 2905125 w 3028950"/>
              <a:gd name="connsiteY15" fmla="*/ 1752600 h 1962150"/>
              <a:gd name="connsiteX16" fmla="*/ 2619375 w 3028950"/>
              <a:gd name="connsiteY16" fmla="*/ 1895475 h 1962150"/>
              <a:gd name="connsiteX17" fmla="*/ 2419350 w 3028950"/>
              <a:gd name="connsiteY17" fmla="*/ 1962150 h 1962150"/>
              <a:gd name="connsiteX18" fmla="*/ 2162175 w 3028950"/>
              <a:gd name="connsiteY18" fmla="*/ 1962150 h 1962150"/>
              <a:gd name="connsiteX19" fmla="*/ 1914525 w 3028950"/>
              <a:gd name="connsiteY19" fmla="*/ 1962150 h 1962150"/>
              <a:gd name="connsiteX20" fmla="*/ 1676400 w 3028950"/>
              <a:gd name="connsiteY20" fmla="*/ 1933575 h 1962150"/>
              <a:gd name="connsiteX21" fmla="*/ 1476375 w 3028950"/>
              <a:gd name="connsiteY21" fmla="*/ 1857375 h 1962150"/>
              <a:gd name="connsiteX22" fmla="*/ 1371600 w 3028950"/>
              <a:gd name="connsiteY22" fmla="*/ 1714500 h 1962150"/>
              <a:gd name="connsiteX23" fmla="*/ 1381125 w 3028950"/>
              <a:gd name="connsiteY23" fmla="*/ 1571625 h 1962150"/>
              <a:gd name="connsiteX24" fmla="*/ 1409700 w 3028950"/>
              <a:gd name="connsiteY24" fmla="*/ 1485900 h 1962150"/>
              <a:gd name="connsiteX25" fmla="*/ 1219200 w 3028950"/>
              <a:gd name="connsiteY25" fmla="*/ 1400175 h 1962150"/>
              <a:gd name="connsiteX26" fmla="*/ 1019175 w 3028950"/>
              <a:gd name="connsiteY26" fmla="*/ 1381125 h 1962150"/>
              <a:gd name="connsiteX27" fmla="*/ 857250 w 3028950"/>
              <a:gd name="connsiteY27" fmla="*/ 1343025 h 1962150"/>
              <a:gd name="connsiteX28" fmla="*/ 647700 w 3028950"/>
              <a:gd name="connsiteY28" fmla="*/ 1362075 h 1962150"/>
              <a:gd name="connsiteX29" fmla="*/ 390525 w 3028950"/>
              <a:gd name="connsiteY29" fmla="*/ 1362075 h 1962150"/>
              <a:gd name="connsiteX30" fmla="*/ 180975 w 3028950"/>
              <a:gd name="connsiteY30" fmla="*/ 1304925 h 1962150"/>
              <a:gd name="connsiteX31" fmla="*/ 0 w 3028950"/>
              <a:gd name="connsiteY31" fmla="*/ 1228725 h 1962150"/>
              <a:gd name="connsiteX0" fmla="*/ 2476500 w 3028950"/>
              <a:gd name="connsiteY0" fmla="*/ 0 h 1962150"/>
              <a:gd name="connsiteX1" fmla="*/ 2600325 w 3028950"/>
              <a:gd name="connsiteY1" fmla="*/ 238125 h 1962150"/>
              <a:gd name="connsiteX2" fmla="*/ 2790825 w 3028950"/>
              <a:gd name="connsiteY2" fmla="*/ 371475 h 1962150"/>
              <a:gd name="connsiteX3" fmla="*/ 2838450 w 3028950"/>
              <a:gd name="connsiteY3" fmla="*/ 514350 h 1962150"/>
              <a:gd name="connsiteX4" fmla="*/ 2838450 w 3028950"/>
              <a:gd name="connsiteY4" fmla="*/ 609600 h 1962150"/>
              <a:gd name="connsiteX5" fmla="*/ 2819400 w 3028950"/>
              <a:gd name="connsiteY5" fmla="*/ 695325 h 1962150"/>
              <a:gd name="connsiteX6" fmla="*/ 2867025 w 3028950"/>
              <a:gd name="connsiteY6" fmla="*/ 800100 h 1962150"/>
              <a:gd name="connsiteX7" fmla="*/ 2886075 w 3028950"/>
              <a:gd name="connsiteY7" fmla="*/ 933450 h 1962150"/>
              <a:gd name="connsiteX8" fmla="*/ 2905125 w 3028950"/>
              <a:gd name="connsiteY8" fmla="*/ 1114425 h 1962150"/>
              <a:gd name="connsiteX9" fmla="*/ 2914650 w 3028950"/>
              <a:gd name="connsiteY9" fmla="*/ 1181100 h 1962150"/>
              <a:gd name="connsiteX10" fmla="*/ 2952750 w 3028950"/>
              <a:gd name="connsiteY10" fmla="*/ 1257300 h 1962150"/>
              <a:gd name="connsiteX11" fmla="*/ 2933700 w 3028950"/>
              <a:gd name="connsiteY11" fmla="*/ 1323975 h 1962150"/>
              <a:gd name="connsiteX12" fmla="*/ 2981325 w 3028950"/>
              <a:gd name="connsiteY12" fmla="*/ 1438275 h 1962150"/>
              <a:gd name="connsiteX13" fmla="*/ 3019425 w 3028950"/>
              <a:gd name="connsiteY13" fmla="*/ 1485900 h 1962150"/>
              <a:gd name="connsiteX14" fmla="*/ 3028950 w 3028950"/>
              <a:gd name="connsiteY14" fmla="*/ 1638300 h 1962150"/>
              <a:gd name="connsiteX15" fmla="*/ 2905125 w 3028950"/>
              <a:gd name="connsiteY15" fmla="*/ 1752600 h 1962150"/>
              <a:gd name="connsiteX16" fmla="*/ 2619375 w 3028950"/>
              <a:gd name="connsiteY16" fmla="*/ 1895475 h 1962150"/>
              <a:gd name="connsiteX17" fmla="*/ 2419350 w 3028950"/>
              <a:gd name="connsiteY17" fmla="*/ 1962150 h 1962150"/>
              <a:gd name="connsiteX18" fmla="*/ 2162175 w 3028950"/>
              <a:gd name="connsiteY18" fmla="*/ 1962150 h 1962150"/>
              <a:gd name="connsiteX19" fmla="*/ 1914525 w 3028950"/>
              <a:gd name="connsiteY19" fmla="*/ 1962150 h 1962150"/>
              <a:gd name="connsiteX20" fmla="*/ 1676400 w 3028950"/>
              <a:gd name="connsiteY20" fmla="*/ 1933575 h 1962150"/>
              <a:gd name="connsiteX21" fmla="*/ 1476375 w 3028950"/>
              <a:gd name="connsiteY21" fmla="*/ 1857375 h 1962150"/>
              <a:gd name="connsiteX22" fmla="*/ 1371600 w 3028950"/>
              <a:gd name="connsiteY22" fmla="*/ 1714500 h 1962150"/>
              <a:gd name="connsiteX23" fmla="*/ 1381125 w 3028950"/>
              <a:gd name="connsiteY23" fmla="*/ 1571625 h 1962150"/>
              <a:gd name="connsiteX24" fmla="*/ 1409700 w 3028950"/>
              <a:gd name="connsiteY24" fmla="*/ 1485900 h 1962150"/>
              <a:gd name="connsiteX25" fmla="*/ 1219200 w 3028950"/>
              <a:gd name="connsiteY25" fmla="*/ 1400175 h 1962150"/>
              <a:gd name="connsiteX26" fmla="*/ 1019175 w 3028950"/>
              <a:gd name="connsiteY26" fmla="*/ 1381125 h 1962150"/>
              <a:gd name="connsiteX27" fmla="*/ 857250 w 3028950"/>
              <a:gd name="connsiteY27" fmla="*/ 1343025 h 1962150"/>
              <a:gd name="connsiteX28" fmla="*/ 647700 w 3028950"/>
              <a:gd name="connsiteY28" fmla="*/ 1362075 h 1962150"/>
              <a:gd name="connsiteX29" fmla="*/ 390525 w 3028950"/>
              <a:gd name="connsiteY29" fmla="*/ 1362075 h 1962150"/>
              <a:gd name="connsiteX30" fmla="*/ 180975 w 3028950"/>
              <a:gd name="connsiteY30" fmla="*/ 1304925 h 1962150"/>
              <a:gd name="connsiteX31" fmla="*/ 0 w 3028950"/>
              <a:gd name="connsiteY31" fmla="*/ 1228725 h 1962150"/>
              <a:gd name="connsiteX0" fmla="*/ 2476500 w 3028950"/>
              <a:gd name="connsiteY0" fmla="*/ 0 h 1962150"/>
              <a:gd name="connsiteX1" fmla="*/ 2676525 w 3028950"/>
              <a:gd name="connsiteY1" fmla="*/ 209550 h 1962150"/>
              <a:gd name="connsiteX2" fmla="*/ 2790825 w 3028950"/>
              <a:gd name="connsiteY2" fmla="*/ 371475 h 1962150"/>
              <a:gd name="connsiteX3" fmla="*/ 2838450 w 3028950"/>
              <a:gd name="connsiteY3" fmla="*/ 514350 h 1962150"/>
              <a:gd name="connsiteX4" fmla="*/ 2838450 w 3028950"/>
              <a:gd name="connsiteY4" fmla="*/ 609600 h 1962150"/>
              <a:gd name="connsiteX5" fmla="*/ 2819400 w 3028950"/>
              <a:gd name="connsiteY5" fmla="*/ 695325 h 1962150"/>
              <a:gd name="connsiteX6" fmla="*/ 2867025 w 3028950"/>
              <a:gd name="connsiteY6" fmla="*/ 800100 h 1962150"/>
              <a:gd name="connsiteX7" fmla="*/ 2886075 w 3028950"/>
              <a:gd name="connsiteY7" fmla="*/ 933450 h 1962150"/>
              <a:gd name="connsiteX8" fmla="*/ 2905125 w 3028950"/>
              <a:gd name="connsiteY8" fmla="*/ 1114425 h 1962150"/>
              <a:gd name="connsiteX9" fmla="*/ 2914650 w 3028950"/>
              <a:gd name="connsiteY9" fmla="*/ 1181100 h 1962150"/>
              <a:gd name="connsiteX10" fmla="*/ 2952750 w 3028950"/>
              <a:gd name="connsiteY10" fmla="*/ 1257300 h 1962150"/>
              <a:gd name="connsiteX11" fmla="*/ 2933700 w 3028950"/>
              <a:gd name="connsiteY11" fmla="*/ 1323975 h 1962150"/>
              <a:gd name="connsiteX12" fmla="*/ 2981325 w 3028950"/>
              <a:gd name="connsiteY12" fmla="*/ 1438275 h 1962150"/>
              <a:gd name="connsiteX13" fmla="*/ 3019425 w 3028950"/>
              <a:gd name="connsiteY13" fmla="*/ 1485900 h 1962150"/>
              <a:gd name="connsiteX14" fmla="*/ 3028950 w 3028950"/>
              <a:gd name="connsiteY14" fmla="*/ 1638300 h 1962150"/>
              <a:gd name="connsiteX15" fmla="*/ 2905125 w 3028950"/>
              <a:gd name="connsiteY15" fmla="*/ 1752600 h 1962150"/>
              <a:gd name="connsiteX16" fmla="*/ 2619375 w 3028950"/>
              <a:gd name="connsiteY16" fmla="*/ 1895475 h 1962150"/>
              <a:gd name="connsiteX17" fmla="*/ 2419350 w 3028950"/>
              <a:gd name="connsiteY17" fmla="*/ 1962150 h 1962150"/>
              <a:gd name="connsiteX18" fmla="*/ 2162175 w 3028950"/>
              <a:gd name="connsiteY18" fmla="*/ 1962150 h 1962150"/>
              <a:gd name="connsiteX19" fmla="*/ 1914525 w 3028950"/>
              <a:gd name="connsiteY19" fmla="*/ 1962150 h 1962150"/>
              <a:gd name="connsiteX20" fmla="*/ 1676400 w 3028950"/>
              <a:gd name="connsiteY20" fmla="*/ 1933575 h 1962150"/>
              <a:gd name="connsiteX21" fmla="*/ 1476375 w 3028950"/>
              <a:gd name="connsiteY21" fmla="*/ 1857375 h 1962150"/>
              <a:gd name="connsiteX22" fmla="*/ 1371600 w 3028950"/>
              <a:gd name="connsiteY22" fmla="*/ 1714500 h 1962150"/>
              <a:gd name="connsiteX23" fmla="*/ 1381125 w 3028950"/>
              <a:gd name="connsiteY23" fmla="*/ 1571625 h 1962150"/>
              <a:gd name="connsiteX24" fmla="*/ 1409700 w 3028950"/>
              <a:gd name="connsiteY24" fmla="*/ 1485900 h 1962150"/>
              <a:gd name="connsiteX25" fmla="*/ 1219200 w 3028950"/>
              <a:gd name="connsiteY25" fmla="*/ 1400175 h 1962150"/>
              <a:gd name="connsiteX26" fmla="*/ 1019175 w 3028950"/>
              <a:gd name="connsiteY26" fmla="*/ 1381125 h 1962150"/>
              <a:gd name="connsiteX27" fmla="*/ 857250 w 3028950"/>
              <a:gd name="connsiteY27" fmla="*/ 1343025 h 1962150"/>
              <a:gd name="connsiteX28" fmla="*/ 647700 w 3028950"/>
              <a:gd name="connsiteY28" fmla="*/ 1362075 h 1962150"/>
              <a:gd name="connsiteX29" fmla="*/ 390525 w 3028950"/>
              <a:gd name="connsiteY29" fmla="*/ 1362075 h 1962150"/>
              <a:gd name="connsiteX30" fmla="*/ 180975 w 3028950"/>
              <a:gd name="connsiteY30" fmla="*/ 1304925 h 1962150"/>
              <a:gd name="connsiteX31" fmla="*/ 0 w 3028950"/>
              <a:gd name="connsiteY31" fmla="*/ 1228725 h 1962150"/>
              <a:gd name="connsiteX0" fmla="*/ 2476500 w 3028950"/>
              <a:gd name="connsiteY0" fmla="*/ 0 h 1962150"/>
              <a:gd name="connsiteX1" fmla="*/ 2676525 w 3028950"/>
              <a:gd name="connsiteY1" fmla="*/ 209550 h 1962150"/>
              <a:gd name="connsiteX2" fmla="*/ 2790825 w 3028950"/>
              <a:gd name="connsiteY2" fmla="*/ 371475 h 1962150"/>
              <a:gd name="connsiteX3" fmla="*/ 2838450 w 3028950"/>
              <a:gd name="connsiteY3" fmla="*/ 514350 h 1962150"/>
              <a:gd name="connsiteX4" fmla="*/ 2838450 w 3028950"/>
              <a:gd name="connsiteY4" fmla="*/ 609600 h 1962150"/>
              <a:gd name="connsiteX5" fmla="*/ 2905125 w 3028950"/>
              <a:gd name="connsiteY5" fmla="*/ 695325 h 1962150"/>
              <a:gd name="connsiteX6" fmla="*/ 2867025 w 3028950"/>
              <a:gd name="connsiteY6" fmla="*/ 800100 h 1962150"/>
              <a:gd name="connsiteX7" fmla="*/ 2886075 w 3028950"/>
              <a:gd name="connsiteY7" fmla="*/ 933450 h 1962150"/>
              <a:gd name="connsiteX8" fmla="*/ 2905125 w 3028950"/>
              <a:gd name="connsiteY8" fmla="*/ 1114425 h 1962150"/>
              <a:gd name="connsiteX9" fmla="*/ 2914650 w 3028950"/>
              <a:gd name="connsiteY9" fmla="*/ 1181100 h 1962150"/>
              <a:gd name="connsiteX10" fmla="*/ 2952750 w 3028950"/>
              <a:gd name="connsiteY10" fmla="*/ 1257300 h 1962150"/>
              <a:gd name="connsiteX11" fmla="*/ 2933700 w 3028950"/>
              <a:gd name="connsiteY11" fmla="*/ 1323975 h 1962150"/>
              <a:gd name="connsiteX12" fmla="*/ 2981325 w 3028950"/>
              <a:gd name="connsiteY12" fmla="*/ 1438275 h 1962150"/>
              <a:gd name="connsiteX13" fmla="*/ 3019425 w 3028950"/>
              <a:gd name="connsiteY13" fmla="*/ 1485900 h 1962150"/>
              <a:gd name="connsiteX14" fmla="*/ 3028950 w 3028950"/>
              <a:gd name="connsiteY14" fmla="*/ 1638300 h 1962150"/>
              <a:gd name="connsiteX15" fmla="*/ 2905125 w 3028950"/>
              <a:gd name="connsiteY15" fmla="*/ 1752600 h 1962150"/>
              <a:gd name="connsiteX16" fmla="*/ 2619375 w 3028950"/>
              <a:gd name="connsiteY16" fmla="*/ 1895475 h 1962150"/>
              <a:gd name="connsiteX17" fmla="*/ 2419350 w 3028950"/>
              <a:gd name="connsiteY17" fmla="*/ 1962150 h 1962150"/>
              <a:gd name="connsiteX18" fmla="*/ 2162175 w 3028950"/>
              <a:gd name="connsiteY18" fmla="*/ 1962150 h 1962150"/>
              <a:gd name="connsiteX19" fmla="*/ 1914525 w 3028950"/>
              <a:gd name="connsiteY19" fmla="*/ 1962150 h 1962150"/>
              <a:gd name="connsiteX20" fmla="*/ 1676400 w 3028950"/>
              <a:gd name="connsiteY20" fmla="*/ 1933575 h 1962150"/>
              <a:gd name="connsiteX21" fmla="*/ 1476375 w 3028950"/>
              <a:gd name="connsiteY21" fmla="*/ 1857375 h 1962150"/>
              <a:gd name="connsiteX22" fmla="*/ 1371600 w 3028950"/>
              <a:gd name="connsiteY22" fmla="*/ 1714500 h 1962150"/>
              <a:gd name="connsiteX23" fmla="*/ 1381125 w 3028950"/>
              <a:gd name="connsiteY23" fmla="*/ 1571625 h 1962150"/>
              <a:gd name="connsiteX24" fmla="*/ 1409700 w 3028950"/>
              <a:gd name="connsiteY24" fmla="*/ 1485900 h 1962150"/>
              <a:gd name="connsiteX25" fmla="*/ 1219200 w 3028950"/>
              <a:gd name="connsiteY25" fmla="*/ 1400175 h 1962150"/>
              <a:gd name="connsiteX26" fmla="*/ 1019175 w 3028950"/>
              <a:gd name="connsiteY26" fmla="*/ 1381125 h 1962150"/>
              <a:gd name="connsiteX27" fmla="*/ 857250 w 3028950"/>
              <a:gd name="connsiteY27" fmla="*/ 1343025 h 1962150"/>
              <a:gd name="connsiteX28" fmla="*/ 647700 w 3028950"/>
              <a:gd name="connsiteY28" fmla="*/ 1362075 h 1962150"/>
              <a:gd name="connsiteX29" fmla="*/ 390525 w 3028950"/>
              <a:gd name="connsiteY29" fmla="*/ 1362075 h 1962150"/>
              <a:gd name="connsiteX30" fmla="*/ 180975 w 3028950"/>
              <a:gd name="connsiteY30" fmla="*/ 1304925 h 1962150"/>
              <a:gd name="connsiteX31" fmla="*/ 0 w 3028950"/>
              <a:gd name="connsiteY31" fmla="*/ 1228725 h 1962150"/>
              <a:gd name="connsiteX0" fmla="*/ 2476500 w 3028950"/>
              <a:gd name="connsiteY0" fmla="*/ 0 h 1962150"/>
              <a:gd name="connsiteX1" fmla="*/ 2676525 w 3028950"/>
              <a:gd name="connsiteY1" fmla="*/ 209550 h 1962150"/>
              <a:gd name="connsiteX2" fmla="*/ 2790825 w 3028950"/>
              <a:gd name="connsiteY2" fmla="*/ 371475 h 1962150"/>
              <a:gd name="connsiteX3" fmla="*/ 2838450 w 3028950"/>
              <a:gd name="connsiteY3" fmla="*/ 514350 h 1962150"/>
              <a:gd name="connsiteX4" fmla="*/ 2838450 w 3028950"/>
              <a:gd name="connsiteY4" fmla="*/ 609600 h 1962150"/>
              <a:gd name="connsiteX5" fmla="*/ 2905125 w 3028950"/>
              <a:gd name="connsiteY5" fmla="*/ 695325 h 1962150"/>
              <a:gd name="connsiteX6" fmla="*/ 2962275 w 3028950"/>
              <a:gd name="connsiteY6" fmla="*/ 828675 h 1962150"/>
              <a:gd name="connsiteX7" fmla="*/ 2886075 w 3028950"/>
              <a:gd name="connsiteY7" fmla="*/ 933450 h 1962150"/>
              <a:gd name="connsiteX8" fmla="*/ 2905125 w 3028950"/>
              <a:gd name="connsiteY8" fmla="*/ 1114425 h 1962150"/>
              <a:gd name="connsiteX9" fmla="*/ 2914650 w 3028950"/>
              <a:gd name="connsiteY9" fmla="*/ 1181100 h 1962150"/>
              <a:gd name="connsiteX10" fmla="*/ 2952750 w 3028950"/>
              <a:gd name="connsiteY10" fmla="*/ 1257300 h 1962150"/>
              <a:gd name="connsiteX11" fmla="*/ 2933700 w 3028950"/>
              <a:gd name="connsiteY11" fmla="*/ 1323975 h 1962150"/>
              <a:gd name="connsiteX12" fmla="*/ 2981325 w 3028950"/>
              <a:gd name="connsiteY12" fmla="*/ 1438275 h 1962150"/>
              <a:gd name="connsiteX13" fmla="*/ 3019425 w 3028950"/>
              <a:gd name="connsiteY13" fmla="*/ 1485900 h 1962150"/>
              <a:gd name="connsiteX14" fmla="*/ 3028950 w 3028950"/>
              <a:gd name="connsiteY14" fmla="*/ 1638300 h 1962150"/>
              <a:gd name="connsiteX15" fmla="*/ 2905125 w 3028950"/>
              <a:gd name="connsiteY15" fmla="*/ 1752600 h 1962150"/>
              <a:gd name="connsiteX16" fmla="*/ 2619375 w 3028950"/>
              <a:gd name="connsiteY16" fmla="*/ 1895475 h 1962150"/>
              <a:gd name="connsiteX17" fmla="*/ 2419350 w 3028950"/>
              <a:gd name="connsiteY17" fmla="*/ 1962150 h 1962150"/>
              <a:gd name="connsiteX18" fmla="*/ 2162175 w 3028950"/>
              <a:gd name="connsiteY18" fmla="*/ 1962150 h 1962150"/>
              <a:gd name="connsiteX19" fmla="*/ 1914525 w 3028950"/>
              <a:gd name="connsiteY19" fmla="*/ 1962150 h 1962150"/>
              <a:gd name="connsiteX20" fmla="*/ 1676400 w 3028950"/>
              <a:gd name="connsiteY20" fmla="*/ 1933575 h 1962150"/>
              <a:gd name="connsiteX21" fmla="*/ 1476375 w 3028950"/>
              <a:gd name="connsiteY21" fmla="*/ 1857375 h 1962150"/>
              <a:gd name="connsiteX22" fmla="*/ 1371600 w 3028950"/>
              <a:gd name="connsiteY22" fmla="*/ 1714500 h 1962150"/>
              <a:gd name="connsiteX23" fmla="*/ 1381125 w 3028950"/>
              <a:gd name="connsiteY23" fmla="*/ 1571625 h 1962150"/>
              <a:gd name="connsiteX24" fmla="*/ 1409700 w 3028950"/>
              <a:gd name="connsiteY24" fmla="*/ 1485900 h 1962150"/>
              <a:gd name="connsiteX25" fmla="*/ 1219200 w 3028950"/>
              <a:gd name="connsiteY25" fmla="*/ 1400175 h 1962150"/>
              <a:gd name="connsiteX26" fmla="*/ 1019175 w 3028950"/>
              <a:gd name="connsiteY26" fmla="*/ 1381125 h 1962150"/>
              <a:gd name="connsiteX27" fmla="*/ 857250 w 3028950"/>
              <a:gd name="connsiteY27" fmla="*/ 1343025 h 1962150"/>
              <a:gd name="connsiteX28" fmla="*/ 647700 w 3028950"/>
              <a:gd name="connsiteY28" fmla="*/ 1362075 h 1962150"/>
              <a:gd name="connsiteX29" fmla="*/ 390525 w 3028950"/>
              <a:gd name="connsiteY29" fmla="*/ 1362075 h 1962150"/>
              <a:gd name="connsiteX30" fmla="*/ 180975 w 3028950"/>
              <a:gd name="connsiteY30" fmla="*/ 1304925 h 1962150"/>
              <a:gd name="connsiteX31" fmla="*/ 0 w 3028950"/>
              <a:gd name="connsiteY31" fmla="*/ 1228725 h 1962150"/>
              <a:gd name="connsiteX0" fmla="*/ 2476500 w 3028950"/>
              <a:gd name="connsiteY0" fmla="*/ 0 h 1962150"/>
              <a:gd name="connsiteX1" fmla="*/ 2676525 w 3028950"/>
              <a:gd name="connsiteY1" fmla="*/ 209550 h 1962150"/>
              <a:gd name="connsiteX2" fmla="*/ 2790825 w 3028950"/>
              <a:gd name="connsiteY2" fmla="*/ 371475 h 1962150"/>
              <a:gd name="connsiteX3" fmla="*/ 2838450 w 3028950"/>
              <a:gd name="connsiteY3" fmla="*/ 514350 h 1962150"/>
              <a:gd name="connsiteX4" fmla="*/ 2838450 w 3028950"/>
              <a:gd name="connsiteY4" fmla="*/ 609600 h 1962150"/>
              <a:gd name="connsiteX5" fmla="*/ 2905125 w 3028950"/>
              <a:gd name="connsiteY5" fmla="*/ 695325 h 1962150"/>
              <a:gd name="connsiteX6" fmla="*/ 2962275 w 3028950"/>
              <a:gd name="connsiteY6" fmla="*/ 828675 h 1962150"/>
              <a:gd name="connsiteX7" fmla="*/ 2952750 w 3028950"/>
              <a:gd name="connsiteY7" fmla="*/ 942975 h 1962150"/>
              <a:gd name="connsiteX8" fmla="*/ 2905125 w 3028950"/>
              <a:gd name="connsiteY8" fmla="*/ 1114425 h 1962150"/>
              <a:gd name="connsiteX9" fmla="*/ 2914650 w 3028950"/>
              <a:gd name="connsiteY9" fmla="*/ 1181100 h 1962150"/>
              <a:gd name="connsiteX10" fmla="*/ 2952750 w 3028950"/>
              <a:gd name="connsiteY10" fmla="*/ 1257300 h 1962150"/>
              <a:gd name="connsiteX11" fmla="*/ 2933700 w 3028950"/>
              <a:gd name="connsiteY11" fmla="*/ 1323975 h 1962150"/>
              <a:gd name="connsiteX12" fmla="*/ 2981325 w 3028950"/>
              <a:gd name="connsiteY12" fmla="*/ 1438275 h 1962150"/>
              <a:gd name="connsiteX13" fmla="*/ 3019425 w 3028950"/>
              <a:gd name="connsiteY13" fmla="*/ 1485900 h 1962150"/>
              <a:gd name="connsiteX14" fmla="*/ 3028950 w 3028950"/>
              <a:gd name="connsiteY14" fmla="*/ 1638300 h 1962150"/>
              <a:gd name="connsiteX15" fmla="*/ 2905125 w 3028950"/>
              <a:gd name="connsiteY15" fmla="*/ 1752600 h 1962150"/>
              <a:gd name="connsiteX16" fmla="*/ 2619375 w 3028950"/>
              <a:gd name="connsiteY16" fmla="*/ 1895475 h 1962150"/>
              <a:gd name="connsiteX17" fmla="*/ 2419350 w 3028950"/>
              <a:gd name="connsiteY17" fmla="*/ 1962150 h 1962150"/>
              <a:gd name="connsiteX18" fmla="*/ 2162175 w 3028950"/>
              <a:gd name="connsiteY18" fmla="*/ 1962150 h 1962150"/>
              <a:gd name="connsiteX19" fmla="*/ 1914525 w 3028950"/>
              <a:gd name="connsiteY19" fmla="*/ 1962150 h 1962150"/>
              <a:gd name="connsiteX20" fmla="*/ 1676400 w 3028950"/>
              <a:gd name="connsiteY20" fmla="*/ 1933575 h 1962150"/>
              <a:gd name="connsiteX21" fmla="*/ 1476375 w 3028950"/>
              <a:gd name="connsiteY21" fmla="*/ 1857375 h 1962150"/>
              <a:gd name="connsiteX22" fmla="*/ 1371600 w 3028950"/>
              <a:gd name="connsiteY22" fmla="*/ 1714500 h 1962150"/>
              <a:gd name="connsiteX23" fmla="*/ 1381125 w 3028950"/>
              <a:gd name="connsiteY23" fmla="*/ 1571625 h 1962150"/>
              <a:gd name="connsiteX24" fmla="*/ 1409700 w 3028950"/>
              <a:gd name="connsiteY24" fmla="*/ 1485900 h 1962150"/>
              <a:gd name="connsiteX25" fmla="*/ 1219200 w 3028950"/>
              <a:gd name="connsiteY25" fmla="*/ 1400175 h 1962150"/>
              <a:gd name="connsiteX26" fmla="*/ 1019175 w 3028950"/>
              <a:gd name="connsiteY26" fmla="*/ 1381125 h 1962150"/>
              <a:gd name="connsiteX27" fmla="*/ 857250 w 3028950"/>
              <a:gd name="connsiteY27" fmla="*/ 1343025 h 1962150"/>
              <a:gd name="connsiteX28" fmla="*/ 647700 w 3028950"/>
              <a:gd name="connsiteY28" fmla="*/ 1362075 h 1962150"/>
              <a:gd name="connsiteX29" fmla="*/ 390525 w 3028950"/>
              <a:gd name="connsiteY29" fmla="*/ 1362075 h 1962150"/>
              <a:gd name="connsiteX30" fmla="*/ 180975 w 3028950"/>
              <a:gd name="connsiteY30" fmla="*/ 1304925 h 1962150"/>
              <a:gd name="connsiteX31" fmla="*/ 0 w 3028950"/>
              <a:gd name="connsiteY31" fmla="*/ 1228725 h 1962150"/>
              <a:gd name="connsiteX0" fmla="*/ 2476500 w 3028950"/>
              <a:gd name="connsiteY0" fmla="*/ 0 h 1962150"/>
              <a:gd name="connsiteX1" fmla="*/ 2676525 w 3028950"/>
              <a:gd name="connsiteY1" fmla="*/ 209550 h 1962150"/>
              <a:gd name="connsiteX2" fmla="*/ 2790825 w 3028950"/>
              <a:gd name="connsiteY2" fmla="*/ 371475 h 1962150"/>
              <a:gd name="connsiteX3" fmla="*/ 2838450 w 3028950"/>
              <a:gd name="connsiteY3" fmla="*/ 514350 h 1962150"/>
              <a:gd name="connsiteX4" fmla="*/ 2838450 w 3028950"/>
              <a:gd name="connsiteY4" fmla="*/ 609600 h 1962150"/>
              <a:gd name="connsiteX5" fmla="*/ 2905125 w 3028950"/>
              <a:gd name="connsiteY5" fmla="*/ 695325 h 1962150"/>
              <a:gd name="connsiteX6" fmla="*/ 2962275 w 3028950"/>
              <a:gd name="connsiteY6" fmla="*/ 828675 h 1962150"/>
              <a:gd name="connsiteX7" fmla="*/ 2952750 w 3028950"/>
              <a:gd name="connsiteY7" fmla="*/ 942975 h 1962150"/>
              <a:gd name="connsiteX8" fmla="*/ 2962275 w 3028950"/>
              <a:gd name="connsiteY8" fmla="*/ 1123950 h 1962150"/>
              <a:gd name="connsiteX9" fmla="*/ 2914650 w 3028950"/>
              <a:gd name="connsiteY9" fmla="*/ 1181100 h 1962150"/>
              <a:gd name="connsiteX10" fmla="*/ 2952750 w 3028950"/>
              <a:gd name="connsiteY10" fmla="*/ 1257300 h 1962150"/>
              <a:gd name="connsiteX11" fmla="*/ 2933700 w 3028950"/>
              <a:gd name="connsiteY11" fmla="*/ 1323975 h 1962150"/>
              <a:gd name="connsiteX12" fmla="*/ 2981325 w 3028950"/>
              <a:gd name="connsiteY12" fmla="*/ 1438275 h 1962150"/>
              <a:gd name="connsiteX13" fmla="*/ 3019425 w 3028950"/>
              <a:gd name="connsiteY13" fmla="*/ 1485900 h 1962150"/>
              <a:gd name="connsiteX14" fmla="*/ 3028950 w 3028950"/>
              <a:gd name="connsiteY14" fmla="*/ 1638300 h 1962150"/>
              <a:gd name="connsiteX15" fmla="*/ 2905125 w 3028950"/>
              <a:gd name="connsiteY15" fmla="*/ 1752600 h 1962150"/>
              <a:gd name="connsiteX16" fmla="*/ 2619375 w 3028950"/>
              <a:gd name="connsiteY16" fmla="*/ 1895475 h 1962150"/>
              <a:gd name="connsiteX17" fmla="*/ 2419350 w 3028950"/>
              <a:gd name="connsiteY17" fmla="*/ 1962150 h 1962150"/>
              <a:gd name="connsiteX18" fmla="*/ 2162175 w 3028950"/>
              <a:gd name="connsiteY18" fmla="*/ 1962150 h 1962150"/>
              <a:gd name="connsiteX19" fmla="*/ 1914525 w 3028950"/>
              <a:gd name="connsiteY19" fmla="*/ 1962150 h 1962150"/>
              <a:gd name="connsiteX20" fmla="*/ 1676400 w 3028950"/>
              <a:gd name="connsiteY20" fmla="*/ 1933575 h 1962150"/>
              <a:gd name="connsiteX21" fmla="*/ 1476375 w 3028950"/>
              <a:gd name="connsiteY21" fmla="*/ 1857375 h 1962150"/>
              <a:gd name="connsiteX22" fmla="*/ 1371600 w 3028950"/>
              <a:gd name="connsiteY22" fmla="*/ 1714500 h 1962150"/>
              <a:gd name="connsiteX23" fmla="*/ 1381125 w 3028950"/>
              <a:gd name="connsiteY23" fmla="*/ 1571625 h 1962150"/>
              <a:gd name="connsiteX24" fmla="*/ 1409700 w 3028950"/>
              <a:gd name="connsiteY24" fmla="*/ 1485900 h 1962150"/>
              <a:gd name="connsiteX25" fmla="*/ 1219200 w 3028950"/>
              <a:gd name="connsiteY25" fmla="*/ 1400175 h 1962150"/>
              <a:gd name="connsiteX26" fmla="*/ 1019175 w 3028950"/>
              <a:gd name="connsiteY26" fmla="*/ 1381125 h 1962150"/>
              <a:gd name="connsiteX27" fmla="*/ 857250 w 3028950"/>
              <a:gd name="connsiteY27" fmla="*/ 1343025 h 1962150"/>
              <a:gd name="connsiteX28" fmla="*/ 647700 w 3028950"/>
              <a:gd name="connsiteY28" fmla="*/ 1362075 h 1962150"/>
              <a:gd name="connsiteX29" fmla="*/ 390525 w 3028950"/>
              <a:gd name="connsiteY29" fmla="*/ 1362075 h 1962150"/>
              <a:gd name="connsiteX30" fmla="*/ 180975 w 3028950"/>
              <a:gd name="connsiteY30" fmla="*/ 1304925 h 1962150"/>
              <a:gd name="connsiteX31" fmla="*/ 0 w 3028950"/>
              <a:gd name="connsiteY31" fmla="*/ 1228725 h 1962150"/>
              <a:gd name="connsiteX0" fmla="*/ 2476500 w 3028950"/>
              <a:gd name="connsiteY0" fmla="*/ 0 h 1962150"/>
              <a:gd name="connsiteX1" fmla="*/ 2676525 w 3028950"/>
              <a:gd name="connsiteY1" fmla="*/ 209550 h 1962150"/>
              <a:gd name="connsiteX2" fmla="*/ 2790825 w 3028950"/>
              <a:gd name="connsiteY2" fmla="*/ 371475 h 1962150"/>
              <a:gd name="connsiteX3" fmla="*/ 2838450 w 3028950"/>
              <a:gd name="connsiteY3" fmla="*/ 514350 h 1962150"/>
              <a:gd name="connsiteX4" fmla="*/ 2838450 w 3028950"/>
              <a:gd name="connsiteY4" fmla="*/ 609600 h 1962150"/>
              <a:gd name="connsiteX5" fmla="*/ 2905125 w 3028950"/>
              <a:gd name="connsiteY5" fmla="*/ 695325 h 1962150"/>
              <a:gd name="connsiteX6" fmla="*/ 2962275 w 3028950"/>
              <a:gd name="connsiteY6" fmla="*/ 828675 h 1962150"/>
              <a:gd name="connsiteX7" fmla="*/ 2952750 w 3028950"/>
              <a:gd name="connsiteY7" fmla="*/ 942975 h 1962150"/>
              <a:gd name="connsiteX8" fmla="*/ 2962275 w 3028950"/>
              <a:gd name="connsiteY8" fmla="*/ 1123950 h 1962150"/>
              <a:gd name="connsiteX9" fmla="*/ 3019425 w 3028950"/>
              <a:gd name="connsiteY9" fmla="*/ 1190625 h 1962150"/>
              <a:gd name="connsiteX10" fmla="*/ 2952750 w 3028950"/>
              <a:gd name="connsiteY10" fmla="*/ 1257300 h 1962150"/>
              <a:gd name="connsiteX11" fmla="*/ 2933700 w 3028950"/>
              <a:gd name="connsiteY11" fmla="*/ 1323975 h 1962150"/>
              <a:gd name="connsiteX12" fmla="*/ 2981325 w 3028950"/>
              <a:gd name="connsiteY12" fmla="*/ 1438275 h 1962150"/>
              <a:gd name="connsiteX13" fmla="*/ 3019425 w 3028950"/>
              <a:gd name="connsiteY13" fmla="*/ 1485900 h 1962150"/>
              <a:gd name="connsiteX14" fmla="*/ 3028950 w 3028950"/>
              <a:gd name="connsiteY14" fmla="*/ 1638300 h 1962150"/>
              <a:gd name="connsiteX15" fmla="*/ 2905125 w 3028950"/>
              <a:gd name="connsiteY15" fmla="*/ 1752600 h 1962150"/>
              <a:gd name="connsiteX16" fmla="*/ 2619375 w 3028950"/>
              <a:gd name="connsiteY16" fmla="*/ 1895475 h 1962150"/>
              <a:gd name="connsiteX17" fmla="*/ 2419350 w 3028950"/>
              <a:gd name="connsiteY17" fmla="*/ 1962150 h 1962150"/>
              <a:gd name="connsiteX18" fmla="*/ 2162175 w 3028950"/>
              <a:gd name="connsiteY18" fmla="*/ 1962150 h 1962150"/>
              <a:gd name="connsiteX19" fmla="*/ 1914525 w 3028950"/>
              <a:gd name="connsiteY19" fmla="*/ 1962150 h 1962150"/>
              <a:gd name="connsiteX20" fmla="*/ 1676400 w 3028950"/>
              <a:gd name="connsiteY20" fmla="*/ 1933575 h 1962150"/>
              <a:gd name="connsiteX21" fmla="*/ 1476375 w 3028950"/>
              <a:gd name="connsiteY21" fmla="*/ 1857375 h 1962150"/>
              <a:gd name="connsiteX22" fmla="*/ 1371600 w 3028950"/>
              <a:gd name="connsiteY22" fmla="*/ 1714500 h 1962150"/>
              <a:gd name="connsiteX23" fmla="*/ 1381125 w 3028950"/>
              <a:gd name="connsiteY23" fmla="*/ 1571625 h 1962150"/>
              <a:gd name="connsiteX24" fmla="*/ 1409700 w 3028950"/>
              <a:gd name="connsiteY24" fmla="*/ 1485900 h 1962150"/>
              <a:gd name="connsiteX25" fmla="*/ 1219200 w 3028950"/>
              <a:gd name="connsiteY25" fmla="*/ 1400175 h 1962150"/>
              <a:gd name="connsiteX26" fmla="*/ 1019175 w 3028950"/>
              <a:gd name="connsiteY26" fmla="*/ 1381125 h 1962150"/>
              <a:gd name="connsiteX27" fmla="*/ 857250 w 3028950"/>
              <a:gd name="connsiteY27" fmla="*/ 1343025 h 1962150"/>
              <a:gd name="connsiteX28" fmla="*/ 647700 w 3028950"/>
              <a:gd name="connsiteY28" fmla="*/ 1362075 h 1962150"/>
              <a:gd name="connsiteX29" fmla="*/ 390525 w 3028950"/>
              <a:gd name="connsiteY29" fmla="*/ 1362075 h 1962150"/>
              <a:gd name="connsiteX30" fmla="*/ 180975 w 3028950"/>
              <a:gd name="connsiteY30" fmla="*/ 1304925 h 1962150"/>
              <a:gd name="connsiteX31" fmla="*/ 0 w 3028950"/>
              <a:gd name="connsiteY31" fmla="*/ 1228725 h 1962150"/>
              <a:gd name="connsiteX0" fmla="*/ 2476500 w 3028950"/>
              <a:gd name="connsiteY0" fmla="*/ 0 h 1962150"/>
              <a:gd name="connsiteX1" fmla="*/ 2676525 w 3028950"/>
              <a:gd name="connsiteY1" fmla="*/ 209550 h 1962150"/>
              <a:gd name="connsiteX2" fmla="*/ 2790825 w 3028950"/>
              <a:gd name="connsiteY2" fmla="*/ 371475 h 1962150"/>
              <a:gd name="connsiteX3" fmla="*/ 2838450 w 3028950"/>
              <a:gd name="connsiteY3" fmla="*/ 514350 h 1962150"/>
              <a:gd name="connsiteX4" fmla="*/ 2838450 w 3028950"/>
              <a:gd name="connsiteY4" fmla="*/ 609600 h 1962150"/>
              <a:gd name="connsiteX5" fmla="*/ 2905125 w 3028950"/>
              <a:gd name="connsiteY5" fmla="*/ 695325 h 1962150"/>
              <a:gd name="connsiteX6" fmla="*/ 2962275 w 3028950"/>
              <a:gd name="connsiteY6" fmla="*/ 828675 h 1962150"/>
              <a:gd name="connsiteX7" fmla="*/ 2952750 w 3028950"/>
              <a:gd name="connsiteY7" fmla="*/ 942975 h 1962150"/>
              <a:gd name="connsiteX8" fmla="*/ 2962275 w 3028950"/>
              <a:gd name="connsiteY8" fmla="*/ 1123950 h 1962150"/>
              <a:gd name="connsiteX9" fmla="*/ 3019425 w 3028950"/>
              <a:gd name="connsiteY9" fmla="*/ 1190625 h 1962150"/>
              <a:gd name="connsiteX10" fmla="*/ 3009900 w 3028950"/>
              <a:gd name="connsiteY10" fmla="*/ 1285875 h 1962150"/>
              <a:gd name="connsiteX11" fmla="*/ 2933700 w 3028950"/>
              <a:gd name="connsiteY11" fmla="*/ 1323975 h 1962150"/>
              <a:gd name="connsiteX12" fmla="*/ 2981325 w 3028950"/>
              <a:gd name="connsiteY12" fmla="*/ 1438275 h 1962150"/>
              <a:gd name="connsiteX13" fmla="*/ 3019425 w 3028950"/>
              <a:gd name="connsiteY13" fmla="*/ 1485900 h 1962150"/>
              <a:gd name="connsiteX14" fmla="*/ 3028950 w 3028950"/>
              <a:gd name="connsiteY14" fmla="*/ 1638300 h 1962150"/>
              <a:gd name="connsiteX15" fmla="*/ 2905125 w 3028950"/>
              <a:gd name="connsiteY15" fmla="*/ 1752600 h 1962150"/>
              <a:gd name="connsiteX16" fmla="*/ 2619375 w 3028950"/>
              <a:gd name="connsiteY16" fmla="*/ 1895475 h 1962150"/>
              <a:gd name="connsiteX17" fmla="*/ 2419350 w 3028950"/>
              <a:gd name="connsiteY17" fmla="*/ 1962150 h 1962150"/>
              <a:gd name="connsiteX18" fmla="*/ 2162175 w 3028950"/>
              <a:gd name="connsiteY18" fmla="*/ 1962150 h 1962150"/>
              <a:gd name="connsiteX19" fmla="*/ 1914525 w 3028950"/>
              <a:gd name="connsiteY19" fmla="*/ 1962150 h 1962150"/>
              <a:gd name="connsiteX20" fmla="*/ 1676400 w 3028950"/>
              <a:gd name="connsiteY20" fmla="*/ 1933575 h 1962150"/>
              <a:gd name="connsiteX21" fmla="*/ 1476375 w 3028950"/>
              <a:gd name="connsiteY21" fmla="*/ 1857375 h 1962150"/>
              <a:gd name="connsiteX22" fmla="*/ 1371600 w 3028950"/>
              <a:gd name="connsiteY22" fmla="*/ 1714500 h 1962150"/>
              <a:gd name="connsiteX23" fmla="*/ 1381125 w 3028950"/>
              <a:gd name="connsiteY23" fmla="*/ 1571625 h 1962150"/>
              <a:gd name="connsiteX24" fmla="*/ 1409700 w 3028950"/>
              <a:gd name="connsiteY24" fmla="*/ 1485900 h 1962150"/>
              <a:gd name="connsiteX25" fmla="*/ 1219200 w 3028950"/>
              <a:gd name="connsiteY25" fmla="*/ 1400175 h 1962150"/>
              <a:gd name="connsiteX26" fmla="*/ 1019175 w 3028950"/>
              <a:gd name="connsiteY26" fmla="*/ 1381125 h 1962150"/>
              <a:gd name="connsiteX27" fmla="*/ 857250 w 3028950"/>
              <a:gd name="connsiteY27" fmla="*/ 1343025 h 1962150"/>
              <a:gd name="connsiteX28" fmla="*/ 647700 w 3028950"/>
              <a:gd name="connsiteY28" fmla="*/ 1362075 h 1962150"/>
              <a:gd name="connsiteX29" fmla="*/ 390525 w 3028950"/>
              <a:gd name="connsiteY29" fmla="*/ 1362075 h 1962150"/>
              <a:gd name="connsiteX30" fmla="*/ 180975 w 3028950"/>
              <a:gd name="connsiteY30" fmla="*/ 1304925 h 1962150"/>
              <a:gd name="connsiteX31" fmla="*/ 0 w 3028950"/>
              <a:gd name="connsiteY31" fmla="*/ 1228725 h 1962150"/>
              <a:gd name="connsiteX0" fmla="*/ 2476500 w 3028950"/>
              <a:gd name="connsiteY0" fmla="*/ 0 h 1962150"/>
              <a:gd name="connsiteX1" fmla="*/ 2676525 w 3028950"/>
              <a:gd name="connsiteY1" fmla="*/ 209550 h 1962150"/>
              <a:gd name="connsiteX2" fmla="*/ 2790825 w 3028950"/>
              <a:gd name="connsiteY2" fmla="*/ 371475 h 1962150"/>
              <a:gd name="connsiteX3" fmla="*/ 2838450 w 3028950"/>
              <a:gd name="connsiteY3" fmla="*/ 514350 h 1962150"/>
              <a:gd name="connsiteX4" fmla="*/ 2838450 w 3028950"/>
              <a:gd name="connsiteY4" fmla="*/ 609600 h 1962150"/>
              <a:gd name="connsiteX5" fmla="*/ 2905125 w 3028950"/>
              <a:gd name="connsiteY5" fmla="*/ 695325 h 1962150"/>
              <a:gd name="connsiteX6" fmla="*/ 2962275 w 3028950"/>
              <a:gd name="connsiteY6" fmla="*/ 828675 h 1962150"/>
              <a:gd name="connsiteX7" fmla="*/ 2952750 w 3028950"/>
              <a:gd name="connsiteY7" fmla="*/ 942975 h 1962150"/>
              <a:gd name="connsiteX8" fmla="*/ 2962275 w 3028950"/>
              <a:gd name="connsiteY8" fmla="*/ 1123950 h 1962150"/>
              <a:gd name="connsiteX9" fmla="*/ 3019425 w 3028950"/>
              <a:gd name="connsiteY9" fmla="*/ 1190625 h 1962150"/>
              <a:gd name="connsiteX10" fmla="*/ 3009900 w 3028950"/>
              <a:gd name="connsiteY10" fmla="*/ 1285875 h 1962150"/>
              <a:gd name="connsiteX11" fmla="*/ 3028950 w 3028950"/>
              <a:gd name="connsiteY11" fmla="*/ 1371600 h 1962150"/>
              <a:gd name="connsiteX12" fmla="*/ 2981325 w 3028950"/>
              <a:gd name="connsiteY12" fmla="*/ 1438275 h 1962150"/>
              <a:gd name="connsiteX13" fmla="*/ 3019425 w 3028950"/>
              <a:gd name="connsiteY13" fmla="*/ 1485900 h 1962150"/>
              <a:gd name="connsiteX14" fmla="*/ 3028950 w 3028950"/>
              <a:gd name="connsiteY14" fmla="*/ 1638300 h 1962150"/>
              <a:gd name="connsiteX15" fmla="*/ 2905125 w 3028950"/>
              <a:gd name="connsiteY15" fmla="*/ 1752600 h 1962150"/>
              <a:gd name="connsiteX16" fmla="*/ 2619375 w 3028950"/>
              <a:gd name="connsiteY16" fmla="*/ 1895475 h 1962150"/>
              <a:gd name="connsiteX17" fmla="*/ 2419350 w 3028950"/>
              <a:gd name="connsiteY17" fmla="*/ 1962150 h 1962150"/>
              <a:gd name="connsiteX18" fmla="*/ 2162175 w 3028950"/>
              <a:gd name="connsiteY18" fmla="*/ 1962150 h 1962150"/>
              <a:gd name="connsiteX19" fmla="*/ 1914525 w 3028950"/>
              <a:gd name="connsiteY19" fmla="*/ 1962150 h 1962150"/>
              <a:gd name="connsiteX20" fmla="*/ 1676400 w 3028950"/>
              <a:gd name="connsiteY20" fmla="*/ 1933575 h 1962150"/>
              <a:gd name="connsiteX21" fmla="*/ 1476375 w 3028950"/>
              <a:gd name="connsiteY21" fmla="*/ 1857375 h 1962150"/>
              <a:gd name="connsiteX22" fmla="*/ 1371600 w 3028950"/>
              <a:gd name="connsiteY22" fmla="*/ 1714500 h 1962150"/>
              <a:gd name="connsiteX23" fmla="*/ 1381125 w 3028950"/>
              <a:gd name="connsiteY23" fmla="*/ 1571625 h 1962150"/>
              <a:gd name="connsiteX24" fmla="*/ 1409700 w 3028950"/>
              <a:gd name="connsiteY24" fmla="*/ 1485900 h 1962150"/>
              <a:gd name="connsiteX25" fmla="*/ 1219200 w 3028950"/>
              <a:gd name="connsiteY25" fmla="*/ 1400175 h 1962150"/>
              <a:gd name="connsiteX26" fmla="*/ 1019175 w 3028950"/>
              <a:gd name="connsiteY26" fmla="*/ 1381125 h 1962150"/>
              <a:gd name="connsiteX27" fmla="*/ 857250 w 3028950"/>
              <a:gd name="connsiteY27" fmla="*/ 1343025 h 1962150"/>
              <a:gd name="connsiteX28" fmla="*/ 647700 w 3028950"/>
              <a:gd name="connsiteY28" fmla="*/ 1362075 h 1962150"/>
              <a:gd name="connsiteX29" fmla="*/ 390525 w 3028950"/>
              <a:gd name="connsiteY29" fmla="*/ 1362075 h 1962150"/>
              <a:gd name="connsiteX30" fmla="*/ 180975 w 3028950"/>
              <a:gd name="connsiteY30" fmla="*/ 1304925 h 1962150"/>
              <a:gd name="connsiteX31" fmla="*/ 0 w 3028950"/>
              <a:gd name="connsiteY31" fmla="*/ 1228725 h 196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028950" h="1962150">
                <a:moveTo>
                  <a:pt x="2476500" y="0"/>
                </a:moveTo>
                <a:lnTo>
                  <a:pt x="2676525" y="209550"/>
                </a:lnTo>
                <a:lnTo>
                  <a:pt x="2790825" y="371475"/>
                </a:lnTo>
                <a:lnTo>
                  <a:pt x="2838450" y="514350"/>
                </a:lnTo>
                <a:lnTo>
                  <a:pt x="2838450" y="609600"/>
                </a:lnTo>
                <a:lnTo>
                  <a:pt x="2905125" y="695325"/>
                </a:lnTo>
                <a:lnTo>
                  <a:pt x="2962275" y="828675"/>
                </a:lnTo>
                <a:lnTo>
                  <a:pt x="2952750" y="942975"/>
                </a:lnTo>
                <a:lnTo>
                  <a:pt x="2962275" y="1123950"/>
                </a:lnTo>
                <a:lnTo>
                  <a:pt x="3019425" y="1190625"/>
                </a:lnTo>
                <a:lnTo>
                  <a:pt x="3009900" y="1285875"/>
                </a:lnTo>
                <a:lnTo>
                  <a:pt x="3028950" y="1371600"/>
                </a:lnTo>
                <a:lnTo>
                  <a:pt x="2981325" y="1438275"/>
                </a:lnTo>
                <a:lnTo>
                  <a:pt x="3019425" y="1485900"/>
                </a:lnTo>
                <a:lnTo>
                  <a:pt x="3028950" y="1638300"/>
                </a:lnTo>
                <a:lnTo>
                  <a:pt x="2905125" y="1752600"/>
                </a:lnTo>
                <a:lnTo>
                  <a:pt x="2619375" y="1895475"/>
                </a:lnTo>
                <a:lnTo>
                  <a:pt x="2419350" y="1962150"/>
                </a:lnTo>
                <a:lnTo>
                  <a:pt x="2162175" y="1962150"/>
                </a:lnTo>
                <a:lnTo>
                  <a:pt x="1914525" y="1962150"/>
                </a:lnTo>
                <a:lnTo>
                  <a:pt x="1676400" y="1933575"/>
                </a:lnTo>
                <a:lnTo>
                  <a:pt x="1476375" y="1857375"/>
                </a:lnTo>
                <a:lnTo>
                  <a:pt x="1371600" y="1714500"/>
                </a:lnTo>
                <a:lnTo>
                  <a:pt x="1381125" y="1571625"/>
                </a:lnTo>
                <a:lnTo>
                  <a:pt x="1409700" y="1485900"/>
                </a:lnTo>
                <a:lnTo>
                  <a:pt x="1219200" y="1400175"/>
                </a:lnTo>
                <a:lnTo>
                  <a:pt x="1019175" y="1381125"/>
                </a:lnTo>
                <a:lnTo>
                  <a:pt x="857250" y="1343025"/>
                </a:lnTo>
                <a:lnTo>
                  <a:pt x="647700" y="1362075"/>
                </a:lnTo>
                <a:lnTo>
                  <a:pt x="390525" y="1362075"/>
                </a:lnTo>
                <a:lnTo>
                  <a:pt x="180975" y="1304925"/>
                </a:lnTo>
                <a:lnTo>
                  <a:pt x="0" y="1228725"/>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3646967" y="5124893"/>
            <a:ext cx="1424763" cy="106326"/>
          </a:xfrm>
          <a:custGeom>
            <a:avLst/>
            <a:gdLst>
              <a:gd name="connsiteX0" fmla="*/ 0 w 1424763"/>
              <a:gd name="connsiteY0" fmla="*/ 53163 h 106326"/>
              <a:gd name="connsiteX1" fmla="*/ 212652 w 1424763"/>
              <a:gd name="connsiteY1" fmla="*/ 85060 h 106326"/>
              <a:gd name="connsiteX2" fmla="*/ 563526 w 1424763"/>
              <a:gd name="connsiteY2" fmla="*/ 106326 h 106326"/>
              <a:gd name="connsiteX3" fmla="*/ 839973 w 1424763"/>
              <a:gd name="connsiteY3" fmla="*/ 85060 h 106326"/>
              <a:gd name="connsiteX4" fmla="*/ 1073889 w 1424763"/>
              <a:gd name="connsiteY4" fmla="*/ 95693 h 106326"/>
              <a:gd name="connsiteX5" fmla="*/ 1286540 w 1424763"/>
              <a:gd name="connsiteY5" fmla="*/ 53163 h 106326"/>
              <a:gd name="connsiteX6" fmla="*/ 1424763 w 1424763"/>
              <a:gd name="connsiteY6" fmla="*/ 0 h 106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4763" h="106326">
                <a:moveTo>
                  <a:pt x="0" y="53163"/>
                </a:moveTo>
                <a:lnTo>
                  <a:pt x="212652" y="85060"/>
                </a:lnTo>
                <a:lnTo>
                  <a:pt x="563526" y="106326"/>
                </a:lnTo>
                <a:lnTo>
                  <a:pt x="839973" y="85060"/>
                </a:lnTo>
                <a:lnTo>
                  <a:pt x="1073889" y="95693"/>
                </a:lnTo>
                <a:lnTo>
                  <a:pt x="1286540" y="53163"/>
                </a:lnTo>
                <a:lnTo>
                  <a:pt x="1424763"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5188688" y="5337544"/>
            <a:ext cx="2020186" cy="701749"/>
          </a:xfrm>
          <a:custGeom>
            <a:avLst/>
            <a:gdLst>
              <a:gd name="connsiteX0" fmla="*/ 2020186 w 2020186"/>
              <a:gd name="connsiteY0" fmla="*/ 531628 h 701749"/>
              <a:gd name="connsiteX1" fmla="*/ 1850065 w 2020186"/>
              <a:gd name="connsiteY1" fmla="*/ 680484 h 701749"/>
              <a:gd name="connsiteX2" fmla="*/ 882503 w 2020186"/>
              <a:gd name="connsiteY2" fmla="*/ 701749 h 701749"/>
              <a:gd name="connsiteX3" fmla="*/ 701749 w 2020186"/>
              <a:gd name="connsiteY3" fmla="*/ 584791 h 701749"/>
              <a:gd name="connsiteX4" fmla="*/ 797442 w 2020186"/>
              <a:gd name="connsiteY4" fmla="*/ 350875 h 701749"/>
              <a:gd name="connsiteX5" fmla="*/ 776177 w 2020186"/>
              <a:gd name="connsiteY5" fmla="*/ 180754 h 701749"/>
              <a:gd name="connsiteX6" fmla="*/ 595424 w 2020186"/>
              <a:gd name="connsiteY6" fmla="*/ 74428 h 701749"/>
              <a:gd name="connsiteX7" fmla="*/ 340242 w 2020186"/>
              <a:gd name="connsiteY7" fmla="*/ 21265 h 701749"/>
              <a:gd name="connsiteX8" fmla="*/ 0 w 2020186"/>
              <a:gd name="connsiteY8" fmla="*/ 0 h 701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0186" h="701749">
                <a:moveTo>
                  <a:pt x="2020186" y="531628"/>
                </a:moveTo>
                <a:lnTo>
                  <a:pt x="1850065" y="680484"/>
                </a:lnTo>
                <a:lnTo>
                  <a:pt x="882503" y="701749"/>
                </a:lnTo>
                <a:lnTo>
                  <a:pt x="701749" y="584791"/>
                </a:lnTo>
                <a:lnTo>
                  <a:pt x="797442" y="350875"/>
                </a:lnTo>
                <a:lnTo>
                  <a:pt x="776177" y="180754"/>
                </a:lnTo>
                <a:lnTo>
                  <a:pt x="595424" y="74428"/>
                </a:lnTo>
                <a:lnTo>
                  <a:pt x="340242" y="21265"/>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rot="1109021">
            <a:off x="5064163" y="5111027"/>
            <a:ext cx="260817" cy="80936"/>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rot="1109021">
            <a:off x="6898220" y="5807882"/>
            <a:ext cx="260817" cy="80936"/>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77073" y="3721395"/>
            <a:ext cx="8278293" cy="2307265"/>
          </a:xfrm>
          <a:custGeom>
            <a:avLst/>
            <a:gdLst>
              <a:gd name="connsiteX0" fmla="*/ 6039294 w 6964326"/>
              <a:gd name="connsiteY0" fmla="*/ 0 h 2307265"/>
              <a:gd name="connsiteX1" fmla="*/ 6188149 w 6964326"/>
              <a:gd name="connsiteY1" fmla="*/ 148856 h 2307265"/>
              <a:gd name="connsiteX2" fmla="*/ 6209414 w 6964326"/>
              <a:gd name="connsiteY2" fmla="*/ 233917 h 2307265"/>
              <a:gd name="connsiteX3" fmla="*/ 6209414 w 6964326"/>
              <a:gd name="connsiteY3" fmla="*/ 350875 h 2307265"/>
              <a:gd name="connsiteX4" fmla="*/ 6294475 w 6964326"/>
              <a:gd name="connsiteY4" fmla="*/ 489098 h 2307265"/>
              <a:gd name="connsiteX5" fmla="*/ 6294475 w 6964326"/>
              <a:gd name="connsiteY5" fmla="*/ 616689 h 2307265"/>
              <a:gd name="connsiteX6" fmla="*/ 6230680 w 6964326"/>
              <a:gd name="connsiteY6" fmla="*/ 765545 h 2307265"/>
              <a:gd name="connsiteX7" fmla="*/ 6230680 w 6964326"/>
              <a:gd name="connsiteY7" fmla="*/ 946298 h 2307265"/>
              <a:gd name="connsiteX8" fmla="*/ 6220047 w 6964326"/>
              <a:gd name="connsiteY8" fmla="*/ 1095154 h 2307265"/>
              <a:gd name="connsiteX9" fmla="*/ 6230680 w 6964326"/>
              <a:gd name="connsiteY9" fmla="*/ 1190847 h 2307265"/>
              <a:gd name="connsiteX10" fmla="*/ 6251945 w 6964326"/>
              <a:gd name="connsiteY10" fmla="*/ 1371600 h 2307265"/>
              <a:gd name="connsiteX11" fmla="*/ 6251945 w 6964326"/>
              <a:gd name="connsiteY11" fmla="*/ 1541721 h 2307265"/>
              <a:gd name="connsiteX12" fmla="*/ 6145619 w 6964326"/>
              <a:gd name="connsiteY12" fmla="*/ 1584252 h 2307265"/>
              <a:gd name="connsiteX13" fmla="*/ 5890438 w 6964326"/>
              <a:gd name="connsiteY13" fmla="*/ 1616149 h 2307265"/>
              <a:gd name="connsiteX14" fmla="*/ 5656521 w 6964326"/>
              <a:gd name="connsiteY14" fmla="*/ 1562986 h 2307265"/>
              <a:gd name="connsiteX15" fmla="*/ 5326912 w 6964326"/>
              <a:gd name="connsiteY15" fmla="*/ 1446028 h 2307265"/>
              <a:gd name="connsiteX16" fmla="*/ 4997303 w 6964326"/>
              <a:gd name="connsiteY16" fmla="*/ 1371600 h 2307265"/>
              <a:gd name="connsiteX17" fmla="*/ 4827182 w 6964326"/>
              <a:gd name="connsiteY17" fmla="*/ 1339703 h 2307265"/>
              <a:gd name="connsiteX18" fmla="*/ 4433777 w 6964326"/>
              <a:gd name="connsiteY18" fmla="*/ 1371600 h 2307265"/>
              <a:gd name="connsiteX19" fmla="*/ 4284921 w 6964326"/>
              <a:gd name="connsiteY19" fmla="*/ 1371600 h 2307265"/>
              <a:gd name="connsiteX20" fmla="*/ 4189228 w 6964326"/>
              <a:gd name="connsiteY20" fmla="*/ 1339703 h 2307265"/>
              <a:gd name="connsiteX21" fmla="*/ 4157331 w 6964326"/>
              <a:gd name="connsiteY21" fmla="*/ 1297172 h 2307265"/>
              <a:gd name="connsiteX22" fmla="*/ 4146698 w 6964326"/>
              <a:gd name="connsiteY22" fmla="*/ 1105786 h 2307265"/>
              <a:gd name="connsiteX23" fmla="*/ 4008475 w 6964326"/>
              <a:gd name="connsiteY23" fmla="*/ 1084521 h 2307265"/>
              <a:gd name="connsiteX24" fmla="*/ 3838354 w 6964326"/>
              <a:gd name="connsiteY24" fmla="*/ 1041991 h 2307265"/>
              <a:gd name="connsiteX25" fmla="*/ 3721396 w 6964326"/>
              <a:gd name="connsiteY25" fmla="*/ 1010093 h 2307265"/>
              <a:gd name="connsiteX26" fmla="*/ 3572540 w 6964326"/>
              <a:gd name="connsiteY26" fmla="*/ 967563 h 2307265"/>
              <a:gd name="connsiteX27" fmla="*/ 3561907 w 6964326"/>
              <a:gd name="connsiteY27" fmla="*/ 925033 h 2307265"/>
              <a:gd name="connsiteX28" fmla="*/ 3519377 w 6964326"/>
              <a:gd name="connsiteY28" fmla="*/ 839972 h 2307265"/>
              <a:gd name="connsiteX29" fmla="*/ 3306726 w 6964326"/>
              <a:gd name="connsiteY29" fmla="*/ 786810 h 2307265"/>
              <a:gd name="connsiteX30" fmla="*/ 3168503 w 6964326"/>
              <a:gd name="connsiteY30" fmla="*/ 744279 h 2307265"/>
              <a:gd name="connsiteX31" fmla="*/ 3072810 w 6964326"/>
              <a:gd name="connsiteY31" fmla="*/ 754912 h 2307265"/>
              <a:gd name="connsiteX32" fmla="*/ 2987749 w 6964326"/>
              <a:gd name="connsiteY32" fmla="*/ 808075 h 2307265"/>
              <a:gd name="connsiteX33" fmla="*/ 2955852 w 6964326"/>
              <a:gd name="connsiteY33" fmla="*/ 861238 h 2307265"/>
              <a:gd name="connsiteX34" fmla="*/ 2849526 w 6964326"/>
              <a:gd name="connsiteY34" fmla="*/ 882503 h 2307265"/>
              <a:gd name="connsiteX35" fmla="*/ 2551814 w 6964326"/>
              <a:gd name="connsiteY35" fmla="*/ 861238 h 2307265"/>
              <a:gd name="connsiteX36" fmla="*/ 2360428 w 6964326"/>
              <a:gd name="connsiteY36" fmla="*/ 935665 h 2307265"/>
              <a:gd name="connsiteX37" fmla="*/ 2179675 w 6964326"/>
              <a:gd name="connsiteY37" fmla="*/ 1063256 h 2307265"/>
              <a:gd name="connsiteX38" fmla="*/ 2094614 w 6964326"/>
              <a:gd name="connsiteY38" fmla="*/ 1137684 h 2307265"/>
              <a:gd name="connsiteX39" fmla="*/ 2286000 w 6964326"/>
              <a:gd name="connsiteY39" fmla="*/ 1286540 h 2307265"/>
              <a:gd name="connsiteX40" fmla="*/ 2392326 w 6964326"/>
              <a:gd name="connsiteY40" fmla="*/ 1360968 h 2307265"/>
              <a:gd name="connsiteX41" fmla="*/ 2392326 w 6964326"/>
              <a:gd name="connsiteY41" fmla="*/ 1360968 h 2307265"/>
              <a:gd name="connsiteX42" fmla="*/ 2105247 w 6964326"/>
              <a:gd name="connsiteY42" fmla="*/ 1414131 h 2307265"/>
              <a:gd name="connsiteX43" fmla="*/ 1860698 w 6964326"/>
              <a:gd name="connsiteY43" fmla="*/ 1350335 h 2307265"/>
              <a:gd name="connsiteX44" fmla="*/ 1701210 w 6964326"/>
              <a:gd name="connsiteY44" fmla="*/ 1318438 h 2307265"/>
              <a:gd name="connsiteX45" fmla="*/ 1573619 w 6964326"/>
              <a:gd name="connsiteY45" fmla="*/ 1307805 h 2307265"/>
              <a:gd name="connsiteX46" fmla="*/ 1488559 w 6964326"/>
              <a:gd name="connsiteY46" fmla="*/ 1350335 h 2307265"/>
              <a:gd name="connsiteX47" fmla="*/ 1286540 w 6964326"/>
              <a:gd name="connsiteY47" fmla="*/ 1477926 h 2307265"/>
              <a:gd name="connsiteX48" fmla="*/ 1084521 w 6964326"/>
              <a:gd name="connsiteY48" fmla="*/ 1573619 h 2307265"/>
              <a:gd name="connsiteX49" fmla="*/ 776177 w 6964326"/>
              <a:gd name="connsiteY49" fmla="*/ 1658679 h 2307265"/>
              <a:gd name="connsiteX50" fmla="*/ 489098 w 6964326"/>
              <a:gd name="connsiteY50" fmla="*/ 1679945 h 2307265"/>
              <a:gd name="connsiteX51" fmla="*/ 308345 w 6964326"/>
              <a:gd name="connsiteY51" fmla="*/ 1743740 h 2307265"/>
              <a:gd name="connsiteX52" fmla="*/ 85061 w 6964326"/>
              <a:gd name="connsiteY52" fmla="*/ 1754372 h 2307265"/>
              <a:gd name="connsiteX53" fmla="*/ 0 w 6964326"/>
              <a:gd name="connsiteY53" fmla="*/ 1786270 h 2307265"/>
              <a:gd name="connsiteX54" fmla="*/ 170121 w 6964326"/>
              <a:gd name="connsiteY54" fmla="*/ 2041452 h 2307265"/>
              <a:gd name="connsiteX55" fmla="*/ 297712 w 6964326"/>
              <a:gd name="connsiteY55" fmla="*/ 2169042 h 2307265"/>
              <a:gd name="connsiteX56" fmla="*/ 457200 w 6964326"/>
              <a:gd name="connsiteY56" fmla="*/ 2286000 h 2307265"/>
              <a:gd name="connsiteX57" fmla="*/ 978196 w 6964326"/>
              <a:gd name="connsiteY57" fmla="*/ 2307265 h 2307265"/>
              <a:gd name="connsiteX58" fmla="*/ 1127052 w 6964326"/>
              <a:gd name="connsiteY58" fmla="*/ 2137145 h 2307265"/>
              <a:gd name="connsiteX59" fmla="*/ 1339703 w 6964326"/>
              <a:gd name="connsiteY59" fmla="*/ 1850065 h 2307265"/>
              <a:gd name="connsiteX60" fmla="*/ 1360968 w 6964326"/>
              <a:gd name="connsiteY60" fmla="*/ 1807535 h 2307265"/>
              <a:gd name="connsiteX61" fmla="*/ 1467294 w 6964326"/>
              <a:gd name="connsiteY61" fmla="*/ 1733107 h 2307265"/>
              <a:gd name="connsiteX62" fmla="*/ 1552354 w 6964326"/>
              <a:gd name="connsiteY62" fmla="*/ 1690577 h 2307265"/>
              <a:gd name="connsiteX63" fmla="*/ 1499191 w 6964326"/>
              <a:gd name="connsiteY63" fmla="*/ 1584252 h 2307265"/>
              <a:gd name="connsiteX64" fmla="*/ 1541721 w 6964326"/>
              <a:gd name="connsiteY64" fmla="*/ 1467293 h 2307265"/>
              <a:gd name="connsiteX65" fmla="*/ 1616149 w 6964326"/>
              <a:gd name="connsiteY65" fmla="*/ 1403498 h 2307265"/>
              <a:gd name="connsiteX66" fmla="*/ 1637414 w 6964326"/>
              <a:gd name="connsiteY66" fmla="*/ 1339703 h 2307265"/>
              <a:gd name="connsiteX67" fmla="*/ 1828800 w 6964326"/>
              <a:gd name="connsiteY67" fmla="*/ 1339703 h 2307265"/>
              <a:gd name="connsiteX68" fmla="*/ 1998921 w 6964326"/>
              <a:gd name="connsiteY68" fmla="*/ 1435396 h 2307265"/>
              <a:gd name="connsiteX69" fmla="*/ 2147777 w 6964326"/>
              <a:gd name="connsiteY69" fmla="*/ 1467293 h 2307265"/>
              <a:gd name="connsiteX70" fmla="*/ 2286000 w 6964326"/>
              <a:gd name="connsiteY70" fmla="*/ 1499191 h 2307265"/>
              <a:gd name="connsiteX71" fmla="*/ 2434856 w 6964326"/>
              <a:gd name="connsiteY71" fmla="*/ 1499191 h 2307265"/>
              <a:gd name="connsiteX72" fmla="*/ 2530549 w 6964326"/>
              <a:gd name="connsiteY72" fmla="*/ 1477926 h 2307265"/>
              <a:gd name="connsiteX73" fmla="*/ 2551814 w 6964326"/>
              <a:gd name="connsiteY73" fmla="*/ 1403498 h 2307265"/>
              <a:gd name="connsiteX74" fmla="*/ 2541182 w 6964326"/>
              <a:gd name="connsiteY74" fmla="*/ 1329070 h 2307265"/>
              <a:gd name="connsiteX75" fmla="*/ 2466754 w 6964326"/>
              <a:gd name="connsiteY75" fmla="*/ 1275907 h 2307265"/>
              <a:gd name="connsiteX76" fmla="*/ 2296633 w 6964326"/>
              <a:gd name="connsiteY76" fmla="*/ 1222745 h 2307265"/>
              <a:gd name="connsiteX77" fmla="*/ 2200940 w 6964326"/>
              <a:gd name="connsiteY77" fmla="*/ 1158949 h 2307265"/>
              <a:gd name="connsiteX78" fmla="*/ 2317898 w 6964326"/>
              <a:gd name="connsiteY78" fmla="*/ 1105786 h 2307265"/>
              <a:gd name="connsiteX79" fmla="*/ 2445489 w 6964326"/>
              <a:gd name="connsiteY79" fmla="*/ 1063256 h 2307265"/>
              <a:gd name="connsiteX80" fmla="*/ 2541182 w 6964326"/>
              <a:gd name="connsiteY80" fmla="*/ 978196 h 2307265"/>
              <a:gd name="connsiteX81" fmla="*/ 2721935 w 6964326"/>
              <a:gd name="connsiteY81" fmla="*/ 935665 h 2307265"/>
              <a:gd name="connsiteX82" fmla="*/ 2838894 w 6964326"/>
              <a:gd name="connsiteY82" fmla="*/ 946298 h 2307265"/>
              <a:gd name="connsiteX83" fmla="*/ 2966484 w 6964326"/>
              <a:gd name="connsiteY83" fmla="*/ 946298 h 2307265"/>
              <a:gd name="connsiteX84" fmla="*/ 3072810 w 6964326"/>
              <a:gd name="connsiteY84" fmla="*/ 850605 h 2307265"/>
              <a:gd name="connsiteX85" fmla="*/ 3242931 w 6964326"/>
              <a:gd name="connsiteY85" fmla="*/ 818707 h 2307265"/>
              <a:gd name="connsiteX86" fmla="*/ 3381154 w 6964326"/>
              <a:gd name="connsiteY86" fmla="*/ 829340 h 2307265"/>
              <a:gd name="connsiteX87" fmla="*/ 3434317 w 6964326"/>
              <a:gd name="connsiteY87" fmla="*/ 871870 h 2307265"/>
              <a:gd name="connsiteX88" fmla="*/ 3413052 w 6964326"/>
              <a:gd name="connsiteY88" fmla="*/ 956931 h 2307265"/>
              <a:gd name="connsiteX89" fmla="*/ 3508745 w 6964326"/>
              <a:gd name="connsiteY89" fmla="*/ 1020726 h 2307265"/>
              <a:gd name="connsiteX90" fmla="*/ 3742661 w 6964326"/>
              <a:gd name="connsiteY90" fmla="*/ 1084521 h 2307265"/>
              <a:gd name="connsiteX91" fmla="*/ 3891517 w 6964326"/>
              <a:gd name="connsiteY91" fmla="*/ 1137684 h 2307265"/>
              <a:gd name="connsiteX92" fmla="*/ 3997842 w 6964326"/>
              <a:gd name="connsiteY92" fmla="*/ 1190847 h 2307265"/>
              <a:gd name="connsiteX93" fmla="*/ 3987210 w 6964326"/>
              <a:gd name="connsiteY93" fmla="*/ 1297172 h 2307265"/>
              <a:gd name="connsiteX94" fmla="*/ 3987210 w 6964326"/>
              <a:gd name="connsiteY94" fmla="*/ 1360968 h 2307265"/>
              <a:gd name="connsiteX95" fmla="*/ 4072270 w 6964326"/>
              <a:gd name="connsiteY95" fmla="*/ 1414131 h 2307265"/>
              <a:gd name="connsiteX96" fmla="*/ 4242391 w 6964326"/>
              <a:gd name="connsiteY96" fmla="*/ 1488558 h 2307265"/>
              <a:gd name="connsiteX97" fmla="*/ 4412512 w 6964326"/>
              <a:gd name="connsiteY97" fmla="*/ 1499191 h 2307265"/>
              <a:gd name="connsiteX98" fmla="*/ 4572000 w 6964326"/>
              <a:gd name="connsiteY98" fmla="*/ 1509824 h 2307265"/>
              <a:gd name="connsiteX99" fmla="*/ 4699591 w 6964326"/>
              <a:gd name="connsiteY99" fmla="*/ 1509824 h 2307265"/>
              <a:gd name="connsiteX100" fmla="*/ 4837814 w 6964326"/>
              <a:gd name="connsiteY100" fmla="*/ 1509824 h 2307265"/>
              <a:gd name="connsiteX101" fmla="*/ 4976038 w 6964326"/>
              <a:gd name="connsiteY101" fmla="*/ 1531089 h 2307265"/>
              <a:gd name="connsiteX102" fmla="*/ 5092996 w 6964326"/>
              <a:gd name="connsiteY102" fmla="*/ 1541721 h 2307265"/>
              <a:gd name="connsiteX103" fmla="*/ 5199321 w 6964326"/>
              <a:gd name="connsiteY103" fmla="*/ 1562986 h 2307265"/>
              <a:gd name="connsiteX104" fmla="*/ 5295014 w 6964326"/>
              <a:gd name="connsiteY104" fmla="*/ 1584252 h 2307265"/>
              <a:gd name="connsiteX105" fmla="*/ 5369442 w 6964326"/>
              <a:gd name="connsiteY105" fmla="*/ 1637414 h 2307265"/>
              <a:gd name="connsiteX106" fmla="*/ 5369442 w 6964326"/>
              <a:gd name="connsiteY106" fmla="*/ 1754372 h 2307265"/>
              <a:gd name="connsiteX107" fmla="*/ 5401340 w 6964326"/>
              <a:gd name="connsiteY107" fmla="*/ 1935126 h 2307265"/>
              <a:gd name="connsiteX108" fmla="*/ 5592726 w 6964326"/>
              <a:gd name="connsiteY108" fmla="*/ 2009554 h 2307265"/>
              <a:gd name="connsiteX109" fmla="*/ 5730949 w 6964326"/>
              <a:gd name="connsiteY109" fmla="*/ 2041452 h 2307265"/>
              <a:gd name="connsiteX110" fmla="*/ 5996763 w 6964326"/>
              <a:gd name="connsiteY110" fmla="*/ 2083982 h 2307265"/>
              <a:gd name="connsiteX111" fmla="*/ 6209414 w 6964326"/>
              <a:gd name="connsiteY111" fmla="*/ 2094614 h 2307265"/>
              <a:gd name="connsiteX112" fmla="*/ 6400800 w 6964326"/>
              <a:gd name="connsiteY112" fmla="*/ 2094614 h 2307265"/>
              <a:gd name="connsiteX113" fmla="*/ 6666614 w 6964326"/>
              <a:gd name="connsiteY113" fmla="*/ 1956391 h 2307265"/>
              <a:gd name="connsiteX114" fmla="*/ 6815470 w 6964326"/>
              <a:gd name="connsiteY114" fmla="*/ 1903228 h 2307265"/>
              <a:gd name="connsiteX115" fmla="*/ 6943061 w 6964326"/>
              <a:gd name="connsiteY115" fmla="*/ 1765005 h 2307265"/>
              <a:gd name="connsiteX116" fmla="*/ 6964326 w 6964326"/>
              <a:gd name="connsiteY116" fmla="*/ 1520456 h 2307265"/>
              <a:gd name="connsiteX117" fmla="*/ 6953694 w 6964326"/>
              <a:gd name="connsiteY117" fmla="*/ 1382233 h 2307265"/>
              <a:gd name="connsiteX118" fmla="*/ 6826103 w 6964326"/>
              <a:gd name="connsiteY118" fmla="*/ 1265275 h 2307265"/>
              <a:gd name="connsiteX119" fmla="*/ 6794205 w 6964326"/>
              <a:gd name="connsiteY119" fmla="*/ 1084521 h 2307265"/>
              <a:gd name="connsiteX120" fmla="*/ 6719777 w 6964326"/>
              <a:gd name="connsiteY120" fmla="*/ 925033 h 2307265"/>
              <a:gd name="connsiteX121" fmla="*/ 6741042 w 6964326"/>
              <a:gd name="connsiteY121" fmla="*/ 786810 h 2307265"/>
              <a:gd name="connsiteX122" fmla="*/ 6709145 w 6964326"/>
              <a:gd name="connsiteY122" fmla="*/ 691117 h 2307265"/>
              <a:gd name="connsiteX123" fmla="*/ 6645349 w 6964326"/>
              <a:gd name="connsiteY123" fmla="*/ 627321 h 2307265"/>
              <a:gd name="connsiteX124" fmla="*/ 6570921 w 6964326"/>
              <a:gd name="connsiteY124" fmla="*/ 499731 h 2307265"/>
              <a:gd name="connsiteX125" fmla="*/ 6507126 w 6964326"/>
              <a:gd name="connsiteY125" fmla="*/ 425303 h 2307265"/>
              <a:gd name="connsiteX126" fmla="*/ 6453963 w 6964326"/>
              <a:gd name="connsiteY126" fmla="*/ 297712 h 2307265"/>
              <a:gd name="connsiteX127" fmla="*/ 6422066 w 6964326"/>
              <a:gd name="connsiteY127" fmla="*/ 191386 h 2307265"/>
              <a:gd name="connsiteX128" fmla="*/ 6422066 w 6964326"/>
              <a:gd name="connsiteY128" fmla="*/ 191386 h 2307265"/>
              <a:gd name="connsiteX129" fmla="*/ 6273210 w 6964326"/>
              <a:gd name="connsiteY129" fmla="*/ 116958 h 2307265"/>
              <a:gd name="connsiteX130" fmla="*/ 6220047 w 6964326"/>
              <a:gd name="connsiteY130" fmla="*/ 116958 h 2307265"/>
              <a:gd name="connsiteX0" fmla="*/ 7134447 w 8059479"/>
              <a:gd name="connsiteY0" fmla="*/ 0 h 2307265"/>
              <a:gd name="connsiteX1" fmla="*/ 7283302 w 8059479"/>
              <a:gd name="connsiteY1" fmla="*/ 148856 h 2307265"/>
              <a:gd name="connsiteX2" fmla="*/ 7304567 w 8059479"/>
              <a:gd name="connsiteY2" fmla="*/ 233917 h 2307265"/>
              <a:gd name="connsiteX3" fmla="*/ 7304567 w 8059479"/>
              <a:gd name="connsiteY3" fmla="*/ 350875 h 2307265"/>
              <a:gd name="connsiteX4" fmla="*/ 7389628 w 8059479"/>
              <a:gd name="connsiteY4" fmla="*/ 489098 h 2307265"/>
              <a:gd name="connsiteX5" fmla="*/ 7389628 w 8059479"/>
              <a:gd name="connsiteY5" fmla="*/ 616689 h 2307265"/>
              <a:gd name="connsiteX6" fmla="*/ 7325833 w 8059479"/>
              <a:gd name="connsiteY6" fmla="*/ 765545 h 2307265"/>
              <a:gd name="connsiteX7" fmla="*/ 7325833 w 8059479"/>
              <a:gd name="connsiteY7" fmla="*/ 946298 h 2307265"/>
              <a:gd name="connsiteX8" fmla="*/ 7315200 w 8059479"/>
              <a:gd name="connsiteY8" fmla="*/ 1095154 h 2307265"/>
              <a:gd name="connsiteX9" fmla="*/ 7325833 w 8059479"/>
              <a:gd name="connsiteY9" fmla="*/ 1190847 h 2307265"/>
              <a:gd name="connsiteX10" fmla="*/ 7347098 w 8059479"/>
              <a:gd name="connsiteY10" fmla="*/ 1371600 h 2307265"/>
              <a:gd name="connsiteX11" fmla="*/ 7347098 w 8059479"/>
              <a:gd name="connsiteY11" fmla="*/ 1541721 h 2307265"/>
              <a:gd name="connsiteX12" fmla="*/ 7240772 w 8059479"/>
              <a:gd name="connsiteY12" fmla="*/ 1584252 h 2307265"/>
              <a:gd name="connsiteX13" fmla="*/ 6985591 w 8059479"/>
              <a:gd name="connsiteY13" fmla="*/ 1616149 h 2307265"/>
              <a:gd name="connsiteX14" fmla="*/ 6751674 w 8059479"/>
              <a:gd name="connsiteY14" fmla="*/ 1562986 h 2307265"/>
              <a:gd name="connsiteX15" fmla="*/ 6422065 w 8059479"/>
              <a:gd name="connsiteY15" fmla="*/ 1446028 h 2307265"/>
              <a:gd name="connsiteX16" fmla="*/ 6092456 w 8059479"/>
              <a:gd name="connsiteY16" fmla="*/ 1371600 h 2307265"/>
              <a:gd name="connsiteX17" fmla="*/ 5922335 w 8059479"/>
              <a:gd name="connsiteY17" fmla="*/ 1339703 h 2307265"/>
              <a:gd name="connsiteX18" fmla="*/ 5528930 w 8059479"/>
              <a:gd name="connsiteY18" fmla="*/ 1371600 h 2307265"/>
              <a:gd name="connsiteX19" fmla="*/ 5380074 w 8059479"/>
              <a:gd name="connsiteY19" fmla="*/ 1371600 h 2307265"/>
              <a:gd name="connsiteX20" fmla="*/ 5284381 w 8059479"/>
              <a:gd name="connsiteY20" fmla="*/ 1339703 h 2307265"/>
              <a:gd name="connsiteX21" fmla="*/ 5252484 w 8059479"/>
              <a:gd name="connsiteY21" fmla="*/ 1297172 h 2307265"/>
              <a:gd name="connsiteX22" fmla="*/ 5241851 w 8059479"/>
              <a:gd name="connsiteY22" fmla="*/ 1105786 h 2307265"/>
              <a:gd name="connsiteX23" fmla="*/ 5103628 w 8059479"/>
              <a:gd name="connsiteY23" fmla="*/ 1084521 h 2307265"/>
              <a:gd name="connsiteX24" fmla="*/ 4933507 w 8059479"/>
              <a:gd name="connsiteY24" fmla="*/ 1041991 h 2307265"/>
              <a:gd name="connsiteX25" fmla="*/ 4816549 w 8059479"/>
              <a:gd name="connsiteY25" fmla="*/ 1010093 h 2307265"/>
              <a:gd name="connsiteX26" fmla="*/ 4667693 w 8059479"/>
              <a:gd name="connsiteY26" fmla="*/ 967563 h 2307265"/>
              <a:gd name="connsiteX27" fmla="*/ 4657060 w 8059479"/>
              <a:gd name="connsiteY27" fmla="*/ 925033 h 2307265"/>
              <a:gd name="connsiteX28" fmla="*/ 4614530 w 8059479"/>
              <a:gd name="connsiteY28" fmla="*/ 839972 h 2307265"/>
              <a:gd name="connsiteX29" fmla="*/ 4401879 w 8059479"/>
              <a:gd name="connsiteY29" fmla="*/ 786810 h 2307265"/>
              <a:gd name="connsiteX30" fmla="*/ 4263656 w 8059479"/>
              <a:gd name="connsiteY30" fmla="*/ 744279 h 2307265"/>
              <a:gd name="connsiteX31" fmla="*/ 4167963 w 8059479"/>
              <a:gd name="connsiteY31" fmla="*/ 754912 h 2307265"/>
              <a:gd name="connsiteX32" fmla="*/ 4082902 w 8059479"/>
              <a:gd name="connsiteY32" fmla="*/ 808075 h 2307265"/>
              <a:gd name="connsiteX33" fmla="*/ 4051005 w 8059479"/>
              <a:gd name="connsiteY33" fmla="*/ 861238 h 2307265"/>
              <a:gd name="connsiteX34" fmla="*/ 3944679 w 8059479"/>
              <a:gd name="connsiteY34" fmla="*/ 882503 h 2307265"/>
              <a:gd name="connsiteX35" fmla="*/ 3646967 w 8059479"/>
              <a:gd name="connsiteY35" fmla="*/ 861238 h 2307265"/>
              <a:gd name="connsiteX36" fmla="*/ 3455581 w 8059479"/>
              <a:gd name="connsiteY36" fmla="*/ 935665 h 2307265"/>
              <a:gd name="connsiteX37" fmla="*/ 3274828 w 8059479"/>
              <a:gd name="connsiteY37" fmla="*/ 1063256 h 2307265"/>
              <a:gd name="connsiteX38" fmla="*/ 3189767 w 8059479"/>
              <a:gd name="connsiteY38" fmla="*/ 1137684 h 2307265"/>
              <a:gd name="connsiteX39" fmla="*/ 3381153 w 8059479"/>
              <a:gd name="connsiteY39" fmla="*/ 1286540 h 2307265"/>
              <a:gd name="connsiteX40" fmla="*/ 3487479 w 8059479"/>
              <a:gd name="connsiteY40" fmla="*/ 1360968 h 2307265"/>
              <a:gd name="connsiteX41" fmla="*/ 3487479 w 8059479"/>
              <a:gd name="connsiteY41" fmla="*/ 1360968 h 2307265"/>
              <a:gd name="connsiteX42" fmla="*/ 3200400 w 8059479"/>
              <a:gd name="connsiteY42" fmla="*/ 1414131 h 2307265"/>
              <a:gd name="connsiteX43" fmla="*/ 2955851 w 8059479"/>
              <a:gd name="connsiteY43" fmla="*/ 1350335 h 2307265"/>
              <a:gd name="connsiteX44" fmla="*/ 2796363 w 8059479"/>
              <a:gd name="connsiteY44" fmla="*/ 1318438 h 2307265"/>
              <a:gd name="connsiteX45" fmla="*/ 2668772 w 8059479"/>
              <a:gd name="connsiteY45" fmla="*/ 1307805 h 2307265"/>
              <a:gd name="connsiteX46" fmla="*/ 2583712 w 8059479"/>
              <a:gd name="connsiteY46" fmla="*/ 1350335 h 2307265"/>
              <a:gd name="connsiteX47" fmla="*/ 2381693 w 8059479"/>
              <a:gd name="connsiteY47" fmla="*/ 1477926 h 2307265"/>
              <a:gd name="connsiteX48" fmla="*/ 2179674 w 8059479"/>
              <a:gd name="connsiteY48" fmla="*/ 1573619 h 2307265"/>
              <a:gd name="connsiteX49" fmla="*/ 1871330 w 8059479"/>
              <a:gd name="connsiteY49" fmla="*/ 1658679 h 2307265"/>
              <a:gd name="connsiteX50" fmla="*/ 1584251 w 8059479"/>
              <a:gd name="connsiteY50" fmla="*/ 1679945 h 2307265"/>
              <a:gd name="connsiteX51" fmla="*/ 1403498 w 8059479"/>
              <a:gd name="connsiteY51" fmla="*/ 1743740 h 2307265"/>
              <a:gd name="connsiteX52" fmla="*/ 1180214 w 8059479"/>
              <a:gd name="connsiteY52" fmla="*/ 1754372 h 2307265"/>
              <a:gd name="connsiteX53" fmla="*/ 1095153 w 8059479"/>
              <a:gd name="connsiteY53" fmla="*/ 1786270 h 2307265"/>
              <a:gd name="connsiteX54" fmla="*/ 0 w 8059479"/>
              <a:gd name="connsiteY54" fmla="*/ 1275908 h 2307265"/>
              <a:gd name="connsiteX55" fmla="*/ 1392865 w 8059479"/>
              <a:gd name="connsiteY55" fmla="*/ 2169042 h 2307265"/>
              <a:gd name="connsiteX56" fmla="*/ 1552353 w 8059479"/>
              <a:gd name="connsiteY56" fmla="*/ 2286000 h 2307265"/>
              <a:gd name="connsiteX57" fmla="*/ 2073349 w 8059479"/>
              <a:gd name="connsiteY57" fmla="*/ 2307265 h 2307265"/>
              <a:gd name="connsiteX58" fmla="*/ 2222205 w 8059479"/>
              <a:gd name="connsiteY58" fmla="*/ 2137145 h 2307265"/>
              <a:gd name="connsiteX59" fmla="*/ 2434856 w 8059479"/>
              <a:gd name="connsiteY59" fmla="*/ 1850065 h 2307265"/>
              <a:gd name="connsiteX60" fmla="*/ 2456121 w 8059479"/>
              <a:gd name="connsiteY60" fmla="*/ 1807535 h 2307265"/>
              <a:gd name="connsiteX61" fmla="*/ 2562447 w 8059479"/>
              <a:gd name="connsiteY61" fmla="*/ 1733107 h 2307265"/>
              <a:gd name="connsiteX62" fmla="*/ 2647507 w 8059479"/>
              <a:gd name="connsiteY62" fmla="*/ 1690577 h 2307265"/>
              <a:gd name="connsiteX63" fmla="*/ 2594344 w 8059479"/>
              <a:gd name="connsiteY63" fmla="*/ 1584252 h 2307265"/>
              <a:gd name="connsiteX64" fmla="*/ 2636874 w 8059479"/>
              <a:gd name="connsiteY64" fmla="*/ 1467293 h 2307265"/>
              <a:gd name="connsiteX65" fmla="*/ 2711302 w 8059479"/>
              <a:gd name="connsiteY65" fmla="*/ 1403498 h 2307265"/>
              <a:gd name="connsiteX66" fmla="*/ 2732567 w 8059479"/>
              <a:gd name="connsiteY66" fmla="*/ 1339703 h 2307265"/>
              <a:gd name="connsiteX67" fmla="*/ 2923953 w 8059479"/>
              <a:gd name="connsiteY67" fmla="*/ 1339703 h 2307265"/>
              <a:gd name="connsiteX68" fmla="*/ 3094074 w 8059479"/>
              <a:gd name="connsiteY68" fmla="*/ 1435396 h 2307265"/>
              <a:gd name="connsiteX69" fmla="*/ 3242930 w 8059479"/>
              <a:gd name="connsiteY69" fmla="*/ 1467293 h 2307265"/>
              <a:gd name="connsiteX70" fmla="*/ 3381153 w 8059479"/>
              <a:gd name="connsiteY70" fmla="*/ 1499191 h 2307265"/>
              <a:gd name="connsiteX71" fmla="*/ 3530009 w 8059479"/>
              <a:gd name="connsiteY71" fmla="*/ 1499191 h 2307265"/>
              <a:gd name="connsiteX72" fmla="*/ 3625702 w 8059479"/>
              <a:gd name="connsiteY72" fmla="*/ 1477926 h 2307265"/>
              <a:gd name="connsiteX73" fmla="*/ 3646967 w 8059479"/>
              <a:gd name="connsiteY73" fmla="*/ 1403498 h 2307265"/>
              <a:gd name="connsiteX74" fmla="*/ 3636335 w 8059479"/>
              <a:gd name="connsiteY74" fmla="*/ 1329070 h 2307265"/>
              <a:gd name="connsiteX75" fmla="*/ 3561907 w 8059479"/>
              <a:gd name="connsiteY75" fmla="*/ 1275907 h 2307265"/>
              <a:gd name="connsiteX76" fmla="*/ 3391786 w 8059479"/>
              <a:gd name="connsiteY76" fmla="*/ 1222745 h 2307265"/>
              <a:gd name="connsiteX77" fmla="*/ 3296093 w 8059479"/>
              <a:gd name="connsiteY77" fmla="*/ 1158949 h 2307265"/>
              <a:gd name="connsiteX78" fmla="*/ 3413051 w 8059479"/>
              <a:gd name="connsiteY78" fmla="*/ 1105786 h 2307265"/>
              <a:gd name="connsiteX79" fmla="*/ 3540642 w 8059479"/>
              <a:gd name="connsiteY79" fmla="*/ 1063256 h 2307265"/>
              <a:gd name="connsiteX80" fmla="*/ 3636335 w 8059479"/>
              <a:gd name="connsiteY80" fmla="*/ 978196 h 2307265"/>
              <a:gd name="connsiteX81" fmla="*/ 3817088 w 8059479"/>
              <a:gd name="connsiteY81" fmla="*/ 935665 h 2307265"/>
              <a:gd name="connsiteX82" fmla="*/ 3934047 w 8059479"/>
              <a:gd name="connsiteY82" fmla="*/ 946298 h 2307265"/>
              <a:gd name="connsiteX83" fmla="*/ 4061637 w 8059479"/>
              <a:gd name="connsiteY83" fmla="*/ 946298 h 2307265"/>
              <a:gd name="connsiteX84" fmla="*/ 4167963 w 8059479"/>
              <a:gd name="connsiteY84" fmla="*/ 850605 h 2307265"/>
              <a:gd name="connsiteX85" fmla="*/ 4338084 w 8059479"/>
              <a:gd name="connsiteY85" fmla="*/ 818707 h 2307265"/>
              <a:gd name="connsiteX86" fmla="*/ 4476307 w 8059479"/>
              <a:gd name="connsiteY86" fmla="*/ 829340 h 2307265"/>
              <a:gd name="connsiteX87" fmla="*/ 4529470 w 8059479"/>
              <a:gd name="connsiteY87" fmla="*/ 871870 h 2307265"/>
              <a:gd name="connsiteX88" fmla="*/ 4508205 w 8059479"/>
              <a:gd name="connsiteY88" fmla="*/ 956931 h 2307265"/>
              <a:gd name="connsiteX89" fmla="*/ 4603898 w 8059479"/>
              <a:gd name="connsiteY89" fmla="*/ 1020726 h 2307265"/>
              <a:gd name="connsiteX90" fmla="*/ 4837814 w 8059479"/>
              <a:gd name="connsiteY90" fmla="*/ 1084521 h 2307265"/>
              <a:gd name="connsiteX91" fmla="*/ 4986670 w 8059479"/>
              <a:gd name="connsiteY91" fmla="*/ 1137684 h 2307265"/>
              <a:gd name="connsiteX92" fmla="*/ 5092995 w 8059479"/>
              <a:gd name="connsiteY92" fmla="*/ 1190847 h 2307265"/>
              <a:gd name="connsiteX93" fmla="*/ 5082363 w 8059479"/>
              <a:gd name="connsiteY93" fmla="*/ 1297172 h 2307265"/>
              <a:gd name="connsiteX94" fmla="*/ 5082363 w 8059479"/>
              <a:gd name="connsiteY94" fmla="*/ 1360968 h 2307265"/>
              <a:gd name="connsiteX95" fmla="*/ 5167423 w 8059479"/>
              <a:gd name="connsiteY95" fmla="*/ 1414131 h 2307265"/>
              <a:gd name="connsiteX96" fmla="*/ 5337544 w 8059479"/>
              <a:gd name="connsiteY96" fmla="*/ 1488558 h 2307265"/>
              <a:gd name="connsiteX97" fmla="*/ 5507665 w 8059479"/>
              <a:gd name="connsiteY97" fmla="*/ 1499191 h 2307265"/>
              <a:gd name="connsiteX98" fmla="*/ 5667153 w 8059479"/>
              <a:gd name="connsiteY98" fmla="*/ 1509824 h 2307265"/>
              <a:gd name="connsiteX99" fmla="*/ 5794744 w 8059479"/>
              <a:gd name="connsiteY99" fmla="*/ 1509824 h 2307265"/>
              <a:gd name="connsiteX100" fmla="*/ 5932967 w 8059479"/>
              <a:gd name="connsiteY100" fmla="*/ 1509824 h 2307265"/>
              <a:gd name="connsiteX101" fmla="*/ 6071191 w 8059479"/>
              <a:gd name="connsiteY101" fmla="*/ 1531089 h 2307265"/>
              <a:gd name="connsiteX102" fmla="*/ 6188149 w 8059479"/>
              <a:gd name="connsiteY102" fmla="*/ 1541721 h 2307265"/>
              <a:gd name="connsiteX103" fmla="*/ 6294474 w 8059479"/>
              <a:gd name="connsiteY103" fmla="*/ 1562986 h 2307265"/>
              <a:gd name="connsiteX104" fmla="*/ 6390167 w 8059479"/>
              <a:gd name="connsiteY104" fmla="*/ 1584252 h 2307265"/>
              <a:gd name="connsiteX105" fmla="*/ 6464595 w 8059479"/>
              <a:gd name="connsiteY105" fmla="*/ 1637414 h 2307265"/>
              <a:gd name="connsiteX106" fmla="*/ 6464595 w 8059479"/>
              <a:gd name="connsiteY106" fmla="*/ 1754372 h 2307265"/>
              <a:gd name="connsiteX107" fmla="*/ 6496493 w 8059479"/>
              <a:gd name="connsiteY107" fmla="*/ 1935126 h 2307265"/>
              <a:gd name="connsiteX108" fmla="*/ 6687879 w 8059479"/>
              <a:gd name="connsiteY108" fmla="*/ 2009554 h 2307265"/>
              <a:gd name="connsiteX109" fmla="*/ 6826102 w 8059479"/>
              <a:gd name="connsiteY109" fmla="*/ 2041452 h 2307265"/>
              <a:gd name="connsiteX110" fmla="*/ 7091916 w 8059479"/>
              <a:gd name="connsiteY110" fmla="*/ 2083982 h 2307265"/>
              <a:gd name="connsiteX111" fmla="*/ 7304567 w 8059479"/>
              <a:gd name="connsiteY111" fmla="*/ 2094614 h 2307265"/>
              <a:gd name="connsiteX112" fmla="*/ 7495953 w 8059479"/>
              <a:gd name="connsiteY112" fmla="*/ 2094614 h 2307265"/>
              <a:gd name="connsiteX113" fmla="*/ 7761767 w 8059479"/>
              <a:gd name="connsiteY113" fmla="*/ 1956391 h 2307265"/>
              <a:gd name="connsiteX114" fmla="*/ 7910623 w 8059479"/>
              <a:gd name="connsiteY114" fmla="*/ 1903228 h 2307265"/>
              <a:gd name="connsiteX115" fmla="*/ 8038214 w 8059479"/>
              <a:gd name="connsiteY115" fmla="*/ 1765005 h 2307265"/>
              <a:gd name="connsiteX116" fmla="*/ 8059479 w 8059479"/>
              <a:gd name="connsiteY116" fmla="*/ 1520456 h 2307265"/>
              <a:gd name="connsiteX117" fmla="*/ 8048847 w 8059479"/>
              <a:gd name="connsiteY117" fmla="*/ 1382233 h 2307265"/>
              <a:gd name="connsiteX118" fmla="*/ 7921256 w 8059479"/>
              <a:gd name="connsiteY118" fmla="*/ 1265275 h 2307265"/>
              <a:gd name="connsiteX119" fmla="*/ 7889358 w 8059479"/>
              <a:gd name="connsiteY119" fmla="*/ 1084521 h 2307265"/>
              <a:gd name="connsiteX120" fmla="*/ 7814930 w 8059479"/>
              <a:gd name="connsiteY120" fmla="*/ 925033 h 2307265"/>
              <a:gd name="connsiteX121" fmla="*/ 7836195 w 8059479"/>
              <a:gd name="connsiteY121" fmla="*/ 786810 h 2307265"/>
              <a:gd name="connsiteX122" fmla="*/ 7804298 w 8059479"/>
              <a:gd name="connsiteY122" fmla="*/ 691117 h 2307265"/>
              <a:gd name="connsiteX123" fmla="*/ 7740502 w 8059479"/>
              <a:gd name="connsiteY123" fmla="*/ 627321 h 2307265"/>
              <a:gd name="connsiteX124" fmla="*/ 7666074 w 8059479"/>
              <a:gd name="connsiteY124" fmla="*/ 499731 h 2307265"/>
              <a:gd name="connsiteX125" fmla="*/ 7602279 w 8059479"/>
              <a:gd name="connsiteY125" fmla="*/ 425303 h 2307265"/>
              <a:gd name="connsiteX126" fmla="*/ 7549116 w 8059479"/>
              <a:gd name="connsiteY126" fmla="*/ 297712 h 2307265"/>
              <a:gd name="connsiteX127" fmla="*/ 7517219 w 8059479"/>
              <a:gd name="connsiteY127" fmla="*/ 191386 h 2307265"/>
              <a:gd name="connsiteX128" fmla="*/ 7517219 w 8059479"/>
              <a:gd name="connsiteY128" fmla="*/ 191386 h 2307265"/>
              <a:gd name="connsiteX129" fmla="*/ 7368363 w 8059479"/>
              <a:gd name="connsiteY129" fmla="*/ 116958 h 2307265"/>
              <a:gd name="connsiteX130" fmla="*/ 7315200 w 8059479"/>
              <a:gd name="connsiteY130" fmla="*/ 116958 h 2307265"/>
              <a:gd name="connsiteX0" fmla="*/ 7134447 w 8059479"/>
              <a:gd name="connsiteY0" fmla="*/ 0 h 2307265"/>
              <a:gd name="connsiteX1" fmla="*/ 7283302 w 8059479"/>
              <a:gd name="connsiteY1" fmla="*/ 148856 h 2307265"/>
              <a:gd name="connsiteX2" fmla="*/ 7304567 w 8059479"/>
              <a:gd name="connsiteY2" fmla="*/ 233917 h 2307265"/>
              <a:gd name="connsiteX3" fmla="*/ 7304567 w 8059479"/>
              <a:gd name="connsiteY3" fmla="*/ 350875 h 2307265"/>
              <a:gd name="connsiteX4" fmla="*/ 7389628 w 8059479"/>
              <a:gd name="connsiteY4" fmla="*/ 489098 h 2307265"/>
              <a:gd name="connsiteX5" fmla="*/ 7389628 w 8059479"/>
              <a:gd name="connsiteY5" fmla="*/ 616689 h 2307265"/>
              <a:gd name="connsiteX6" fmla="*/ 7325833 w 8059479"/>
              <a:gd name="connsiteY6" fmla="*/ 765545 h 2307265"/>
              <a:gd name="connsiteX7" fmla="*/ 7325833 w 8059479"/>
              <a:gd name="connsiteY7" fmla="*/ 946298 h 2307265"/>
              <a:gd name="connsiteX8" fmla="*/ 7315200 w 8059479"/>
              <a:gd name="connsiteY8" fmla="*/ 1095154 h 2307265"/>
              <a:gd name="connsiteX9" fmla="*/ 7325833 w 8059479"/>
              <a:gd name="connsiteY9" fmla="*/ 1190847 h 2307265"/>
              <a:gd name="connsiteX10" fmla="*/ 7347098 w 8059479"/>
              <a:gd name="connsiteY10" fmla="*/ 1371600 h 2307265"/>
              <a:gd name="connsiteX11" fmla="*/ 7347098 w 8059479"/>
              <a:gd name="connsiteY11" fmla="*/ 1541721 h 2307265"/>
              <a:gd name="connsiteX12" fmla="*/ 7240772 w 8059479"/>
              <a:gd name="connsiteY12" fmla="*/ 1584252 h 2307265"/>
              <a:gd name="connsiteX13" fmla="*/ 6985591 w 8059479"/>
              <a:gd name="connsiteY13" fmla="*/ 1616149 h 2307265"/>
              <a:gd name="connsiteX14" fmla="*/ 6751674 w 8059479"/>
              <a:gd name="connsiteY14" fmla="*/ 1562986 h 2307265"/>
              <a:gd name="connsiteX15" fmla="*/ 6422065 w 8059479"/>
              <a:gd name="connsiteY15" fmla="*/ 1446028 h 2307265"/>
              <a:gd name="connsiteX16" fmla="*/ 6092456 w 8059479"/>
              <a:gd name="connsiteY16" fmla="*/ 1371600 h 2307265"/>
              <a:gd name="connsiteX17" fmla="*/ 5922335 w 8059479"/>
              <a:gd name="connsiteY17" fmla="*/ 1339703 h 2307265"/>
              <a:gd name="connsiteX18" fmla="*/ 5528930 w 8059479"/>
              <a:gd name="connsiteY18" fmla="*/ 1371600 h 2307265"/>
              <a:gd name="connsiteX19" fmla="*/ 5380074 w 8059479"/>
              <a:gd name="connsiteY19" fmla="*/ 1371600 h 2307265"/>
              <a:gd name="connsiteX20" fmla="*/ 5284381 w 8059479"/>
              <a:gd name="connsiteY20" fmla="*/ 1339703 h 2307265"/>
              <a:gd name="connsiteX21" fmla="*/ 5252484 w 8059479"/>
              <a:gd name="connsiteY21" fmla="*/ 1297172 h 2307265"/>
              <a:gd name="connsiteX22" fmla="*/ 5241851 w 8059479"/>
              <a:gd name="connsiteY22" fmla="*/ 1105786 h 2307265"/>
              <a:gd name="connsiteX23" fmla="*/ 5103628 w 8059479"/>
              <a:gd name="connsiteY23" fmla="*/ 1084521 h 2307265"/>
              <a:gd name="connsiteX24" fmla="*/ 4933507 w 8059479"/>
              <a:gd name="connsiteY24" fmla="*/ 1041991 h 2307265"/>
              <a:gd name="connsiteX25" fmla="*/ 4816549 w 8059479"/>
              <a:gd name="connsiteY25" fmla="*/ 1010093 h 2307265"/>
              <a:gd name="connsiteX26" fmla="*/ 4667693 w 8059479"/>
              <a:gd name="connsiteY26" fmla="*/ 967563 h 2307265"/>
              <a:gd name="connsiteX27" fmla="*/ 4657060 w 8059479"/>
              <a:gd name="connsiteY27" fmla="*/ 925033 h 2307265"/>
              <a:gd name="connsiteX28" fmla="*/ 4614530 w 8059479"/>
              <a:gd name="connsiteY28" fmla="*/ 839972 h 2307265"/>
              <a:gd name="connsiteX29" fmla="*/ 4401879 w 8059479"/>
              <a:gd name="connsiteY29" fmla="*/ 786810 h 2307265"/>
              <a:gd name="connsiteX30" fmla="*/ 4263656 w 8059479"/>
              <a:gd name="connsiteY30" fmla="*/ 744279 h 2307265"/>
              <a:gd name="connsiteX31" fmla="*/ 4167963 w 8059479"/>
              <a:gd name="connsiteY31" fmla="*/ 754912 h 2307265"/>
              <a:gd name="connsiteX32" fmla="*/ 4082902 w 8059479"/>
              <a:gd name="connsiteY32" fmla="*/ 808075 h 2307265"/>
              <a:gd name="connsiteX33" fmla="*/ 4051005 w 8059479"/>
              <a:gd name="connsiteY33" fmla="*/ 861238 h 2307265"/>
              <a:gd name="connsiteX34" fmla="*/ 3944679 w 8059479"/>
              <a:gd name="connsiteY34" fmla="*/ 882503 h 2307265"/>
              <a:gd name="connsiteX35" fmla="*/ 3646967 w 8059479"/>
              <a:gd name="connsiteY35" fmla="*/ 861238 h 2307265"/>
              <a:gd name="connsiteX36" fmla="*/ 3455581 w 8059479"/>
              <a:gd name="connsiteY36" fmla="*/ 935665 h 2307265"/>
              <a:gd name="connsiteX37" fmla="*/ 3274828 w 8059479"/>
              <a:gd name="connsiteY37" fmla="*/ 1063256 h 2307265"/>
              <a:gd name="connsiteX38" fmla="*/ 3189767 w 8059479"/>
              <a:gd name="connsiteY38" fmla="*/ 1137684 h 2307265"/>
              <a:gd name="connsiteX39" fmla="*/ 3381153 w 8059479"/>
              <a:gd name="connsiteY39" fmla="*/ 1286540 h 2307265"/>
              <a:gd name="connsiteX40" fmla="*/ 3487479 w 8059479"/>
              <a:gd name="connsiteY40" fmla="*/ 1360968 h 2307265"/>
              <a:gd name="connsiteX41" fmla="*/ 3487479 w 8059479"/>
              <a:gd name="connsiteY41" fmla="*/ 1360968 h 2307265"/>
              <a:gd name="connsiteX42" fmla="*/ 3200400 w 8059479"/>
              <a:gd name="connsiteY42" fmla="*/ 1414131 h 2307265"/>
              <a:gd name="connsiteX43" fmla="*/ 2955851 w 8059479"/>
              <a:gd name="connsiteY43" fmla="*/ 1350335 h 2307265"/>
              <a:gd name="connsiteX44" fmla="*/ 2796363 w 8059479"/>
              <a:gd name="connsiteY44" fmla="*/ 1318438 h 2307265"/>
              <a:gd name="connsiteX45" fmla="*/ 2668772 w 8059479"/>
              <a:gd name="connsiteY45" fmla="*/ 1307805 h 2307265"/>
              <a:gd name="connsiteX46" fmla="*/ 2583712 w 8059479"/>
              <a:gd name="connsiteY46" fmla="*/ 1350335 h 2307265"/>
              <a:gd name="connsiteX47" fmla="*/ 2381693 w 8059479"/>
              <a:gd name="connsiteY47" fmla="*/ 1477926 h 2307265"/>
              <a:gd name="connsiteX48" fmla="*/ 2179674 w 8059479"/>
              <a:gd name="connsiteY48" fmla="*/ 1573619 h 2307265"/>
              <a:gd name="connsiteX49" fmla="*/ 1871330 w 8059479"/>
              <a:gd name="connsiteY49" fmla="*/ 1658679 h 2307265"/>
              <a:gd name="connsiteX50" fmla="*/ 1584251 w 8059479"/>
              <a:gd name="connsiteY50" fmla="*/ 1679945 h 2307265"/>
              <a:gd name="connsiteX51" fmla="*/ 1403498 w 8059479"/>
              <a:gd name="connsiteY51" fmla="*/ 1743740 h 2307265"/>
              <a:gd name="connsiteX52" fmla="*/ 1180214 w 8059479"/>
              <a:gd name="connsiteY52" fmla="*/ 1754372 h 2307265"/>
              <a:gd name="connsiteX53" fmla="*/ 1095153 w 8059479"/>
              <a:gd name="connsiteY53" fmla="*/ 1786270 h 2307265"/>
              <a:gd name="connsiteX54" fmla="*/ 0 w 8059479"/>
              <a:gd name="connsiteY54" fmla="*/ 1275908 h 2307265"/>
              <a:gd name="connsiteX55" fmla="*/ 1392865 w 8059479"/>
              <a:gd name="connsiteY55" fmla="*/ 2169042 h 2307265"/>
              <a:gd name="connsiteX56" fmla="*/ 1552353 w 8059479"/>
              <a:gd name="connsiteY56" fmla="*/ 2286000 h 2307265"/>
              <a:gd name="connsiteX57" fmla="*/ 2073349 w 8059479"/>
              <a:gd name="connsiteY57" fmla="*/ 2307265 h 2307265"/>
              <a:gd name="connsiteX58" fmla="*/ 2222205 w 8059479"/>
              <a:gd name="connsiteY58" fmla="*/ 2137145 h 2307265"/>
              <a:gd name="connsiteX59" fmla="*/ 2434856 w 8059479"/>
              <a:gd name="connsiteY59" fmla="*/ 1850065 h 2307265"/>
              <a:gd name="connsiteX60" fmla="*/ 2456121 w 8059479"/>
              <a:gd name="connsiteY60" fmla="*/ 1807535 h 2307265"/>
              <a:gd name="connsiteX61" fmla="*/ 2562447 w 8059479"/>
              <a:gd name="connsiteY61" fmla="*/ 1733107 h 2307265"/>
              <a:gd name="connsiteX62" fmla="*/ 2647507 w 8059479"/>
              <a:gd name="connsiteY62" fmla="*/ 1690577 h 2307265"/>
              <a:gd name="connsiteX63" fmla="*/ 2594344 w 8059479"/>
              <a:gd name="connsiteY63" fmla="*/ 1584252 h 2307265"/>
              <a:gd name="connsiteX64" fmla="*/ 2636874 w 8059479"/>
              <a:gd name="connsiteY64" fmla="*/ 1467293 h 2307265"/>
              <a:gd name="connsiteX65" fmla="*/ 2711302 w 8059479"/>
              <a:gd name="connsiteY65" fmla="*/ 1403498 h 2307265"/>
              <a:gd name="connsiteX66" fmla="*/ 2732567 w 8059479"/>
              <a:gd name="connsiteY66" fmla="*/ 1339703 h 2307265"/>
              <a:gd name="connsiteX67" fmla="*/ 2923953 w 8059479"/>
              <a:gd name="connsiteY67" fmla="*/ 1339703 h 2307265"/>
              <a:gd name="connsiteX68" fmla="*/ 3094074 w 8059479"/>
              <a:gd name="connsiteY68" fmla="*/ 1435396 h 2307265"/>
              <a:gd name="connsiteX69" fmla="*/ 3242930 w 8059479"/>
              <a:gd name="connsiteY69" fmla="*/ 1467293 h 2307265"/>
              <a:gd name="connsiteX70" fmla="*/ 3381153 w 8059479"/>
              <a:gd name="connsiteY70" fmla="*/ 1499191 h 2307265"/>
              <a:gd name="connsiteX71" fmla="*/ 3530009 w 8059479"/>
              <a:gd name="connsiteY71" fmla="*/ 1499191 h 2307265"/>
              <a:gd name="connsiteX72" fmla="*/ 3625702 w 8059479"/>
              <a:gd name="connsiteY72" fmla="*/ 1477926 h 2307265"/>
              <a:gd name="connsiteX73" fmla="*/ 3646967 w 8059479"/>
              <a:gd name="connsiteY73" fmla="*/ 1403498 h 2307265"/>
              <a:gd name="connsiteX74" fmla="*/ 3636335 w 8059479"/>
              <a:gd name="connsiteY74" fmla="*/ 1329070 h 2307265"/>
              <a:gd name="connsiteX75" fmla="*/ 3561907 w 8059479"/>
              <a:gd name="connsiteY75" fmla="*/ 1275907 h 2307265"/>
              <a:gd name="connsiteX76" fmla="*/ 3391786 w 8059479"/>
              <a:gd name="connsiteY76" fmla="*/ 1222745 h 2307265"/>
              <a:gd name="connsiteX77" fmla="*/ 3296093 w 8059479"/>
              <a:gd name="connsiteY77" fmla="*/ 1158949 h 2307265"/>
              <a:gd name="connsiteX78" fmla="*/ 3413051 w 8059479"/>
              <a:gd name="connsiteY78" fmla="*/ 1105786 h 2307265"/>
              <a:gd name="connsiteX79" fmla="*/ 3540642 w 8059479"/>
              <a:gd name="connsiteY79" fmla="*/ 1063256 h 2307265"/>
              <a:gd name="connsiteX80" fmla="*/ 3636335 w 8059479"/>
              <a:gd name="connsiteY80" fmla="*/ 978196 h 2307265"/>
              <a:gd name="connsiteX81" fmla="*/ 3817088 w 8059479"/>
              <a:gd name="connsiteY81" fmla="*/ 935665 h 2307265"/>
              <a:gd name="connsiteX82" fmla="*/ 3934047 w 8059479"/>
              <a:gd name="connsiteY82" fmla="*/ 946298 h 2307265"/>
              <a:gd name="connsiteX83" fmla="*/ 4061637 w 8059479"/>
              <a:gd name="connsiteY83" fmla="*/ 946298 h 2307265"/>
              <a:gd name="connsiteX84" fmla="*/ 4167963 w 8059479"/>
              <a:gd name="connsiteY84" fmla="*/ 850605 h 2307265"/>
              <a:gd name="connsiteX85" fmla="*/ 4338084 w 8059479"/>
              <a:gd name="connsiteY85" fmla="*/ 818707 h 2307265"/>
              <a:gd name="connsiteX86" fmla="*/ 4476307 w 8059479"/>
              <a:gd name="connsiteY86" fmla="*/ 829340 h 2307265"/>
              <a:gd name="connsiteX87" fmla="*/ 4529470 w 8059479"/>
              <a:gd name="connsiteY87" fmla="*/ 871870 h 2307265"/>
              <a:gd name="connsiteX88" fmla="*/ 4508205 w 8059479"/>
              <a:gd name="connsiteY88" fmla="*/ 956931 h 2307265"/>
              <a:gd name="connsiteX89" fmla="*/ 4603898 w 8059479"/>
              <a:gd name="connsiteY89" fmla="*/ 1020726 h 2307265"/>
              <a:gd name="connsiteX90" fmla="*/ 4837814 w 8059479"/>
              <a:gd name="connsiteY90" fmla="*/ 1084521 h 2307265"/>
              <a:gd name="connsiteX91" fmla="*/ 4986670 w 8059479"/>
              <a:gd name="connsiteY91" fmla="*/ 1137684 h 2307265"/>
              <a:gd name="connsiteX92" fmla="*/ 5092995 w 8059479"/>
              <a:gd name="connsiteY92" fmla="*/ 1190847 h 2307265"/>
              <a:gd name="connsiteX93" fmla="*/ 5082363 w 8059479"/>
              <a:gd name="connsiteY93" fmla="*/ 1297172 h 2307265"/>
              <a:gd name="connsiteX94" fmla="*/ 5082363 w 8059479"/>
              <a:gd name="connsiteY94" fmla="*/ 1360968 h 2307265"/>
              <a:gd name="connsiteX95" fmla="*/ 5167423 w 8059479"/>
              <a:gd name="connsiteY95" fmla="*/ 1414131 h 2307265"/>
              <a:gd name="connsiteX96" fmla="*/ 5337544 w 8059479"/>
              <a:gd name="connsiteY96" fmla="*/ 1488558 h 2307265"/>
              <a:gd name="connsiteX97" fmla="*/ 5507665 w 8059479"/>
              <a:gd name="connsiteY97" fmla="*/ 1499191 h 2307265"/>
              <a:gd name="connsiteX98" fmla="*/ 5667153 w 8059479"/>
              <a:gd name="connsiteY98" fmla="*/ 1509824 h 2307265"/>
              <a:gd name="connsiteX99" fmla="*/ 5794744 w 8059479"/>
              <a:gd name="connsiteY99" fmla="*/ 1509824 h 2307265"/>
              <a:gd name="connsiteX100" fmla="*/ 5932967 w 8059479"/>
              <a:gd name="connsiteY100" fmla="*/ 1509824 h 2307265"/>
              <a:gd name="connsiteX101" fmla="*/ 6071191 w 8059479"/>
              <a:gd name="connsiteY101" fmla="*/ 1531089 h 2307265"/>
              <a:gd name="connsiteX102" fmla="*/ 6188149 w 8059479"/>
              <a:gd name="connsiteY102" fmla="*/ 1541721 h 2307265"/>
              <a:gd name="connsiteX103" fmla="*/ 6294474 w 8059479"/>
              <a:gd name="connsiteY103" fmla="*/ 1562986 h 2307265"/>
              <a:gd name="connsiteX104" fmla="*/ 6390167 w 8059479"/>
              <a:gd name="connsiteY104" fmla="*/ 1584252 h 2307265"/>
              <a:gd name="connsiteX105" fmla="*/ 6464595 w 8059479"/>
              <a:gd name="connsiteY105" fmla="*/ 1637414 h 2307265"/>
              <a:gd name="connsiteX106" fmla="*/ 6464595 w 8059479"/>
              <a:gd name="connsiteY106" fmla="*/ 1754372 h 2307265"/>
              <a:gd name="connsiteX107" fmla="*/ 6496493 w 8059479"/>
              <a:gd name="connsiteY107" fmla="*/ 1935126 h 2307265"/>
              <a:gd name="connsiteX108" fmla="*/ 6687879 w 8059479"/>
              <a:gd name="connsiteY108" fmla="*/ 2009554 h 2307265"/>
              <a:gd name="connsiteX109" fmla="*/ 6826102 w 8059479"/>
              <a:gd name="connsiteY109" fmla="*/ 2041452 h 2307265"/>
              <a:gd name="connsiteX110" fmla="*/ 7091916 w 8059479"/>
              <a:gd name="connsiteY110" fmla="*/ 2083982 h 2307265"/>
              <a:gd name="connsiteX111" fmla="*/ 7304567 w 8059479"/>
              <a:gd name="connsiteY111" fmla="*/ 2094614 h 2307265"/>
              <a:gd name="connsiteX112" fmla="*/ 7495953 w 8059479"/>
              <a:gd name="connsiteY112" fmla="*/ 2094614 h 2307265"/>
              <a:gd name="connsiteX113" fmla="*/ 7761767 w 8059479"/>
              <a:gd name="connsiteY113" fmla="*/ 1956391 h 2307265"/>
              <a:gd name="connsiteX114" fmla="*/ 7910623 w 8059479"/>
              <a:gd name="connsiteY114" fmla="*/ 1903228 h 2307265"/>
              <a:gd name="connsiteX115" fmla="*/ 8038214 w 8059479"/>
              <a:gd name="connsiteY115" fmla="*/ 1765005 h 2307265"/>
              <a:gd name="connsiteX116" fmla="*/ 8059479 w 8059479"/>
              <a:gd name="connsiteY116" fmla="*/ 1520456 h 2307265"/>
              <a:gd name="connsiteX117" fmla="*/ 8048847 w 8059479"/>
              <a:gd name="connsiteY117" fmla="*/ 1382233 h 2307265"/>
              <a:gd name="connsiteX118" fmla="*/ 7921256 w 8059479"/>
              <a:gd name="connsiteY118" fmla="*/ 1265275 h 2307265"/>
              <a:gd name="connsiteX119" fmla="*/ 7889358 w 8059479"/>
              <a:gd name="connsiteY119" fmla="*/ 1084521 h 2307265"/>
              <a:gd name="connsiteX120" fmla="*/ 7814930 w 8059479"/>
              <a:gd name="connsiteY120" fmla="*/ 925033 h 2307265"/>
              <a:gd name="connsiteX121" fmla="*/ 7836195 w 8059479"/>
              <a:gd name="connsiteY121" fmla="*/ 786810 h 2307265"/>
              <a:gd name="connsiteX122" fmla="*/ 7804298 w 8059479"/>
              <a:gd name="connsiteY122" fmla="*/ 691117 h 2307265"/>
              <a:gd name="connsiteX123" fmla="*/ 7740502 w 8059479"/>
              <a:gd name="connsiteY123" fmla="*/ 627321 h 2307265"/>
              <a:gd name="connsiteX124" fmla="*/ 7666074 w 8059479"/>
              <a:gd name="connsiteY124" fmla="*/ 499731 h 2307265"/>
              <a:gd name="connsiteX125" fmla="*/ 7602279 w 8059479"/>
              <a:gd name="connsiteY125" fmla="*/ 425303 h 2307265"/>
              <a:gd name="connsiteX126" fmla="*/ 7549116 w 8059479"/>
              <a:gd name="connsiteY126" fmla="*/ 297712 h 2307265"/>
              <a:gd name="connsiteX127" fmla="*/ 7517219 w 8059479"/>
              <a:gd name="connsiteY127" fmla="*/ 191386 h 2307265"/>
              <a:gd name="connsiteX128" fmla="*/ 7517219 w 8059479"/>
              <a:gd name="connsiteY128" fmla="*/ 191386 h 2307265"/>
              <a:gd name="connsiteX129" fmla="*/ 7368363 w 8059479"/>
              <a:gd name="connsiteY129" fmla="*/ 116958 h 2307265"/>
              <a:gd name="connsiteX130" fmla="*/ 7315200 w 8059479"/>
              <a:gd name="connsiteY130" fmla="*/ 116958 h 2307265"/>
              <a:gd name="connsiteX0" fmla="*/ 7134447 w 8059479"/>
              <a:gd name="connsiteY0" fmla="*/ 0 h 2573079"/>
              <a:gd name="connsiteX1" fmla="*/ 7283302 w 8059479"/>
              <a:gd name="connsiteY1" fmla="*/ 148856 h 2573079"/>
              <a:gd name="connsiteX2" fmla="*/ 7304567 w 8059479"/>
              <a:gd name="connsiteY2" fmla="*/ 233917 h 2573079"/>
              <a:gd name="connsiteX3" fmla="*/ 7304567 w 8059479"/>
              <a:gd name="connsiteY3" fmla="*/ 350875 h 2573079"/>
              <a:gd name="connsiteX4" fmla="*/ 7389628 w 8059479"/>
              <a:gd name="connsiteY4" fmla="*/ 489098 h 2573079"/>
              <a:gd name="connsiteX5" fmla="*/ 7389628 w 8059479"/>
              <a:gd name="connsiteY5" fmla="*/ 616689 h 2573079"/>
              <a:gd name="connsiteX6" fmla="*/ 7325833 w 8059479"/>
              <a:gd name="connsiteY6" fmla="*/ 765545 h 2573079"/>
              <a:gd name="connsiteX7" fmla="*/ 7325833 w 8059479"/>
              <a:gd name="connsiteY7" fmla="*/ 946298 h 2573079"/>
              <a:gd name="connsiteX8" fmla="*/ 7315200 w 8059479"/>
              <a:gd name="connsiteY8" fmla="*/ 1095154 h 2573079"/>
              <a:gd name="connsiteX9" fmla="*/ 7325833 w 8059479"/>
              <a:gd name="connsiteY9" fmla="*/ 1190847 h 2573079"/>
              <a:gd name="connsiteX10" fmla="*/ 7347098 w 8059479"/>
              <a:gd name="connsiteY10" fmla="*/ 1371600 h 2573079"/>
              <a:gd name="connsiteX11" fmla="*/ 7347098 w 8059479"/>
              <a:gd name="connsiteY11" fmla="*/ 1541721 h 2573079"/>
              <a:gd name="connsiteX12" fmla="*/ 7240772 w 8059479"/>
              <a:gd name="connsiteY12" fmla="*/ 1584252 h 2573079"/>
              <a:gd name="connsiteX13" fmla="*/ 6985591 w 8059479"/>
              <a:gd name="connsiteY13" fmla="*/ 1616149 h 2573079"/>
              <a:gd name="connsiteX14" fmla="*/ 6751674 w 8059479"/>
              <a:gd name="connsiteY14" fmla="*/ 1562986 h 2573079"/>
              <a:gd name="connsiteX15" fmla="*/ 6422065 w 8059479"/>
              <a:gd name="connsiteY15" fmla="*/ 1446028 h 2573079"/>
              <a:gd name="connsiteX16" fmla="*/ 6092456 w 8059479"/>
              <a:gd name="connsiteY16" fmla="*/ 1371600 h 2573079"/>
              <a:gd name="connsiteX17" fmla="*/ 5922335 w 8059479"/>
              <a:gd name="connsiteY17" fmla="*/ 1339703 h 2573079"/>
              <a:gd name="connsiteX18" fmla="*/ 5528930 w 8059479"/>
              <a:gd name="connsiteY18" fmla="*/ 1371600 h 2573079"/>
              <a:gd name="connsiteX19" fmla="*/ 5380074 w 8059479"/>
              <a:gd name="connsiteY19" fmla="*/ 1371600 h 2573079"/>
              <a:gd name="connsiteX20" fmla="*/ 5284381 w 8059479"/>
              <a:gd name="connsiteY20" fmla="*/ 1339703 h 2573079"/>
              <a:gd name="connsiteX21" fmla="*/ 5252484 w 8059479"/>
              <a:gd name="connsiteY21" fmla="*/ 1297172 h 2573079"/>
              <a:gd name="connsiteX22" fmla="*/ 5241851 w 8059479"/>
              <a:gd name="connsiteY22" fmla="*/ 1105786 h 2573079"/>
              <a:gd name="connsiteX23" fmla="*/ 5103628 w 8059479"/>
              <a:gd name="connsiteY23" fmla="*/ 1084521 h 2573079"/>
              <a:gd name="connsiteX24" fmla="*/ 4933507 w 8059479"/>
              <a:gd name="connsiteY24" fmla="*/ 1041991 h 2573079"/>
              <a:gd name="connsiteX25" fmla="*/ 4816549 w 8059479"/>
              <a:gd name="connsiteY25" fmla="*/ 1010093 h 2573079"/>
              <a:gd name="connsiteX26" fmla="*/ 4667693 w 8059479"/>
              <a:gd name="connsiteY26" fmla="*/ 967563 h 2573079"/>
              <a:gd name="connsiteX27" fmla="*/ 4657060 w 8059479"/>
              <a:gd name="connsiteY27" fmla="*/ 925033 h 2573079"/>
              <a:gd name="connsiteX28" fmla="*/ 4614530 w 8059479"/>
              <a:gd name="connsiteY28" fmla="*/ 839972 h 2573079"/>
              <a:gd name="connsiteX29" fmla="*/ 4401879 w 8059479"/>
              <a:gd name="connsiteY29" fmla="*/ 786810 h 2573079"/>
              <a:gd name="connsiteX30" fmla="*/ 4263656 w 8059479"/>
              <a:gd name="connsiteY30" fmla="*/ 744279 h 2573079"/>
              <a:gd name="connsiteX31" fmla="*/ 4167963 w 8059479"/>
              <a:gd name="connsiteY31" fmla="*/ 754912 h 2573079"/>
              <a:gd name="connsiteX32" fmla="*/ 4082902 w 8059479"/>
              <a:gd name="connsiteY32" fmla="*/ 808075 h 2573079"/>
              <a:gd name="connsiteX33" fmla="*/ 4051005 w 8059479"/>
              <a:gd name="connsiteY33" fmla="*/ 861238 h 2573079"/>
              <a:gd name="connsiteX34" fmla="*/ 3944679 w 8059479"/>
              <a:gd name="connsiteY34" fmla="*/ 882503 h 2573079"/>
              <a:gd name="connsiteX35" fmla="*/ 3646967 w 8059479"/>
              <a:gd name="connsiteY35" fmla="*/ 861238 h 2573079"/>
              <a:gd name="connsiteX36" fmla="*/ 3455581 w 8059479"/>
              <a:gd name="connsiteY36" fmla="*/ 935665 h 2573079"/>
              <a:gd name="connsiteX37" fmla="*/ 3274828 w 8059479"/>
              <a:gd name="connsiteY37" fmla="*/ 1063256 h 2573079"/>
              <a:gd name="connsiteX38" fmla="*/ 3189767 w 8059479"/>
              <a:gd name="connsiteY38" fmla="*/ 1137684 h 2573079"/>
              <a:gd name="connsiteX39" fmla="*/ 3381153 w 8059479"/>
              <a:gd name="connsiteY39" fmla="*/ 1286540 h 2573079"/>
              <a:gd name="connsiteX40" fmla="*/ 3487479 w 8059479"/>
              <a:gd name="connsiteY40" fmla="*/ 1360968 h 2573079"/>
              <a:gd name="connsiteX41" fmla="*/ 3487479 w 8059479"/>
              <a:gd name="connsiteY41" fmla="*/ 1360968 h 2573079"/>
              <a:gd name="connsiteX42" fmla="*/ 3200400 w 8059479"/>
              <a:gd name="connsiteY42" fmla="*/ 1414131 h 2573079"/>
              <a:gd name="connsiteX43" fmla="*/ 2955851 w 8059479"/>
              <a:gd name="connsiteY43" fmla="*/ 1350335 h 2573079"/>
              <a:gd name="connsiteX44" fmla="*/ 2796363 w 8059479"/>
              <a:gd name="connsiteY44" fmla="*/ 1318438 h 2573079"/>
              <a:gd name="connsiteX45" fmla="*/ 2668772 w 8059479"/>
              <a:gd name="connsiteY45" fmla="*/ 1307805 h 2573079"/>
              <a:gd name="connsiteX46" fmla="*/ 2583712 w 8059479"/>
              <a:gd name="connsiteY46" fmla="*/ 1350335 h 2573079"/>
              <a:gd name="connsiteX47" fmla="*/ 2381693 w 8059479"/>
              <a:gd name="connsiteY47" fmla="*/ 1477926 h 2573079"/>
              <a:gd name="connsiteX48" fmla="*/ 2179674 w 8059479"/>
              <a:gd name="connsiteY48" fmla="*/ 1573619 h 2573079"/>
              <a:gd name="connsiteX49" fmla="*/ 1871330 w 8059479"/>
              <a:gd name="connsiteY49" fmla="*/ 1658679 h 2573079"/>
              <a:gd name="connsiteX50" fmla="*/ 1584251 w 8059479"/>
              <a:gd name="connsiteY50" fmla="*/ 1679945 h 2573079"/>
              <a:gd name="connsiteX51" fmla="*/ 1403498 w 8059479"/>
              <a:gd name="connsiteY51" fmla="*/ 1743740 h 2573079"/>
              <a:gd name="connsiteX52" fmla="*/ 1180214 w 8059479"/>
              <a:gd name="connsiteY52" fmla="*/ 1754372 h 2573079"/>
              <a:gd name="connsiteX53" fmla="*/ 1095153 w 8059479"/>
              <a:gd name="connsiteY53" fmla="*/ 1786270 h 2573079"/>
              <a:gd name="connsiteX54" fmla="*/ 0 w 8059479"/>
              <a:gd name="connsiteY54" fmla="*/ 1275908 h 2573079"/>
              <a:gd name="connsiteX55" fmla="*/ 446567 w 8059479"/>
              <a:gd name="connsiteY55" fmla="*/ 2573079 h 2573079"/>
              <a:gd name="connsiteX56" fmla="*/ 1552353 w 8059479"/>
              <a:gd name="connsiteY56" fmla="*/ 2286000 h 2573079"/>
              <a:gd name="connsiteX57" fmla="*/ 2073349 w 8059479"/>
              <a:gd name="connsiteY57" fmla="*/ 2307265 h 2573079"/>
              <a:gd name="connsiteX58" fmla="*/ 2222205 w 8059479"/>
              <a:gd name="connsiteY58" fmla="*/ 2137145 h 2573079"/>
              <a:gd name="connsiteX59" fmla="*/ 2434856 w 8059479"/>
              <a:gd name="connsiteY59" fmla="*/ 1850065 h 2573079"/>
              <a:gd name="connsiteX60" fmla="*/ 2456121 w 8059479"/>
              <a:gd name="connsiteY60" fmla="*/ 1807535 h 2573079"/>
              <a:gd name="connsiteX61" fmla="*/ 2562447 w 8059479"/>
              <a:gd name="connsiteY61" fmla="*/ 1733107 h 2573079"/>
              <a:gd name="connsiteX62" fmla="*/ 2647507 w 8059479"/>
              <a:gd name="connsiteY62" fmla="*/ 1690577 h 2573079"/>
              <a:gd name="connsiteX63" fmla="*/ 2594344 w 8059479"/>
              <a:gd name="connsiteY63" fmla="*/ 1584252 h 2573079"/>
              <a:gd name="connsiteX64" fmla="*/ 2636874 w 8059479"/>
              <a:gd name="connsiteY64" fmla="*/ 1467293 h 2573079"/>
              <a:gd name="connsiteX65" fmla="*/ 2711302 w 8059479"/>
              <a:gd name="connsiteY65" fmla="*/ 1403498 h 2573079"/>
              <a:gd name="connsiteX66" fmla="*/ 2732567 w 8059479"/>
              <a:gd name="connsiteY66" fmla="*/ 1339703 h 2573079"/>
              <a:gd name="connsiteX67" fmla="*/ 2923953 w 8059479"/>
              <a:gd name="connsiteY67" fmla="*/ 1339703 h 2573079"/>
              <a:gd name="connsiteX68" fmla="*/ 3094074 w 8059479"/>
              <a:gd name="connsiteY68" fmla="*/ 1435396 h 2573079"/>
              <a:gd name="connsiteX69" fmla="*/ 3242930 w 8059479"/>
              <a:gd name="connsiteY69" fmla="*/ 1467293 h 2573079"/>
              <a:gd name="connsiteX70" fmla="*/ 3381153 w 8059479"/>
              <a:gd name="connsiteY70" fmla="*/ 1499191 h 2573079"/>
              <a:gd name="connsiteX71" fmla="*/ 3530009 w 8059479"/>
              <a:gd name="connsiteY71" fmla="*/ 1499191 h 2573079"/>
              <a:gd name="connsiteX72" fmla="*/ 3625702 w 8059479"/>
              <a:gd name="connsiteY72" fmla="*/ 1477926 h 2573079"/>
              <a:gd name="connsiteX73" fmla="*/ 3646967 w 8059479"/>
              <a:gd name="connsiteY73" fmla="*/ 1403498 h 2573079"/>
              <a:gd name="connsiteX74" fmla="*/ 3636335 w 8059479"/>
              <a:gd name="connsiteY74" fmla="*/ 1329070 h 2573079"/>
              <a:gd name="connsiteX75" fmla="*/ 3561907 w 8059479"/>
              <a:gd name="connsiteY75" fmla="*/ 1275907 h 2573079"/>
              <a:gd name="connsiteX76" fmla="*/ 3391786 w 8059479"/>
              <a:gd name="connsiteY76" fmla="*/ 1222745 h 2573079"/>
              <a:gd name="connsiteX77" fmla="*/ 3296093 w 8059479"/>
              <a:gd name="connsiteY77" fmla="*/ 1158949 h 2573079"/>
              <a:gd name="connsiteX78" fmla="*/ 3413051 w 8059479"/>
              <a:gd name="connsiteY78" fmla="*/ 1105786 h 2573079"/>
              <a:gd name="connsiteX79" fmla="*/ 3540642 w 8059479"/>
              <a:gd name="connsiteY79" fmla="*/ 1063256 h 2573079"/>
              <a:gd name="connsiteX80" fmla="*/ 3636335 w 8059479"/>
              <a:gd name="connsiteY80" fmla="*/ 978196 h 2573079"/>
              <a:gd name="connsiteX81" fmla="*/ 3817088 w 8059479"/>
              <a:gd name="connsiteY81" fmla="*/ 935665 h 2573079"/>
              <a:gd name="connsiteX82" fmla="*/ 3934047 w 8059479"/>
              <a:gd name="connsiteY82" fmla="*/ 946298 h 2573079"/>
              <a:gd name="connsiteX83" fmla="*/ 4061637 w 8059479"/>
              <a:gd name="connsiteY83" fmla="*/ 946298 h 2573079"/>
              <a:gd name="connsiteX84" fmla="*/ 4167963 w 8059479"/>
              <a:gd name="connsiteY84" fmla="*/ 850605 h 2573079"/>
              <a:gd name="connsiteX85" fmla="*/ 4338084 w 8059479"/>
              <a:gd name="connsiteY85" fmla="*/ 818707 h 2573079"/>
              <a:gd name="connsiteX86" fmla="*/ 4476307 w 8059479"/>
              <a:gd name="connsiteY86" fmla="*/ 829340 h 2573079"/>
              <a:gd name="connsiteX87" fmla="*/ 4529470 w 8059479"/>
              <a:gd name="connsiteY87" fmla="*/ 871870 h 2573079"/>
              <a:gd name="connsiteX88" fmla="*/ 4508205 w 8059479"/>
              <a:gd name="connsiteY88" fmla="*/ 956931 h 2573079"/>
              <a:gd name="connsiteX89" fmla="*/ 4603898 w 8059479"/>
              <a:gd name="connsiteY89" fmla="*/ 1020726 h 2573079"/>
              <a:gd name="connsiteX90" fmla="*/ 4837814 w 8059479"/>
              <a:gd name="connsiteY90" fmla="*/ 1084521 h 2573079"/>
              <a:gd name="connsiteX91" fmla="*/ 4986670 w 8059479"/>
              <a:gd name="connsiteY91" fmla="*/ 1137684 h 2573079"/>
              <a:gd name="connsiteX92" fmla="*/ 5092995 w 8059479"/>
              <a:gd name="connsiteY92" fmla="*/ 1190847 h 2573079"/>
              <a:gd name="connsiteX93" fmla="*/ 5082363 w 8059479"/>
              <a:gd name="connsiteY93" fmla="*/ 1297172 h 2573079"/>
              <a:gd name="connsiteX94" fmla="*/ 5082363 w 8059479"/>
              <a:gd name="connsiteY94" fmla="*/ 1360968 h 2573079"/>
              <a:gd name="connsiteX95" fmla="*/ 5167423 w 8059479"/>
              <a:gd name="connsiteY95" fmla="*/ 1414131 h 2573079"/>
              <a:gd name="connsiteX96" fmla="*/ 5337544 w 8059479"/>
              <a:gd name="connsiteY96" fmla="*/ 1488558 h 2573079"/>
              <a:gd name="connsiteX97" fmla="*/ 5507665 w 8059479"/>
              <a:gd name="connsiteY97" fmla="*/ 1499191 h 2573079"/>
              <a:gd name="connsiteX98" fmla="*/ 5667153 w 8059479"/>
              <a:gd name="connsiteY98" fmla="*/ 1509824 h 2573079"/>
              <a:gd name="connsiteX99" fmla="*/ 5794744 w 8059479"/>
              <a:gd name="connsiteY99" fmla="*/ 1509824 h 2573079"/>
              <a:gd name="connsiteX100" fmla="*/ 5932967 w 8059479"/>
              <a:gd name="connsiteY100" fmla="*/ 1509824 h 2573079"/>
              <a:gd name="connsiteX101" fmla="*/ 6071191 w 8059479"/>
              <a:gd name="connsiteY101" fmla="*/ 1531089 h 2573079"/>
              <a:gd name="connsiteX102" fmla="*/ 6188149 w 8059479"/>
              <a:gd name="connsiteY102" fmla="*/ 1541721 h 2573079"/>
              <a:gd name="connsiteX103" fmla="*/ 6294474 w 8059479"/>
              <a:gd name="connsiteY103" fmla="*/ 1562986 h 2573079"/>
              <a:gd name="connsiteX104" fmla="*/ 6390167 w 8059479"/>
              <a:gd name="connsiteY104" fmla="*/ 1584252 h 2573079"/>
              <a:gd name="connsiteX105" fmla="*/ 6464595 w 8059479"/>
              <a:gd name="connsiteY105" fmla="*/ 1637414 h 2573079"/>
              <a:gd name="connsiteX106" fmla="*/ 6464595 w 8059479"/>
              <a:gd name="connsiteY106" fmla="*/ 1754372 h 2573079"/>
              <a:gd name="connsiteX107" fmla="*/ 6496493 w 8059479"/>
              <a:gd name="connsiteY107" fmla="*/ 1935126 h 2573079"/>
              <a:gd name="connsiteX108" fmla="*/ 6687879 w 8059479"/>
              <a:gd name="connsiteY108" fmla="*/ 2009554 h 2573079"/>
              <a:gd name="connsiteX109" fmla="*/ 6826102 w 8059479"/>
              <a:gd name="connsiteY109" fmla="*/ 2041452 h 2573079"/>
              <a:gd name="connsiteX110" fmla="*/ 7091916 w 8059479"/>
              <a:gd name="connsiteY110" fmla="*/ 2083982 h 2573079"/>
              <a:gd name="connsiteX111" fmla="*/ 7304567 w 8059479"/>
              <a:gd name="connsiteY111" fmla="*/ 2094614 h 2573079"/>
              <a:gd name="connsiteX112" fmla="*/ 7495953 w 8059479"/>
              <a:gd name="connsiteY112" fmla="*/ 2094614 h 2573079"/>
              <a:gd name="connsiteX113" fmla="*/ 7761767 w 8059479"/>
              <a:gd name="connsiteY113" fmla="*/ 1956391 h 2573079"/>
              <a:gd name="connsiteX114" fmla="*/ 7910623 w 8059479"/>
              <a:gd name="connsiteY114" fmla="*/ 1903228 h 2573079"/>
              <a:gd name="connsiteX115" fmla="*/ 8038214 w 8059479"/>
              <a:gd name="connsiteY115" fmla="*/ 1765005 h 2573079"/>
              <a:gd name="connsiteX116" fmla="*/ 8059479 w 8059479"/>
              <a:gd name="connsiteY116" fmla="*/ 1520456 h 2573079"/>
              <a:gd name="connsiteX117" fmla="*/ 8048847 w 8059479"/>
              <a:gd name="connsiteY117" fmla="*/ 1382233 h 2573079"/>
              <a:gd name="connsiteX118" fmla="*/ 7921256 w 8059479"/>
              <a:gd name="connsiteY118" fmla="*/ 1265275 h 2573079"/>
              <a:gd name="connsiteX119" fmla="*/ 7889358 w 8059479"/>
              <a:gd name="connsiteY119" fmla="*/ 1084521 h 2573079"/>
              <a:gd name="connsiteX120" fmla="*/ 7814930 w 8059479"/>
              <a:gd name="connsiteY120" fmla="*/ 925033 h 2573079"/>
              <a:gd name="connsiteX121" fmla="*/ 7836195 w 8059479"/>
              <a:gd name="connsiteY121" fmla="*/ 786810 h 2573079"/>
              <a:gd name="connsiteX122" fmla="*/ 7804298 w 8059479"/>
              <a:gd name="connsiteY122" fmla="*/ 691117 h 2573079"/>
              <a:gd name="connsiteX123" fmla="*/ 7740502 w 8059479"/>
              <a:gd name="connsiteY123" fmla="*/ 627321 h 2573079"/>
              <a:gd name="connsiteX124" fmla="*/ 7666074 w 8059479"/>
              <a:gd name="connsiteY124" fmla="*/ 499731 h 2573079"/>
              <a:gd name="connsiteX125" fmla="*/ 7602279 w 8059479"/>
              <a:gd name="connsiteY125" fmla="*/ 425303 h 2573079"/>
              <a:gd name="connsiteX126" fmla="*/ 7549116 w 8059479"/>
              <a:gd name="connsiteY126" fmla="*/ 297712 h 2573079"/>
              <a:gd name="connsiteX127" fmla="*/ 7517219 w 8059479"/>
              <a:gd name="connsiteY127" fmla="*/ 191386 h 2573079"/>
              <a:gd name="connsiteX128" fmla="*/ 7517219 w 8059479"/>
              <a:gd name="connsiteY128" fmla="*/ 191386 h 2573079"/>
              <a:gd name="connsiteX129" fmla="*/ 7368363 w 8059479"/>
              <a:gd name="connsiteY129" fmla="*/ 116958 h 2573079"/>
              <a:gd name="connsiteX130" fmla="*/ 7315200 w 8059479"/>
              <a:gd name="connsiteY130" fmla="*/ 116958 h 2573079"/>
              <a:gd name="connsiteX0" fmla="*/ 7144808 w 8069840"/>
              <a:gd name="connsiteY0" fmla="*/ 0 h 2573079"/>
              <a:gd name="connsiteX1" fmla="*/ 7293663 w 8069840"/>
              <a:gd name="connsiteY1" fmla="*/ 148856 h 2573079"/>
              <a:gd name="connsiteX2" fmla="*/ 7314928 w 8069840"/>
              <a:gd name="connsiteY2" fmla="*/ 233917 h 2573079"/>
              <a:gd name="connsiteX3" fmla="*/ 7314928 w 8069840"/>
              <a:gd name="connsiteY3" fmla="*/ 350875 h 2573079"/>
              <a:gd name="connsiteX4" fmla="*/ 7399989 w 8069840"/>
              <a:gd name="connsiteY4" fmla="*/ 489098 h 2573079"/>
              <a:gd name="connsiteX5" fmla="*/ 7399989 w 8069840"/>
              <a:gd name="connsiteY5" fmla="*/ 616689 h 2573079"/>
              <a:gd name="connsiteX6" fmla="*/ 7336194 w 8069840"/>
              <a:gd name="connsiteY6" fmla="*/ 765545 h 2573079"/>
              <a:gd name="connsiteX7" fmla="*/ 7336194 w 8069840"/>
              <a:gd name="connsiteY7" fmla="*/ 946298 h 2573079"/>
              <a:gd name="connsiteX8" fmla="*/ 7325561 w 8069840"/>
              <a:gd name="connsiteY8" fmla="*/ 1095154 h 2573079"/>
              <a:gd name="connsiteX9" fmla="*/ 7336194 w 8069840"/>
              <a:gd name="connsiteY9" fmla="*/ 1190847 h 2573079"/>
              <a:gd name="connsiteX10" fmla="*/ 7357459 w 8069840"/>
              <a:gd name="connsiteY10" fmla="*/ 1371600 h 2573079"/>
              <a:gd name="connsiteX11" fmla="*/ 7357459 w 8069840"/>
              <a:gd name="connsiteY11" fmla="*/ 1541721 h 2573079"/>
              <a:gd name="connsiteX12" fmla="*/ 7251133 w 8069840"/>
              <a:gd name="connsiteY12" fmla="*/ 1584252 h 2573079"/>
              <a:gd name="connsiteX13" fmla="*/ 6995952 w 8069840"/>
              <a:gd name="connsiteY13" fmla="*/ 1616149 h 2573079"/>
              <a:gd name="connsiteX14" fmla="*/ 6762035 w 8069840"/>
              <a:gd name="connsiteY14" fmla="*/ 1562986 h 2573079"/>
              <a:gd name="connsiteX15" fmla="*/ 6432426 w 8069840"/>
              <a:gd name="connsiteY15" fmla="*/ 1446028 h 2573079"/>
              <a:gd name="connsiteX16" fmla="*/ 6102817 w 8069840"/>
              <a:gd name="connsiteY16" fmla="*/ 1371600 h 2573079"/>
              <a:gd name="connsiteX17" fmla="*/ 5932696 w 8069840"/>
              <a:gd name="connsiteY17" fmla="*/ 1339703 h 2573079"/>
              <a:gd name="connsiteX18" fmla="*/ 5539291 w 8069840"/>
              <a:gd name="connsiteY18" fmla="*/ 1371600 h 2573079"/>
              <a:gd name="connsiteX19" fmla="*/ 5390435 w 8069840"/>
              <a:gd name="connsiteY19" fmla="*/ 1371600 h 2573079"/>
              <a:gd name="connsiteX20" fmla="*/ 5294742 w 8069840"/>
              <a:gd name="connsiteY20" fmla="*/ 1339703 h 2573079"/>
              <a:gd name="connsiteX21" fmla="*/ 5262845 w 8069840"/>
              <a:gd name="connsiteY21" fmla="*/ 1297172 h 2573079"/>
              <a:gd name="connsiteX22" fmla="*/ 5252212 w 8069840"/>
              <a:gd name="connsiteY22" fmla="*/ 1105786 h 2573079"/>
              <a:gd name="connsiteX23" fmla="*/ 5113989 w 8069840"/>
              <a:gd name="connsiteY23" fmla="*/ 1084521 h 2573079"/>
              <a:gd name="connsiteX24" fmla="*/ 4943868 w 8069840"/>
              <a:gd name="connsiteY24" fmla="*/ 1041991 h 2573079"/>
              <a:gd name="connsiteX25" fmla="*/ 4826910 w 8069840"/>
              <a:gd name="connsiteY25" fmla="*/ 1010093 h 2573079"/>
              <a:gd name="connsiteX26" fmla="*/ 4678054 w 8069840"/>
              <a:gd name="connsiteY26" fmla="*/ 967563 h 2573079"/>
              <a:gd name="connsiteX27" fmla="*/ 4667421 w 8069840"/>
              <a:gd name="connsiteY27" fmla="*/ 925033 h 2573079"/>
              <a:gd name="connsiteX28" fmla="*/ 4624891 w 8069840"/>
              <a:gd name="connsiteY28" fmla="*/ 839972 h 2573079"/>
              <a:gd name="connsiteX29" fmla="*/ 4412240 w 8069840"/>
              <a:gd name="connsiteY29" fmla="*/ 786810 h 2573079"/>
              <a:gd name="connsiteX30" fmla="*/ 4274017 w 8069840"/>
              <a:gd name="connsiteY30" fmla="*/ 744279 h 2573079"/>
              <a:gd name="connsiteX31" fmla="*/ 4178324 w 8069840"/>
              <a:gd name="connsiteY31" fmla="*/ 754912 h 2573079"/>
              <a:gd name="connsiteX32" fmla="*/ 4093263 w 8069840"/>
              <a:gd name="connsiteY32" fmla="*/ 808075 h 2573079"/>
              <a:gd name="connsiteX33" fmla="*/ 4061366 w 8069840"/>
              <a:gd name="connsiteY33" fmla="*/ 861238 h 2573079"/>
              <a:gd name="connsiteX34" fmla="*/ 3955040 w 8069840"/>
              <a:gd name="connsiteY34" fmla="*/ 882503 h 2573079"/>
              <a:gd name="connsiteX35" fmla="*/ 3657328 w 8069840"/>
              <a:gd name="connsiteY35" fmla="*/ 861238 h 2573079"/>
              <a:gd name="connsiteX36" fmla="*/ 3465942 w 8069840"/>
              <a:gd name="connsiteY36" fmla="*/ 935665 h 2573079"/>
              <a:gd name="connsiteX37" fmla="*/ 3285189 w 8069840"/>
              <a:gd name="connsiteY37" fmla="*/ 1063256 h 2573079"/>
              <a:gd name="connsiteX38" fmla="*/ 3200128 w 8069840"/>
              <a:gd name="connsiteY38" fmla="*/ 1137684 h 2573079"/>
              <a:gd name="connsiteX39" fmla="*/ 3391514 w 8069840"/>
              <a:gd name="connsiteY39" fmla="*/ 1286540 h 2573079"/>
              <a:gd name="connsiteX40" fmla="*/ 3497840 w 8069840"/>
              <a:gd name="connsiteY40" fmla="*/ 1360968 h 2573079"/>
              <a:gd name="connsiteX41" fmla="*/ 3497840 w 8069840"/>
              <a:gd name="connsiteY41" fmla="*/ 1360968 h 2573079"/>
              <a:gd name="connsiteX42" fmla="*/ 3210761 w 8069840"/>
              <a:gd name="connsiteY42" fmla="*/ 1414131 h 2573079"/>
              <a:gd name="connsiteX43" fmla="*/ 2966212 w 8069840"/>
              <a:gd name="connsiteY43" fmla="*/ 1350335 h 2573079"/>
              <a:gd name="connsiteX44" fmla="*/ 2806724 w 8069840"/>
              <a:gd name="connsiteY44" fmla="*/ 1318438 h 2573079"/>
              <a:gd name="connsiteX45" fmla="*/ 2679133 w 8069840"/>
              <a:gd name="connsiteY45" fmla="*/ 1307805 h 2573079"/>
              <a:gd name="connsiteX46" fmla="*/ 2594073 w 8069840"/>
              <a:gd name="connsiteY46" fmla="*/ 1350335 h 2573079"/>
              <a:gd name="connsiteX47" fmla="*/ 2392054 w 8069840"/>
              <a:gd name="connsiteY47" fmla="*/ 1477926 h 2573079"/>
              <a:gd name="connsiteX48" fmla="*/ 2190035 w 8069840"/>
              <a:gd name="connsiteY48" fmla="*/ 1573619 h 2573079"/>
              <a:gd name="connsiteX49" fmla="*/ 1881691 w 8069840"/>
              <a:gd name="connsiteY49" fmla="*/ 1658679 h 2573079"/>
              <a:gd name="connsiteX50" fmla="*/ 1594612 w 8069840"/>
              <a:gd name="connsiteY50" fmla="*/ 1679945 h 2573079"/>
              <a:gd name="connsiteX51" fmla="*/ 1413859 w 8069840"/>
              <a:gd name="connsiteY51" fmla="*/ 1743740 h 2573079"/>
              <a:gd name="connsiteX52" fmla="*/ 1190575 w 8069840"/>
              <a:gd name="connsiteY52" fmla="*/ 1754372 h 2573079"/>
              <a:gd name="connsiteX53" fmla="*/ 1105514 w 8069840"/>
              <a:gd name="connsiteY53" fmla="*/ 1786270 h 2573079"/>
              <a:gd name="connsiteX54" fmla="*/ 10361 w 8069840"/>
              <a:gd name="connsiteY54" fmla="*/ 1275908 h 2573079"/>
              <a:gd name="connsiteX55" fmla="*/ 456928 w 8069840"/>
              <a:gd name="connsiteY55" fmla="*/ 2573079 h 2573079"/>
              <a:gd name="connsiteX56" fmla="*/ 1562714 w 8069840"/>
              <a:gd name="connsiteY56" fmla="*/ 2286000 h 2573079"/>
              <a:gd name="connsiteX57" fmla="*/ 2083710 w 8069840"/>
              <a:gd name="connsiteY57" fmla="*/ 2307265 h 2573079"/>
              <a:gd name="connsiteX58" fmla="*/ 2232566 w 8069840"/>
              <a:gd name="connsiteY58" fmla="*/ 2137145 h 2573079"/>
              <a:gd name="connsiteX59" fmla="*/ 2445217 w 8069840"/>
              <a:gd name="connsiteY59" fmla="*/ 1850065 h 2573079"/>
              <a:gd name="connsiteX60" fmla="*/ 2466482 w 8069840"/>
              <a:gd name="connsiteY60" fmla="*/ 1807535 h 2573079"/>
              <a:gd name="connsiteX61" fmla="*/ 2572808 w 8069840"/>
              <a:gd name="connsiteY61" fmla="*/ 1733107 h 2573079"/>
              <a:gd name="connsiteX62" fmla="*/ 2657868 w 8069840"/>
              <a:gd name="connsiteY62" fmla="*/ 1690577 h 2573079"/>
              <a:gd name="connsiteX63" fmla="*/ 2604705 w 8069840"/>
              <a:gd name="connsiteY63" fmla="*/ 1584252 h 2573079"/>
              <a:gd name="connsiteX64" fmla="*/ 2647235 w 8069840"/>
              <a:gd name="connsiteY64" fmla="*/ 1467293 h 2573079"/>
              <a:gd name="connsiteX65" fmla="*/ 2721663 w 8069840"/>
              <a:gd name="connsiteY65" fmla="*/ 1403498 h 2573079"/>
              <a:gd name="connsiteX66" fmla="*/ 2742928 w 8069840"/>
              <a:gd name="connsiteY66" fmla="*/ 1339703 h 2573079"/>
              <a:gd name="connsiteX67" fmla="*/ 2934314 w 8069840"/>
              <a:gd name="connsiteY67" fmla="*/ 1339703 h 2573079"/>
              <a:gd name="connsiteX68" fmla="*/ 3104435 w 8069840"/>
              <a:gd name="connsiteY68" fmla="*/ 1435396 h 2573079"/>
              <a:gd name="connsiteX69" fmla="*/ 3253291 w 8069840"/>
              <a:gd name="connsiteY69" fmla="*/ 1467293 h 2573079"/>
              <a:gd name="connsiteX70" fmla="*/ 3391514 w 8069840"/>
              <a:gd name="connsiteY70" fmla="*/ 1499191 h 2573079"/>
              <a:gd name="connsiteX71" fmla="*/ 3540370 w 8069840"/>
              <a:gd name="connsiteY71" fmla="*/ 1499191 h 2573079"/>
              <a:gd name="connsiteX72" fmla="*/ 3636063 w 8069840"/>
              <a:gd name="connsiteY72" fmla="*/ 1477926 h 2573079"/>
              <a:gd name="connsiteX73" fmla="*/ 3657328 w 8069840"/>
              <a:gd name="connsiteY73" fmla="*/ 1403498 h 2573079"/>
              <a:gd name="connsiteX74" fmla="*/ 3646696 w 8069840"/>
              <a:gd name="connsiteY74" fmla="*/ 1329070 h 2573079"/>
              <a:gd name="connsiteX75" fmla="*/ 3572268 w 8069840"/>
              <a:gd name="connsiteY75" fmla="*/ 1275907 h 2573079"/>
              <a:gd name="connsiteX76" fmla="*/ 3402147 w 8069840"/>
              <a:gd name="connsiteY76" fmla="*/ 1222745 h 2573079"/>
              <a:gd name="connsiteX77" fmla="*/ 3306454 w 8069840"/>
              <a:gd name="connsiteY77" fmla="*/ 1158949 h 2573079"/>
              <a:gd name="connsiteX78" fmla="*/ 3423412 w 8069840"/>
              <a:gd name="connsiteY78" fmla="*/ 1105786 h 2573079"/>
              <a:gd name="connsiteX79" fmla="*/ 3551003 w 8069840"/>
              <a:gd name="connsiteY79" fmla="*/ 1063256 h 2573079"/>
              <a:gd name="connsiteX80" fmla="*/ 3646696 w 8069840"/>
              <a:gd name="connsiteY80" fmla="*/ 978196 h 2573079"/>
              <a:gd name="connsiteX81" fmla="*/ 3827449 w 8069840"/>
              <a:gd name="connsiteY81" fmla="*/ 935665 h 2573079"/>
              <a:gd name="connsiteX82" fmla="*/ 3944408 w 8069840"/>
              <a:gd name="connsiteY82" fmla="*/ 946298 h 2573079"/>
              <a:gd name="connsiteX83" fmla="*/ 4071998 w 8069840"/>
              <a:gd name="connsiteY83" fmla="*/ 946298 h 2573079"/>
              <a:gd name="connsiteX84" fmla="*/ 4178324 w 8069840"/>
              <a:gd name="connsiteY84" fmla="*/ 850605 h 2573079"/>
              <a:gd name="connsiteX85" fmla="*/ 4348445 w 8069840"/>
              <a:gd name="connsiteY85" fmla="*/ 818707 h 2573079"/>
              <a:gd name="connsiteX86" fmla="*/ 4486668 w 8069840"/>
              <a:gd name="connsiteY86" fmla="*/ 829340 h 2573079"/>
              <a:gd name="connsiteX87" fmla="*/ 4539831 w 8069840"/>
              <a:gd name="connsiteY87" fmla="*/ 871870 h 2573079"/>
              <a:gd name="connsiteX88" fmla="*/ 4518566 w 8069840"/>
              <a:gd name="connsiteY88" fmla="*/ 956931 h 2573079"/>
              <a:gd name="connsiteX89" fmla="*/ 4614259 w 8069840"/>
              <a:gd name="connsiteY89" fmla="*/ 1020726 h 2573079"/>
              <a:gd name="connsiteX90" fmla="*/ 4848175 w 8069840"/>
              <a:gd name="connsiteY90" fmla="*/ 1084521 h 2573079"/>
              <a:gd name="connsiteX91" fmla="*/ 4997031 w 8069840"/>
              <a:gd name="connsiteY91" fmla="*/ 1137684 h 2573079"/>
              <a:gd name="connsiteX92" fmla="*/ 5103356 w 8069840"/>
              <a:gd name="connsiteY92" fmla="*/ 1190847 h 2573079"/>
              <a:gd name="connsiteX93" fmla="*/ 5092724 w 8069840"/>
              <a:gd name="connsiteY93" fmla="*/ 1297172 h 2573079"/>
              <a:gd name="connsiteX94" fmla="*/ 5092724 w 8069840"/>
              <a:gd name="connsiteY94" fmla="*/ 1360968 h 2573079"/>
              <a:gd name="connsiteX95" fmla="*/ 5177784 w 8069840"/>
              <a:gd name="connsiteY95" fmla="*/ 1414131 h 2573079"/>
              <a:gd name="connsiteX96" fmla="*/ 5347905 w 8069840"/>
              <a:gd name="connsiteY96" fmla="*/ 1488558 h 2573079"/>
              <a:gd name="connsiteX97" fmla="*/ 5518026 w 8069840"/>
              <a:gd name="connsiteY97" fmla="*/ 1499191 h 2573079"/>
              <a:gd name="connsiteX98" fmla="*/ 5677514 w 8069840"/>
              <a:gd name="connsiteY98" fmla="*/ 1509824 h 2573079"/>
              <a:gd name="connsiteX99" fmla="*/ 5805105 w 8069840"/>
              <a:gd name="connsiteY99" fmla="*/ 1509824 h 2573079"/>
              <a:gd name="connsiteX100" fmla="*/ 5943328 w 8069840"/>
              <a:gd name="connsiteY100" fmla="*/ 1509824 h 2573079"/>
              <a:gd name="connsiteX101" fmla="*/ 6081552 w 8069840"/>
              <a:gd name="connsiteY101" fmla="*/ 1531089 h 2573079"/>
              <a:gd name="connsiteX102" fmla="*/ 6198510 w 8069840"/>
              <a:gd name="connsiteY102" fmla="*/ 1541721 h 2573079"/>
              <a:gd name="connsiteX103" fmla="*/ 6304835 w 8069840"/>
              <a:gd name="connsiteY103" fmla="*/ 1562986 h 2573079"/>
              <a:gd name="connsiteX104" fmla="*/ 6400528 w 8069840"/>
              <a:gd name="connsiteY104" fmla="*/ 1584252 h 2573079"/>
              <a:gd name="connsiteX105" fmla="*/ 6474956 w 8069840"/>
              <a:gd name="connsiteY105" fmla="*/ 1637414 h 2573079"/>
              <a:gd name="connsiteX106" fmla="*/ 6474956 w 8069840"/>
              <a:gd name="connsiteY106" fmla="*/ 1754372 h 2573079"/>
              <a:gd name="connsiteX107" fmla="*/ 6506854 w 8069840"/>
              <a:gd name="connsiteY107" fmla="*/ 1935126 h 2573079"/>
              <a:gd name="connsiteX108" fmla="*/ 6698240 w 8069840"/>
              <a:gd name="connsiteY108" fmla="*/ 2009554 h 2573079"/>
              <a:gd name="connsiteX109" fmla="*/ 6836463 w 8069840"/>
              <a:gd name="connsiteY109" fmla="*/ 2041452 h 2573079"/>
              <a:gd name="connsiteX110" fmla="*/ 7102277 w 8069840"/>
              <a:gd name="connsiteY110" fmla="*/ 2083982 h 2573079"/>
              <a:gd name="connsiteX111" fmla="*/ 7314928 w 8069840"/>
              <a:gd name="connsiteY111" fmla="*/ 2094614 h 2573079"/>
              <a:gd name="connsiteX112" fmla="*/ 7506314 w 8069840"/>
              <a:gd name="connsiteY112" fmla="*/ 2094614 h 2573079"/>
              <a:gd name="connsiteX113" fmla="*/ 7772128 w 8069840"/>
              <a:gd name="connsiteY113" fmla="*/ 1956391 h 2573079"/>
              <a:gd name="connsiteX114" fmla="*/ 7920984 w 8069840"/>
              <a:gd name="connsiteY114" fmla="*/ 1903228 h 2573079"/>
              <a:gd name="connsiteX115" fmla="*/ 8048575 w 8069840"/>
              <a:gd name="connsiteY115" fmla="*/ 1765005 h 2573079"/>
              <a:gd name="connsiteX116" fmla="*/ 8069840 w 8069840"/>
              <a:gd name="connsiteY116" fmla="*/ 1520456 h 2573079"/>
              <a:gd name="connsiteX117" fmla="*/ 8059208 w 8069840"/>
              <a:gd name="connsiteY117" fmla="*/ 1382233 h 2573079"/>
              <a:gd name="connsiteX118" fmla="*/ 7931617 w 8069840"/>
              <a:gd name="connsiteY118" fmla="*/ 1265275 h 2573079"/>
              <a:gd name="connsiteX119" fmla="*/ 7899719 w 8069840"/>
              <a:gd name="connsiteY119" fmla="*/ 1084521 h 2573079"/>
              <a:gd name="connsiteX120" fmla="*/ 7825291 w 8069840"/>
              <a:gd name="connsiteY120" fmla="*/ 925033 h 2573079"/>
              <a:gd name="connsiteX121" fmla="*/ 7846556 w 8069840"/>
              <a:gd name="connsiteY121" fmla="*/ 786810 h 2573079"/>
              <a:gd name="connsiteX122" fmla="*/ 7814659 w 8069840"/>
              <a:gd name="connsiteY122" fmla="*/ 691117 h 2573079"/>
              <a:gd name="connsiteX123" fmla="*/ 7750863 w 8069840"/>
              <a:gd name="connsiteY123" fmla="*/ 627321 h 2573079"/>
              <a:gd name="connsiteX124" fmla="*/ 7676435 w 8069840"/>
              <a:gd name="connsiteY124" fmla="*/ 499731 h 2573079"/>
              <a:gd name="connsiteX125" fmla="*/ 7612640 w 8069840"/>
              <a:gd name="connsiteY125" fmla="*/ 425303 h 2573079"/>
              <a:gd name="connsiteX126" fmla="*/ 7559477 w 8069840"/>
              <a:gd name="connsiteY126" fmla="*/ 297712 h 2573079"/>
              <a:gd name="connsiteX127" fmla="*/ 7527580 w 8069840"/>
              <a:gd name="connsiteY127" fmla="*/ 191386 h 2573079"/>
              <a:gd name="connsiteX128" fmla="*/ 7527580 w 8069840"/>
              <a:gd name="connsiteY128" fmla="*/ 191386 h 2573079"/>
              <a:gd name="connsiteX129" fmla="*/ 7378724 w 8069840"/>
              <a:gd name="connsiteY129" fmla="*/ 116958 h 2573079"/>
              <a:gd name="connsiteX130" fmla="*/ 7325561 w 8069840"/>
              <a:gd name="connsiteY130" fmla="*/ 116958 h 2573079"/>
              <a:gd name="connsiteX0" fmla="*/ 7172354 w 8097386"/>
              <a:gd name="connsiteY0" fmla="*/ 0 h 2573079"/>
              <a:gd name="connsiteX1" fmla="*/ 7321209 w 8097386"/>
              <a:gd name="connsiteY1" fmla="*/ 148856 h 2573079"/>
              <a:gd name="connsiteX2" fmla="*/ 7342474 w 8097386"/>
              <a:gd name="connsiteY2" fmla="*/ 233917 h 2573079"/>
              <a:gd name="connsiteX3" fmla="*/ 7342474 w 8097386"/>
              <a:gd name="connsiteY3" fmla="*/ 350875 h 2573079"/>
              <a:gd name="connsiteX4" fmla="*/ 7427535 w 8097386"/>
              <a:gd name="connsiteY4" fmla="*/ 489098 h 2573079"/>
              <a:gd name="connsiteX5" fmla="*/ 7427535 w 8097386"/>
              <a:gd name="connsiteY5" fmla="*/ 616689 h 2573079"/>
              <a:gd name="connsiteX6" fmla="*/ 7363740 w 8097386"/>
              <a:gd name="connsiteY6" fmla="*/ 765545 h 2573079"/>
              <a:gd name="connsiteX7" fmla="*/ 7363740 w 8097386"/>
              <a:gd name="connsiteY7" fmla="*/ 946298 h 2573079"/>
              <a:gd name="connsiteX8" fmla="*/ 7353107 w 8097386"/>
              <a:gd name="connsiteY8" fmla="*/ 1095154 h 2573079"/>
              <a:gd name="connsiteX9" fmla="*/ 7363740 w 8097386"/>
              <a:gd name="connsiteY9" fmla="*/ 1190847 h 2573079"/>
              <a:gd name="connsiteX10" fmla="*/ 7385005 w 8097386"/>
              <a:gd name="connsiteY10" fmla="*/ 1371600 h 2573079"/>
              <a:gd name="connsiteX11" fmla="*/ 7385005 w 8097386"/>
              <a:gd name="connsiteY11" fmla="*/ 1541721 h 2573079"/>
              <a:gd name="connsiteX12" fmla="*/ 7278679 w 8097386"/>
              <a:gd name="connsiteY12" fmla="*/ 1584252 h 2573079"/>
              <a:gd name="connsiteX13" fmla="*/ 7023498 w 8097386"/>
              <a:gd name="connsiteY13" fmla="*/ 1616149 h 2573079"/>
              <a:gd name="connsiteX14" fmla="*/ 6789581 w 8097386"/>
              <a:gd name="connsiteY14" fmla="*/ 1562986 h 2573079"/>
              <a:gd name="connsiteX15" fmla="*/ 6459972 w 8097386"/>
              <a:gd name="connsiteY15" fmla="*/ 1446028 h 2573079"/>
              <a:gd name="connsiteX16" fmla="*/ 6130363 w 8097386"/>
              <a:gd name="connsiteY16" fmla="*/ 1371600 h 2573079"/>
              <a:gd name="connsiteX17" fmla="*/ 5960242 w 8097386"/>
              <a:gd name="connsiteY17" fmla="*/ 1339703 h 2573079"/>
              <a:gd name="connsiteX18" fmla="*/ 5566837 w 8097386"/>
              <a:gd name="connsiteY18" fmla="*/ 1371600 h 2573079"/>
              <a:gd name="connsiteX19" fmla="*/ 5417981 w 8097386"/>
              <a:gd name="connsiteY19" fmla="*/ 1371600 h 2573079"/>
              <a:gd name="connsiteX20" fmla="*/ 5322288 w 8097386"/>
              <a:gd name="connsiteY20" fmla="*/ 1339703 h 2573079"/>
              <a:gd name="connsiteX21" fmla="*/ 5290391 w 8097386"/>
              <a:gd name="connsiteY21" fmla="*/ 1297172 h 2573079"/>
              <a:gd name="connsiteX22" fmla="*/ 5279758 w 8097386"/>
              <a:gd name="connsiteY22" fmla="*/ 1105786 h 2573079"/>
              <a:gd name="connsiteX23" fmla="*/ 5141535 w 8097386"/>
              <a:gd name="connsiteY23" fmla="*/ 1084521 h 2573079"/>
              <a:gd name="connsiteX24" fmla="*/ 4971414 w 8097386"/>
              <a:gd name="connsiteY24" fmla="*/ 1041991 h 2573079"/>
              <a:gd name="connsiteX25" fmla="*/ 4854456 w 8097386"/>
              <a:gd name="connsiteY25" fmla="*/ 1010093 h 2573079"/>
              <a:gd name="connsiteX26" fmla="*/ 4705600 w 8097386"/>
              <a:gd name="connsiteY26" fmla="*/ 967563 h 2573079"/>
              <a:gd name="connsiteX27" fmla="*/ 4694967 w 8097386"/>
              <a:gd name="connsiteY27" fmla="*/ 925033 h 2573079"/>
              <a:gd name="connsiteX28" fmla="*/ 4652437 w 8097386"/>
              <a:gd name="connsiteY28" fmla="*/ 839972 h 2573079"/>
              <a:gd name="connsiteX29" fmla="*/ 4439786 w 8097386"/>
              <a:gd name="connsiteY29" fmla="*/ 786810 h 2573079"/>
              <a:gd name="connsiteX30" fmla="*/ 4301563 w 8097386"/>
              <a:gd name="connsiteY30" fmla="*/ 744279 h 2573079"/>
              <a:gd name="connsiteX31" fmla="*/ 4205870 w 8097386"/>
              <a:gd name="connsiteY31" fmla="*/ 754912 h 2573079"/>
              <a:gd name="connsiteX32" fmla="*/ 4120809 w 8097386"/>
              <a:gd name="connsiteY32" fmla="*/ 808075 h 2573079"/>
              <a:gd name="connsiteX33" fmla="*/ 4088912 w 8097386"/>
              <a:gd name="connsiteY33" fmla="*/ 861238 h 2573079"/>
              <a:gd name="connsiteX34" fmla="*/ 3982586 w 8097386"/>
              <a:gd name="connsiteY34" fmla="*/ 882503 h 2573079"/>
              <a:gd name="connsiteX35" fmla="*/ 3684874 w 8097386"/>
              <a:gd name="connsiteY35" fmla="*/ 861238 h 2573079"/>
              <a:gd name="connsiteX36" fmla="*/ 3493488 w 8097386"/>
              <a:gd name="connsiteY36" fmla="*/ 935665 h 2573079"/>
              <a:gd name="connsiteX37" fmla="*/ 3312735 w 8097386"/>
              <a:gd name="connsiteY37" fmla="*/ 1063256 h 2573079"/>
              <a:gd name="connsiteX38" fmla="*/ 3227674 w 8097386"/>
              <a:gd name="connsiteY38" fmla="*/ 1137684 h 2573079"/>
              <a:gd name="connsiteX39" fmla="*/ 3419060 w 8097386"/>
              <a:gd name="connsiteY39" fmla="*/ 1286540 h 2573079"/>
              <a:gd name="connsiteX40" fmla="*/ 3525386 w 8097386"/>
              <a:gd name="connsiteY40" fmla="*/ 1360968 h 2573079"/>
              <a:gd name="connsiteX41" fmla="*/ 3525386 w 8097386"/>
              <a:gd name="connsiteY41" fmla="*/ 1360968 h 2573079"/>
              <a:gd name="connsiteX42" fmla="*/ 3238307 w 8097386"/>
              <a:gd name="connsiteY42" fmla="*/ 1414131 h 2573079"/>
              <a:gd name="connsiteX43" fmla="*/ 2993758 w 8097386"/>
              <a:gd name="connsiteY43" fmla="*/ 1350335 h 2573079"/>
              <a:gd name="connsiteX44" fmla="*/ 2834270 w 8097386"/>
              <a:gd name="connsiteY44" fmla="*/ 1318438 h 2573079"/>
              <a:gd name="connsiteX45" fmla="*/ 2706679 w 8097386"/>
              <a:gd name="connsiteY45" fmla="*/ 1307805 h 2573079"/>
              <a:gd name="connsiteX46" fmla="*/ 2621619 w 8097386"/>
              <a:gd name="connsiteY46" fmla="*/ 1350335 h 2573079"/>
              <a:gd name="connsiteX47" fmla="*/ 2419600 w 8097386"/>
              <a:gd name="connsiteY47" fmla="*/ 1477926 h 2573079"/>
              <a:gd name="connsiteX48" fmla="*/ 2217581 w 8097386"/>
              <a:gd name="connsiteY48" fmla="*/ 1573619 h 2573079"/>
              <a:gd name="connsiteX49" fmla="*/ 1909237 w 8097386"/>
              <a:gd name="connsiteY49" fmla="*/ 1658679 h 2573079"/>
              <a:gd name="connsiteX50" fmla="*/ 1622158 w 8097386"/>
              <a:gd name="connsiteY50" fmla="*/ 1679945 h 2573079"/>
              <a:gd name="connsiteX51" fmla="*/ 1441405 w 8097386"/>
              <a:gd name="connsiteY51" fmla="*/ 1743740 h 2573079"/>
              <a:gd name="connsiteX52" fmla="*/ 1218121 w 8097386"/>
              <a:gd name="connsiteY52" fmla="*/ 1754372 h 2573079"/>
              <a:gd name="connsiteX53" fmla="*/ 1133060 w 8097386"/>
              <a:gd name="connsiteY53" fmla="*/ 1786270 h 2573079"/>
              <a:gd name="connsiteX54" fmla="*/ 37907 w 8097386"/>
              <a:gd name="connsiteY54" fmla="*/ 1275908 h 2573079"/>
              <a:gd name="connsiteX55" fmla="*/ 484474 w 8097386"/>
              <a:gd name="connsiteY55" fmla="*/ 2573079 h 2573079"/>
              <a:gd name="connsiteX56" fmla="*/ 1590260 w 8097386"/>
              <a:gd name="connsiteY56" fmla="*/ 2286000 h 2573079"/>
              <a:gd name="connsiteX57" fmla="*/ 2111256 w 8097386"/>
              <a:gd name="connsiteY57" fmla="*/ 2307265 h 2573079"/>
              <a:gd name="connsiteX58" fmla="*/ 2260112 w 8097386"/>
              <a:gd name="connsiteY58" fmla="*/ 2137145 h 2573079"/>
              <a:gd name="connsiteX59" fmla="*/ 2472763 w 8097386"/>
              <a:gd name="connsiteY59" fmla="*/ 1850065 h 2573079"/>
              <a:gd name="connsiteX60" fmla="*/ 2494028 w 8097386"/>
              <a:gd name="connsiteY60" fmla="*/ 1807535 h 2573079"/>
              <a:gd name="connsiteX61" fmla="*/ 2600354 w 8097386"/>
              <a:gd name="connsiteY61" fmla="*/ 1733107 h 2573079"/>
              <a:gd name="connsiteX62" fmla="*/ 2685414 w 8097386"/>
              <a:gd name="connsiteY62" fmla="*/ 1690577 h 2573079"/>
              <a:gd name="connsiteX63" fmla="*/ 2632251 w 8097386"/>
              <a:gd name="connsiteY63" fmla="*/ 1584252 h 2573079"/>
              <a:gd name="connsiteX64" fmla="*/ 2674781 w 8097386"/>
              <a:gd name="connsiteY64" fmla="*/ 1467293 h 2573079"/>
              <a:gd name="connsiteX65" fmla="*/ 2749209 w 8097386"/>
              <a:gd name="connsiteY65" fmla="*/ 1403498 h 2573079"/>
              <a:gd name="connsiteX66" fmla="*/ 2770474 w 8097386"/>
              <a:gd name="connsiteY66" fmla="*/ 1339703 h 2573079"/>
              <a:gd name="connsiteX67" fmla="*/ 2961860 w 8097386"/>
              <a:gd name="connsiteY67" fmla="*/ 1339703 h 2573079"/>
              <a:gd name="connsiteX68" fmla="*/ 3131981 w 8097386"/>
              <a:gd name="connsiteY68" fmla="*/ 1435396 h 2573079"/>
              <a:gd name="connsiteX69" fmla="*/ 3280837 w 8097386"/>
              <a:gd name="connsiteY69" fmla="*/ 1467293 h 2573079"/>
              <a:gd name="connsiteX70" fmla="*/ 3419060 w 8097386"/>
              <a:gd name="connsiteY70" fmla="*/ 1499191 h 2573079"/>
              <a:gd name="connsiteX71" fmla="*/ 3567916 w 8097386"/>
              <a:gd name="connsiteY71" fmla="*/ 1499191 h 2573079"/>
              <a:gd name="connsiteX72" fmla="*/ 3663609 w 8097386"/>
              <a:gd name="connsiteY72" fmla="*/ 1477926 h 2573079"/>
              <a:gd name="connsiteX73" fmla="*/ 3684874 w 8097386"/>
              <a:gd name="connsiteY73" fmla="*/ 1403498 h 2573079"/>
              <a:gd name="connsiteX74" fmla="*/ 3674242 w 8097386"/>
              <a:gd name="connsiteY74" fmla="*/ 1329070 h 2573079"/>
              <a:gd name="connsiteX75" fmla="*/ 3599814 w 8097386"/>
              <a:gd name="connsiteY75" fmla="*/ 1275907 h 2573079"/>
              <a:gd name="connsiteX76" fmla="*/ 3429693 w 8097386"/>
              <a:gd name="connsiteY76" fmla="*/ 1222745 h 2573079"/>
              <a:gd name="connsiteX77" fmla="*/ 3334000 w 8097386"/>
              <a:gd name="connsiteY77" fmla="*/ 1158949 h 2573079"/>
              <a:gd name="connsiteX78" fmla="*/ 3450958 w 8097386"/>
              <a:gd name="connsiteY78" fmla="*/ 1105786 h 2573079"/>
              <a:gd name="connsiteX79" fmla="*/ 3578549 w 8097386"/>
              <a:gd name="connsiteY79" fmla="*/ 1063256 h 2573079"/>
              <a:gd name="connsiteX80" fmla="*/ 3674242 w 8097386"/>
              <a:gd name="connsiteY80" fmla="*/ 978196 h 2573079"/>
              <a:gd name="connsiteX81" fmla="*/ 3854995 w 8097386"/>
              <a:gd name="connsiteY81" fmla="*/ 935665 h 2573079"/>
              <a:gd name="connsiteX82" fmla="*/ 3971954 w 8097386"/>
              <a:gd name="connsiteY82" fmla="*/ 946298 h 2573079"/>
              <a:gd name="connsiteX83" fmla="*/ 4099544 w 8097386"/>
              <a:gd name="connsiteY83" fmla="*/ 946298 h 2573079"/>
              <a:gd name="connsiteX84" fmla="*/ 4205870 w 8097386"/>
              <a:gd name="connsiteY84" fmla="*/ 850605 h 2573079"/>
              <a:gd name="connsiteX85" fmla="*/ 4375991 w 8097386"/>
              <a:gd name="connsiteY85" fmla="*/ 818707 h 2573079"/>
              <a:gd name="connsiteX86" fmla="*/ 4514214 w 8097386"/>
              <a:gd name="connsiteY86" fmla="*/ 829340 h 2573079"/>
              <a:gd name="connsiteX87" fmla="*/ 4567377 w 8097386"/>
              <a:gd name="connsiteY87" fmla="*/ 871870 h 2573079"/>
              <a:gd name="connsiteX88" fmla="*/ 4546112 w 8097386"/>
              <a:gd name="connsiteY88" fmla="*/ 956931 h 2573079"/>
              <a:gd name="connsiteX89" fmla="*/ 4641805 w 8097386"/>
              <a:gd name="connsiteY89" fmla="*/ 1020726 h 2573079"/>
              <a:gd name="connsiteX90" fmla="*/ 4875721 w 8097386"/>
              <a:gd name="connsiteY90" fmla="*/ 1084521 h 2573079"/>
              <a:gd name="connsiteX91" fmla="*/ 5024577 w 8097386"/>
              <a:gd name="connsiteY91" fmla="*/ 1137684 h 2573079"/>
              <a:gd name="connsiteX92" fmla="*/ 5130902 w 8097386"/>
              <a:gd name="connsiteY92" fmla="*/ 1190847 h 2573079"/>
              <a:gd name="connsiteX93" fmla="*/ 5120270 w 8097386"/>
              <a:gd name="connsiteY93" fmla="*/ 1297172 h 2573079"/>
              <a:gd name="connsiteX94" fmla="*/ 5120270 w 8097386"/>
              <a:gd name="connsiteY94" fmla="*/ 1360968 h 2573079"/>
              <a:gd name="connsiteX95" fmla="*/ 5205330 w 8097386"/>
              <a:gd name="connsiteY95" fmla="*/ 1414131 h 2573079"/>
              <a:gd name="connsiteX96" fmla="*/ 5375451 w 8097386"/>
              <a:gd name="connsiteY96" fmla="*/ 1488558 h 2573079"/>
              <a:gd name="connsiteX97" fmla="*/ 5545572 w 8097386"/>
              <a:gd name="connsiteY97" fmla="*/ 1499191 h 2573079"/>
              <a:gd name="connsiteX98" fmla="*/ 5705060 w 8097386"/>
              <a:gd name="connsiteY98" fmla="*/ 1509824 h 2573079"/>
              <a:gd name="connsiteX99" fmla="*/ 5832651 w 8097386"/>
              <a:gd name="connsiteY99" fmla="*/ 1509824 h 2573079"/>
              <a:gd name="connsiteX100" fmla="*/ 5970874 w 8097386"/>
              <a:gd name="connsiteY100" fmla="*/ 1509824 h 2573079"/>
              <a:gd name="connsiteX101" fmla="*/ 6109098 w 8097386"/>
              <a:gd name="connsiteY101" fmla="*/ 1531089 h 2573079"/>
              <a:gd name="connsiteX102" fmla="*/ 6226056 w 8097386"/>
              <a:gd name="connsiteY102" fmla="*/ 1541721 h 2573079"/>
              <a:gd name="connsiteX103" fmla="*/ 6332381 w 8097386"/>
              <a:gd name="connsiteY103" fmla="*/ 1562986 h 2573079"/>
              <a:gd name="connsiteX104" fmla="*/ 6428074 w 8097386"/>
              <a:gd name="connsiteY104" fmla="*/ 1584252 h 2573079"/>
              <a:gd name="connsiteX105" fmla="*/ 6502502 w 8097386"/>
              <a:gd name="connsiteY105" fmla="*/ 1637414 h 2573079"/>
              <a:gd name="connsiteX106" fmla="*/ 6502502 w 8097386"/>
              <a:gd name="connsiteY106" fmla="*/ 1754372 h 2573079"/>
              <a:gd name="connsiteX107" fmla="*/ 6534400 w 8097386"/>
              <a:gd name="connsiteY107" fmla="*/ 1935126 h 2573079"/>
              <a:gd name="connsiteX108" fmla="*/ 6725786 w 8097386"/>
              <a:gd name="connsiteY108" fmla="*/ 2009554 h 2573079"/>
              <a:gd name="connsiteX109" fmla="*/ 6864009 w 8097386"/>
              <a:gd name="connsiteY109" fmla="*/ 2041452 h 2573079"/>
              <a:gd name="connsiteX110" fmla="*/ 7129823 w 8097386"/>
              <a:gd name="connsiteY110" fmla="*/ 2083982 h 2573079"/>
              <a:gd name="connsiteX111" fmla="*/ 7342474 w 8097386"/>
              <a:gd name="connsiteY111" fmla="*/ 2094614 h 2573079"/>
              <a:gd name="connsiteX112" fmla="*/ 7533860 w 8097386"/>
              <a:gd name="connsiteY112" fmla="*/ 2094614 h 2573079"/>
              <a:gd name="connsiteX113" fmla="*/ 7799674 w 8097386"/>
              <a:gd name="connsiteY113" fmla="*/ 1956391 h 2573079"/>
              <a:gd name="connsiteX114" fmla="*/ 7948530 w 8097386"/>
              <a:gd name="connsiteY114" fmla="*/ 1903228 h 2573079"/>
              <a:gd name="connsiteX115" fmla="*/ 8076121 w 8097386"/>
              <a:gd name="connsiteY115" fmla="*/ 1765005 h 2573079"/>
              <a:gd name="connsiteX116" fmla="*/ 8097386 w 8097386"/>
              <a:gd name="connsiteY116" fmla="*/ 1520456 h 2573079"/>
              <a:gd name="connsiteX117" fmla="*/ 8086754 w 8097386"/>
              <a:gd name="connsiteY117" fmla="*/ 1382233 h 2573079"/>
              <a:gd name="connsiteX118" fmla="*/ 7959163 w 8097386"/>
              <a:gd name="connsiteY118" fmla="*/ 1265275 h 2573079"/>
              <a:gd name="connsiteX119" fmla="*/ 7927265 w 8097386"/>
              <a:gd name="connsiteY119" fmla="*/ 1084521 h 2573079"/>
              <a:gd name="connsiteX120" fmla="*/ 7852837 w 8097386"/>
              <a:gd name="connsiteY120" fmla="*/ 925033 h 2573079"/>
              <a:gd name="connsiteX121" fmla="*/ 7874102 w 8097386"/>
              <a:gd name="connsiteY121" fmla="*/ 786810 h 2573079"/>
              <a:gd name="connsiteX122" fmla="*/ 7842205 w 8097386"/>
              <a:gd name="connsiteY122" fmla="*/ 691117 h 2573079"/>
              <a:gd name="connsiteX123" fmla="*/ 7778409 w 8097386"/>
              <a:gd name="connsiteY123" fmla="*/ 627321 h 2573079"/>
              <a:gd name="connsiteX124" fmla="*/ 7703981 w 8097386"/>
              <a:gd name="connsiteY124" fmla="*/ 499731 h 2573079"/>
              <a:gd name="connsiteX125" fmla="*/ 7640186 w 8097386"/>
              <a:gd name="connsiteY125" fmla="*/ 425303 h 2573079"/>
              <a:gd name="connsiteX126" fmla="*/ 7587023 w 8097386"/>
              <a:gd name="connsiteY126" fmla="*/ 297712 h 2573079"/>
              <a:gd name="connsiteX127" fmla="*/ 7555126 w 8097386"/>
              <a:gd name="connsiteY127" fmla="*/ 191386 h 2573079"/>
              <a:gd name="connsiteX128" fmla="*/ 7555126 w 8097386"/>
              <a:gd name="connsiteY128" fmla="*/ 191386 h 2573079"/>
              <a:gd name="connsiteX129" fmla="*/ 7406270 w 8097386"/>
              <a:gd name="connsiteY129" fmla="*/ 116958 h 2573079"/>
              <a:gd name="connsiteX130" fmla="*/ 7353107 w 8097386"/>
              <a:gd name="connsiteY130" fmla="*/ 116958 h 2573079"/>
              <a:gd name="connsiteX0" fmla="*/ 7172354 w 8097386"/>
              <a:gd name="connsiteY0" fmla="*/ 0 h 2573079"/>
              <a:gd name="connsiteX1" fmla="*/ 7321209 w 8097386"/>
              <a:gd name="connsiteY1" fmla="*/ 148856 h 2573079"/>
              <a:gd name="connsiteX2" fmla="*/ 7342474 w 8097386"/>
              <a:gd name="connsiteY2" fmla="*/ 233917 h 2573079"/>
              <a:gd name="connsiteX3" fmla="*/ 7342474 w 8097386"/>
              <a:gd name="connsiteY3" fmla="*/ 350875 h 2573079"/>
              <a:gd name="connsiteX4" fmla="*/ 7427535 w 8097386"/>
              <a:gd name="connsiteY4" fmla="*/ 489098 h 2573079"/>
              <a:gd name="connsiteX5" fmla="*/ 7427535 w 8097386"/>
              <a:gd name="connsiteY5" fmla="*/ 616689 h 2573079"/>
              <a:gd name="connsiteX6" fmla="*/ 7363740 w 8097386"/>
              <a:gd name="connsiteY6" fmla="*/ 765545 h 2573079"/>
              <a:gd name="connsiteX7" fmla="*/ 7363740 w 8097386"/>
              <a:gd name="connsiteY7" fmla="*/ 946298 h 2573079"/>
              <a:gd name="connsiteX8" fmla="*/ 7353107 w 8097386"/>
              <a:gd name="connsiteY8" fmla="*/ 1095154 h 2573079"/>
              <a:gd name="connsiteX9" fmla="*/ 7363740 w 8097386"/>
              <a:gd name="connsiteY9" fmla="*/ 1190847 h 2573079"/>
              <a:gd name="connsiteX10" fmla="*/ 7385005 w 8097386"/>
              <a:gd name="connsiteY10" fmla="*/ 1371600 h 2573079"/>
              <a:gd name="connsiteX11" fmla="*/ 7385005 w 8097386"/>
              <a:gd name="connsiteY11" fmla="*/ 1541721 h 2573079"/>
              <a:gd name="connsiteX12" fmla="*/ 7278679 w 8097386"/>
              <a:gd name="connsiteY12" fmla="*/ 1584252 h 2573079"/>
              <a:gd name="connsiteX13" fmla="*/ 7023498 w 8097386"/>
              <a:gd name="connsiteY13" fmla="*/ 1616149 h 2573079"/>
              <a:gd name="connsiteX14" fmla="*/ 6789581 w 8097386"/>
              <a:gd name="connsiteY14" fmla="*/ 1562986 h 2573079"/>
              <a:gd name="connsiteX15" fmla="*/ 6459972 w 8097386"/>
              <a:gd name="connsiteY15" fmla="*/ 1446028 h 2573079"/>
              <a:gd name="connsiteX16" fmla="*/ 6130363 w 8097386"/>
              <a:gd name="connsiteY16" fmla="*/ 1371600 h 2573079"/>
              <a:gd name="connsiteX17" fmla="*/ 5960242 w 8097386"/>
              <a:gd name="connsiteY17" fmla="*/ 1339703 h 2573079"/>
              <a:gd name="connsiteX18" fmla="*/ 5566837 w 8097386"/>
              <a:gd name="connsiteY18" fmla="*/ 1371600 h 2573079"/>
              <a:gd name="connsiteX19" fmla="*/ 5417981 w 8097386"/>
              <a:gd name="connsiteY19" fmla="*/ 1371600 h 2573079"/>
              <a:gd name="connsiteX20" fmla="*/ 5322288 w 8097386"/>
              <a:gd name="connsiteY20" fmla="*/ 1339703 h 2573079"/>
              <a:gd name="connsiteX21" fmla="*/ 5290391 w 8097386"/>
              <a:gd name="connsiteY21" fmla="*/ 1297172 h 2573079"/>
              <a:gd name="connsiteX22" fmla="*/ 5279758 w 8097386"/>
              <a:gd name="connsiteY22" fmla="*/ 1105786 h 2573079"/>
              <a:gd name="connsiteX23" fmla="*/ 5141535 w 8097386"/>
              <a:gd name="connsiteY23" fmla="*/ 1084521 h 2573079"/>
              <a:gd name="connsiteX24" fmla="*/ 4971414 w 8097386"/>
              <a:gd name="connsiteY24" fmla="*/ 1041991 h 2573079"/>
              <a:gd name="connsiteX25" fmla="*/ 4854456 w 8097386"/>
              <a:gd name="connsiteY25" fmla="*/ 1010093 h 2573079"/>
              <a:gd name="connsiteX26" fmla="*/ 4705600 w 8097386"/>
              <a:gd name="connsiteY26" fmla="*/ 967563 h 2573079"/>
              <a:gd name="connsiteX27" fmla="*/ 4694967 w 8097386"/>
              <a:gd name="connsiteY27" fmla="*/ 925033 h 2573079"/>
              <a:gd name="connsiteX28" fmla="*/ 4652437 w 8097386"/>
              <a:gd name="connsiteY28" fmla="*/ 839972 h 2573079"/>
              <a:gd name="connsiteX29" fmla="*/ 4439786 w 8097386"/>
              <a:gd name="connsiteY29" fmla="*/ 786810 h 2573079"/>
              <a:gd name="connsiteX30" fmla="*/ 4301563 w 8097386"/>
              <a:gd name="connsiteY30" fmla="*/ 744279 h 2573079"/>
              <a:gd name="connsiteX31" fmla="*/ 4205870 w 8097386"/>
              <a:gd name="connsiteY31" fmla="*/ 754912 h 2573079"/>
              <a:gd name="connsiteX32" fmla="*/ 4120809 w 8097386"/>
              <a:gd name="connsiteY32" fmla="*/ 808075 h 2573079"/>
              <a:gd name="connsiteX33" fmla="*/ 4088912 w 8097386"/>
              <a:gd name="connsiteY33" fmla="*/ 861238 h 2573079"/>
              <a:gd name="connsiteX34" fmla="*/ 3982586 w 8097386"/>
              <a:gd name="connsiteY34" fmla="*/ 882503 h 2573079"/>
              <a:gd name="connsiteX35" fmla="*/ 3684874 w 8097386"/>
              <a:gd name="connsiteY35" fmla="*/ 861238 h 2573079"/>
              <a:gd name="connsiteX36" fmla="*/ 3493488 w 8097386"/>
              <a:gd name="connsiteY36" fmla="*/ 935665 h 2573079"/>
              <a:gd name="connsiteX37" fmla="*/ 3312735 w 8097386"/>
              <a:gd name="connsiteY37" fmla="*/ 1063256 h 2573079"/>
              <a:gd name="connsiteX38" fmla="*/ 3227674 w 8097386"/>
              <a:gd name="connsiteY38" fmla="*/ 1137684 h 2573079"/>
              <a:gd name="connsiteX39" fmla="*/ 3419060 w 8097386"/>
              <a:gd name="connsiteY39" fmla="*/ 1286540 h 2573079"/>
              <a:gd name="connsiteX40" fmla="*/ 3525386 w 8097386"/>
              <a:gd name="connsiteY40" fmla="*/ 1360968 h 2573079"/>
              <a:gd name="connsiteX41" fmla="*/ 3525386 w 8097386"/>
              <a:gd name="connsiteY41" fmla="*/ 1360968 h 2573079"/>
              <a:gd name="connsiteX42" fmla="*/ 3238307 w 8097386"/>
              <a:gd name="connsiteY42" fmla="*/ 1414131 h 2573079"/>
              <a:gd name="connsiteX43" fmla="*/ 2993758 w 8097386"/>
              <a:gd name="connsiteY43" fmla="*/ 1414131 h 2573079"/>
              <a:gd name="connsiteX44" fmla="*/ 2834270 w 8097386"/>
              <a:gd name="connsiteY44" fmla="*/ 1318438 h 2573079"/>
              <a:gd name="connsiteX45" fmla="*/ 2706679 w 8097386"/>
              <a:gd name="connsiteY45" fmla="*/ 1307805 h 2573079"/>
              <a:gd name="connsiteX46" fmla="*/ 2621619 w 8097386"/>
              <a:gd name="connsiteY46" fmla="*/ 1350335 h 2573079"/>
              <a:gd name="connsiteX47" fmla="*/ 2419600 w 8097386"/>
              <a:gd name="connsiteY47" fmla="*/ 1477926 h 2573079"/>
              <a:gd name="connsiteX48" fmla="*/ 2217581 w 8097386"/>
              <a:gd name="connsiteY48" fmla="*/ 1573619 h 2573079"/>
              <a:gd name="connsiteX49" fmla="*/ 1909237 w 8097386"/>
              <a:gd name="connsiteY49" fmla="*/ 1658679 h 2573079"/>
              <a:gd name="connsiteX50" fmla="*/ 1622158 w 8097386"/>
              <a:gd name="connsiteY50" fmla="*/ 1679945 h 2573079"/>
              <a:gd name="connsiteX51" fmla="*/ 1441405 w 8097386"/>
              <a:gd name="connsiteY51" fmla="*/ 1743740 h 2573079"/>
              <a:gd name="connsiteX52" fmla="*/ 1218121 w 8097386"/>
              <a:gd name="connsiteY52" fmla="*/ 1754372 h 2573079"/>
              <a:gd name="connsiteX53" fmla="*/ 1133060 w 8097386"/>
              <a:gd name="connsiteY53" fmla="*/ 1786270 h 2573079"/>
              <a:gd name="connsiteX54" fmla="*/ 37907 w 8097386"/>
              <a:gd name="connsiteY54" fmla="*/ 1275908 h 2573079"/>
              <a:gd name="connsiteX55" fmla="*/ 484474 w 8097386"/>
              <a:gd name="connsiteY55" fmla="*/ 2573079 h 2573079"/>
              <a:gd name="connsiteX56" fmla="*/ 1590260 w 8097386"/>
              <a:gd name="connsiteY56" fmla="*/ 2286000 h 2573079"/>
              <a:gd name="connsiteX57" fmla="*/ 2111256 w 8097386"/>
              <a:gd name="connsiteY57" fmla="*/ 2307265 h 2573079"/>
              <a:gd name="connsiteX58" fmla="*/ 2260112 w 8097386"/>
              <a:gd name="connsiteY58" fmla="*/ 2137145 h 2573079"/>
              <a:gd name="connsiteX59" fmla="*/ 2472763 w 8097386"/>
              <a:gd name="connsiteY59" fmla="*/ 1850065 h 2573079"/>
              <a:gd name="connsiteX60" fmla="*/ 2494028 w 8097386"/>
              <a:gd name="connsiteY60" fmla="*/ 1807535 h 2573079"/>
              <a:gd name="connsiteX61" fmla="*/ 2600354 w 8097386"/>
              <a:gd name="connsiteY61" fmla="*/ 1733107 h 2573079"/>
              <a:gd name="connsiteX62" fmla="*/ 2685414 w 8097386"/>
              <a:gd name="connsiteY62" fmla="*/ 1690577 h 2573079"/>
              <a:gd name="connsiteX63" fmla="*/ 2632251 w 8097386"/>
              <a:gd name="connsiteY63" fmla="*/ 1584252 h 2573079"/>
              <a:gd name="connsiteX64" fmla="*/ 2674781 w 8097386"/>
              <a:gd name="connsiteY64" fmla="*/ 1467293 h 2573079"/>
              <a:gd name="connsiteX65" fmla="*/ 2749209 w 8097386"/>
              <a:gd name="connsiteY65" fmla="*/ 1403498 h 2573079"/>
              <a:gd name="connsiteX66" fmla="*/ 2770474 w 8097386"/>
              <a:gd name="connsiteY66" fmla="*/ 1339703 h 2573079"/>
              <a:gd name="connsiteX67" fmla="*/ 2961860 w 8097386"/>
              <a:gd name="connsiteY67" fmla="*/ 1339703 h 2573079"/>
              <a:gd name="connsiteX68" fmla="*/ 3131981 w 8097386"/>
              <a:gd name="connsiteY68" fmla="*/ 1435396 h 2573079"/>
              <a:gd name="connsiteX69" fmla="*/ 3280837 w 8097386"/>
              <a:gd name="connsiteY69" fmla="*/ 1467293 h 2573079"/>
              <a:gd name="connsiteX70" fmla="*/ 3419060 w 8097386"/>
              <a:gd name="connsiteY70" fmla="*/ 1499191 h 2573079"/>
              <a:gd name="connsiteX71" fmla="*/ 3567916 w 8097386"/>
              <a:gd name="connsiteY71" fmla="*/ 1499191 h 2573079"/>
              <a:gd name="connsiteX72" fmla="*/ 3663609 w 8097386"/>
              <a:gd name="connsiteY72" fmla="*/ 1477926 h 2573079"/>
              <a:gd name="connsiteX73" fmla="*/ 3684874 w 8097386"/>
              <a:gd name="connsiteY73" fmla="*/ 1403498 h 2573079"/>
              <a:gd name="connsiteX74" fmla="*/ 3674242 w 8097386"/>
              <a:gd name="connsiteY74" fmla="*/ 1329070 h 2573079"/>
              <a:gd name="connsiteX75" fmla="*/ 3599814 w 8097386"/>
              <a:gd name="connsiteY75" fmla="*/ 1275907 h 2573079"/>
              <a:gd name="connsiteX76" fmla="*/ 3429693 w 8097386"/>
              <a:gd name="connsiteY76" fmla="*/ 1222745 h 2573079"/>
              <a:gd name="connsiteX77" fmla="*/ 3334000 w 8097386"/>
              <a:gd name="connsiteY77" fmla="*/ 1158949 h 2573079"/>
              <a:gd name="connsiteX78" fmla="*/ 3450958 w 8097386"/>
              <a:gd name="connsiteY78" fmla="*/ 1105786 h 2573079"/>
              <a:gd name="connsiteX79" fmla="*/ 3578549 w 8097386"/>
              <a:gd name="connsiteY79" fmla="*/ 1063256 h 2573079"/>
              <a:gd name="connsiteX80" fmla="*/ 3674242 w 8097386"/>
              <a:gd name="connsiteY80" fmla="*/ 978196 h 2573079"/>
              <a:gd name="connsiteX81" fmla="*/ 3854995 w 8097386"/>
              <a:gd name="connsiteY81" fmla="*/ 935665 h 2573079"/>
              <a:gd name="connsiteX82" fmla="*/ 3971954 w 8097386"/>
              <a:gd name="connsiteY82" fmla="*/ 946298 h 2573079"/>
              <a:gd name="connsiteX83" fmla="*/ 4099544 w 8097386"/>
              <a:gd name="connsiteY83" fmla="*/ 946298 h 2573079"/>
              <a:gd name="connsiteX84" fmla="*/ 4205870 w 8097386"/>
              <a:gd name="connsiteY84" fmla="*/ 850605 h 2573079"/>
              <a:gd name="connsiteX85" fmla="*/ 4375991 w 8097386"/>
              <a:gd name="connsiteY85" fmla="*/ 818707 h 2573079"/>
              <a:gd name="connsiteX86" fmla="*/ 4514214 w 8097386"/>
              <a:gd name="connsiteY86" fmla="*/ 829340 h 2573079"/>
              <a:gd name="connsiteX87" fmla="*/ 4567377 w 8097386"/>
              <a:gd name="connsiteY87" fmla="*/ 871870 h 2573079"/>
              <a:gd name="connsiteX88" fmla="*/ 4546112 w 8097386"/>
              <a:gd name="connsiteY88" fmla="*/ 956931 h 2573079"/>
              <a:gd name="connsiteX89" fmla="*/ 4641805 w 8097386"/>
              <a:gd name="connsiteY89" fmla="*/ 1020726 h 2573079"/>
              <a:gd name="connsiteX90" fmla="*/ 4875721 w 8097386"/>
              <a:gd name="connsiteY90" fmla="*/ 1084521 h 2573079"/>
              <a:gd name="connsiteX91" fmla="*/ 5024577 w 8097386"/>
              <a:gd name="connsiteY91" fmla="*/ 1137684 h 2573079"/>
              <a:gd name="connsiteX92" fmla="*/ 5130902 w 8097386"/>
              <a:gd name="connsiteY92" fmla="*/ 1190847 h 2573079"/>
              <a:gd name="connsiteX93" fmla="*/ 5120270 w 8097386"/>
              <a:gd name="connsiteY93" fmla="*/ 1297172 h 2573079"/>
              <a:gd name="connsiteX94" fmla="*/ 5120270 w 8097386"/>
              <a:gd name="connsiteY94" fmla="*/ 1360968 h 2573079"/>
              <a:gd name="connsiteX95" fmla="*/ 5205330 w 8097386"/>
              <a:gd name="connsiteY95" fmla="*/ 1414131 h 2573079"/>
              <a:gd name="connsiteX96" fmla="*/ 5375451 w 8097386"/>
              <a:gd name="connsiteY96" fmla="*/ 1488558 h 2573079"/>
              <a:gd name="connsiteX97" fmla="*/ 5545572 w 8097386"/>
              <a:gd name="connsiteY97" fmla="*/ 1499191 h 2573079"/>
              <a:gd name="connsiteX98" fmla="*/ 5705060 w 8097386"/>
              <a:gd name="connsiteY98" fmla="*/ 1509824 h 2573079"/>
              <a:gd name="connsiteX99" fmla="*/ 5832651 w 8097386"/>
              <a:gd name="connsiteY99" fmla="*/ 1509824 h 2573079"/>
              <a:gd name="connsiteX100" fmla="*/ 5970874 w 8097386"/>
              <a:gd name="connsiteY100" fmla="*/ 1509824 h 2573079"/>
              <a:gd name="connsiteX101" fmla="*/ 6109098 w 8097386"/>
              <a:gd name="connsiteY101" fmla="*/ 1531089 h 2573079"/>
              <a:gd name="connsiteX102" fmla="*/ 6226056 w 8097386"/>
              <a:gd name="connsiteY102" fmla="*/ 1541721 h 2573079"/>
              <a:gd name="connsiteX103" fmla="*/ 6332381 w 8097386"/>
              <a:gd name="connsiteY103" fmla="*/ 1562986 h 2573079"/>
              <a:gd name="connsiteX104" fmla="*/ 6428074 w 8097386"/>
              <a:gd name="connsiteY104" fmla="*/ 1584252 h 2573079"/>
              <a:gd name="connsiteX105" fmla="*/ 6502502 w 8097386"/>
              <a:gd name="connsiteY105" fmla="*/ 1637414 h 2573079"/>
              <a:gd name="connsiteX106" fmla="*/ 6502502 w 8097386"/>
              <a:gd name="connsiteY106" fmla="*/ 1754372 h 2573079"/>
              <a:gd name="connsiteX107" fmla="*/ 6534400 w 8097386"/>
              <a:gd name="connsiteY107" fmla="*/ 1935126 h 2573079"/>
              <a:gd name="connsiteX108" fmla="*/ 6725786 w 8097386"/>
              <a:gd name="connsiteY108" fmla="*/ 2009554 h 2573079"/>
              <a:gd name="connsiteX109" fmla="*/ 6864009 w 8097386"/>
              <a:gd name="connsiteY109" fmla="*/ 2041452 h 2573079"/>
              <a:gd name="connsiteX110" fmla="*/ 7129823 w 8097386"/>
              <a:gd name="connsiteY110" fmla="*/ 2083982 h 2573079"/>
              <a:gd name="connsiteX111" fmla="*/ 7342474 w 8097386"/>
              <a:gd name="connsiteY111" fmla="*/ 2094614 h 2573079"/>
              <a:gd name="connsiteX112" fmla="*/ 7533860 w 8097386"/>
              <a:gd name="connsiteY112" fmla="*/ 2094614 h 2573079"/>
              <a:gd name="connsiteX113" fmla="*/ 7799674 w 8097386"/>
              <a:gd name="connsiteY113" fmla="*/ 1956391 h 2573079"/>
              <a:gd name="connsiteX114" fmla="*/ 7948530 w 8097386"/>
              <a:gd name="connsiteY114" fmla="*/ 1903228 h 2573079"/>
              <a:gd name="connsiteX115" fmla="*/ 8076121 w 8097386"/>
              <a:gd name="connsiteY115" fmla="*/ 1765005 h 2573079"/>
              <a:gd name="connsiteX116" fmla="*/ 8097386 w 8097386"/>
              <a:gd name="connsiteY116" fmla="*/ 1520456 h 2573079"/>
              <a:gd name="connsiteX117" fmla="*/ 8086754 w 8097386"/>
              <a:gd name="connsiteY117" fmla="*/ 1382233 h 2573079"/>
              <a:gd name="connsiteX118" fmla="*/ 7959163 w 8097386"/>
              <a:gd name="connsiteY118" fmla="*/ 1265275 h 2573079"/>
              <a:gd name="connsiteX119" fmla="*/ 7927265 w 8097386"/>
              <a:gd name="connsiteY119" fmla="*/ 1084521 h 2573079"/>
              <a:gd name="connsiteX120" fmla="*/ 7852837 w 8097386"/>
              <a:gd name="connsiteY120" fmla="*/ 925033 h 2573079"/>
              <a:gd name="connsiteX121" fmla="*/ 7874102 w 8097386"/>
              <a:gd name="connsiteY121" fmla="*/ 786810 h 2573079"/>
              <a:gd name="connsiteX122" fmla="*/ 7842205 w 8097386"/>
              <a:gd name="connsiteY122" fmla="*/ 691117 h 2573079"/>
              <a:gd name="connsiteX123" fmla="*/ 7778409 w 8097386"/>
              <a:gd name="connsiteY123" fmla="*/ 627321 h 2573079"/>
              <a:gd name="connsiteX124" fmla="*/ 7703981 w 8097386"/>
              <a:gd name="connsiteY124" fmla="*/ 499731 h 2573079"/>
              <a:gd name="connsiteX125" fmla="*/ 7640186 w 8097386"/>
              <a:gd name="connsiteY125" fmla="*/ 425303 h 2573079"/>
              <a:gd name="connsiteX126" fmla="*/ 7587023 w 8097386"/>
              <a:gd name="connsiteY126" fmla="*/ 297712 h 2573079"/>
              <a:gd name="connsiteX127" fmla="*/ 7555126 w 8097386"/>
              <a:gd name="connsiteY127" fmla="*/ 191386 h 2573079"/>
              <a:gd name="connsiteX128" fmla="*/ 7555126 w 8097386"/>
              <a:gd name="connsiteY128" fmla="*/ 191386 h 2573079"/>
              <a:gd name="connsiteX129" fmla="*/ 7406270 w 8097386"/>
              <a:gd name="connsiteY129" fmla="*/ 116958 h 2573079"/>
              <a:gd name="connsiteX130" fmla="*/ 7353107 w 8097386"/>
              <a:gd name="connsiteY130" fmla="*/ 116958 h 2573079"/>
              <a:gd name="connsiteX0" fmla="*/ 7172354 w 8097386"/>
              <a:gd name="connsiteY0" fmla="*/ 0 h 2573079"/>
              <a:gd name="connsiteX1" fmla="*/ 7321209 w 8097386"/>
              <a:gd name="connsiteY1" fmla="*/ 148856 h 2573079"/>
              <a:gd name="connsiteX2" fmla="*/ 7342474 w 8097386"/>
              <a:gd name="connsiteY2" fmla="*/ 233917 h 2573079"/>
              <a:gd name="connsiteX3" fmla="*/ 7342474 w 8097386"/>
              <a:gd name="connsiteY3" fmla="*/ 350875 h 2573079"/>
              <a:gd name="connsiteX4" fmla="*/ 7427535 w 8097386"/>
              <a:gd name="connsiteY4" fmla="*/ 489098 h 2573079"/>
              <a:gd name="connsiteX5" fmla="*/ 7427535 w 8097386"/>
              <a:gd name="connsiteY5" fmla="*/ 616689 h 2573079"/>
              <a:gd name="connsiteX6" fmla="*/ 7363740 w 8097386"/>
              <a:gd name="connsiteY6" fmla="*/ 765545 h 2573079"/>
              <a:gd name="connsiteX7" fmla="*/ 7363740 w 8097386"/>
              <a:gd name="connsiteY7" fmla="*/ 946298 h 2573079"/>
              <a:gd name="connsiteX8" fmla="*/ 7353107 w 8097386"/>
              <a:gd name="connsiteY8" fmla="*/ 1095154 h 2573079"/>
              <a:gd name="connsiteX9" fmla="*/ 7363740 w 8097386"/>
              <a:gd name="connsiteY9" fmla="*/ 1190847 h 2573079"/>
              <a:gd name="connsiteX10" fmla="*/ 7385005 w 8097386"/>
              <a:gd name="connsiteY10" fmla="*/ 1371600 h 2573079"/>
              <a:gd name="connsiteX11" fmla="*/ 7385005 w 8097386"/>
              <a:gd name="connsiteY11" fmla="*/ 1541721 h 2573079"/>
              <a:gd name="connsiteX12" fmla="*/ 7278679 w 8097386"/>
              <a:gd name="connsiteY12" fmla="*/ 1584252 h 2573079"/>
              <a:gd name="connsiteX13" fmla="*/ 7023498 w 8097386"/>
              <a:gd name="connsiteY13" fmla="*/ 1616149 h 2573079"/>
              <a:gd name="connsiteX14" fmla="*/ 6789581 w 8097386"/>
              <a:gd name="connsiteY14" fmla="*/ 1562986 h 2573079"/>
              <a:gd name="connsiteX15" fmla="*/ 6459972 w 8097386"/>
              <a:gd name="connsiteY15" fmla="*/ 1446028 h 2573079"/>
              <a:gd name="connsiteX16" fmla="*/ 6130363 w 8097386"/>
              <a:gd name="connsiteY16" fmla="*/ 1371600 h 2573079"/>
              <a:gd name="connsiteX17" fmla="*/ 5960242 w 8097386"/>
              <a:gd name="connsiteY17" fmla="*/ 1339703 h 2573079"/>
              <a:gd name="connsiteX18" fmla="*/ 5566837 w 8097386"/>
              <a:gd name="connsiteY18" fmla="*/ 1371600 h 2573079"/>
              <a:gd name="connsiteX19" fmla="*/ 5417981 w 8097386"/>
              <a:gd name="connsiteY19" fmla="*/ 1371600 h 2573079"/>
              <a:gd name="connsiteX20" fmla="*/ 5322288 w 8097386"/>
              <a:gd name="connsiteY20" fmla="*/ 1339703 h 2573079"/>
              <a:gd name="connsiteX21" fmla="*/ 5290391 w 8097386"/>
              <a:gd name="connsiteY21" fmla="*/ 1297172 h 2573079"/>
              <a:gd name="connsiteX22" fmla="*/ 5279758 w 8097386"/>
              <a:gd name="connsiteY22" fmla="*/ 1105786 h 2573079"/>
              <a:gd name="connsiteX23" fmla="*/ 5141535 w 8097386"/>
              <a:gd name="connsiteY23" fmla="*/ 1084521 h 2573079"/>
              <a:gd name="connsiteX24" fmla="*/ 4971414 w 8097386"/>
              <a:gd name="connsiteY24" fmla="*/ 1041991 h 2573079"/>
              <a:gd name="connsiteX25" fmla="*/ 4854456 w 8097386"/>
              <a:gd name="connsiteY25" fmla="*/ 1010093 h 2573079"/>
              <a:gd name="connsiteX26" fmla="*/ 4705600 w 8097386"/>
              <a:gd name="connsiteY26" fmla="*/ 967563 h 2573079"/>
              <a:gd name="connsiteX27" fmla="*/ 4694967 w 8097386"/>
              <a:gd name="connsiteY27" fmla="*/ 925033 h 2573079"/>
              <a:gd name="connsiteX28" fmla="*/ 4652437 w 8097386"/>
              <a:gd name="connsiteY28" fmla="*/ 839972 h 2573079"/>
              <a:gd name="connsiteX29" fmla="*/ 4439786 w 8097386"/>
              <a:gd name="connsiteY29" fmla="*/ 786810 h 2573079"/>
              <a:gd name="connsiteX30" fmla="*/ 4301563 w 8097386"/>
              <a:gd name="connsiteY30" fmla="*/ 744279 h 2573079"/>
              <a:gd name="connsiteX31" fmla="*/ 4205870 w 8097386"/>
              <a:gd name="connsiteY31" fmla="*/ 754912 h 2573079"/>
              <a:gd name="connsiteX32" fmla="*/ 4120809 w 8097386"/>
              <a:gd name="connsiteY32" fmla="*/ 808075 h 2573079"/>
              <a:gd name="connsiteX33" fmla="*/ 4088912 w 8097386"/>
              <a:gd name="connsiteY33" fmla="*/ 861238 h 2573079"/>
              <a:gd name="connsiteX34" fmla="*/ 3982586 w 8097386"/>
              <a:gd name="connsiteY34" fmla="*/ 882503 h 2573079"/>
              <a:gd name="connsiteX35" fmla="*/ 3684874 w 8097386"/>
              <a:gd name="connsiteY35" fmla="*/ 861238 h 2573079"/>
              <a:gd name="connsiteX36" fmla="*/ 3493488 w 8097386"/>
              <a:gd name="connsiteY36" fmla="*/ 935665 h 2573079"/>
              <a:gd name="connsiteX37" fmla="*/ 3312735 w 8097386"/>
              <a:gd name="connsiteY37" fmla="*/ 1063256 h 2573079"/>
              <a:gd name="connsiteX38" fmla="*/ 3227674 w 8097386"/>
              <a:gd name="connsiteY38" fmla="*/ 1137684 h 2573079"/>
              <a:gd name="connsiteX39" fmla="*/ 3419060 w 8097386"/>
              <a:gd name="connsiteY39" fmla="*/ 1286540 h 2573079"/>
              <a:gd name="connsiteX40" fmla="*/ 3525386 w 8097386"/>
              <a:gd name="connsiteY40" fmla="*/ 1360968 h 2573079"/>
              <a:gd name="connsiteX41" fmla="*/ 3525386 w 8097386"/>
              <a:gd name="connsiteY41" fmla="*/ 1360968 h 2573079"/>
              <a:gd name="connsiteX42" fmla="*/ 3238307 w 8097386"/>
              <a:gd name="connsiteY42" fmla="*/ 1414131 h 2573079"/>
              <a:gd name="connsiteX43" fmla="*/ 2993758 w 8097386"/>
              <a:gd name="connsiteY43" fmla="*/ 1414131 h 2573079"/>
              <a:gd name="connsiteX44" fmla="*/ 2834270 w 8097386"/>
              <a:gd name="connsiteY44" fmla="*/ 1318438 h 2573079"/>
              <a:gd name="connsiteX45" fmla="*/ 2706679 w 8097386"/>
              <a:gd name="connsiteY45" fmla="*/ 1307805 h 2573079"/>
              <a:gd name="connsiteX46" fmla="*/ 2621619 w 8097386"/>
              <a:gd name="connsiteY46" fmla="*/ 1350335 h 2573079"/>
              <a:gd name="connsiteX47" fmla="*/ 2419600 w 8097386"/>
              <a:gd name="connsiteY47" fmla="*/ 1477926 h 2573079"/>
              <a:gd name="connsiteX48" fmla="*/ 2217581 w 8097386"/>
              <a:gd name="connsiteY48" fmla="*/ 1573619 h 2573079"/>
              <a:gd name="connsiteX49" fmla="*/ 1909237 w 8097386"/>
              <a:gd name="connsiteY49" fmla="*/ 1658679 h 2573079"/>
              <a:gd name="connsiteX50" fmla="*/ 1622158 w 8097386"/>
              <a:gd name="connsiteY50" fmla="*/ 1679945 h 2573079"/>
              <a:gd name="connsiteX51" fmla="*/ 1441405 w 8097386"/>
              <a:gd name="connsiteY51" fmla="*/ 1743740 h 2573079"/>
              <a:gd name="connsiteX52" fmla="*/ 1218121 w 8097386"/>
              <a:gd name="connsiteY52" fmla="*/ 1754372 h 2573079"/>
              <a:gd name="connsiteX53" fmla="*/ 1133060 w 8097386"/>
              <a:gd name="connsiteY53" fmla="*/ 1786270 h 2573079"/>
              <a:gd name="connsiteX54" fmla="*/ 37907 w 8097386"/>
              <a:gd name="connsiteY54" fmla="*/ 1275908 h 2573079"/>
              <a:gd name="connsiteX55" fmla="*/ 484474 w 8097386"/>
              <a:gd name="connsiteY55" fmla="*/ 2573079 h 2573079"/>
              <a:gd name="connsiteX56" fmla="*/ 1590260 w 8097386"/>
              <a:gd name="connsiteY56" fmla="*/ 2286000 h 2573079"/>
              <a:gd name="connsiteX57" fmla="*/ 2111256 w 8097386"/>
              <a:gd name="connsiteY57" fmla="*/ 2307265 h 2573079"/>
              <a:gd name="connsiteX58" fmla="*/ 2260112 w 8097386"/>
              <a:gd name="connsiteY58" fmla="*/ 2137145 h 2573079"/>
              <a:gd name="connsiteX59" fmla="*/ 2472763 w 8097386"/>
              <a:gd name="connsiteY59" fmla="*/ 1850065 h 2573079"/>
              <a:gd name="connsiteX60" fmla="*/ 2494028 w 8097386"/>
              <a:gd name="connsiteY60" fmla="*/ 1807535 h 2573079"/>
              <a:gd name="connsiteX61" fmla="*/ 2600354 w 8097386"/>
              <a:gd name="connsiteY61" fmla="*/ 1733107 h 2573079"/>
              <a:gd name="connsiteX62" fmla="*/ 2685414 w 8097386"/>
              <a:gd name="connsiteY62" fmla="*/ 1690577 h 2573079"/>
              <a:gd name="connsiteX63" fmla="*/ 2632251 w 8097386"/>
              <a:gd name="connsiteY63" fmla="*/ 1584252 h 2573079"/>
              <a:gd name="connsiteX64" fmla="*/ 2674781 w 8097386"/>
              <a:gd name="connsiteY64" fmla="*/ 1467293 h 2573079"/>
              <a:gd name="connsiteX65" fmla="*/ 2759841 w 8097386"/>
              <a:gd name="connsiteY65" fmla="*/ 1467293 h 2573079"/>
              <a:gd name="connsiteX66" fmla="*/ 2770474 w 8097386"/>
              <a:gd name="connsiteY66" fmla="*/ 1339703 h 2573079"/>
              <a:gd name="connsiteX67" fmla="*/ 2961860 w 8097386"/>
              <a:gd name="connsiteY67" fmla="*/ 1339703 h 2573079"/>
              <a:gd name="connsiteX68" fmla="*/ 3131981 w 8097386"/>
              <a:gd name="connsiteY68" fmla="*/ 1435396 h 2573079"/>
              <a:gd name="connsiteX69" fmla="*/ 3280837 w 8097386"/>
              <a:gd name="connsiteY69" fmla="*/ 1467293 h 2573079"/>
              <a:gd name="connsiteX70" fmla="*/ 3419060 w 8097386"/>
              <a:gd name="connsiteY70" fmla="*/ 1499191 h 2573079"/>
              <a:gd name="connsiteX71" fmla="*/ 3567916 w 8097386"/>
              <a:gd name="connsiteY71" fmla="*/ 1499191 h 2573079"/>
              <a:gd name="connsiteX72" fmla="*/ 3663609 w 8097386"/>
              <a:gd name="connsiteY72" fmla="*/ 1477926 h 2573079"/>
              <a:gd name="connsiteX73" fmla="*/ 3684874 w 8097386"/>
              <a:gd name="connsiteY73" fmla="*/ 1403498 h 2573079"/>
              <a:gd name="connsiteX74" fmla="*/ 3674242 w 8097386"/>
              <a:gd name="connsiteY74" fmla="*/ 1329070 h 2573079"/>
              <a:gd name="connsiteX75" fmla="*/ 3599814 w 8097386"/>
              <a:gd name="connsiteY75" fmla="*/ 1275907 h 2573079"/>
              <a:gd name="connsiteX76" fmla="*/ 3429693 w 8097386"/>
              <a:gd name="connsiteY76" fmla="*/ 1222745 h 2573079"/>
              <a:gd name="connsiteX77" fmla="*/ 3334000 w 8097386"/>
              <a:gd name="connsiteY77" fmla="*/ 1158949 h 2573079"/>
              <a:gd name="connsiteX78" fmla="*/ 3450958 w 8097386"/>
              <a:gd name="connsiteY78" fmla="*/ 1105786 h 2573079"/>
              <a:gd name="connsiteX79" fmla="*/ 3578549 w 8097386"/>
              <a:gd name="connsiteY79" fmla="*/ 1063256 h 2573079"/>
              <a:gd name="connsiteX80" fmla="*/ 3674242 w 8097386"/>
              <a:gd name="connsiteY80" fmla="*/ 978196 h 2573079"/>
              <a:gd name="connsiteX81" fmla="*/ 3854995 w 8097386"/>
              <a:gd name="connsiteY81" fmla="*/ 935665 h 2573079"/>
              <a:gd name="connsiteX82" fmla="*/ 3971954 w 8097386"/>
              <a:gd name="connsiteY82" fmla="*/ 946298 h 2573079"/>
              <a:gd name="connsiteX83" fmla="*/ 4099544 w 8097386"/>
              <a:gd name="connsiteY83" fmla="*/ 946298 h 2573079"/>
              <a:gd name="connsiteX84" fmla="*/ 4205870 w 8097386"/>
              <a:gd name="connsiteY84" fmla="*/ 850605 h 2573079"/>
              <a:gd name="connsiteX85" fmla="*/ 4375991 w 8097386"/>
              <a:gd name="connsiteY85" fmla="*/ 818707 h 2573079"/>
              <a:gd name="connsiteX86" fmla="*/ 4514214 w 8097386"/>
              <a:gd name="connsiteY86" fmla="*/ 829340 h 2573079"/>
              <a:gd name="connsiteX87" fmla="*/ 4567377 w 8097386"/>
              <a:gd name="connsiteY87" fmla="*/ 871870 h 2573079"/>
              <a:gd name="connsiteX88" fmla="*/ 4546112 w 8097386"/>
              <a:gd name="connsiteY88" fmla="*/ 956931 h 2573079"/>
              <a:gd name="connsiteX89" fmla="*/ 4641805 w 8097386"/>
              <a:gd name="connsiteY89" fmla="*/ 1020726 h 2573079"/>
              <a:gd name="connsiteX90" fmla="*/ 4875721 w 8097386"/>
              <a:gd name="connsiteY90" fmla="*/ 1084521 h 2573079"/>
              <a:gd name="connsiteX91" fmla="*/ 5024577 w 8097386"/>
              <a:gd name="connsiteY91" fmla="*/ 1137684 h 2573079"/>
              <a:gd name="connsiteX92" fmla="*/ 5130902 w 8097386"/>
              <a:gd name="connsiteY92" fmla="*/ 1190847 h 2573079"/>
              <a:gd name="connsiteX93" fmla="*/ 5120270 w 8097386"/>
              <a:gd name="connsiteY93" fmla="*/ 1297172 h 2573079"/>
              <a:gd name="connsiteX94" fmla="*/ 5120270 w 8097386"/>
              <a:gd name="connsiteY94" fmla="*/ 1360968 h 2573079"/>
              <a:gd name="connsiteX95" fmla="*/ 5205330 w 8097386"/>
              <a:gd name="connsiteY95" fmla="*/ 1414131 h 2573079"/>
              <a:gd name="connsiteX96" fmla="*/ 5375451 w 8097386"/>
              <a:gd name="connsiteY96" fmla="*/ 1488558 h 2573079"/>
              <a:gd name="connsiteX97" fmla="*/ 5545572 w 8097386"/>
              <a:gd name="connsiteY97" fmla="*/ 1499191 h 2573079"/>
              <a:gd name="connsiteX98" fmla="*/ 5705060 w 8097386"/>
              <a:gd name="connsiteY98" fmla="*/ 1509824 h 2573079"/>
              <a:gd name="connsiteX99" fmla="*/ 5832651 w 8097386"/>
              <a:gd name="connsiteY99" fmla="*/ 1509824 h 2573079"/>
              <a:gd name="connsiteX100" fmla="*/ 5970874 w 8097386"/>
              <a:gd name="connsiteY100" fmla="*/ 1509824 h 2573079"/>
              <a:gd name="connsiteX101" fmla="*/ 6109098 w 8097386"/>
              <a:gd name="connsiteY101" fmla="*/ 1531089 h 2573079"/>
              <a:gd name="connsiteX102" fmla="*/ 6226056 w 8097386"/>
              <a:gd name="connsiteY102" fmla="*/ 1541721 h 2573079"/>
              <a:gd name="connsiteX103" fmla="*/ 6332381 w 8097386"/>
              <a:gd name="connsiteY103" fmla="*/ 1562986 h 2573079"/>
              <a:gd name="connsiteX104" fmla="*/ 6428074 w 8097386"/>
              <a:gd name="connsiteY104" fmla="*/ 1584252 h 2573079"/>
              <a:gd name="connsiteX105" fmla="*/ 6502502 w 8097386"/>
              <a:gd name="connsiteY105" fmla="*/ 1637414 h 2573079"/>
              <a:gd name="connsiteX106" fmla="*/ 6502502 w 8097386"/>
              <a:gd name="connsiteY106" fmla="*/ 1754372 h 2573079"/>
              <a:gd name="connsiteX107" fmla="*/ 6534400 w 8097386"/>
              <a:gd name="connsiteY107" fmla="*/ 1935126 h 2573079"/>
              <a:gd name="connsiteX108" fmla="*/ 6725786 w 8097386"/>
              <a:gd name="connsiteY108" fmla="*/ 2009554 h 2573079"/>
              <a:gd name="connsiteX109" fmla="*/ 6864009 w 8097386"/>
              <a:gd name="connsiteY109" fmla="*/ 2041452 h 2573079"/>
              <a:gd name="connsiteX110" fmla="*/ 7129823 w 8097386"/>
              <a:gd name="connsiteY110" fmla="*/ 2083982 h 2573079"/>
              <a:gd name="connsiteX111" fmla="*/ 7342474 w 8097386"/>
              <a:gd name="connsiteY111" fmla="*/ 2094614 h 2573079"/>
              <a:gd name="connsiteX112" fmla="*/ 7533860 w 8097386"/>
              <a:gd name="connsiteY112" fmla="*/ 2094614 h 2573079"/>
              <a:gd name="connsiteX113" fmla="*/ 7799674 w 8097386"/>
              <a:gd name="connsiteY113" fmla="*/ 1956391 h 2573079"/>
              <a:gd name="connsiteX114" fmla="*/ 7948530 w 8097386"/>
              <a:gd name="connsiteY114" fmla="*/ 1903228 h 2573079"/>
              <a:gd name="connsiteX115" fmla="*/ 8076121 w 8097386"/>
              <a:gd name="connsiteY115" fmla="*/ 1765005 h 2573079"/>
              <a:gd name="connsiteX116" fmla="*/ 8097386 w 8097386"/>
              <a:gd name="connsiteY116" fmla="*/ 1520456 h 2573079"/>
              <a:gd name="connsiteX117" fmla="*/ 8086754 w 8097386"/>
              <a:gd name="connsiteY117" fmla="*/ 1382233 h 2573079"/>
              <a:gd name="connsiteX118" fmla="*/ 7959163 w 8097386"/>
              <a:gd name="connsiteY118" fmla="*/ 1265275 h 2573079"/>
              <a:gd name="connsiteX119" fmla="*/ 7927265 w 8097386"/>
              <a:gd name="connsiteY119" fmla="*/ 1084521 h 2573079"/>
              <a:gd name="connsiteX120" fmla="*/ 7852837 w 8097386"/>
              <a:gd name="connsiteY120" fmla="*/ 925033 h 2573079"/>
              <a:gd name="connsiteX121" fmla="*/ 7874102 w 8097386"/>
              <a:gd name="connsiteY121" fmla="*/ 786810 h 2573079"/>
              <a:gd name="connsiteX122" fmla="*/ 7842205 w 8097386"/>
              <a:gd name="connsiteY122" fmla="*/ 691117 h 2573079"/>
              <a:gd name="connsiteX123" fmla="*/ 7778409 w 8097386"/>
              <a:gd name="connsiteY123" fmla="*/ 627321 h 2573079"/>
              <a:gd name="connsiteX124" fmla="*/ 7703981 w 8097386"/>
              <a:gd name="connsiteY124" fmla="*/ 499731 h 2573079"/>
              <a:gd name="connsiteX125" fmla="*/ 7640186 w 8097386"/>
              <a:gd name="connsiteY125" fmla="*/ 425303 h 2573079"/>
              <a:gd name="connsiteX126" fmla="*/ 7587023 w 8097386"/>
              <a:gd name="connsiteY126" fmla="*/ 297712 h 2573079"/>
              <a:gd name="connsiteX127" fmla="*/ 7555126 w 8097386"/>
              <a:gd name="connsiteY127" fmla="*/ 191386 h 2573079"/>
              <a:gd name="connsiteX128" fmla="*/ 7555126 w 8097386"/>
              <a:gd name="connsiteY128" fmla="*/ 191386 h 2573079"/>
              <a:gd name="connsiteX129" fmla="*/ 7406270 w 8097386"/>
              <a:gd name="connsiteY129" fmla="*/ 116958 h 2573079"/>
              <a:gd name="connsiteX130" fmla="*/ 7353107 w 8097386"/>
              <a:gd name="connsiteY130" fmla="*/ 116958 h 2573079"/>
              <a:gd name="connsiteX0" fmla="*/ 7172354 w 8097386"/>
              <a:gd name="connsiteY0" fmla="*/ 0 h 2573079"/>
              <a:gd name="connsiteX1" fmla="*/ 7321209 w 8097386"/>
              <a:gd name="connsiteY1" fmla="*/ 148856 h 2573079"/>
              <a:gd name="connsiteX2" fmla="*/ 7342474 w 8097386"/>
              <a:gd name="connsiteY2" fmla="*/ 233917 h 2573079"/>
              <a:gd name="connsiteX3" fmla="*/ 7342474 w 8097386"/>
              <a:gd name="connsiteY3" fmla="*/ 350875 h 2573079"/>
              <a:gd name="connsiteX4" fmla="*/ 7427535 w 8097386"/>
              <a:gd name="connsiteY4" fmla="*/ 489098 h 2573079"/>
              <a:gd name="connsiteX5" fmla="*/ 7427535 w 8097386"/>
              <a:gd name="connsiteY5" fmla="*/ 616689 h 2573079"/>
              <a:gd name="connsiteX6" fmla="*/ 7363740 w 8097386"/>
              <a:gd name="connsiteY6" fmla="*/ 765545 h 2573079"/>
              <a:gd name="connsiteX7" fmla="*/ 7363740 w 8097386"/>
              <a:gd name="connsiteY7" fmla="*/ 946298 h 2573079"/>
              <a:gd name="connsiteX8" fmla="*/ 7353107 w 8097386"/>
              <a:gd name="connsiteY8" fmla="*/ 1095154 h 2573079"/>
              <a:gd name="connsiteX9" fmla="*/ 7363740 w 8097386"/>
              <a:gd name="connsiteY9" fmla="*/ 1190847 h 2573079"/>
              <a:gd name="connsiteX10" fmla="*/ 7385005 w 8097386"/>
              <a:gd name="connsiteY10" fmla="*/ 1371600 h 2573079"/>
              <a:gd name="connsiteX11" fmla="*/ 7385005 w 8097386"/>
              <a:gd name="connsiteY11" fmla="*/ 1541721 h 2573079"/>
              <a:gd name="connsiteX12" fmla="*/ 7278679 w 8097386"/>
              <a:gd name="connsiteY12" fmla="*/ 1584252 h 2573079"/>
              <a:gd name="connsiteX13" fmla="*/ 7023498 w 8097386"/>
              <a:gd name="connsiteY13" fmla="*/ 1616149 h 2573079"/>
              <a:gd name="connsiteX14" fmla="*/ 6789581 w 8097386"/>
              <a:gd name="connsiteY14" fmla="*/ 1562986 h 2573079"/>
              <a:gd name="connsiteX15" fmla="*/ 6459972 w 8097386"/>
              <a:gd name="connsiteY15" fmla="*/ 1446028 h 2573079"/>
              <a:gd name="connsiteX16" fmla="*/ 6130363 w 8097386"/>
              <a:gd name="connsiteY16" fmla="*/ 1371600 h 2573079"/>
              <a:gd name="connsiteX17" fmla="*/ 5960242 w 8097386"/>
              <a:gd name="connsiteY17" fmla="*/ 1339703 h 2573079"/>
              <a:gd name="connsiteX18" fmla="*/ 5566837 w 8097386"/>
              <a:gd name="connsiteY18" fmla="*/ 1371600 h 2573079"/>
              <a:gd name="connsiteX19" fmla="*/ 5417981 w 8097386"/>
              <a:gd name="connsiteY19" fmla="*/ 1371600 h 2573079"/>
              <a:gd name="connsiteX20" fmla="*/ 5322288 w 8097386"/>
              <a:gd name="connsiteY20" fmla="*/ 1339703 h 2573079"/>
              <a:gd name="connsiteX21" fmla="*/ 5290391 w 8097386"/>
              <a:gd name="connsiteY21" fmla="*/ 1297172 h 2573079"/>
              <a:gd name="connsiteX22" fmla="*/ 5279758 w 8097386"/>
              <a:gd name="connsiteY22" fmla="*/ 1105786 h 2573079"/>
              <a:gd name="connsiteX23" fmla="*/ 5141535 w 8097386"/>
              <a:gd name="connsiteY23" fmla="*/ 1084521 h 2573079"/>
              <a:gd name="connsiteX24" fmla="*/ 4971414 w 8097386"/>
              <a:gd name="connsiteY24" fmla="*/ 1041991 h 2573079"/>
              <a:gd name="connsiteX25" fmla="*/ 4854456 w 8097386"/>
              <a:gd name="connsiteY25" fmla="*/ 1010093 h 2573079"/>
              <a:gd name="connsiteX26" fmla="*/ 4705600 w 8097386"/>
              <a:gd name="connsiteY26" fmla="*/ 967563 h 2573079"/>
              <a:gd name="connsiteX27" fmla="*/ 4694967 w 8097386"/>
              <a:gd name="connsiteY27" fmla="*/ 925033 h 2573079"/>
              <a:gd name="connsiteX28" fmla="*/ 4652437 w 8097386"/>
              <a:gd name="connsiteY28" fmla="*/ 839972 h 2573079"/>
              <a:gd name="connsiteX29" fmla="*/ 4439786 w 8097386"/>
              <a:gd name="connsiteY29" fmla="*/ 786810 h 2573079"/>
              <a:gd name="connsiteX30" fmla="*/ 4301563 w 8097386"/>
              <a:gd name="connsiteY30" fmla="*/ 744279 h 2573079"/>
              <a:gd name="connsiteX31" fmla="*/ 4205870 w 8097386"/>
              <a:gd name="connsiteY31" fmla="*/ 754912 h 2573079"/>
              <a:gd name="connsiteX32" fmla="*/ 4120809 w 8097386"/>
              <a:gd name="connsiteY32" fmla="*/ 808075 h 2573079"/>
              <a:gd name="connsiteX33" fmla="*/ 4088912 w 8097386"/>
              <a:gd name="connsiteY33" fmla="*/ 861238 h 2573079"/>
              <a:gd name="connsiteX34" fmla="*/ 3982586 w 8097386"/>
              <a:gd name="connsiteY34" fmla="*/ 882503 h 2573079"/>
              <a:gd name="connsiteX35" fmla="*/ 3684874 w 8097386"/>
              <a:gd name="connsiteY35" fmla="*/ 861238 h 2573079"/>
              <a:gd name="connsiteX36" fmla="*/ 3493488 w 8097386"/>
              <a:gd name="connsiteY36" fmla="*/ 935665 h 2573079"/>
              <a:gd name="connsiteX37" fmla="*/ 3312735 w 8097386"/>
              <a:gd name="connsiteY37" fmla="*/ 1063256 h 2573079"/>
              <a:gd name="connsiteX38" fmla="*/ 3227674 w 8097386"/>
              <a:gd name="connsiteY38" fmla="*/ 1137684 h 2573079"/>
              <a:gd name="connsiteX39" fmla="*/ 3419060 w 8097386"/>
              <a:gd name="connsiteY39" fmla="*/ 1286540 h 2573079"/>
              <a:gd name="connsiteX40" fmla="*/ 3525386 w 8097386"/>
              <a:gd name="connsiteY40" fmla="*/ 1360968 h 2573079"/>
              <a:gd name="connsiteX41" fmla="*/ 3525386 w 8097386"/>
              <a:gd name="connsiteY41" fmla="*/ 1360968 h 2573079"/>
              <a:gd name="connsiteX42" fmla="*/ 3231957 w 8097386"/>
              <a:gd name="connsiteY42" fmla="*/ 1369681 h 2573079"/>
              <a:gd name="connsiteX43" fmla="*/ 2993758 w 8097386"/>
              <a:gd name="connsiteY43" fmla="*/ 1414131 h 2573079"/>
              <a:gd name="connsiteX44" fmla="*/ 2834270 w 8097386"/>
              <a:gd name="connsiteY44" fmla="*/ 1318438 h 2573079"/>
              <a:gd name="connsiteX45" fmla="*/ 2706679 w 8097386"/>
              <a:gd name="connsiteY45" fmla="*/ 1307805 h 2573079"/>
              <a:gd name="connsiteX46" fmla="*/ 2621619 w 8097386"/>
              <a:gd name="connsiteY46" fmla="*/ 1350335 h 2573079"/>
              <a:gd name="connsiteX47" fmla="*/ 2419600 w 8097386"/>
              <a:gd name="connsiteY47" fmla="*/ 1477926 h 2573079"/>
              <a:gd name="connsiteX48" fmla="*/ 2217581 w 8097386"/>
              <a:gd name="connsiteY48" fmla="*/ 1573619 h 2573079"/>
              <a:gd name="connsiteX49" fmla="*/ 1909237 w 8097386"/>
              <a:gd name="connsiteY49" fmla="*/ 1658679 h 2573079"/>
              <a:gd name="connsiteX50" fmla="*/ 1622158 w 8097386"/>
              <a:gd name="connsiteY50" fmla="*/ 1679945 h 2573079"/>
              <a:gd name="connsiteX51" fmla="*/ 1441405 w 8097386"/>
              <a:gd name="connsiteY51" fmla="*/ 1743740 h 2573079"/>
              <a:gd name="connsiteX52" fmla="*/ 1218121 w 8097386"/>
              <a:gd name="connsiteY52" fmla="*/ 1754372 h 2573079"/>
              <a:gd name="connsiteX53" fmla="*/ 1133060 w 8097386"/>
              <a:gd name="connsiteY53" fmla="*/ 1786270 h 2573079"/>
              <a:gd name="connsiteX54" fmla="*/ 37907 w 8097386"/>
              <a:gd name="connsiteY54" fmla="*/ 1275908 h 2573079"/>
              <a:gd name="connsiteX55" fmla="*/ 484474 w 8097386"/>
              <a:gd name="connsiteY55" fmla="*/ 2573079 h 2573079"/>
              <a:gd name="connsiteX56" fmla="*/ 1590260 w 8097386"/>
              <a:gd name="connsiteY56" fmla="*/ 2286000 h 2573079"/>
              <a:gd name="connsiteX57" fmla="*/ 2111256 w 8097386"/>
              <a:gd name="connsiteY57" fmla="*/ 2307265 h 2573079"/>
              <a:gd name="connsiteX58" fmla="*/ 2260112 w 8097386"/>
              <a:gd name="connsiteY58" fmla="*/ 2137145 h 2573079"/>
              <a:gd name="connsiteX59" fmla="*/ 2472763 w 8097386"/>
              <a:gd name="connsiteY59" fmla="*/ 1850065 h 2573079"/>
              <a:gd name="connsiteX60" fmla="*/ 2494028 w 8097386"/>
              <a:gd name="connsiteY60" fmla="*/ 1807535 h 2573079"/>
              <a:gd name="connsiteX61" fmla="*/ 2600354 w 8097386"/>
              <a:gd name="connsiteY61" fmla="*/ 1733107 h 2573079"/>
              <a:gd name="connsiteX62" fmla="*/ 2685414 w 8097386"/>
              <a:gd name="connsiteY62" fmla="*/ 1690577 h 2573079"/>
              <a:gd name="connsiteX63" fmla="*/ 2632251 w 8097386"/>
              <a:gd name="connsiteY63" fmla="*/ 1584252 h 2573079"/>
              <a:gd name="connsiteX64" fmla="*/ 2674781 w 8097386"/>
              <a:gd name="connsiteY64" fmla="*/ 1467293 h 2573079"/>
              <a:gd name="connsiteX65" fmla="*/ 2759841 w 8097386"/>
              <a:gd name="connsiteY65" fmla="*/ 1467293 h 2573079"/>
              <a:gd name="connsiteX66" fmla="*/ 2770474 w 8097386"/>
              <a:gd name="connsiteY66" fmla="*/ 1339703 h 2573079"/>
              <a:gd name="connsiteX67" fmla="*/ 2961860 w 8097386"/>
              <a:gd name="connsiteY67" fmla="*/ 1339703 h 2573079"/>
              <a:gd name="connsiteX68" fmla="*/ 3131981 w 8097386"/>
              <a:gd name="connsiteY68" fmla="*/ 1435396 h 2573079"/>
              <a:gd name="connsiteX69" fmla="*/ 3280837 w 8097386"/>
              <a:gd name="connsiteY69" fmla="*/ 1467293 h 2573079"/>
              <a:gd name="connsiteX70" fmla="*/ 3419060 w 8097386"/>
              <a:gd name="connsiteY70" fmla="*/ 1499191 h 2573079"/>
              <a:gd name="connsiteX71" fmla="*/ 3567916 w 8097386"/>
              <a:gd name="connsiteY71" fmla="*/ 1499191 h 2573079"/>
              <a:gd name="connsiteX72" fmla="*/ 3663609 w 8097386"/>
              <a:gd name="connsiteY72" fmla="*/ 1477926 h 2573079"/>
              <a:gd name="connsiteX73" fmla="*/ 3684874 w 8097386"/>
              <a:gd name="connsiteY73" fmla="*/ 1403498 h 2573079"/>
              <a:gd name="connsiteX74" fmla="*/ 3674242 w 8097386"/>
              <a:gd name="connsiteY74" fmla="*/ 1329070 h 2573079"/>
              <a:gd name="connsiteX75" fmla="*/ 3599814 w 8097386"/>
              <a:gd name="connsiteY75" fmla="*/ 1275907 h 2573079"/>
              <a:gd name="connsiteX76" fmla="*/ 3429693 w 8097386"/>
              <a:gd name="connsiteY76" fmla="*/ 1222745 h 2573079"/>
              <a:gd name="connsiteX77" fmla="*/ 3334000 w 8097386"/>
              <a:gd name="connsiteY77" fmla="*/ 1158949 h 2573079"/>
              <a:gd name="connsiteX78" fmla="*/ 3450958 w 8097386"/>
              <a:gd name="connsiteY78" fmla="*/ 1105786 h 2573079"/>
              <a:gd name="connsiteX79" fmla="*/ 3578549 w 8097386"/>
              <a:gd name="connsiteY79" fmla="*/ 1063256 h 2573079"/>
              <a:gd name="connsiteX80" fmla="*/ 3674242 w 8097386"/>
              <a:gd name="connsiteY80" fmla="*/ 978196 h 2573079"/>
              <a:gd name="connsiteX81" fmla="*/ 3854995 w 8097386"/>
              <a:gd name="connsiteY81" fmla="*/ 935665 h 2573079"/>
              <a:gd name="connsiteX82" fmla="*/ 3971954 w 8097386"/>
              <a:gd name="connsiteY82" fmla="*/ 946298 h 2573079"/>
              <a:gd name="connsiteX83" fmla="*/ 4099544 w 8097386"/>
              <a:gd name="connsiteY83" fmla="*/ 946298 h 2573079"/>
              <a:gd name="connsiteX84" fmla="*/ 4205870 w 8097386"/>
              <a:gd name="connsiteY84" fmla="*/ 850605 h 2573079"/>
              <a:gd name="connsiteX85" fmla="*/ 4375991 w 8097386"/>
              <a:gd name="connsiteY85" fmla="*/ 818707 h 2573079"/>
              <a:gd name="connsiteX86" fmla="*/ 4514214 w 8097386"/>
              <a:gd name="connsiteY86" fmla="*/ 829340 h 2573079"/>
              <a:gd name="connsiteX87" fmla="*/ 4567377 w 8097386"/>
              <a:gd name="connsiteY87" fmla="*/ 871870 h 2573079"/>
              <a:gd name="connsiteX88" fmla="*/ 4546112 w 8097386"/>
              <a:gd name="connsiteY88" fmla="*/ 956931 h 2573079"/>
              <a:gd name="connsiteX89" fmla="*/ 4641805 w 8097386"/>
              <a:gd name="connsiteY89" fmla="*/ 1020726 h 2573079"/>
              <a:gd name="connsiteX90" fmla="*/ 4875721 w 8097386"/>
              <a:gd name="connsiteY90" fmla="*/ 1084521 h 2573079"/>
              <a:gd name="connsiteX91" fmla="*/ 5024577 w 8097386"/>
              <a:gd name="connsiteY91" fmla="*/ 1137684 h 2573079"/>
              <a:gd name="connsiteX92" fmla="*/ 5130902 w 8097386"/>
              <a:gd name="connsiteY92" fmla="*/ 1190847 h 2573079"/>
              <a:gd name="connsiteX93" fmla="*/ 5120270 w 8097386"/>
              <a:gd name="connsiteY93" fmla="*/ 1297172 h 2573079"/>
              <a:gd name="connsiteX94" fmla="*/ 5120270 w 8097386"/>
              <a:gd name="connsiteY94" fmla="*/ 1360968 h 2573079"/>
              <a:gd name="connsiteX95" fmla="*/ 5205330 w 8097386"/>
              <a:gd name="connsiteY95" fmla="*/ 1414131 h 2573079"/>
              <a:gd name="connsiteX96" fmla="*/ 5375451 w 8097386"/>
              <a:gd name="connsiteY96" fmla="*/ 1488558 h 2573079"/>
              <a:gd name="connsiteX97" fmla="*/ 5545572 w 8097386"/>
              <a:gd name="connsiteY97" fmla="*/ 1499191 h 2573079"/>
              <a:gd name="connsiteX98" fmla="*/ 5705060 w 8097386"/>
              <a:gd name="connsiteY98" fmla="*/ 1509824 h 2573079"/>
              <a:gd name="connsiteX99" fmla="*/ 5832651 w 8097386"/>
              <a:gd name="connsiteY99" fmla="*/ 1509824 h 2573079"/>
              <a:gd name="connsiteX100" fmla="*/ 5970874 w 8097386"/>
              <a:gd name="connsiteY100" fmla="*/ 1509824 h 2573079"/>
              <a:gd name="connsiteX101" fmla="*/ 6109098 w 8097386"/>
              <a:gd name="connsiteY101" fmla="*/ 1531089 h 2573079"/>
              <a:gd name="connsiteX102" fmla="*/ 6226056 w 8097386"/>
              <a:gd name="connsiteY102" fmla="*/ 1541721 h 2573079"/>
              <a:gd name="connsiteX103" fmla="*/ 6332381 w 8097386"/>
              <a:gd name="connsiteY103" fmla="*/ 1562986 h 2573079"/>
              <a:gd name="connsiteX104" fmla="*/ 6428074 w 8097386"/>
              <a:gd name="connsiteY104" fmla="*/ 1584252 h 2573079"/>
              <a:gd name="connsiteX105" fmla="*/ 6502502 w 8097386"/>
              <a:gd name="connsiteY105" fmla="*/ 1637414 h 2573079"/>
              <a:gd name="connsiteX106" fmla="*/ 6502502 w 8097386"/>
              <a:gd name="connsiteY106" fmla="*/ 1754372 h 2573079"/>
              <a:gd name="connsiteX107" fmla="*/ 6534400 w 8097386"/>
              <a:gd name="connsiteY107" fmla="*/ 1935126 h 2573079"/>
              <a:gd name="connsiteX108" fmla="*/ 6725786 w 8097386"/>
              <a:gd name="connsiteY108" fmla="*/ 2009554 h 2573079"/>
              <a:gd name="connsiteX109" fmla="*/ 6864009 w 8097386"/>
              <a:gd name="connsiteY109" fmla="*/ 2041452 h 2573079"/>
              <a:gd name="connsiteX110" fmla="*/ 7129823 w 8097386"/>
              <a:gd name="connsiteY110" fmla="*/ 2083982 h 2573079"/>
              <a:gd name="connsiteX111" fmla="*/ 7342474 w 8097386"/>
              <a:gd name="connsiteY111" fmla="*/ 2094614 h 2573079"/>
              <a:gd name="connsiteX112" fmla="*/ 7533860 w 8097386"/>
              <a:gd name="connsiteY112" fmla="*/ 2094614 h 2573079"/>
              <a:gd name="connsiteX113" fmla="*/ 7799674 w 8097386"/>
              <a:gd name="connsiteY113" fmla="*/ 1956391 h 2573079"/>
              <a:gd name="connsiteX114" fmla="*/ 7948530 w 8097386"/>
              <a:gd name="connsiteY114" fmla="*/ 1903228 h 2573079"/>
              <a:gd name="connsiteX115" fmla="*/ 8076121 w 8097386"/>
              <a:gd name="connsiteY115" fmla="*/ 1765005 h 2573079"/>
              <a:gd name="connsiteX116" fmla="*/ 8097386 w 8097386"/>
              <a:gd name="connsiteY116" fmla="*/ 1520456 h 2573079"/>
              <a:gd name="connsiteX117" fmla="*/ 8086754 w 8097386"/>
              <a:gd name="connsiteY117" fmla="*/ 1382233 h 2573079"/>
              <a:gd name="connsiteX118" fmla="*/ 7959163 w 8097386"/>
              <a:gd name="connsiteY118" fmla="*/ 1265275 h 2573079"/>
              <a:gd name="connsiteX119" fmla="*/ 7927265 w 8097386"/>
              <a:gd name="connsiteY119" fmla="*/ 1084521 h 2573079"/>
              <a:gd name="connsiteX120" fmla="*/ 7852837 w 8097386"/>
              <a:gd name="connsiteY120" fmla="*/ 925033 h 2573079"/>
              <a:gd name="connsiteX121" fmla="*/ 7874102 w 8097386"/>
              <a:gd name="connsiteY121" fmla="*/ 786810 h 2573079"/>
              <a:gd name="connsiteX122" fmla="*/ 7842205 w 8097386"/>
              <a:gd name="connsiteY122" fmla="*/ 691117 h 2573079"/>
              <a:gd name="connsiteX123" fmla="*/ 7778409 w 8097386"/>
              <a:gd name="connsiteY123" fmla="*/ 627321 h 2573079"/>
              <a:gd name="connsiteX124" fmla="*/ 7703981 w 8097386"/>
              <a:gd name="connsiteY124" fmla="*/ 499731 h 2573079"/>
              <a:gd name="connsiteX125" fmla="*/ 7640186 w 8097386"/>
              <a:gd name="connsiteY125" fmla="*/ 425303 h 2573079"/>
              <a:gd name="connsiteX126" fmla="*/ 7587023 w 8097386"/>
              <a:gd name="connsiteY126" fmla="*/ 297712 h 2573079"/>
              <a:gd name="connsiteX127" fmla="*/ 7555126 w 8097386"/>
              <a:gd name="connsiteY127" fmla="*/ 191386 h 2573079"/>
              <a:gd name="connsiteX128" fmla="*/ 7555126 w 8097386"/>
              <a:gd name="connsiteY128" fmla="*/ 191386 h 2573079"/>
              <a:gd name="connsiteX129" fmla="*/ 7406270 w 8097386"/>
              <a:gd name="connsiteY129" fmla="*/ 116958 h 2573079"/>
              <a:gd name="connsiteX130" fmla="*/ 7353107 w 8097386"/>
              <a:gd name="connsiteY130" fmla="*/ 116958 h 2573079"/>
              <a:gd name="connsiteX0" fmla="*/ 7172354 w 8097386"/>
              <a:gd name="connsiteY0" fmla="*/ 0 h 2573079"/>
              <a:gd name="connsiteX1" fmla="*/ 7321209 w 8097386"/>
              <a:gd name="connsiteY1" fmla="*/ 148856 h 2573079"/>
              <a:gd name="connsiteX2" fmla="*/ 7342474 w 8097386"/>
              <a:gd name="connsiteY2" fmla="*/ 233917 h 2573079"/>
              <a:gd name="connsiteX3" fmla="*/ 7342474 w 8097386"/>
              <a:gd name="connsiteY3" fmla="*/ 350875 h 2573079"/>
              <a:gd name="connsiteX4" fmla="*/ 7427535 w 8097386"/>
              <a:gd name="connsiteY4" fmla="*/ 489098 h 2573079"/>
              <a:gd name="connsiteX5" fmla="*/ 7427535 w 8097386"/>
              <a:gd name="connsiteY5" fmla="*/ 616689 h 2573079"/>
              <a:gd name="connsiteX6" fmla="*/ 7363740 w 8097386"/>
              <a:gd name="connsiteY6" fmla="*/ 765545 h 2573079"/>
              <a:gd name="connsiteX7" fmla="*/ 7363740 w 8097386"/>
              <a:gd name="connsiteY7" fmla="*/ 946298 h 2573079"/>
              <a:gd name="connsiteX8" fmla="*/ 7353107 w 8097386"/>
              <a:gd name="connsiteY8" fmla="*/ 1095154 h 2573079"/>
              <a:gd name="connsiteX9" fmla="*/ 7363740 w 8097386"/>
              <a:gd name="connsiteY9" fmla="*/ 1190847 h 2573079"/>
              <a:gd name="connsiteX10" fmla="*/ 7385005 w 8097386"/>
              <a:gd name="connsiteY10" fmla="*/ 1371600 h 2573079"/>
              <a:gd name="connsiteX11" fmla="*/ 7385005 w 8097386"/>
              <a:gd name="connsiteY11" fmla="*/ 1541721 h 2573079"/>
              <a:gd name="connsiteX12" fmla="*/ 7278679 w 8097386"/>
              <a:gd name="connsiteY12" fmla="*/ 1584252 h 2573079"/>
              <a:gd name="connsiteX13" fmla="*/ 7023498 w 8097386"/>
              <a:gd name="connsiteY13" fmla="*/ 1616149 h 2573079"/>
              <a:gd name="connsiteX14" fmla="*/ 6789581 w 8097386"/>
              <a:gd name="connsiteY14" fmla="*/ 1562986 h 2573079"/>
              <a:gd name="connsiteX15" fmla="*/ 6459972 w 8097386"/>
              <a:gd name="connsiteY15" fmla="*/ 1446028 h 2573079"/>
              <a:gd name="connsiteX16" fmla="*/ 6130363 w 8097386"/>
              <a:gd name="connsiteY16" fmla="*/ 1371600 h 2573079"/>
              <a:gd name="connsiteX17" fmla="*/ 5960242 w 8097386"/>
              <a:gd name="connsiteY17" fmla="*/ 1339703 h 2573079"/>
              <a:gd name="connsiteX18" fmla="*/ 5566837 w 8097386"/>
              <a:gd name="connsiteY18" fmla="*/ 1371600 h 2573079"/>
              <a:gd name="connsiteX19" fmla="*/ 5417981 w 8097386"/>
              <a:gd name="connsiteY19" fmla="*/ 1371600 h 2573079"/>
              <a:gd name="connsiteX20" fmla="*/ 5322288 w 8097386"/>
              <a:gd name="connsiteY20" fmla="*/ 1339703 h 2573079"/>
              <a:gd name="connsiteX21" fmla="*/ 5290391 w 8097386"/>
              <a:gd name="connsiteY21" fmla="*/ 1297172 h 2573079"/>
              <a:gd name="connsiteX22" fmla="*/ 5279758 w 8097386"/>
              <a:gd name="connsiteY22" fmla="*/ 1105786 h 2573079"/>
              <a:gd name="connsiteX23" fmla="*/ 5141535 w 8097386"/>
              <a:gd name="connsiteY23" fmla="*/ 1084521 h 2573079"/>
              <a:gd name="connsiteX24" fmla="*/ 4971414 w 8097386"/>
              <a:gd name="connsiteY24" fmla="*/ 1041991 h 2573079"/>
              <a:gd name="connsiteX25" fmla="*/ 4854456 w 8097386"/>
              <a:gd name="connsiteY25" fmla="*/ 1010093 h 2573079"/>
              <a:gd name="connsiteX26" fmla="*/ 4705600 w 8097386"/>
              <a:gd name="connsiteY26" fmla="*/ 967563 h 2573079"/>
              <a:gd name="connsiteX27" fmla="*/ 4694967 w 8097386"/>
              <a:gd name="connsiteY27" fmla="*/ 925033 h 2573079"/>
              <a:gd name="connsiteX28" fmla="*/ 4652437 w 8097386"/>
              <a:gd name="connsiteY28" fmla="*/ 839972 h 2573079"/>
              <a:gd name="connsiteX29" fmla="*/ 4439786 w 8097386"/>
              <a:gd name="connsiteY29" fmla="*/ 786810 h 2573079"/>
              <a:gd name="connsiteX30" fmla="*/ 4301563 w 8097386"/>
              <a:gd name="connsiteY30" fmla="*/ 744279 h 2573079"/>
              <a:gd name="connsiteX31" fmla="*/ 4205870 w 8097386"/>
              <a:gd name="connsiteY31" fmla="*/ 754912 h 2573079"/>
              <a:gd name="connsiteX32" fmla="*/ 4120809 w 8097386"/>
              <a:gd name="connsiteY32" fmla="*/ 808075 h 2573079"/>
              <a:gd name="connsiteX33" fmla="*/ 4088912 w 8097386"/>
              <a:gd name="connsiteY33" fmla="*/ 861238 h 2573079"/>
              <a:gd name="connsiteX34" fmla="*/ 3982586 w 8097386"/>
              <a:gd name="connsiteY34" fmla="*/ 882503 h 2573079"/>
              <a:gd name="connsiteX35" fmla="*/ 3684874 w 8097386"/>
              <a:gd name="connsiteY35" fmla="*/ 861238 h 2573079"/>
              <a:gd name="connsiteX36" fmla="*/ 3493488 w 8097386"/>
              <a:gd name="connsiteY36" fmla="*/ 935665 h 2573079"/>
              <a:gd name="connsiteX37" fmla="*/ 3312735 w 8097386"/>
              <a:gd name="connsiteY37" fmla="*/ 1063256 h 2573079"/>
              <a:gd name="connsiteX38" fmla="*/ 3227674 w 8097386"/>
              <a:gd name="connsiteY38" fmla="*/ 1137684 h 2573079"/>
              <a:gd name="connsiteX39" fmla="*/ 3419060 w 8097386"/>
              <a:gd name="connsiteY39" fmla="*/ 1286540 h 2573079"/>
              <a:gd name="connsiteX40" fmla="*/ 3525386 w 8097386"/>
              <a:gd name="connsiteY40" fmla="*/ 1360968 h 2573079"/>
              <a:gd name="connsiteX41" fmla="*/ 3525386 w 8097386"/>
              <a:gd name="connsiteY41" fmla="*/ 1360968 h 2573079"/>
              <a:gd name="connsiteX42" fmla="*/ 3231957 w 8097386"/>
              <a:gd name="connsiteY42" fmla="*/ 1369681 h 2573079"/>
              <a:gd name="connsiteX43" fmla="*/ 3031858 w 8097386"/>
              <a:gd name="connsiteY43" fmla="*/ 1312531 h 2573079"/>
              <a:gd name="connsiteX44" fmla="*/ 2834270 w 8097386"/>
              <a:gd name="connsiteY44" fmla="*/ 1318438 h 2573079"/>
              <a:gd name="connsiteX45" fmla="*/ 2706679 w 8097386"/>
              <a:gd name="connsiteY45" fmla="*/ 1307805 h 2573079"/>
              <a:gd name="connsiteX46" fmla="*/ 2621619 w 8097386"/>
              <a:gd name="connsiteY46" fmla="*/ 1350335 h 2573079"/>
              <a:gd name="connsiteX47" fmla="*/ 2419600 w 8097386"/>
              <a:gd name="connsiteY47" fmla="*/ 1477926 h 2573079"/>
              <a:gd name="connsiteX48" fmla="*/ 2217581 w 8097386"/>
              <a:gd name="connsiteY48" fmla="*/ 1573619 h 2573079"/>
              <a:gd name="connsiteX49" fmla="*/ 1909237 w 8097386"/>
              <a:gd name="connsiteY49" fmla="*/ 1658679 h 2573079"/>
              <a:gd name="connsiteX50" fmla="*/ 1622158 w 8097386"/>
              <a:gd name="connsiteY50" fmla="*/ 1679945 h 2573079"/>
              <a:gd name="connsiteX51" fmla="*/ 1441405 w 8097386"/>
              <a:gd name="connsiteY51" fmla="*/ 1743740 h 2573079"/>
              <a:gd name="connsiteX52" fmla="*/ 1218121 w 8097386"/>
              <a:gd name="connsiteY52" fmla="*/ 1754372 h 2573079"/>
              <a:gd name="connsiteX53" fmla="*/ 1133060 w 8097386"/>
              <a:gd name="connsiteY53" fmla="*/ 1786270 h 2573079"/>
              <a:gd name="connsiteX54" fmla="*/ 37907 w 8097386"/>
              <a:gd name="connsiteY54" fmla="*/ 1275908 h 2573079"/>
              <a:gd name="connsiteX55" fmla="*/ 484474 w 8097386"/>
              <a:gd name="connsiteY55" fmla="*/ 2573079 h 2573079"/>
              <a:gd name="connsiteX56" fmla="*/ 1590260 w 8097386"/>
              <a:gd name="connsiteY56" fmla="*/ 2286000 h 2573079"/>
              <a:gd name="connsiteX57" fmla="*/ 2111256 w 8097386"/>
              <a:gd name="connsiteY57" fmla="*/ 2307265 h 2573079"/>
              <a:gd name="connsiteX58" fmla="*/ 2260112 w 8097386"/>
              <a:gd name="connsiteY58" fmla="*/ 2137145 h 2573079"/>
              <a:gd name="connsiteX59" fmla="*/ 2472763 w 8097386"/>
              <a:gd name="connsiteY59" fmla="*/ 1850065 h 2573079"/>
              <a:gd name="connsiteX60" fmla="*/ 2494028 w 8097386"/>
              <a:gd name="connsiteY60" fmla="*/ 1807535 h 2573079"/>
              <a:gd name="connsiteX61" fmla="*/ 2600354 w 8097386"/>
              <a:gd name="connsiteY61" fmla="*/ 1733107 h 2573079"/>
              <a:gd name="connsiteX62" fmla="*/ 2685414 w 8097386"/>
              <a:gd name="connsiteY62" fmla="*/ 1690577 h 2573079"/>
              <a:gd name="connsiteX63" fmla="*/ 2632251 w 8097386"/>
              <a:gd name="connsiteY63" fmla="*/ 1584252 h 2573079"/>
              <a:gd name="connsiteX64" fmla="*/ 2674781 w 8097386"/>
              <a:gd name="connsiteY64" fmla="*/ 1467293 h 2573079"/>
              <a:gd name="connsiteX65" fmla="*/ 2759841 w 8097386"/>
              <a:gd name="connsiteY65" fmla="*/ 1467293 h 2573079"/>
              <a:gd name="connsiteX66" fmla="*/ 2770474 w 8097386"/>
              <a:gd name="connsiteY66" fmla="*/ 1339703 h 2573079"/>
              <a:gd name="connsiteX67" fmla="*/ 2961860 w 8097386"/>
              <a:gd name="connsiteY67" fmla="*/ 1339703 h 2573079"/>
              <a:gd name="connsiteX68" fmla="*/ 3131981 w 8097386"/>
              <a:gd name="connsiteY68" fmla="*/ 1435396 h 2573079"/>
              <a:gd name="connsiteX69" fmla="*/ 3280837 w 8097386"/>
              <a:gd name="connsiteY69" fmla="*/ 1467293 h 2573079"/>
              <a:gd name="connsiteX70" fmla="*/ 3419060 w 8097386"/>
              <a:gd name="connsiteY70" fmla="*/ 1499191 h 2573079"/>
              <a:gd name="connsiteX71" fmla="*/ 3567916 w 8097386"/>
              <a:gd name="connsiteY71" fmla="*/ 1499191 h 2573079"/>
              <a:gd name="connsiteX72" fmla="*/ 3663609 w 8097386"/>
              <a:gd name="connsiteY72" fmla="*/ 1477926 h 2573079"/>
              <a:gd name="connsiteX73" fmla="*/ 3684874 w 8097386"/>
              <a:gd name="connsiteY73" fmla="*/ 1403498 h 2573079"/>
              <a:gd name="connsiteX74" fmla="*/ 3674242 w 8097386"/>
              <a:gd name="connsiteY74" fmla="*/ 1329070 h 2573079"/>
              <a:gd name="connsiteX75" fmla="*/ 3599814 w 8097386"/>
              <a:gd name="connsiteY75" fmla="*/ 1275907 h 2573079"/>
              <a:gd name="connsiteX76" fmla="*/ 3429693 w 8097386"/>
              <a:gd name="connsiteY76" fmla="*/ 1222745 h 2573079"/>
              <a:gd name="connsiteX77" fmla="*/ 3334000 w 8097386"/>
              <a:gd name="connsiteY77" fmla="*/ 1158949 h 2573079"/>
              <a:gd name="connsiteX78" fmla="*/ 3450958 w 8097386"/>
              <a:gd name="connsiteY78" fmla="*/ 1105786 h 2573079"/>
              <a:gd name="connsiteX79" fmla="*/ 3578549 w 8097386"/>
              <a:gd name="connsiteY79" fmla="*/ 1063256 h 2573079"/>
              <a:gd name="connsiteX80" fmla="*/ 3674242 w 8097386"/>
              <a:gd name="connsiteY80" fmla="*/ 978196 h 2573079"/>
              <a:gd name="connsiteX81" fmla="*/ 3854995 w 8097386"/>
              <a:gd name="connsiteY81" fmla="*/ 935665 h 2573079"/>
              <a:gd name="connsiteX82" fmla="*/ 3971954 w 8097386"/>
              <a:gd name="connsiteY82" fmla="*/ 946298 h 2573079"/>
              <a:gd name="connsiteX83" fmla="*/ 4099544 w 8097386"/>
              <a:gd name="connsiteY83" fmla="*/ 946298 h 2573079"/>
              <a:gd name="connsiteX84" fmla="*/ 4205870 w 8097386"/>
              <a:gd name="connsiteY84" fmla="*/ 850605 h 2573079"/>
              <a:gd name="connsiteX85" fmla="*/ 4375991 w 8097386"/>
              <a:gd name="connsiteY85" fmla="*/ 818707 h 2573079"/>
              <a:gd name="connsiteX86" fmla="*/ 4514214 w 8097386"/>
              <a:gd name="connsiteY86" fmla="*/ 829340 h 2573079"/>
              <a:gd name="connsiteX87" fmla="*/ 4567377 w 8097386"/>
              <a:gd name="connsiteY87" fmla="*/ 871870 h 2573079"/>
              <a:gd name="connsiteX88" fmla="*/ 4546112 w 8097386"/>
              <a:gd name="connsiteY88" fmla="*/ 956931 h 2573079"/>
              <a:gd name="connsiteX89" fmla="*/ 4641805 w 8097386"/>
              <a:gd name="connsiteY89" fmla="*/ 1020726 h 2573079"/>
              <a:gd name="connsiteX90" fmla="*/ 4875721 w 8097386"/>
              <a:gd name="connsiteY90" fmla="*/ 1084521 h 2573079"/>
              <a:gd name="connsiteX91" fmla="*/ 5024577 w 8097386"/>
              <a:gd name="connsiteY91" fmla="*/ 1137684 h 2573079"/>
              <a:gd name="connsiteX92" fmla="*/ 5130902 w 8097386"/>
              <a:gd name="connsiteY92" fmla="*/ 1190847 h 2573079"/>
              <a:gd name="connsiteX93" fmla="*/ 5120270 w 8097386"/>
              <a:gd name="connsiteY93" fmla="*/ 1297172 h 2573079"/>
              <a:gd name="connsiteX94" fmla="*/ 5120270 w 8097386"/>
              <a:gd name="connsiteY94" fmla="*/ 1360968 h 2573079"/>
              <a:gd name="connsiteX95" fmla="*/ 5205330 w 8097386"/>
              <a:gd name="connsiteY95" fmla="*/ 1414131 h 2573079"/>
              <a:gd name="connsiteX96" fmla="*/ 5375451 w 8097386"/>
              <a:gd name="connsiteY96" fmla="*/ 1488558 h 2573079"/>
              <a:gd name="connsiteX97" fmla="*/ 5545572 w 8097386"/>
              <a:gd name="connsiteY97" fmla="*/ 1499191 h 2573079"/>
              <a:gd name="connsiteX98" fmla="*/ 5705060 w 8097386"/>
              <a:gd name="connsiteY98" fmla="*/ 1509824 h 2573079"/>
              <a:gd name="connsiteX99" fmla="*/ 5832651 w 8097386"/>
              <a:gd name="connsiteY99" fmla="*/ 1509824 h 2573079"/>
              <a:gd name="connsiteX100" fmla="*/ 5970874 w 8097386"/>
              <a:gd name="connsiteY100" fmla="*/ 1509824 h 2573079"/>
              <a:gd name="connsiteX101" fmla="*/ 6109098 w 8097386"/>
              <a:gd name="connsiteY101" fmla="*/ 1531089 h 2573079"/>
              <a:gd name="connsiteX102" fmla="*/ 6226056 w 8097386"/>
              <a:gd name="connsiteY102" fmla="*/ 1541721 h 2573079"/>
              <a:gd name="connsiteX103" fmla="*/ 6332381 w 8097386"/>
              <a:gd name="connsiteY103" fmla="*/ 1562986 h 2573079"/>
              <a:gd name="connsiteX104" fmla="*/ 6428074 w 8097386"/>
              <a:gd name="connsiteY104" fmla="*/ 1584252 h 2573079"/>
              <a:gd name="connsiteX105" fmla="*/ 6502502 w 8097386"/>
              <a:gd name="connsiteY105" fmla="*/ 1637414 h 2573079"/>
              <a:gd name="connsiteX106" fmla="*/ 6502502 w 8097386"/>
              <a:gd name="connsiteY106" fmla="*/ 1754372 h 2573079"/>
              <a:gd name="connsiteX107" fmla="*/ 6534400 w 8097386"/>
              <a:gd name="connsiteY107" fmla="*/ 1935126 h 2573079"/>
              <a:gd name="connsiteX108" fmla="*/ 6725786 w 8097386"/>
              <a:gd name="connsiteY108" fmla="*/ 2009554 h 2573079"/>
              <a:gd name="connsiteX109" fmla="*/ 6864009 w 8097386"/>
              <a:gd name="connsiteY109" fmla="*/ 2041452 h 2573079"/>
              <a:gd name="connsiteX110" fmla="*/ 7129823 w 8097386"/>
              <a:gd name="connsiteY110" fmla="*/ 2083982 h 2573079"/>
              <a:gd name="connsiteX111" fmla="*/ 7342474 w 8097386"/>
              <a:gd name="connsiteY111" fmla="*/ 2094614 h 2573079"/>
              <a:gd name="connsiteX112" fmla="*/ 7533860 w 8097386"/>
              <a:gd name="connsiteY112" fmla="*/ 2094614 h 2573079"/>
              <a:gd name="connsiteX113" fmla="*/ 7799674 w 8097386"/>
              <a:gd name="connsiteY113" fmla="*/ 1956391 h 2573079"/>
              <a:gd name="connsiteX114" fmla="*/ 7948530 w 8097386"/>
              <a:gd name="connsiteY114" fmla="*/ 1903228 h 2573079"/>
              <a:gd name="connsiteX115" fmla="*/ 8076121 w 8097386"/>
              <a:gd name="connsiteY115" fmla="*/ 1765005 h 2573079"/>
              <a:gd name="connsiteX116" fmla="*/ 8097386 w 8097386"/>
              <a:gd name="connsiteY116" fmla="*/ 1520456 h 2573079"/>
              <a:gd name="connsiteX117" fmla="*/ 8086754 w 8097386"/>
              <a:gd name="connsiteY117" fmla="*/ 1382233 h 2573079"/>
              <a:gd name="connsiteX118" fmla="*/ 7959163 w 8097386"/>
              <a:gd name="connsiteY118" fmla="*/ 1265275 h 2573079"/>
              <a:gd name="connsiteX119" fmla="*/ 7927265 w 8097386"/>
              <a:gd name="connsiteY119" fmla="*/ 1084521 h 2573079"/>
              <a:gd name="connsiteX120" fmla="*/ 7852837 w 8097386"/>
              <a:gd name="connsiteY120" fmla="*/ 925033 h 2573079"/>
              <a:gd name="connsiteX121" fmla="*/ 7874102 w 8097386"/>
              <a:gd name="connsiteY121" fmla="*/ 786810 h 2573079"/>
              <a:gd name="connsiteX122" fmla="*/ 7842205 w 8097386"/>
              <a:gd name="connsiteY122" fmla="*/ 691117 h 2573079"/>
              <a:gd name="connsiteX123" fmla="*/ 7778409 w 8097386"/>
              <a:gd name="connsiteY123" fmla="*/ 627321 h 2573079"/>
              <a:gd name="connsiteX124" fmla="*/ 7703981 w 8097386"/>
              <a:gd name="connsiteY124" fmla="*/ 499731 h 2573079"/>
              <a:gd name="connsiteX125" fmla="*/ 7640186 w 8097386"/>
              <a:gd name="connsiteY125" fmla="*/ 425303 h 2573079"/>
              <a:gd name="connsiteX126" fmla="*/ 7587023 w 8097386"/>
              <a:gd name="connsiteY126" fmla="*/ 297712 h 2573079"/>
              <a:gd name="connsiteX127" fmla="*/ 7555126 w 8097386"/>
              <a:gd name="connsiteY127" fmla="*/ 191386 h 2573079"/>
              <a:gd name="connsiteX128" fmla="*/ 7555126 w 8097386"/>
              <a:gd name="connsiteY128" fmla="*/ 191386 h 2573079"/>
              <a:gd name="connsiteX129" fmla="*/ 7406270 w 8097386"/>
              <a:gd name="connsiteY129" fmla="*/ 116958 h 2573079"/>
              <a:gd name="connsiteX130" fmla="*/ 7353107 w 8097386"/>
              <a:gd name="connsiteY130" fmla="*/ 116958 h 2573079"/>
              <a:gd name="connsiteX0" fmla="*/ 7172354 w 8097386"/>
              <a:gd name="connsiteY0" fmla="*/ 0 h 2573079"/>
              <a:gd name="connsiteX1" fmla="*/ 7321209 w 8097386"/>
              <a:gd name="connsiteY1" fmla="*/ 148856 h 2573079"/>
              <a:gd name="connsiteX2" fmla="*/ 7342474 w 8097386"/>
              <a:gd name="connsiteY2" fmla="*/ 233917 h 2573079"/>
              <a:gd name="connsiteX3" fmla="*/ 7342474 w 8097386"/>
              <a:gd name="connsiteY3" fmla="*/ 350875 h 2573079"/>
              <a:gd name="connsiteX4" fmla="*/ 7427535 w 8097386"/>
              <a:gd name="connsiteY4" fmla="*/ 489098 h 2573079"/>
              <a:gd name="connsiteX5" fmla="*/ 7427535 w 8097386"/>
              <a:gd name="connsiteY5" fmla="*/ 616689 h 2573079"/>
              <a:gd name="connsiteX6" fmla="*/ 7363740 w 8097386"/>
              <a:gd name="connsiteY6" fmla="*/ 765545 h 2573079"/>
              <a:gd name="connsiteX7" fmla="*/ 7363740 w 8097386"/>
              <a:gd name="connsiteY7" fmla="*/ 946298 h 2573079"/>
              <a:gd name="connsiteX8" fmla="*/ 7353107 w 8097386"/>
              <a:gd name="connsiteY8" fmla="*/ 1095154 h 2573079"/>
              <a:gd name="connsiteX9" fmla="*/ 7363740 w 8097386"/>
              <a:gd name="connsiteY9" fmla="*/ 1190847 h 2573079"/>
              <a:gd name="connsiteX10" fmla="*/ 7385005 w 8097386"/>
              <a:gd name="connsiteY10" fmla="*/ 1371600 h 2573079"/>
              <a:gd name="connsiteX11" fmla="*/ 7385005 w 8097386"/>
              <a:gd name="connsiteY11" fmla="*/ 1541721 h 2573079"/>
              <a:gd name="connsiteX12" fmla="*/ 7278679 w 8097386"/>
              <a:gd name="connsiteY12" fmla="*/ 1584252 h 2573079"/>
              <a:gd name="connsiteX13" fmla="*/ 7023498 w 8097386"/>
              <a:gd name="connsiteY13" fmla="*/ 1616149 h 2573079"/>
              <a:gd name="connsiteX14" fmla="*/ 6789581 w 8097386"/>
              <a:gd name="connsiteY14" fmla="*/ 1562986 h 2573079"/>
              <a:gd name="connsiteX15" fmla="*/ 6459972 w 8097386"/>
              <a:gd name="connsiteY15" fmla="*/ 1446028 h 2573079"/>
              <a:gd name="connsiteX16" fmla="*/ 6130363 w 8097386"/>
              <a:gd name="connsiteY16" fmla="*/ 1371600 h 2573079"/>
              <a:gd name="connsiteX17" fmla="*/ 5960242 w 8097386"/>
              <a:gd name="connsiteY17" fmla="*/ 1339703 h 2573079"/>
              <a:gd name="connsiteX18" fmla="*/ 5566837 w 8097386"/>
              <a:gd name="connsiteY18" fmla="*/ 1371600 h 2573079"/>
              <a:gd name="connsiteX19" fmla="*/ 5417981 w 8097386"/>
              <a:gd name="connsiteY19" fmla="*/ 1371600 h 2573079"/>
              <a:gd name="connsiteX20" fmla="*/ 5322288 w 8097386"/>
              <a:gd name="connsiteY20" fmla="*/ 1339703 h 2573079"/>
              <a:gd name="connsiteX21" fmla="*/ 5290391 w 8097386"/>
              <a:gd name="connsiteY21" fmla="*/ 1297172 h 2573079"/>
              <a:gd name="connsiteX22" fmla="*/ 5279758 w 8097386"/>
              <a:gd name="connsiteY22" fmla="*/ 1105786 h 2573079"/>
              <a:gd name="connsiteX23" fmla="*/ 5141535 w 8097386"/>
              <a:gd name="connsiteY23" fmla="*/ 1084521 h 2573079"/>
              <a:gd name="connsiteX24" fmla="*/ 4971414 w 8097386"/>
              <a:gd name="connsiteY24" fmla="*/ 1041991 h 2573079"/>
              <a:gd name="connsiteX25" fmla="*/ 4854456 w 8097386"/>
              <a:gd name="connsiteY25" fmla="*/ 1010093 h 2573079"/>
              <a:gd name="connsiteX26" fmla="*/ 4705600 w 8097386"/>
              <a:gd name="connsiteY26" fmla="*/ 967563 h 2573079"/>
              <a:gd name="connsiteX27" fmla="*/ 4694967 w 8097386"/>
              <a:gd name="connsiteY27" fmla="*/ 925033 h 2573079"/>
              <a:gd name="connsiteX28" fmla="*/ 4652437 w 8097386"/>
              <a:gd name="connsiteY28" fmla="*/ 839972 h 2573079"/>
              <a:gd name="connsiteX29" fmla="*/ 4439786 w 8097386"/>
              <a:gd name="connsiteY29" fmla="*/ 786810 h 2573079"/>
              <a:gd name="connsiteX30" fmla="*/ 4301563 w 8097386"/>
              <a:gd name="connsiteY30" fmla="*/ 744279 h 2573079"/>
              <a:gd name="connsiteX31" fmla="*/ 4205870 w 8097386"/>
              <a:gd name="connsiteY31" fmla="*/ 754912 h 2573079"/>
              <a:gd name="connsiteX32" fmla="*/ 4120809 w 8097386"/>
              <a:gd name="connsiteY32" fmla="*/ 808075 h 2573079"/>
              <a:gd name="connsiteX33" fmla="*/ 4088912 w 8097386"/>
              <a:gd name="connsiteY33" fmla="*/ 861238 h 2573079"/>
              <a:gd name="connsiteX34" fmla="*/ 3982586 w 8097386"/>
              <a:gd name="connsiteY34" fmla="*/ 882503 h 2573079"/>
              <a:gd name="connsiteX35" fmla="*/ 3684874 w 8097386"/>
              <a:gd name="connsiteY35" fmla="*/ 861238 h 2573079"/>
              <a:gd name="connsiteX36" fmla="*/ 3493488 w 8097386"/>
              <a:gd name="connsiteY36" fmla="*/ 935665 h 2573079"/>
              <a:gd name="connsiteX37" fmla="*/ 3312735 w 8097386"/>
              <a:gd name="connsiteY37" fmla="*/ 1063256 h 2573079"/>
              <a:gd name="connsiteX38" fmla="*/ 3227674 w 8097386"/>
              <a:gd name="connsiteY38" fmla="*/ 1137684 h 2573079"/>
              <a:gd name="connsiteX39" fmla="*/ 3419060 w 8097386"/>
              <a:gd name="connsiteY39" fmla="*/ 1286540 h 2573079"/>
              <a:gd name="connsiteX40" fmla="*/ 3525386 w 8097386"/>
              <a:gd name="connsiteY40" fmla="*/ 1360968 h 2573079"/>
              <a:gd name="connsiteX41" fmla="*/ 3525386 w 8097386"/>
              <a:gd name="connsiteY41" fmla="*/ 1360968 h 2573079"/>
              <a:gd name="connsiteX42" fmla="*/ 3231957 w 8097386"/>
              <a:gd name="connsiteY42" fmla="*/ 1369681 h 2573079"/>
              <a:gd name="connsiteX43" fmla="*/ 3031858 w 8097386"/>
              <a:gd name="connsiteY43" fmla="*/ 1312531 h 2573079"/>
              <a:gd name="connsiteX44" fmla="*/ 2821570 w 8097386"/>
              <a:gd name="connsiteY44" fmla="*/ 1248588 h 2573079"/>
              <a:gd name="connsiteX45" fmla="*/ 2706679 w 8097386"/>
              <a:gd name="connsiteY45" fmla="*/ 1307805 h 2573079"/>
              <a:gd name="connsiteX46" fmla="*/ 2621619 w 8097386"/>
              <a:gd name="connsiteY46" fmla="*/ 1350335 h 2573079"/>
              <a:gd name="connsiteX47" fmla="*/ 2419600 w 8097386"/>
              <a:gd name="connsiteY47" fmla="*/ 1477926 h 2573079"/>
              <a:gd name="connsiteX48" fmla="*/ 2217581 w 8097386"/>
              <a:gd name="connsiteY48" fmla="*/ 1573619 h 2573079"/>
              <a:gd name="connsiteX49" fmla="*/ 1909237 w 8097386"/>
              <a:gd name="connsiteY49" fmla="*/ 1658679 h 2573079"/>
              <a:gd name="connsiteX50" fmla="*/ 1622158 w 8097386"/>
              <a:gd name="connsiteY50" fmla="*/ 1679945 h 2573079"/>
              <a:gd name="connsiteX51" fmla="*/ 1441405 w 8097386"/>
              <a:gd name="connsiteY51" fmla="*/ 1743740 h 2573079"/>
              <a:gd name="connsiteX52" fmla="*/ 1218121 w 8097386"/>
              <a:gd name="connsiteY52" fmla="*/ 1754372 h 2573079"/>
              <a:gd name="connsiteX53" fmla="*/ 1133060 w 8097386"/>
              <a:gd name="connsiteY53" fmla="*/ 1786270 h 2573079"/>
              <a:gd name="connsiteX54" fmla="*/ 37907 w 8097386"/>
              <a:gd name="connsiteY54" fmla="*/ 1275908 h 2573079"/>
              <a:gd name="connsiteX55" fmla="*/ 484474 w 8097386"/>
              <a:gd name="connsiteY55" fmla="*/ 2573079 h 2573079"/>
              <a:gd name="connsiteX56" fmla="*/ 1590260 w 8097386"/>
              <a:gd name="connsiteY56" fmla="*/ 2286000 h 2573079"/>
              <a:gd name="connsiteX57" fmla="*/ 2111256 w 8097386"/>
              <a:gd name="connsiteY57" fmla="*/ 2307265 h 2573079"/>
              <a:gd name="connsiteX58" fmla="*/ 2260112 w 8097386"/>
              <a:gd name="connsiteY58" fmla="*/ 2137145 h 2573079"/>
              <a:gd name="connsiteX59" fmla="*/ 2472763 w 8097386"/>
              <a:gd name="connsiteY59" fmla="*/ 1850065 h 2573079"/>
              <a:gd name="connsiteX60" fmla="*/ 2494028 w 8097386"/>
              <a:gd name="connsiteY60" fmla="*/ 1807535 h 2573079"/>
              <a:gd name="connsiteX61" fmla="*/ 2600354 w 8097386"/>
              <a:gd name="connsiteY61" fmla="*/ 1733107 h 2573079"/>
              <a:gd name="connsiteX62" fmla="*/ 2685414 w 8097386"/>
              <a:gd name="connsiteY62" fmla="*/ 1690577 h 2573079"/>
              <a:gd name="connsiteX63" fmla="*/ 2632251 w 8097386"/>
              <a:gd name="connsiteY63" fmla="*/ 1584252 h 2573079"/>
              <a:gd name="connsiteX64" fmla="*/ 2674781 w 8097386"/>
              <a:gd name="connsiteY64" fmla="*/ 1467293 h 2573079"/>
              <a:gd name="connsiteX65" fmla="*/ 2759841 w 8097386"/>
              <a:gd name="connsiteY65" fmla="*/ 1467293 h 2573079"/>
              <a:gd name="connsiteX66" fmla="*/ 2770474 w 8097386"/>
              <a:gd name="connsiteY66" fmla="*/ 1339703 h 2573079"/>
              <a:gd name="connsiteX67" fmla="*/ 2961860 w 8097386"/>
              <a:gd name="connsiteY67" fmla="*/ 1339703 h 2573079"/>
              <a:gd name="connsiteX68" fmla="*/ 3131981 w 8097386"/>
              <a:gd name="connsiteY68" fmla="*/ 1435396 h 2573079"/>
              <a:gd name="connsiteX69" fmla="*/ 3280837 w 8097386"/>
              <a:gd name="connsiteY69" fmla="*/ 1467293 h 2573079"/>
              <a:gd name="connsiteX70" fmla="*/ 3419060 w 8097386"/>
              <a:gd name="connsiteY70" fmla="*/ 1499191 h 2573079"/>
              <a:gd name="connsiteX71" fmla="*/ 3567916 w 8097386"/>
              <a:gd name="connsiteY71" fmla="*/ 1499191 h 2573079"/>
              <a:gd name="connsiteX72" fmla="*/ 3663609 w 8097386"/>
              <a:gd name="connsiteY72" fmla="*/ 1477926 h 2573079"/>
              <a:gd name="connsiteX73" fmla="*/ 3684874 w 8097386"/>
              <a:gd name="connsiteY73" fmla="*/ 1403498 h 2573079"/>
              <a:gd name="connsiteX74" fmla="*/ 3674242 w 8097386"/>
              <a:gd name="connsiteY74" fmla="*/ 1329070 h 2573079"/>
              <a:gd name="connsiteX75" fmla="*/ 3599814 w 8097386"/>
              <a:gd name="connsiteY75" fmla="*/ 1275907 h 2573079"/>
              <a:gd name="connsiteX76" fmla="*/ 3429693 w 8097386"/>
              <a:gd name="connsiteY76" fmla="*/ 1222745 h 2573079"/>
              <a:gd name="connsiteX77" fmla="*/ 3334000 w 8097386"/>
              <a:gd name="connsiteY77" fmla="*/ 1158949 h 2573079"/>
              <a:gd name="connsiteX78" fmla="*/ 3450958 w 8097386"/>
              <a:gd name="connsiteY78" fmla="*/ 1105786 h 2573079"/>
              <a:gd name="connsiteX79" fmla="*/ 3578549 w 8097386"/>
              <a:gd name="connsiteY79" fmla="*/ 1063256 h 2573079"/>
              <a:gd name="connsiteX80" fmla="*/ 3674242 w 8097386"/>
              <a:gd name="connsiteY80" fmla="*/ 978196 h 2573079"/>
              <a:gd name="connsiteX81" fmla="*/ 3854995 w 8097386"/>
              <a:gd name="connsiteY81" fmla="*/ 935665 h 2573079"/>
              <a:gd name="connsiteX82" fmla="*/ 3971954 w 8097386"/>
              <a:gd name="connsiteY82" fmla="*/ 946298 h 2573079"/>
              <a:gd name="connsiteX83" fmla="*/ 4099544 w 8097386"/>
              <a:gd name="connsiteY83" fmla="*/ 946298 h 2573079"/>
              <a:gd name="connsiteX84" fmla="*/ 4205870 w 8097386"/>
              <a:gd name="connsiteY84" fmla="*/ 850605 h 2573079"/>
              <a:gd name="connsiteX85" fmla="*/ 4375991 w 8097386"/>
              <a:gd name="connsiteY85" fmla="*/ 818707 h 2573079"/>
              <a:gd name="connsiteX86" fmla="*/ 4514214 w 8097386"/>
              <a:gd name="connsiteY86" fmla="*/ 829340 h 2573079"/>
              <a:gd name="connsiteX87" fmla="*/ 4567377 w 8097386"/>
              <a:gd name="connsiteY87" fmla="*/ 871870 h 2573079"/>
              <a:gd name="connsiteX88" fmla="*/ 4546112 w 8097386"/>
              <a:gd name="connsiteY88" fmla="*/ 956931 h 2573079"/>
              <a:gd name="connsiteX89" fmla="*/ 4641805 w 8097386"/>
              <a:gd name="connsiteY89" fmla="*/ 1020726 h 2573079"/>
              <a:gd name="connsiteX90" fmla="*/ 4875721 w 8097386"/>
              <a:gd name="connsiteY90" fmla="*/ 1084521 h 2573079"/>
              <a:gd name="connsiteX91" fmla="*/ 5024577 w 8097386"/>
              <a:gd name="connsiteY91" fmla="*/ 1137684 h 2573079"/>
              <a:gd name="connsiteX92" fmla="*/ 5130902 w 8097386"/>
              <a:gd name="connsiteY92" fmla="*/ 1190847 h 2573079"/>
              <a:gd name="connsiteX93" fmla="*/ 5120270 w 8097386"/>
              <a:gd name="connsiteY93" fmla="*/ 1297172 h 2573079"/>
              <a:gd name="connsiteX94" fmla="*/ 5120270 w 8097386"/>
              <a:gd name="connsiteY94" fmla="*/ 1360968 h 2573079"/>
              <a:gd name="connsiteX95" fmla="*/ 5205330 w 8097386"/>
              <a:gd name="connsiteY95" fmla="*/ 1414131 h 2573079"/>
              <a:gd name="connsiteX96" fmla="*/ 5375451 w 8097386"/>
              <a:gd name="connsiteY96" fmla="*/ 1488558 h 2573079"/>
              <a:gd name="connsiteX97" fmla="*/ 5545572 w 8097386"/>
              <a:gd name="connsiteY97" fmla="*/ 1499191 h 2573079"/>
              <a:gd name="connsiteX98" fmla="*/ 5705060 w 8097386"/>
              <a:gd name="connsiteY98" fmla="*/ 1509824 h 2573079"/>
              <a:gd name="connsiteX99" fmla="*/ 5832651 w 8097386"/>
              <a:gd name="connsiteY99" fmla="*/ 1509824 h 2573079"/>
              <a:gd name="connsiteX100" fmla="*/ 5970874 w 8097386"/>
              <a:gd name="connsiteY100" fmla="*/ 1509824 h 2573079"/>
              <a:gd name="connsiteX101" fmla="*/ 6109098 w 8097386"/>
              <a:gd name="connsiteY101" fmla="*/ 1531089 h 2573079"/>
              <a:gd name="connsiteX102" fmla="*/ 6226056 w 8097386"/>
              <a:gd name="connsiteY102" fmla="*/ 1541721 h 2573079"/>
              <a:gd name="connsiteX103" fmla="*/ 6332381 w 8097386"/>
              <a:gd name="connsiteY103" fmla="*/ 1562986 h 2573079"/>
              <a:gd name="connsiteX104" fmla="*/ 6428074 w 8097386"/>
              <a:gd name="connsiteY104" fmla="*/ 1584252 h 2573079"/>
              <a:gd name="connsiteX105" fmla="*/ 6502502 w 8097386"/>
              <a:gd name="connsiteY105" fmla="*/ 1637414 h 2573079"/>
              <a:gd name="connsiteX106" fmla="*/ 6502502 w 8097386"/>
              <a:gd name="connsiteY106" fmla="*/ 1754372 h 2573079"/>
              <a:gd name="connsiteX107" fmla="*/ 6534400 w 8097386"/>
              <a:gd name="connsiteY107" fmla="*/ 1935126 h 2573079"/>
              <a:gd name="connsiteX108" fmla="*/ 6725786 w 8097386"/>
              <a:gd name="connsiteY108" fmla="*/ 2009554 h 2573079"/>
              <a:gd name="connsiteX109" fmla="*/ 6864009 w 8097386"/>
              <a:gd name="connsiteY109" fmla="*/ 2041452 h 2573079"/>
              <a:gd name="connsiteX110" fmla="*/ 7129823 w 8097386"/>
              <a:gd name="connsiteY110" fmla="*/ 2083982 h 2573079"/>
              <a:gd name="connsiteX111" fmla="*/ 7342474 w 8097386"/>
              <a:gd name="connsiteY111" fmla="*/ 2094614 h 2573079"/>
              <a:gd name="connsiteX112" fmla="*/ 7533860 w 8097386"/>
              <a:gd name="connsiteY112" fmla="*/ 2094614 h 2573079"/>
              <a:gd name="connsiteX113" fmla="*/ 7799674 w 8097386"/>
              <a:gd name="connsiteY113" fmla="*/ 1956391 h 2573079"/>
              <a:gd name="connsiteX114" fmla="*/ 7948530 w 8097386"/>
              <a:gd name="connsiteY114" fmla="*/ 1903228 h 2573079"/>
              <a:gd name="connsiteX115" fmla="*/ 8076121 w 8097386"/>
              <a:gd name="connsiteY115" fmla="*/ 1765005 h 2573079"/>
              <a:gd name="connsiteX116" fmla="*/ 8097386 w 8097386"/>
              <a:gd name="connsiteY116" fmla="*/ 1520456 h 2573079"/>
              <a:gd name="connsiteX117" fmla="*/ 8086754 w 8097386"/>
              <a:gd name="connsiteY117" fmla="*/ 1382233 h 2573079"/>
              <a:gd name="connsiteX118" fmla="*/ 7959163 w 8097386"/>
              <a:gd name="connsiteY118" fmla="*/ 1265275 h 2573079"/>
              <a:gd name="connsiteX119" fmla="*/ 7927265 w 8097386"/>
              <a:gd name="connsiteY119" fmla="*/ 1084521 h 2573079"/>
              <a:gd name="connsiteX120" fmla="*/ 7852837 w 8097386"/>
              <a:gd name="connsiteY120" fmla="*/ 925033 h 2573079"/>
              <a:gd name="connsiteX121" fmla="*/ 7874102 w 8097386"/>
              <a:gd name="connsiteY121" fmla="*/ 786810 h 2573079"/>
              <a:gd name="connsiteX122" fmla="*/ 7842205 w 8097386"/>
              <a:gd name="connsiteY122" fmla="*/ 691117 h 2573079"/>
              <a:gd name="connsiteX123" fmla="*/ 7778409 w 8097386"/>
              <a:gd name="connsiteY123" fmla="*/ 627321 h 2573079"/>
              <a:gd name="connsiteX124" fmla="*/ 7703981 w 8097386"/>
              <a:gd name="connsiteY124" fmla="*/ 499731 h 2573079"/>
              <a:gd name="connsiteX125" fmla="*/ 7640186 w 8097386"/>
              <a:gd name="connsiteY125" fmla="*/ 425303 h 2573079"/>
              <a:gd name="connsiteX126" fmla="*/ 7587023 w 8097386"/>
              <a:gd name="connsiteY126" fmla="*/ 297712 h 2573079"/>
              <a:gd name="connsiteX127" fmla="*/ 7555126 w 8097386"/>
              <a:gd name="connsiteY127" fmla="*/ 191386 h 2573079"/>
              <a:gd name="connsiteX128" fmla="*/ 7555126 w 8097386"/>
              <a:gd name="connsiteY128" fmla="*/ 191386 h 2573079"/>
              <a:gd name="connsiteX129" fmla="*/ 7406270 w 8097386"/>
              <a:gd name="connsiteY129" fmla="*/ 116958 h 2573079"/>
              <a:gd name="connsiteX130" fmla="*/ 7353107 w 8097386"/>
              <a:gd name="connsiteY130" fmla="*/ 116958 h 2573079"/>
              <a:gd name="connsiteX0" fmla="*/ 7172354 w 8097386"/>
              <a:gd name="connsiteY0" fmla="*/ 0 h 2573079"/>
              <a:gd name="connsiteX1" fmla="*/ 7321209 w 8097386"/>
              <a:gd name="connsiteY1" fmla="*/ 148856 h 2573079"/>
              <a:gd name="connsiteX2" fmla="*/ 7342474 w 8097386"/>
              <a:gd name="connsiteY2" fmla="*/ 233917 h 2573079"/>
              <a:gd name="connsiteX3" fmla="*/ 7342474 w 8097386"/>
              <a:gd name="connsiteY3" fmla="*/ 350875 h 2573079"/>
              <a:gd name="connsiteX4" fmla="*/ 7427535 w 8097386"/>
              <a:gd name="connsiteY4" fmla="*/ 489098 h 2573079"/>
              <a:gd name="connsiteX5" fmla="*/ 7427535 w 8097386"/>
              <a:gd name="connsiteY5" fmla="*/ 616689 h 2573079"/>
              <a:gd name="connsiteX6" fmla="*/ 7363740 w 8097386"/>
              <a:gd name="connsiteY6" fmla="*/ 765545 h 2573079"/>
              <a:gd name="connsiteX7" fmla="*/ 7363740 w 8097386"/>
              <a:gd name="connsiteY7" fmla="*/ 946298 h 2573079"/>
              <a:gd name="connsiteX8" fmla="*/ 7353107 w 8097386"/>
              <a:gd name="connsiteY8" fmla="*/ 1095154 h 2573079"/>
              <a:gd name="connsiteX9" fmla="*/ 7363740 w 8097386"/>
              <a:gd name="connsiteY9" fmla="*/ 1190847 h 2573079"/>
              <a:gd name="connsiteX10" fmla="*/ 7385005 w 8097386"/>
              <a:gd name="connsiteY10" fmla="*/ 1371600 h 2573079"/>
              <a:gd name="connsiteX11" fmla="*/ 7385005 w 8097386"/>
              <a:gd name="connsiteY11" fmla="*/ 1541721 h 2573079"/>
              <a:gd name="connsiteX12" fmla="*/ 7278679 w 8097386"/>
              <a:gd name="connsiteY12" fmla="*/ 1584252 h 2573079"/>
              <a:gd name="connsiteX13" fmla="*/ 7023498 w 8097386"/>
              <a:gd name="connsiteY13" fmla="*/ 1616149 h 2573079"/>
              <a:gd name="connsiteX14" fmla="*/ 6789581 w 8097386"/>
              <a:gd name="connsiteY14" fmla="*/ 1562986 h 2573079"/>
              <a:gd name="connsiteX15" fmla="*/ 6459972 w 8097386"/>
              <a:gd name="connsiteY15" fmla="*/ 1446028 h 2573079"/>
              <a:gd name="connsiteX16" fmla="*/ 6130363 w 8097386"/>
              <a:gd name="connsiteY16" fmla="*/ 1371600 h 2573079"/>
              <a:gd name="connsiteX17" fmla="*/ 5960242 w 8097386"/>
              <a:gd name="connsiteY17" fmla="*/ 1339703 h 2573079"/>
              <a:gd name="connsiteX18" fmla="*/ 5566837 w 8097386"/>
              <a:gd name="connsiteY18" fmla="*/ 1371600 h 2573079"/>
              <a:gd name="connsiteX19" fmla="*/ 5417981 w 8097386"/>
              <a:gd name="connsiteY19" fmla="*/ 1371600 h 2573079"/>
              <a:gd name="connsiteX20" fmla="*/ 5322288 w 8097386"/>
              <a:gd name="connsiteY20" fmla="*/ 1339703 h 2573079"/>
              <a:gd name="connsiteX21" fmla="*/ 5290391 w 8097386"/>
              <a:gd name="connsiteY21" fmla="*/ 1297172 h 2573079"/>
              <a:gd name="connsiteX22" fmla="*/ 5279758 w 8097386"/>
              <a:gd name="connsiteY22" fmla="*/ 1105786 h 2573079"/>
              <a:gd name="connsiteX23" fmla="*/ 5141535 w 8097386"/>
              <a:gd name="connsiteY23" fmla="*/ 1084521 h 2573079"/>
              <a:gd name="connsiteX24" fmla="*/ 4971414 w 8097386"/>
              <a:gd name="connsiteY24" fmla="*/ 1041991 h 2573079"/>
              <a:gd name="connsiteX25" fmla="*/ 4854456 w 8097386"/>
              <a:gd name="connsiteY25" fmla="*/ 1010093 h 2573079"/>
              <a:gd name="connsiteX26" fmla="*/ 4705600 w 8097386"/>
              <a:gd name="connsiteY26" fmla="*/ 967563 h 2573079"/>
              <a:gd name="connsiteX27" fmla="*/ 4694967 w 8097386"/>
              <a:gd name="connsiteY27" fmla="*/ 925033 h 2573079"/>
              <a:gd name="connsiteX28" fmla="*/ 4652437 w 8097386"/>
              <a:gd name="connsiteY28" fmla="*/ 839972 h 2573079"/>
              <a:gd name="connsiteX29" fmla="*/ 4439786 w 8097386"/>
              <a:gd name="connsiteY29" fmla="*/ 786810 h 2573079"/>
              <a:gd name="connsiteX30" fmla="*/ 4301563 w 8097386"/>
              <a:gd name="connsiteY30" fmla="*/ 744279 h 2573079"/>
              <a:gd name="connsiteX31" fmla="*/ 4205870 w 8097386"/>
              <a:gd name="connsiteY31" fmla="*/ 754912 h 2573079"/>
              <a:gd name="connsiteX32" fmla="*/ 4120809 w 8097386"/>
              <a:gd name="connsiteY32" fmla="*/ 808075 h 2573079"/>
              <a:gd name="connsiteX33" fmla="*/ 4088912 w 8097386"/>
              <a:gd name="connsiteY33" fmla="*/ 861238 h 2573079"/>
              <a:gd name="connsiteX34" fmla="*/ 3982586 w 8097386"/>
              <a:gd name="connsiteY34" fmla="*/ 882503 h 2573079"/>
              <a:gd name="connsiteX35" fmla="*/ 3684874 w 8097386"/>
              <a:gd name="connsiteY35" fmla="*/ 861238 h 2573079"/>
              <a:gd name="connsiteX36" fmla="*/ 3493488 w 8097386"/>
              <a:gd name="connsiteY36" fmla="*/ 935665 h 2573079"/>
              <a:gd name="connsiteX37" fmla="*/ 3312735 w 8097386"/>
              <a:gd name="connsiteY37" fmla="*/ 1063256 h 2573079"/>
              <a:gd name="connsiteX38" fmla="*/ 3227674 w 8097386"/>
              <a:gd name="connsiteY38" fmla="*/ 1137684 h 2573079"/>
              <a:gd name="connsiteX39" fmla="*/ 3419060 w 8097386"/>
              <a:gd name="connsiteY39" fmla="*/ 1286540 h 2573079"/>
              <a:gd name="connsiteX40" fmla="*/ 3525386 w 8097386"/>
              <a:gd name="connsiteY40" fmla="*/ 1360968 h 2573079"/>
              <a:gd name="connsiteX41" fmla="*/ 3525386 w 8097386"/>
              <a:gd name="connsiteY41" fmla="*/ 1360968 h 2573079"/>
              <a:gd name="connsiteX42" fmla="*/ 3231957 w 8097386"/>
              <a:gd name="connsiteY42" fmla="*/ 1369681 h 2573079"/>
              <a:gd name="connsiteX43" fmla="*/ 3031858 w 8097386"/>
              <a:gd name="connsiteY43" fmla="*/ 1312531 h 2573079"/>
              <a:gd name="connsiteX44" fmla="*/ 2821570 w 8097386"/>
              <a:gd name="connsiteY44" fmla="*/ 1248588 h 2573079"/>
              <a:gd name="connsiteX45" fmla="*/ 2674929 w 8097386"/>
              <a:gd name="connsiteY45" fmla="*/ 1282405 h 2573079"/>
              <a:gd name="connsiteX46" fmla="*/ 2621619 w 8097386"/>
              <a:gd name="connsiteY46" fmla="*/ 1350335 h 2573079"/>
              <a:gd name="connsiteX47" fmla="*/ 2419600 w 8097386"/>
              <a:gd name="connsiteY47" fmla="*/ 1477926 h 2573079"/>
              <a:gd name="connsiteX48" fmla="*/ 2217581 w 8097386"/>
              <a:gd name="connsiteY48" fmla="*/ 1573619 h 2573079"/>
              <a:gd name="connsiteX49" fmla="*/ 1909237 w 8097386"/>
              <a:gd name="connsiteY49" fmla="*/ 1658679 h 2573079"/>
              <a:gd name="connsiteX50" fmla="*/ 1622158 w 8097386"/>
              <a:gd name="connsiteY50" fmla="*/ 1679945 h 2573079"/>
              <a:gd name="connsiteX51" fmla="*/ 1441405 w 8097386"/>
              <a:gd name="connsiteY51" fmla="*/ 1743740 h 2573079"/>
              <a:gd name="connsiteX52" fmla="*/ 1218121 w 8097386"/>
              <a:gd name="connsiteY52" fmla="*/ 1754372 h 2573079"/>
              <a:gd name="connsiteX53" fmla="*/ 1133060 w 8097386"/>
              <a:gd name="connsiteY53" fmla="*/ 1786270 h 2573079"/>
              <a:gd name="connsiteX54" fmla="*/ 37907 w 8097386"/>
              <a:gd name="connsiteY54" fmla="*/ 1275908 h 2573079"/>
              <a:gd name="connsiteX55" fmla="*/ 484474 w 8097386"/>
              <a:gd name="connsiteY55" fmla="*/ 2573079 h 2573079"/>
              <a:gd name="connsiteX56" fmla="*/ 1590260 w 8097386"/>
              <a:gd name="connsiteY56" fmla="*/ 2286000 h 2573079"/>
              <a:gd name="connsiteX57" fmla="*/ 2111256 w 8097386"/>
              <a:gd name="connsiteY57" fmla="*/ 2307265 h 2573079"/>
              <a:gd name="connsiteX58" fmla="*/ 2260112 w 8097386"/>
              <a:gd name="connsiteY58" fmla="*/ 2137145 h 2573079"/>
              <a:gd name="connsiteX59" fmla="*/ 2472763 w 8097386"/>
              <a:gd name="connsiteY59" fmla="*/ 1850065 h 2573079"/>
              <a:gd name="connsiteX60" fmla="*/ 2494028 w 8097386"/>
              <a:gd name="connsiteY60" fmla="*/ 1807535 h 2573079"/>
              <a:gd name="connsiteX61" fmla="*/ 2600354 w 8097386"/>
              <a:gd name="connsiteY61" fmla="*/ 1733107 h 2573079"/>
              <a:gd name="connsiteX62" fmla="*/ 2685414 w 8097386"/>
              <a:gd name="connsiteY62" fmla="*/ 1690577 h 2573079"/>
              <a:gd name="connsiteX63" fmla="*/ 2632251 w 8097386"/>
              <a:gd name="connsiteY63" fmla="*/ 1584252 h 2573079"/>
              <a:gd name="connsiteX64" fmla="*/ 2674781 w 8097386"/>
              <a:gd name="connsiteY64" fmla="*/ 1467293 h 2573079"/>
              <a:gd name="connsiteX65" fmla="*/ 2759841 w 8097386"/>
              <a:gd name="connsiteY65" fmla="*/ 1467293 h 2573079"/>
              <a:gd name="connsiteX66" fmla="*/ 2770474 w 8097386"/>
              <a:gd name="connsiteY66" fmla="*/ 1339703 h 2573079"/>
              <a:gd name="connsiteX67" fmla="*/ 2961860 w 8097386"/>
              <a:gd name="connsiteY67" fmla="*/ 1339703 h 2573079"/>
              <a:gd name="connsiteX68" fmla="*/ 3131981 w 8097386"/>
              <a:gd name="connsiteY68" fmla="*/ 1435396 h 2573079"/>
              <a:gd name="connsiteX69" fmla="*/ 3280837 w 8097386"/>
              <a:gd name="connsiteY69" fmla="*/ 1467293 h 2573079"/>
              <a:gd name="connsiteX70" fmla="*/ 3419060 w 8097386"/>
              <a:gd name="connsiteY70" fmla="*/ 1499191 h 2573079"/>
              <a:gd name="connsiteX71" fmla="*/ 3567916 w 8097386"/>
              <a:gd name="connsiteY71" fmla="*/ 1499191 h 2573079"/>
              <a:gd name="connsiteX72" fmla="*/ 3663609 w 8097386"/>
              <a:gd name="connsiteY72" fmla="*/ 1477926 h 2573079"/>
              <a:gd name="connsiteX73" fmla="*/ 3684874 w 8097386"/>
              <a:gd name="connsiteY73" fmla="*/ 1403498 h 2573079"/>
              <a:gd name="connsiteX74" fmla="*/ 3674242 w 8097386"/>
              <a:gd name="connsiteY74" fmla="*/ 1329070 h 2573079"/>
              <a:gd name="connsiteX75" fmla="*/ 3599814 w 8097386"/>
              <a:gd name="connsiteY75" fmla="*/ 1275907 h 2573079"/>
              <a:gd name="connsiteX76" fmla="*/ 3429693 w 8097386"/>
              <a:gd name="connsiteY76" fmla="*/ 1222745 h 2573079"/>
              <a:gd name="connsiteX77" fmla="*/ 3334000 w 8097386"/>
              <a:gd name="connsiteY77" fmla="*/ 1158949 h 2573079"/>
              <a:gd name="connsiteX78" fmla="*/ 3450958 w 8097386"/>
              <a:gd name="connsiteY78" fmla="*/ 1105786 h 2573079"/>
              <a:gd name="connsiteX79" fmla="*/ 3578549 w 8097386"/>
              <a:gd name="connsiteY79" fmla="*/ 1063256 h 2573079"/>
              <a:gd name="connsiteX80" fmla="*/ 3674242 w 8097386"/>
              <a:gd name="connsiteY80" fmla="*/ 978196 h 2573079"/>
              <a:gd name="connsiteX81" fmla="*/ 3854995 w 8097386"/>
              <a:gd name="connsiteY81" fmla="*/ 935665 h 2573079"/>
              <a:gd name="connsiteX82" fmla="*/ 3971954 w 8097386"/>
              <a:gd name="connsiteY82" fmla="*/ 946298 h 2573079"/>
              <a:gd name="connsiteX83" fmla="*/ 4099544 w 8097386"/>
              <a:gd name="connsiteY83" fmla="*/ 946298 h 2573079"/>
              <a:gd name="connsiteX84" fmla="*/ 4205870 w 8097386"/>
              <a:gd name="connsiteY84" fmla="*/ 850605 h 2573079"/>
              <a:gd name="connsiteX85" fmla="*/ 4375991 w 8097386"/>
              <a:gd name="connsiteY85" fmla="*/ 818707 h 2573079"/>
              <a:gd name="connsiteX86" fmla="*/ 4514214 w 8097386"/>
              <a:gd name="connsiteY86" fmla="*/ 829340 h 2573079"/>
              <a:gd name="connsiteX87" fmla="*/ 4567377 w 8097386"/>
              <a:gd name="connsiteY87" fmla="*/ 871870 h 2573079"/>
              <a:gd name="connsiteX88" fmla="*/ 4546112 w 8097386"/>
              <a:gd name="connsiteY88" fmla="*/ 956931 h 2573079"/>
              <a:gd name="connsiteX89" fmla="*/ 4641805 w 8097386"/>
              <a:gd name="connsiteY89" fmla="*/ 1020726 h 2573079"/>
              <a:gd name="connsiteX90" fmla="*/ 4875721 w 8097386"/>
              <a:gd name="connsiteY90" fmla="*/ 1084521 h 2573079"/>
              <a:gd name="connsiteX91" fmla="*/ 5024577 w 8097386"/>
              <a:gd name="connsiteY91" fmla="*/ 1137684 h 2573079"/>
              <a:gd name="connsiteX92" fmla="*/ 5130902 w 8097386"/>
              <a:gd name="connsiteY92" fmla="*/ 1190847 h 2573079"/>
              <a:gd name="connsiteX93" fmla="*/ 5120270 w 8097386"/>
              <a:gd name="connsiteY93" fmla="*/ 1297172 h 2573079"/>
              <a:gd name="connsiteX94" fmla="*/ 5120270 w 8097386"/>
              <a:gd name="connsiteY94" fmla="*/ 1360968 h 2573079"/>
              <a:gd name="connsiteX95" fmla="*/ 5205330 w 8097386"/>
              <a:gd name="connsiteY95" fmla="*/ 1414131 h 2573079"/>
              <a:gd name="connsiteX96" fmla="*/ 5375451 w 8097386"/>
              <a:gd name="connsiteY96" fmla="*/ 1488558 h 2573079"/>
              <a:gd name="connsiteX97" fmla="*/ 5545572 w 8097386"/>
              <a:gd name="connsiteY97" fmla="*/ 1499191 h 2573079"/>
              <a:gd name="connsiteX98" fmla="*/ 5705060 w 8097386"/>
              <a:gd name="connsiteY98" fmla="*/ 1509824 h 2573079"/>
              <a:gd name="connsiteX99" fmla="*/ 5832651 w 8097386"/>
              <a:gd name="connsiteY99" fmla="*/ 1509824 h 2573079"/>
              <a:gd name="connsiteX100" fmla="*/ 5970874 w 8097386"/>
              <a:gd name="connsiteY100" fmla="*/ 1509824 h 2573079"/>
              <a:gd name="connsiteX101" fmla="*/ 6109098 w 8097386"/>
              <a:gd name="connsiteY101" fmla="*/ 1531089 h 2573079"/>
              <a:gd name="connsiteX102" fmla="*/ 6226056 w 8097386"/>
              <a:gd name="connsiteY102" fmla="*/ 1541721 h 2573079"/>
              <a:gd name="connsiteX103" fmla="*/ 6332381 w 8097386"/>
              <a:gd name="connsiteY103" fmla="*/ 1562986 h 2573079"/>
              <a:gd name="connsiteX104" fmla="*/ 6428074 w 8097386"/>
              <a:gd name="connsiteY104" fmla="*/ 1584252 h 2573079"/>
              <a:gd name="connsiteX105" fmla="*/ 6502502 w 8097386"/>
              <a:gd name="connsiteY105" fmla="*/ 1637414 h 2573079"/>
              <a:gd name="connsiteX106" fmla="*/ 6502502 w 8097386"/>
              <a:gd name="connsiteY106" fmla="*/ 1754372 h 2573079"/>
              <a:gd name="connsiteX107" fmla="*/ 6534400 w 8097386"/>
              <a:gd name="connsiteY107" fmla="*/ 1935126 h 2573079"/>
              <a:gd name="connsiteX108" fmla="*/ 6725786 w 8097386"/>
              <a:gd name="connsiteY108" fmla="*/ 2009554 h 2573079"/>
              <a:gd name="connsiteX109" fmla="*/ 6864009 w 8097386"/>
              <a:gd name="connsiteY109" fmla="*/ 2041452 h 2573079"/>
              <a:gd name="connsiteX110" fmla="*/ 7129823 w 8097386"/>
              <a:gd name="connsiteY110" fmla="*/ 2083982 h 2573079"/>
              <a:gd name="connsiteX111" fmla="*/ 7342474 w 8097386"/>
              <a:gd name="connsiteY111" fmla="*/ 2094614 h 2573079"/>
              <a:gd name="connsiteX112" fmla="*/ 7533860 w 8097386"/>
              <a:gd name="connsiteY112" fmla="*/ 2094614 h 2573079"/>
              <a:gd name="connsiteX113" fmla="*/ 7799674 w 8097386"/>
              <a:gd name="connsiteY113" fmla="*/ 1956391 h 2573079"/>
              <a:gd name="connsiteX114" fmla="*/ 7948530 w 8097386"/>
              <a:gd name="connsiteY114" fmla="*/ 1903228 h 2573079"/>
              <a:gd name="connsiteX115" fmla="*/ 8076121 w 8097386"/>
              <a:gd name="connsiteY115" fmla="*/ 1765005 h 2573079"/>
              <a:gd name="connsiteX116" fmla="*/ 8097386 w 8097386"/>
              <a:gd name="connsiteY116" fmla="*/ 1520456 h 2573079"/>
              <a:gd name="connsiteX117" fmla="*/ 8086754 w 8097386"/>
              <a:gd name="connsiteY117" fmla="*/ 1382233 h 2573079"/>
              <a:gd name="connsiteX118" fmla="*/ 7959163 w 8097386"/>
              <a:gd name="connsiteY118" fmla="*/ 1265275 h 2573079"/>
              <a:gd name="connsiteX119" fmla="*/ 7927265 w 8097386"/>
              <a:gd name="connsiteY119" fmla="*/ 1084521 h 2573079"/>
              <a:gd name="connsiteX120" fmla="*/ 7852837 w 8097386"/>
              <a:gd name="connsiteY120" fmla="*/ 925033 h 2573079"/>
              <a:gd name="connsiteX121" fmla="*/ 7874102 w 8097386"/>
              <a:gd name="connsiteY121" fmla="*/ 786810 h 2573079"/>
              <a:gd name="connsiteX122" fmla="*/ 7842205 w 8097386"/>
              <a:gd name="connsiteY122" fmla="*/ 691117 h 2573079"/>
              <a:gd name="connsiteX123" fmla="*/ 7778409 w 8097386"/>
              <a:gd name="connsiteY123" fmla="*/ 627321 h 2573079"/>
              <a:gd name="connsiteX124" fmla="*/ 7703981 w 8097386"/>
              <a:gd name="connsiteY124" fmla="*/ 499731 h 2573079"/>
              <a:gd name="connsiteX125" fmla="*/ 7640186 w 8097386"/>
              <a:gd name="connsiteY125" fmla="*/ 425303 h 2573079"/>
              <a:gd name="connsiteX126" fmla="*/ 7587023 w 8097386"/>
              <a:gd name="connsiteY126" fmla="*/ 297712 h 2573079"/>
              <a:gd name="connsiteX127" fmla="*/ 7555126 w 8097386"/>
              <a:gd name="connsiteY127" fmla="*/ 191386 h 2573079"/>
              <a:gd name="connsiteX128" fmla="*/ 7555126 w 8097386"/>
              <a:gd name="connsiteY128" fmla="*/ 191386 h 2573079"/>
              <a:gd name="connsiteX129" fmla="*/ 7406270 w 8097386"/>
              <a:gd name="connsiteY129" fmla="*/ 116958 h 2573079"/>
              <a:gd name="connsiteX130" fmla="*/ 7353107 w 8097386"/>
              <a:gd name="connsiteY130" fmla="*/ 116958 h 2573079"/>
              <a:gd name="connsiteX0" fmla="*/ 7172354 w 8097386"/>
              <a:gd name="connsiteY0" fmla="*/ 0 h 2573079"/>
              <a:gd name="connsiteX1" fmla="*/ 7321209 w 8097386"/>
              <a:gd name="connsiteY1" fmla="*/ 148856 h 2573079"/>
              <a:gd name="connsiteX2" fmla="*/ 7342474 w 8097386"/>
              <a:gd name="connsiteY2" fmla="*/ 233917 h 2573079"/>
              <a:gd name="connsiteX3" fmla="*/ 7342474 w 8097386"/>
              <a:gd name="connsiteY3" fmla="*/ 350875 h 2573079"/>
              <a:gd name="connsiteX4" fmla="*/ 7427535 w 8097386"/>
              <a:gd name="connsiteY4" fmla="*/ 489098 h 2573079"/>
              <a:gd name="connsiteX5" fmla="*/ 7427535 w 8097386"/>
              <a:gd name="connsiteY5" fmla="*/ 616689 h 2573079"/>
              <a:gd name="connsiteX6" fmla="*/ 7363740 w 8097386"/>
              <a:gd name="connsiteY6" fmla="*/ 765545 h 2573079"/>
              <a:gd name="connsiteX7" fmla="*/ 7363740 w 8097386"/>
              <a:gd name="connsiteY7" fmla="*/ 946298 h 2573079"/>
              <a:gd name="connsiteX8" fmla="*/ 7353107 w 8097386"/>
              <a:gd name="connsiteY8" fmla="*/ 1095154 h 2573079"/>
              <a:gd name="connsiteX9" fmla="*/ 7363740 w 8097386"/>
              <a:gd name="connsiteY9" fmla="*/ 1190847 h 2573079"/>
              <a:gd name="connsiteX10" fmla="*/ 7385005 w 8097386"/>
              <a:gd name="connsiteY10" fmla="*/ 1371600 h 2573079"/>
              <a:gd name="connsiteX11" fmla="*/ 7385005 w 8097386"/>
              <a:gd name="connsiteY11" fmla="*/ 1541721 h 2573079"/>
              <a:gd name="connsiteX12" fmla="*/ 7278679 w 8097386"/>
              <a:gd name="connsiteY12" fmla="*/ 1584252 h 2573079"/>
              <a:gd name="connsiteX13" fmla="*/ 7023498 w 8097386"/>
              <a:gd name="connsiteY13" fmla="*/ 1616149 h 2573079"/>
              <a:gd name="connsiteX14" fmla="*/ 6789581 w 8097386"/>
              <a:gd name="connsiteY14" fmla="*/ 1562986 h 2573079"/>
              <a:gd name="connsiteX15" fmla="*/ 6459972 w 8097386"/>
              <a:gd name="connsiteY15" fmla="*/ 1446028 h 2573079"/>
              <a:gd name="connsiteX16" fmla="*/ 6130363 w 8097386"/>
              <a:gd name="connsiteY16" fmla="*/ 1371600 h 2573079"/>
              <a:gd name="connsiteX17" fmla="*/ 5960242 w 8097386"/>
              <a:gd name="connsiteY17" fmla="*/ 1339703 h 2573079"/>
              <a:gd name="connsiteX18" fmla="*/ 5566837 w 8097386"/>
              <a:gd name="connsiteY18" fmla="*/ 1371600 h 2573079"/>
              <a:gd name="connsiteX19" fmla="*/ 5417981 w 8097386"/>
              <a:gd name="connsiteY19" fmla="*/ 1371600 h 2573079"/>
              <a:gd name="connsiteX20" fmla="*/ 5322288 w 8097386"/>
              <a:gd name="connsiteY20" fmla="*/ 1339703 h 2573079"/>
              <a:gd name="connsiteX21" fmla="*/ 5290391 w 8097386"/>
              <a:gd name="connsiteY21" fmla="*/ 1297172 h 2573079"/>
              <a:gd name="connsiteX22" fmla="*/ 5279758 w 8097386"/>
              <a:gd name="connsiteY22" fmla="*/ 1105786 h 2573079"/>
              <a:gd name="connsiteX23" fmla="*/ 5141535 w 8097386"/>
              <a:gd name="connsiteY23" fmla="*/ 1084521 h 2573079"/>
              <a:gd name="connsiteX24" fmla="*/ 4971414 w 8097386"/>
              <a:gd name="connsiteY24" fmla="*/ 1041991 h 2573079"/>
              <a:gd name="connsiteX25" fmla="*/ 4854456 w 8097386"/>
              <a:gd name="connsiteY25" fmla="*/ 1010093 h 2573079"/>
              <a:gd name="connsiteX26" fmla="*/ 4705600 w 8097386"/>
              <a:gd name="connsiteY26" fmla="*/ 967563 h 2573079"/>
              <a:gd name="connsiteX27" fmla="*/ 4694967 w 8097386"/>
              <a:gd name="connsiteY27" fmla="*/ 925033 h 2573079"/>
              <a:gd name="connsiteX28" fmla="*/ 4652437 w 8097386"/>
              <a:gd name="connsiteY28" fmla="*/ 839972 h 2573079"/>
              <a:gd name="connsiteX29" fmla="*/ 4439786 w 8097386"/>
              <a:gd name="connsiteY29" fmla="*/ 786810 h 2573079"/>
              <a:gd name="connsiteX30" fmla="*/ 4301563 w 8097386"/>
              <a:gd name="connsiteY30" fmla="*/ 744279 h 2573079"/>
              <a:gd name="connsiteX31" fmla="*/ 4205870 w 8097386"/>
              <a:gd name="connsiteY31" fmla="*/ 754912 h 2573079"/>
              <a:gd name="connsiteX32" fmla="*/ 4120809 w 8097386"/>
              <a:gd name="connsiteY32" fmla="*/ 808075 h 2573079"/>
              <a:gd name="connsiteX33" fmla="*/ 4088912 w 8097386"/>
              <a:gd name="connsiteY33" fmla="*/ 861238 h 2573079"/>
              <a:gd name="connsiteX34" fmla="*/ 3982586 w 8097386"/>
              <a:gd name="connsiteY34" fmla="*/ 882503 h 2573079"/>
              <a:gd name="connsiteX35" fmla="*/ 3684874 w 8097386"/>
              <a:gd name="connsiteY35" fmla="*/ 861238 h 2573079"/>
              <a:gd name="connsiteX36" fmla="*/ 3493488 w 8097386"/>
              <a:gd name="connsiteY36" fmla="*/ 935665 h 2573079"/>
              <a:gd name="connsiteX37" fmla="*/ 3312735 w 8097386"/>
              <a:gd name="connsiteY37" fmla="*/ 1063256 h 2573079"/>
              <a:gd name="connsiteX38" fmla="*/ 3227674 w 8097386"/>
              <a:gd name="connsiteY38" fmla="*/ 1137684 h 2573079"/>
              <a:gd name="connsiteX39" fmla="*/ 3419060 w 8097386"/>
              <a:gd name="connsiteY39" fmla="*/ 1286540 h 2573079"/>
              <a:gd name="connsiteX40" fmla="*/ 3525386 w 8097386"/>
              <a:gd name="connsiteY40" fmla="*/ 1360968 h 2573079"/>
              <a:gd name="connsiteX41" fmla="*/ 3525386 w 8097386"/>
              <a:gd name="connsiteY41" fmla="*/ 1360968 h 2573079"/>
              <a:gd name="connsiteX42" fmla="*/ 3231957 w 8097386"/>
              <a:gd name="connsiteY42" fmla="*/ 1369681 h 2573079"/>
              <a:gd name="connsiteX43" fmla="*/ 3031858 w 8097386"/>
              <a:gd name="connsiteY43" fmla="*/ 1312531 h 2573079"/>
              <a:gd name="connsiteX44" fmla="*/ 2821570 w 8097386"/>
              <a:gd name="connsiteY44" fmla="*/ 1248588 h 2573079"/>
              <a:gd name="connsiteX45" fmla="*/ 2674929 w 8097386"/>
              <a:gd name="connsiteY45" fmla="*/ 1282405 h 2573079"/>
              <a:gd name="connsiteX46" fmla="*/ 2564469 w 8097386"/>
              <a:gd name="connsiteY46" fmla="*/ 1337635 h 2573079"/>
              <a:gd name="connsiteX47" fmla="*/ 2419600 w 8097386"/>
              <a:gd name="connsiteY47" fmla="*/ 1477926 h 2573079"/>
              <a:gd name="connsiteX48" fmla="*/ 2217581 w 8097386"/>
              <a:gd name="connsiteY48" fmla="*/ 1573619 h 2573079"/>
              <a:gd name="connsiteX49" fmla="*/ 1909237 w 8097386"/>
              <a:gd name="connsiteY49" fmla="*/ 1658679 h 2573079"/>
              <a:gd name="connsiteX50" fmla="*/ 1622158 w 8097386"/>
              <a:gd name="connsiteY50" fmla="*/ 1679945 h 2573079"/>
              <a:gd name="connsiteX51" fmla="*/ 1441405 w 8097386"/>
              <a:gd name="connsiteY51" fmla="*/ 1743740 h 2573079"/>
              <a:gd name="connsiteX52" fmla="*/ 1218121 w 8097386"/>
              <a:gd name="connsiteY52" fmla="*/ 1754372 h 2573079"/>
              <a:gd name="connsiteX53" fmla="*/ 1133060 w 8097386"/>
              <a:gd name="connsiteY53" fmla="*/ 1786270 h 2573079"/>
              <a:gd name="connsiteX54" fmla="*/ 37907 w 8097386"/>
              <a:gd name="connsiteY54" fmla="*/ 1275908 h 2573079"/>
              <a:gd name="connsiteX55" fmla="*/ 484474 w 8097386"/>
              <a:gd name="connsiteY55" fmla="*/ 2573079 h 2573079"/>
              <a:gd name="connsiteX56" fmla="*/ 1590260 w 8097386"/>
              <a:gd name="connsiteY56" fmla="*/ 2286000 h 2573079"/>
              <a:gd name="connsiteX57" fmla="*/ 2111256 w 8097386"/>
              <a:gd name="connsiteY57" fmla="*/ 2307265 h 2573079"/>
              <a:gd name="connsiteX58" fmla="*/ 2260112 w 8097386"/>
              <a:gd name="connsiteY58" fmla="*/ 2137145 h 2573079"/>
              <a:gd name="connsiteX59" fmla="*/ 2472763 w 8097386"/>
              <a:gd name="connsiteY59" fmla="*/ 1850065 h 2573079"/>
              <a:gd name="connsiteX60" fmla="*/ 2494028 w 8097386"/>
              <a:gd name="connsiteY60" fmla="*/ 1807535 h 2573079"/>
              <a:gd name="connsiteX61" fmla="*/ 2600354 w 8097386"/>
              <a:gd name="connsiteY61" fmla="*/ 1733107 h 2573079"/>
              <a:gd name="connsiteX62" fmla="*/ 2685414 w 8097386"/>
              <a:gd name="connsiteY62" fmla="*/ 1690577 h 2573079"/>
              <a:gd name="connsiteX63" fmla="*/ 2632251 w 8097386"/>
              <a:gd name="connsiteY63" fmla="*/ 1584252 h 2573079"/>
              <a:gd name="connsiteX64" fmla="*/ 2674781 w 8097386"/>
              <a:gd name="connsiteY64" fmla="*/ 1467293 h 2573079"/>
              <a:gd name="connsiteX65" fmla="*/ 2759841 w 8097386"/>
              <a:gd name="connsiteY65" fmla="*/ 1467293 h 2573079"/>
              <a:gd name="connsiteX66" fmla="*/ 2770474 w 8097386"/>
              <a:gd name="connsiteY66" fmla="*/ 1339703 h 2573079"/>
              <a:gd name="connsiteX67" fmla="*/ 2961860 w 8097386"/>
              <a:gd name="connsiteY67" fmla="*/ 1339703 h 2573079"/>
              <a:gd name="connsiteX68" fmla="*/ 3131981 w 8097386"/>
              <a:gd name="connsiteY68" fmla="*/ 1435396 h 2573079"/>
              <a:gd name="connsiteX69" fmla="*/ 3280837 w 8097386"/>
              <a:gd name="connsiteY69" fmla="*/ 1467293 h 2573079"/>
              <a:gd name="connsiteX70" fmla="*/ 3419060 w 8097386"/>
              <a:gd name="connsiteY70" fmla="*/ 1499191 h 2573079"/>
              <a:gd name="connsiteX71" fmla="*/ 3567916 w 8097386"/>
              <a:gd name="connsiteY71" fmla="*/ 1499191 h 2573079"/>
              <a:gd name="connsiteX72" fmla="*/ 3663609 w 8097386"/>
              <a:gd name="connsiteY72" fmla="*/ 1477926 h 2573079"/>
              <a:gd name="connsiteX73" fmla="*/ 3684874 w 8097386"/>
              <a:gd name="connsiteY73" fmla="*/ 1403498 h 2573079"/>
              <a:gd name="connsiteX74" fmla="*/ 3674242 w 8097386"/>
              <a:gd name="connsiteY74" fmla="*/ 1329070 h 2573079"/>
              <a:gd name="connsiteX75" fmla="*/ 3599814 w 8097386"/>
              <a:gd name="connsiteY75" fmla="*/ 1275907 h 2573079"/>
              <a:gd name="connsiteX76" fmla="*/ 3429693 w 8097386"/>
              <a:gd name="connsiteY76" fmla="*/ 1222745 h 2573079"/>
              <a:gd name="connsiteX77" fmla="*/ 3334000 w 8097386"/>
              <a:gd name="connsiteY77" fmla="*/ 1158949 h 2573079"/>
              <a:gd name="connsiteX78" fmla="*/ 3450958 w 8097386"/>
              <a:gd name="connsiteY78" fmla="*/ 1105786 h 2573079"/>
              <a:gd name="connsiteX79" fmla="*/ 3578549 w 8097386"/>
              <a:gd name="connsiteY79" fmla="*/ 1063256 h 2573079"/>
              <a:gd name="connsiteX80" fmla="*/ 3674242 w 8097386"/>
              <a:gd name="connsiteY80" fmla="*/ 978196 h 2573079"/>
              <a:gd name="connsiteX81" fmla="*/ 3854995 w 8097386"/>
              <a:gd name="connsiteY81" fmla="*/ 935665 h 2573079"/>
              <a:gd name="connsiteX82" fmla="*/ 3971954 w 8097386"/>
              <a:gd name="connsiteY82" fmla="*/ 946298 h 2573079"/>
              <a:gd name="connsiteX83" fmla="*/ 4099544 w 8097386"/>
              <a:gd name="connsiteY83" fmla="*/ 946298 h 2573079"/>
              <a:gd name="connsiteX84" fmla="*/ 4205870 w 8097386"/>
              <a:gd name="connsiteY84" fmla="*/ 850605 h 2573079"/>
              <a:gd name="connsiteX85" fmla="*/ 4375991 w 8097386"/>
              <a:gd name="connsiteY85" fmla="*/ 818707 h 2573079"/>
              <a:gd name="connsiteX86" fmla="*/ 4514214 w 8097386"/>
              <a:gd name="connsiteY86" fmla="*/ 829340 h 2573079"/>
              <a:gd name="connsiteX87" fmla="*/ 4567377 w 8097386"/>
              <a:gd name="connsiteY87" fmla="*/ 871870 h 2573079"/>
              <a:gd name="connsiteX88" fmla="*/ 4546112 w 8097386"/>
              <a:gd name="connsiteY88" fmla="*/ 956931 h 2573079"/>
              <a:gd name="connsiteX89" fmla="*/ 4641805 w 8097386"/>
              <a:gd name="connsiteY89" fmla="*/ 1020726 h 2573079"/>
              <a:gd name="connsiteX90" fmla="*/ 4875721 w 8097386"/>
              <a:gd name="connsiteY90" fmla="*/ 1084521 h 2573079"/>
              <a:gd name="connsiteX91" fmla="*/ 5024577 w 8097386"/>
              <a:gd name="connsiteY91" fmla="*/ 1137684 h 2573079"/>
              <a:gd name="connsiteX92" fmla="*/ 5130902 w 8097386"/>
              <a:gd name="connsiteY92" fmla="*/ 1190847 h 2573079"/>
              <a:gd name="connsiteX93" fmla="*/ 5120270 w 8097386"/>
              <a:gd name="connsiteY93" fmla="*/ 1297172 h 2573079"/>
              <a:gd name="connsiteX94" fmla="*/ 5120270 w 8097386"/>
              <a:gd name="connsiteY94" fmla="*/ 1360968 h 2573079"/>
              <a:gd name="connsiteX95" fmla="*/ 5205330 w 8097386"/>
              <a:gd name="connsiteY95" fmla="*/ 1414131 h 2573079"/>
              <a:gd name="connsiteX96" fmla="*/ 5375451 w 8097386"/>
              <a:gd name="connsiteY96" fmla="*/ 1488558 h 2573079"/>
              <a:gd name="connsiteX97" fmla="*/ 5545572 w 8097386"/>
              <a:gd name="connsiteY97" fmla="*/ 1499191 h 2573079"/>
              <a:gd name="connsiteX98" fmla="*/ 5705060 w 8097386"/>
              <a:gd name="connsiteY98" fmla="*/ 1509824 h 2573079"/>
              <a:gd name="connsiteX99" fmla="*/ 5832651 w 8097386"/>
              <a:gd name="connsiteY99" fmla="*/ 1509824 h 2573079"/>
              <a:gd name="connsiteX100" fmla="*/ 5970874 w 8097386"/>
              <a:gd name="connsiteY100" fmla="*/ 1509824 h 2573079"/>
              <a:gd name="connsiteX101" fmla="*/ 6109098 w 8097386"/>
              <a:gd name="connsiteY101" fmla="*/ 1531089 h 2573079"/>
              <a:gd name="connsiteX102" fmla="*/ 6226056 w 8097386"/>
              <a:gd name="connsiteY102" fmla="*/ 1541721 h 2573079"/>
              <a:gd name="connsiteX103" fmla="*/ 6332381 w 8097386"/>
              <a:gd name="connsiteY103" fmla="*/ 1562986 h 2573079"/>
              <a:gd name="connsiteX104" fmla="*/ 6428074 w 8097386"/>
              <a:gd name="connsiteY104" fmla="*/ 1584252 h 2573079"/>
              <a:gd name="connsiteX105" fmla="*/ 6502502 w 8097386"/>
              <a:gd name="connsiteY105" fmla="*/ 1637414 h 2573079"/>
              <a:gd name="connsiteX106" fmla="*/ 6502502 w 8097386"/>
              <a:gd name="connsiteY106" fmla="*/ 1754372 h 2573079"/>
              <a:gd name="connsiteX107" fmla="*/ 6534400 w 8097386"/>
              <a:gd name="connsiteY107" fmla="*/ 1935126 h 2573079"/>
              <a:gd name="connsiteX108" fmla="*/ 6725786 w 8097386"/>
              <a:gd name="connsiteY108" fmla="*/ 2009554 h 2573079"/>
              <a:gd name="connsiteX109" fmla="*/ 6864009 w 8097386"/>
              <a:gd name="connsiteY109" fmla="*/ 2041452 h 2573079"/>
              <a:gd name="connsiteX110" fmla="*/ 7129823 w 8097386"/>
              <a:gd name="connsiteY110" fmla="*/ 2083982 h 2573079"/>
              <a:gd name="connsiteX111" fmla="*/ 7342474 w 8097386"/>
              <a:gd name="connsiteY111" fmla="*/ 2094614 h 2573079"/>
              <a:gd name="connsiteX112" fmla="*/ 7533860 w 8097386"/>
              <a:gd name="connsiteY112" fmla="*/ 2094614 h 2573079"/>
              <a:gd name="connsiteX113" fmla="*/ 7799674 w 8097386"/>
              <a:gd name="connsiteY113" fmla="*/ 1956391 h 2573079"/>
              <a:gd name="connsiteX114" fmla="*/ 7948530 w 8097386"/>
              <a:gd name="connsiteY114" fmla="*/ 1903228 h 2573079"/>
              <a:gd name="connsiteX115" fmla="*/ 8076121 w 8097386"/>
              <a:gd name="connsiteY115" fmla="*/ 1765005 h 2573079"/>
              <a:gd name="connsiteX116" fmla="*/ 8097386 w 8097386"/>
              <a:gd name="connsiteY116" fmla="*/ 1520456 h 2573079"/>
              <a:gd name="connsiteX117" fmla="*/ 8086754 w 8097386"/>
              <a:gd name="connsiteY117" fmla="*/ 1382233 h 2573079"/>
              <a:gd name="connsiteX118" fmla="*/ 7959163 w 8097386"/>
              <a:gd name="connsiteY118" fmla="*/ 1265275 h 2573079"/>
              <a:gd name="connsiteX119" fmla="*/ 7927265 w 8097386"/>
              <a:gd name="connsiteY119" fmla="*/ 1084521 h 2573079"/>
              <a:gd name="connsiteX120" fmla="*/ 7852837 w 8097386"/>
              <a:gd name="connsiteY120" fmla="*/ 925033 h 2573079"/>
              <a:gd name="connsiteX121" fmla="*/ 7874102 w 8097386"/>
              <a:gd name="connsiteY121" fmla="*/ 786810 h 2573079"/>
              <a:gd name="connsiteX122" fmla="*/ 7842205 w 8097386"/>
              <a:gd name="connsiteY122" fmla="*/ 691117 h 2573079"/>
              <a:gd name="connsiteX123" fmla="*/ 7778409 w 8097386"/>
              <a:gd name="connsiteY123" fmla="*/ 627321 h 2573079"/>
              <a:gd name="connsiteX124" fmla="*/ 7703981 w 8097386"/>
              <a:gd name="connsiteY124" fmla="*/ 499731 h 2573079"/>
              <a:gd name="connsiteX125" fmla="*/ 7640186 w 8097386"/>
              <a:gd name="connsiteY125" fmla="*/ 425303 h 2573079"/>
              <a:gd name="connsiteX126" fmla="*/ 7587023 w 8097386"/>
              <a:gd name="connsiteY126" fmla="*/ 297712 h 2573079"/>
              <a:gd name="connsiteX127" fmla="*/ 7555126 w 8097386"/>
              <a:gd name="connsiteY127" fmla="*/ 191386 h 2573079"/>
              <a:gd name="connsiteX128" fmla="*/ 7555126 w 8097386"/>
              <a:gd name="connsiteY128" fmla="*/ 191386 h 2573079"/>
              <a:gd name="connsiteX129" fmla="*/ 7406270 w 8097386"/>
              <a:gd name="connsiteY129" fmla="*/ 116958 h 2573079"/>
              <a:gd name="connsiteX130" fmla="*/ 7353107 w 8097386"/>
              <a:gd name="connsiteY130" fmla="*/ 116958 h 2573079"/>
              <a:gd name="connsiteX0" fmla="*/ 7172354 w 8097386"/>
              <a:gd name="connsiteY0" fmla="*/ 0 h 2573079"/>
              <a:gd name="connsiteX1" fmla="*/ 7321209 w 8097386"/>
              <a:gd name="connsiteY1" fmla="*/ 148856 h 2573079"/>
              <a:gd name="connsiteX2" fmla="*/ 7342474 w 8097386"/>
              <a:gd name="connsiteY2" fmla="*/ 233917 h 2573079"/>
              <a:gd name="connsiteX3" fmla="*/ 7342474 w 8097386"/>
              <a:gd name="connsiteY3" fmla="*/ 350875 h 2573079"/>
              <a:gd name="connsiteX4" fmla="*/ 7427535 w 8097386"/>
              <a:gd name="connsiteY4" fmla="*/ 489098 h 2573079"/>
              <a:gd name="connsiteX5" fmla="*/ 7427535 w 8097386"/>
              <a:gd name="connsiteY5" fmla="*/ 616689 h 2573079"/>
              <a:gd name="connsiteX6" fmla="*/ 7363740 w 8097386"/>
              <a:gd name="connsiteY6" fmla="*/ 765545 h 2573079"/>
              <a:gd name="connsiteX7" fmla="*/ 7363740 w 8097386"/>
              <a:gd name="connsiteY7" fmla="*/ 946298 h 2573079"/>
              <a:gd name="connsiteX8" fmla="*/ 7353107 w 8097386"/>
              <a:gd name="connsiteY8" fmla="*/ 1095154 h 2573079"/>
              <a:gd name="connsiteX9" fmla="*/ 7363740 w 8097386"/>
              <a:gd name="connsiteY9" fmla="*/ 1190847 h 2573079"/>
              <a:gd name="connsiteX10" fmla="*/ 7385005 w 8097386"/>
              <a:gd name="connsiteY10" fmla="*/ 1371600 h 2573079"/>
              <a:gd name="connsiteX11" fmla="*/ 7385005 w 8097386"/>
              <a:gd name="connsiteY11" fmla="*/ 1541721 h 2573079"/>
              <a:gd name="connsiteX12" fmla="*/ 7278679 w 8097386"/>
              <a:gd name="connsiteY12" fmla="*/ 1584252 h 2573079"/>
              <a:gd name="connsiteX13" fmla="*/ 7023498 w 8097386"/>
              <a:gd name="connsiteY13" fmla="*/ 1616149 h 2573079"/>
              <a:gd name="connsiteX14" fmla="*/ 6789581 w 8097386"/>
              <a:gd name="connsiteY14" fmla="*/ 1562986 h 2573079"/>
              <a:gd name="connsiteX15" fmla="*/ 6459972 w 8097386"/>
              <a:gd name="connsiteY15" fmla="*/ 1446028 h 2573079"/>
              <a:gd name="connsiteX16" fmla="*/ 6130363 w 8097386"/>
              <a:gd name="connsiteY16" fmla="*/ 1371600 h 2573079"/>
              <a:gd name="connsiteX17" fmla="*/ 5960242 w 8097386"/>
              <a:gd name="connsiteY17" fmla="*/ 1339703 h 2573079"/>
              <a:gd name="connsiteX18" fmla="*/ 5566837 w 8097386"/>
              <a:gd name="connsiteY18" fmla="*/ 1371600 h 2573079"/>
              <a:gd name="connsiteX19" fmla="*/ 5417981 w 8097386"/>
              <a:gd name="connsiteY19" fmla="*/ 1371600 h 2573079"/>
              <a:gd name="connsiteX20" fmla="*/ 5322288 w 8097386"/>
              <a:gd name="connsiteY20" fmla="*/ 1339703 h 2573079"/>
              <a:gd name="connsiteX21" fmla="*/ 5290391 w 8097386"/>
              <a:gd name="connsiteY21" fmla="*/ 1297172 h 2573079"/>
              <a:gd name="connsiteX22" fmla="*/ 5279758 w 8097386"/>
              <a:gd name="connsiteY22" fmla="*/ 1105786 h 2573079"/>
              <a:gd name="connsiteX23" fmla="*/ 5141535 w 8097386"/>
              <a:gd name="connsiteY23" fmla="*/ 1084521 h 2573079"/>
              <a:gd name="connsiteX24" fmla="*/ 4971414 w 8097386"/>
              <a:gd name="connsiteY24" fmla="*/ 1041991 h 2573079"/>
              <a:gd name="connsiteX25" fmla="*/ 4854456 w 8097386"/>
              <a:gd name="connsiteY25" fmla="*/ 1010093 h 2573079"/>
              <a:gd name="connsiteX26" fmla="*/ 4705600 w 8097386"/>
              <a:gd name="connsiteY26" fmla="*/ 967563 h 2573079"/>
              <a:gd name="connsiteX27" fmla="*/ 4694967 w 8097386"/>
              <a:gd name="connsiteY27" fmla="*/ 925033 h 2573079"/>
              <a:gd name="connsiteX28" fmla="*/ 4652437 w 8097386"/>
              <a:gd name="connsiteY28" fmla="*/ 839972 h 2573079"/>
              <a:gd name="connsiteX29" fmla="*/ 4439786 w 8097386"/>
              <a:gd name="connsiteY29" fmla="*/ 786810 h 2573079"/>
              <a:gd name="connsiteX30" fmla="*/ 4301563 w 8097386"/>
              <a:gd name="connsiteY30" fmla="*/ 744279 h 2573079"/>
              <a:gd name="connsiteX31" fmla="*/ 4205870 w 8097386"/>
              <a:gd name="connsiteY31" fmla="*/ 754912 h 2573079"/>
              <a:gd name="connsiteX32" fmla="*/ 4120809 w 8097386"/>
              <a:gd name="connsiteY32" fmla="*/ 808075 h 2573079"/>
              <a:gd name="connsiteX33" fmla="*/ 4088912 w 8097386"/>
              <a:gd name="connsiteY33" fmla="*/ 861238 h 2573079"/>
              <a:gd name="connsiteX34" fmla="*/ 3982586 w 8097386"/>
              <a:gd name="connsiteY34" fmla="*/ 882503 h 2573079"/>
              <a:gd name="connsiteX35" fmla="*/ 3684874 w 8097386"/>
              <a:gd name="connsiteY35" fmla="*/ 861238 h 2573079"/>
              <a:gd name="connsiteX36" fmla="*/ 3493488 w 8097386"/>
              <a:gd name="connsiteY36" fmla="*/ 935665 h 2573079"/>
              <a:gd name="connsiteX37" fmla="*/ 3312735 w 8097386"/>
              <a:gd name="connsiteY37" fmla="*/ 1063256 h 2573079"/>
              <a:gd name="connsiteX38" fmla="*/ 3227674 w 8097386"/>
              <a:gd name="connsiteY38" fmla="*/ 1137684 h 2573079"/>
              <a:gd name="connsiteX39" fmla="*/ 3419060 w 8097386"/>
              <a:gd name="connsiteY39" fmla="*/ 1286540 h 2573079"/>
              <a:gd name="connsiteX40" fmla="*/ 3525386 w 8097386"/>
              <a:gd name="connsiteY40" fmla="*/ 1360968 h 2573079"/>
              <a:gd name="connsiteX41" fmla="*/ 3525386 w 8097386"/>
              <a:gd name="connsiteY41" fmla="*/ 1360968 h 2573079"/>
              <a:gd name="connsiteX42" fmla="*/ 3231957 w 8097386"/>
              <a:gd name="connsiteY42" fmla="*/ 1369681 h 2573079"/>
              <a:gd name="connsiteX43" fmla="*/ 3031858 w 8097386"/>
              <a:gd name="connsiteY43" fmla="*/ 1312531 h 2573079"/>
              <a:gd name="connsiteX44" fmla="*/ 2821570 w 8097386"/>
              <a:gd name="connsiteY44" fmla="*/ 1248588 h 2573079"/>
              <a:gd name="connsiteX45" fmla="*/ 2674929 w 8097386"/>
              <a:gd name="connsiteY45" fmla="*/ 1282405 h 2573079"/>
              <a:gd name="connsiteX46" fmla="*/ 2564469 w 8097386"/>
              <a:gd name="connsiteY46" fmla="*/ 1337635 h 2573079"/>
              <a:gd name="connsiteX47" fmla="*/ 2419600 w 8097386"/>
              <a:gd name="connsiteY47" fmla="*/ 1477926 h 2573079"/>
              <a:gd name="connsiteX48" fmla="*/ 2217581 w 8097386"/>
              <a:gd name="connsiteY48" fmla="*/ 1573619 h 2573079"/>
              <a:gd name="connsiteX49" fmla="*/ 1909237 w 8097386"/>
              <a:gd name="connsiteY49" fmla="*/ 1658679 h 2573079"/>
              <a:gd name="connsiteX50" fmla="*/ 1622158 w 8097386"/>
              <a:gd name="connsiteY50" fmla="*/ 1679945 h 2573079"/>
              <a:gd name="connsiteX51" fmla="*/ 1441405 w 8097386"/>
              <a:gd name="connsiteY51" fmla="*/ 1743740 h 2573079"/>
              <a:gd name="connsiteX52" fmla="*/ 1218121 w 8097386"/>
              <a:gd name="connsiteY52" fmla="*/ 1754372 h 2573079"/>
              <a:gd name="connsiteX53" fmla="*/ 1133060 w 8097386"/>
              <a:gd name="connsiteY53" fmla="*/ 1786270 h 2573079"/>
              <a:gd name="connsiteX54" fmla="*/ 37907 w 8097386"/>
              <a:gd name="connsiteY54" fmla="*/ 1275908 h 2573079"/>
              <a:gd name="connsiteX55" fmla="*/ 484474 w 8097386"/>
              <a:gd name="connsiteY55" fmla="*/ 2573079 h 2573079"/>
              <a:gd name="connsiteX56" fmla="*/ 1590260 w 8097386"/>
              <a:gd name="connsiteY56" fmla="*/ 2286000 h 2573079"/>
              <a:gd name="connsiteX57" fmla="*/ 2111256 w 8097386"/>
              <a:gd name="connsiteY57" fmla="*/ 2307265 h 2573079"/>
              <a:gd name="connsiteX58" fmla="*/ 2260112 w 8097386"/>
              <a:gd name="connsiteY58" fmla="*/ 2137145 h 2573079"/>
              <a:gd name="connsiteX59" fmla="*/ 2472763 w 8097386"/>
              <a:gd name="connsiteY59" fmla="*/ 1850065 h 2573079"/>
              <a:gd name="connsiteX60" fmla="*/ 2494028 w 8097386"/>
              <a:gd name="connsiteY60" fmla="*/ 1807535 h 2573079"/>
              <a:gd name="connsiteX61" fmla="*/ 2600354 w 8097386"/>
              <a:gd name="connsiteY61" fmla="*/ 1733107 h 2573079"/>
              <a:gd name="connsiteX62" fmla="*/ 2685414 w 8097386"/>
              <a:gd name="connsiteY62" fmla="*/ 1690577 h 2573079"/>
              <a:gd name="connsiteX63" fmla="*/ 2632251 w 8097386"/>
              <a:gd name="connsiteY63" fmla="*/ 1584252 h 2573079"/>
              <a:gd name="connsiteX64" fmla="*/ 2674781 w 8097386"/>
              <a:gd name="connsiteY64" fmla="*/ 1467293 h 2573079"/>
              <a:gd name="connsiteX65" fmla="*/ 2759841 w 8097386"/>
              <a:gd name="connsiteY65" fmla="*/ 1467293 h 2573079"/>
              <a:gd name="connsiteX66" fmla="*/ 2770474 w 8097386"/>
              <a:gd name="connsiteY66" fmla="*/ 1339703 h 2573079"/>
              <a:gd name="connsiteX67" fmla="*/ 2936460 w 8097386"/>
              <a:gd name="connsiteY67" fmla="*/ 1390503 h 2573079"/>
              <a:gd name="connsiteX68" fmla="*/ 3131981 w 8097386"/>
              <a:gd name="connsiteY68" fmla="*/ 1435396 h 2573079"/>
              <a:gd name="connsiteX69" fmla="*/ 3280837 w 8097386"/>
              <a:gd name="connsiteY69" fmla="*/ 1467293 h 2573079"/>
              <a:gd name="connsiteX70" fmla="*/ 3419060 w 8097386"/>
              <a:gd name="connsiteY70" fmla="*/ 1499191 h 2573079"/>
              <a:gd name="connsiteX71" fmla="*/ 3567916 w 8097386"/>
              <a:gd name="connsiteY71" fmla="*/ 1499191 h 2573079"/>
              <a:gd name="connsiteX72" fmla="*/ 3663609 w 8097386"/>
              <a:gd name="connsiteY72" fmla="*/ 1477926 h 2573079"/>
              <a:gd name="connsiteX73" fmla="*/ 3684874 w 8097386"/>
              <a:gd name="connsiteY73" fmla="*/ 1403498 h 2573079"/>
              <a:gd name="connsiteX74" fmla="*/ 3674242 w 8097386"/>
              <a:gd name="connsiteY74" fmla="*/ 1329070 h 2573079"/>
              <a:gd name="connsiteX75" fmla="*/ 3599814 w 8097386"/>
              <a:gd name="connsiteY75" fmla="*/ 1275907 h 2573079"/>
              <a:gd name="connsiteX76" fmla="*/ 3429693 w 8097386"/>
              <a:gd name="connsiteY76" fmla="*/ 1222745 h 2573079"/>
              <a:gd name="connsiteX77" fmla="*/ 3334000 w 8097386"/>
              <a:gd name="connsiteY77" fmla="*/ 1158949 h 2573079"/>
              <a:gd name="connsiteX78" fmla="*/ 3450958 w 8097386"/>
              <a:gd name="connsiteY78" fmla="*/ 1105786 h 2573079"/>
              <a:gd name="connsiteX79" fmla="*/ 3578549 w 8097386"/>
              <a:gd name="connsiteY79" fmla="*/ 1063256 h 2573079"/>
              <a:gd name="connsiteX80" fmla="*/ 3674242 w 8097386"/>
              <a:gd name="connsiteY80" fmla="*/ 978196 h 2573079"/>
              <a:gd name="connsiteX81" fmla="*/ 3854995 w 8097386"/>
              <a:gd name="connsiteY81" fmla="*/ 935665 h 2573079"/>
              <a:gd name="connsiteX82" fmla="*/ 3971954 w 8097386"/>
              <a:gd name="connsiteY82" fmla="*/ 946298 h 2573079"/>
              <a:gd name="connsiteX83" fmla="*/ 4099544 w 8097386"/>
              <a:gd name="connsiteY83" fmla="*/ 946298 h 2573079"/>
              <a:gd name="connsiteX84" fmla="*/ 4205870 w 8097386"/>
              <a:gd name="connsiteY84" fmla="*/ 850605 h 2573079"/>
              <a:gd name="connsiteX85" fmla="*/ 4375991 w 8097386"/>
              <a:gd name="connsiteY85" fmla="*/ 818707 h 2573079"/>
              <a:gd name="connsiteX86" fmla="*/ 4514214 w 8097386"/>
              <a:gd name="connsiteY86" fmla="*/ 829340 h 2573079"/>
              <a:gd name="connsiteX87" fmla="*/ 4567377 w 8097386"/>
              <a:gd name="connsiteY87" fmla="*/ 871870 h 2573079"/>
              <a:gd name="connsiteX88" fmla="*/ 4546112 w 8097386"/>
              <a:gd name="connsiteY88" fmla="*/ 956931 h 2573079"/>
              <a:gd name="connsiteX89" fmla="*/ 4641805 w 8097386"/>
              <a:gd name="connsiteY89" fmla="*/ 1020726 h 2573079"/>
              <a:gd name="connsiteX90" fmla="*/ 4875721 w 8097386"/>
              <a:gd name="connsiteY90" fmla="*/ 1084521 h 2573079"/>
              <a:gd name="connsiteX91" fmla="*/ 5024577 w 8097386"/>
              <a:gd name="connsiteY91" fmla="*/ 1137684 h 2573079"/>
              <a:gd name="connsiteX92" fmla="*/ 5130902 w 8097386"/>
              <a:gd name="connsiteY92" fmla="*/ 1190847 h 2573079"/>
              <a:gd name="connsiteX93" fmla="*/ 5120270 w 8097386"/>
              <a:gd name="connsiteY93" fmla="*/ 1297172 h 2573079"/>
              <a:gd name="connsiteX94" fmla="*/ 5120270 w 8097386"/>
              <a:gd name="connsiteY94" fmla="*/ 1360968 h 2573079"/>
              <a:gd name="connsiteX95" fmla="*/ 5205330 w 8097386"/>
              <a:gd name="connsiteY95" fmla="*/ 1414131 h 2573079"/>
              <a:gd name="connsiteX96" fmla="*/ 5375451 w 8097386"/>
              <a:gd name="connsiteY96" fmla="*/ 1488558 h 2573079"/>
              <a:gd name="connsiteX97" fmla="*/ 5545572 w 8097386"/>
              <a:gd name="connsiteY97" fmla="*/ 1499191 h 2573079"/>
              <a:gd name="connsiteX98" fmla="*/ 5705060 w 8097386"/>
              <a:gd name="connsiteY98" fmla="*/ 1509824 h 2573079"/>
              <a:gd name="connsiteX99" fmla="*/ 5832651 w 8097386"/>
              <a:gd name="connsiteY99" fmla="*/ 1509824 h 2573079"/>
              <a:gd name="connsiteX100" fmla="*/ 5970874 w 8097386"/>
              <a:gd name="connsiteY100" fmla="*/ 1509824 h 2573079"/>
              <a:gd name="connsiteX101" fmla="*/ 6109098 w 8097386"/>
              <a:gd name="connsiteY101" fmla="*/ 1531089 h 2573079"/>
              <a:gd name="connsiteX102" fmla="*/ 6226056 w 8097386"/>
              <a:gd name="connsiteY102" fmla="*/ 1541721 h 2573079"/>
              <a:gd name="connsiteX103" fmla="*/ 6332381 w 8097386"/>
              <a:gd name="connsiteY103" fmla="*/ 1562986 h 2573079"/>
              <a:gd name="connsiteX104" fmla="*/ 6428074 w 8097386"/>
              <a:gd name="connsiteY104" fmla="*/ 1584252 h 2573079"/>
              <a:gd name="connsiteX105" fmla="*/ 6502502 w 8097386"/>
              <a:gd name="connsiteY105" fmla="*/ 1637414 h 2573079"/>
              <a:gd name="connsiteX106" fmla="*/ 6502502 w 8097386"/>
              <a:gd name="connsiteY106" fmla="*/ 1754372 h 2573079"/>
              <a:gd name="connsiteX107" fmla="*/ 6534400 w 8097386"/>
              <a:gd name="connsiteY107" fmla="*/ 1935126 h 2573079"/>
              <a:gd name="connsiteX108" fmla="*/ 6725786 w 8097386"/>
              <a:gd name="connsiteY108" fmla="*/ 2009554 h 2573079"/>
              <a:gd name="connsiteX109" fmla="*/ 6864009 w 8097386"/>
              <a:gd name="connsiteY109" fmla="*/ 2041452 h 2573079"/>
              <a:gd name="connsiteX110" fmla="*/ 7129823 w 8097386"/>
              <a:gd name="connsiteY110" fmla="*/ 2083982 h 2573079"/>
              <a:gd name="connsiteX111" fmla="*/ 7342474 w 8097386"/>
              <a:gd name="connsiteY111" fmla="*/ 2094614 h 2573079"/>
              <a:gd name="connsiteX112" fmla="*/ 7533860 w 8097386"/>
              <a:gd name="connsiteY112" fmla="*/ 2094614 h 2573079"/>
              <a:gd name="connsiteX113" fmla="*/ 7799674 w 8097386"/>
              <a:gd name="connsiteY113" fmla="*/ 1956391 h 2573079"/>
              <a:gd name="connsiteX114" fmla="*/ 7948530 w 8097386"/>
              <a:gd name="connsiteY114" fmla="*/ 1903228 h 2573079"/>
              <a:gd name="connsiteX115" fmla="*/ 8076121 w 8097386"/>
              <a:gd name="connsiteY115" fmla="*/ 1765005 h 2573079"/>
              <a:gd name="connsiteX116" fmla="*/ 8097386 w 8097386"/>
              <a:gd name="connsiteY116" fmla="*/ 1520456 h 2573079"/>
              <a:gd name="connsiteX117" fmla="*/ 8086754 w 8097386"/>
              <a:gd name="connsiteY117" fmla="*/ 1382233 h 2573079"/>
              <a:gd name="connsiteX118" fmla="*/ 7959163 w 8097386"/>
              <a:gd name="connsiteY118" fmla="*/ 1265275 h 2573079"/>
              <a:gd name="connsiteX119" fmla="*/ 7927265 w 8097386"/>
              <a:gd name="connsiteY119" fmla="*/ 1084521 h 2573079"/>
              <a:gd name="connsiteX120" fmla="*/ 7852837 w 8097386"/>
              <a:gd name="connsiteY120" fmla="*/ 925033 h 2573079"/>
              <a:gd name="connsiteX121" fmla="*/ 7874102 w 8097386"/>
              <a:gd name="connsiteY121" fmla="*/ 786810 h 2573079"/>
              <a:gd name="connsiteX122" fmla="*/ 7842205 w 8097386"/>
              <a:gd name="connsiteY122" fmla="*/ 691117 h 2573079"/>
              <a:gd name="connsiteX123" fmla="*/ 7778409 w 8097386"/>
              <a:gd name="connsiteY123" fmla="*/ 627321 h 2573079"/>
              <a:gd name="connsiteX124" fmla="*/ 7703981 w 8097386"/>
              <a:gd name="connsiteY124" fmla="*/ 499731 h 2573079"/>
              <a:gd name="connsiteX125" fmla="*/ 7640186 w 8097386"/>
              <a:gd name="connsiteY125" fmla="*/ 425303 h 2573079"/>
              <a:gd name="connsiteX126" fmla="*/ 7587023 w 8097386"/>
              <a:gd name="connsiteY126" fmla="*/ 297712 h 2573079"/>
              <a:gd name="connsiteX127" fmla="*/ 7555126 w 8097386"/>
              <a:gd name="connsiteY127" fmla="*/ 191386 h 2573079"/>
              <a:gd name="connsiteX128" fmla="*/ 7555126 w 8097386"/>
              <a:gd name="connsiteY128" fmla="*/ 191386 h 2573079"/>
              <a:gd name="connsiteX129" fmla="*/ 7406270 w 8097386"/>
              <a:gd name="connsiteY129" fmla="*/ 116958 h 2573079"/>
              <a:gd name="connsiteX130" fmla="*/ 7353107 w 8097386"/>
              <a:gd name="connsiteY130" fmla="*/ 116958 h 2573079"/>
              <a:gd name="connsiteX0" fmla="*/ 7172354 w 8097386"/>
              <a:gd name="connsiteY0" fmla="*/ 0 h 2573079"/>
              <a:gd name="connsiteX1" fmla="*/ 7321209 w 8097386"/>
              <a:gd name="connsiteY1" fmla="*/ 148856 h 2573079"/>
              <a:gd name="connsiteX2" fmla="*/ 7342474 w 8097386"/>
              <a:gd name="connsiteY2" fmla="*/ 233917 h 2573079"/>
              <a:gd name="connsiteX3" fmla="*/ 7342474 w 8097386"/>
              <a:gd name="connsiteY3" fmla="*/ 350875 h 2573079"/>
              <a:gd name="connsiteX4" fmla="*/ 7427535 w 8097386"/>
              <a:gd name="connsiteY4" fmla="*/ 489098 h 2573079"/>
              <a:gd name="connsiteX5" fmla="*/ 7427535 w 8097386"/>
              <a:gd name="connsiteY5" fmla="*/ 616689 h 2573079"/>
              <a:gd name="connsiteX6" fmla="*/ 7363740 w 8097386"/>
              <a:gd name="connsiteY6" fmla="*/ 765545 h 2573079"/>
              <a:gd name="connsiteX7" fmla="*/ 7363740 w 8097386"/>
              <a:gd name="connsiteY7" fmla="*/ 946298 h 2573079"/>
              <a:gd name="connsiteX8" fmla="*/ 7353107 w 8097386"/>
              <a:gd name="connsiteY8" fmla="*/ 1095154 h 2573079"/>
              <a:gd name="connsiteX9" fmla="*/ 7363740 w 8097386"/>
              <a:gd name="connsiteY9" fmla="*/ 1190847 h 2573079"/>
              <a:gd name="connsiteX10" fmla="*/ 7385005 w 8097386"/>
              <a:gd name="connsiteY10" fmla="*/ 1371600 h 2573079"/>
              <a:gd name="connsiteX11" fmla="*/ 7385005 w 8097386"/>
              <a:gd name="connsiteY11" fmla="*/ 1541721 h 2573079"/>
              <a:gd name="connsiteX12" fmla="*/ 7278679 w 8097386"/>
              <a:gd name="connsiteY12" fmla="*/ 1584252 h 2573079"/>
              <a:gd name="connsiteX13" fmla="*/ 7023498 w 8097386"/>
              <a:gd name="connsiteY13" fmla="*/ 1616149 h 2573079"/>
              <a:gd name="connsiteX14" fmla="*/ 6789581 w 8097386"/>
              <a:gd name="connsiteY14" fmla="*/ 1562986 h 2573079"/>
              <a:gd name="connsiteX15" fmla="*/ 6459972 w 8097386"/>
              <a:gd name="connsiteY15" fmla="*/ 1446028 h 2573079"/>
              <a:gd name="connsiteX16" fmla="*/ 6130363 w 8097386"/>
              <a:gd name="connsiteY16" fmla="*/ 1371600 h 2573079"/>
              <a:gd name="connsiteX17" fmla="*/ 5960242 w 8097386"/>
              <a:gd name="connsiteY17" fmla="*/ 1339703 h 2573079"/>
              <a:gd name="connsiteX18" fmla="*/ 5566837 w 8097386"/>
              <a:gd name="connsiteY18" fmla="*/ 1371600 h 2573079"/>
              <a:gd name="connsiteX19" fmla="*/ 5417981 w 8097386"/>
              <a:gd name="connsiteY19" fmla="*/ 1371600 h 2573079"/>
              <a:gd name="connsiteX20" fmla="*/ 5322288 w 8097386"/>
              <a:gd name="connsiteY20" fmla="*/ 1339703 h 2573079"/>
              <a:gd name="connsiteX21" fmla="*/ 5290391 w 8097386"/>
              <a:gd name="connsiteY21" fmla="*/ 1297172 h 2573079"/>
              <a:gd name="connsiteX22" fmla="*/ 5279758 w 8097386"/>
              <a:gd name="connsiteY22" fmla="*/ 1105786 h 2573079"/>
              <a:gd name="connsiteX23" fmla="*/ 5141535 w 8097386"/>
              <a:gd name="connsiteY23" fmla="*/ 1084521 h 2573079"/>
              <a:gd name="connsiteX24" fmla="*/ 4971414 w 8097386"/>
              <a:gd name="connsiteY24" fmla="*/ 1041991 h 2573079"/>
              <a:gd name="connsiteX25" fmla="*/ 4854456 w 8097386"/>
              <a:gd name="connsiteY25" fmla="*/ 1010093 h 2573079"/>
              <a:gd name="connsiteX26" fmla="*/ 4705600 w 8097386"/>
              <a:gd name="connsiteY26" fmla="*/ 967563 h 2573079"/>
              <a:gd name="connsiteX27" fmla="*/ 4694967 w 8097386"/>
              <a:gd name="connsiteY27" fmla="*/ 925033 h 2573079"/>
              <a:gd name="connsiteX28" fmla="*/ 4652437 w 8097386"/>
              <a:gd name="connsiteY28" fmla="*/ 839972 h 2573079"/>
              <a:gd name="connsiteX29" fmla="*/ 4439786 w 8097386"/>
              <a:gd name="connsiteY29" fmla="*/ 786810 h 2573079"/>
              <a:gd name="connsiteX30" fmla="*/ 4301563 w 8097386"/>
              <a:gd name="connsiteY30" fmla="*/ 744279 h 2573079"/>
              <a:gd name="connsiteX31" fmla="*/ 4205870 w 8097386"/>
              <a:gd name="connsiteY31" fmla="*/ 754912 h 2573079"/>
              <a:gd name="connsiteX32" fmla="*/ 4120809 w 8097386"/>
              <a:gd name="connsiteY32" fmla="*/ 808075 h 2573079"/>
              <a:gd name="connsiteX33" fmla="*/ 4088912 w 8097386"/>
              <a:gd name="connsiteY33" fmla="*/ 861238 h 2573079"/>
              <a:gd name="connsiteX34" fmla="*/ 3982586 w 8097386"/>
              <a:gd name="connsiteY34" fmla="*/ 882503 h 2573079"/>
              <a:gd name="connsiteX35" fmla="*/ 3684874 w 8097386"/>
              <a:gd name="connsiteY35" fmla="*/ 861238 h 2573079"/>
              <a:gd name="connsiteX36" fmla="*/ 3493488 w 8097386"/>
              <a:gd name="connsiteY36" fmla="*/ 935665 h 2573079"/>
              <a:gd name="connsiteX37" fmla="*/ 3312735 w 8097386"/>
              <a:gd name="connsiteY37" fmla="*/ 1063256 h 2573079"/>
              <a:gd name="connsiteX38" fmla="*/ 3227674 w 8097386"/>
              <a:gd name="connsiteY38" fmla="*/ 1137684 h 2573079"/>
              <a:gd name="connsiteX39" fmla="*/ 3419060 w 8097386"/>
              <a:gd name="connsiteY39" fmla="*/ 1286540 h 2573079"/>
              <a:gd name="connsiteX40" fmla="*/ 3525386 w 8097386"/>
              <a:gd name="connsiteY40" fmla="*/ 1360968 h 2573079"/>
              <a:gd name="connsiteX41" fmla="*/ 3525386 w 8097386"/>
              <a:gd name="connsiteY41" fmla="*/ 1360968 h 2573079"/>
              <a:gd name="connsiteX42" fmla="*/ 3231957 w 8097386"/>
              <a:gd name="connsiteY42" fmla="*/ 1369681 h 2573079"/>
              <a:gd name="connsiteX43" fmla="*/ 3031858 w 8097386"/>
              <a:gd name="connsiteY43" fmla="*/ 1312531 h 2573079"/>
              <a:gd name="connsiteX44" fmla="*/ 2821570 w 8097386"/>
              <a:gd name="connsiteY44" fmla="*/ 1248588 h 2573079"/>
              <a:gd name="connsiteX45" fmla="*/ 2674929 w 8097386"/>
              <a:gd name="connsiteY45" fmla="*/ 1282405 h 2573079"/>
              <a:gd name="connsiteX46" fmla="*/ 2564469 w 8097386"/>
              <a:gd name="connsiteY46" fmla="*/ 1337635 h 2573079"/>
              <a:gd name="connsiteX47" fmla="*/ 2419600 w 8097386"/>
              <a:gd name="connsiteY47" fmla="*/ 1477926 h 2573079"/>
              <a:gd name="connsiteX48" fmla="*/ 2217581 w 8097386"/>
              <a:gd name="connsiteY48" fmla="*/ 1573619 h 2573079"/>
              <a:gd name="connsiteX49" fmla="*/ 1909237 w 8097386"/>
              <a:gd name="connsiteY49" fmla="*/ 1658679 h 2573079"/>
              <a:gd name="connsiteX50" fmla="*/ 1622158 w 8097386"/>
              <a:gd name="connsiteY50" fmla="*/ 1679945 h 2573079"/>
              <a:gd name="connsiteX51" fmla="*/ 1441405 w 8097386"/>
              <a:gd name="connsiteY51" fmla="*/ 1743740 h 2573079"/>
              <a:gd name="connsiteX52" fmla="*/ 1218121 w 8097386"/>
              <a:gd name="connsiteY52" fmla="*/ 1754372 h 2573079"/>
              <a:gd name="connsiteX53" fmla="*/ 1133060 w 8097386"/>
              <a:gd name="connsiteY53" fmla="*/ 1786270 h 2573079"/>
              <a:gd name="connsiteX54" fmla="*/ 37907 w 8097386"/>
              <a:gd name="connsiteY54" fmla="*/ 1275908 h 2573079"/>
              <a:gd name="connsiteX55" fmla="*/ 484474 w 8097386"/>
              <a:gd name="connsiteY55" fmla="*/ 2573079 h 2573079"/>
              <a:gd name="connsiteX56" fmla="*/ 1590260 w 8097386"/>
              <a:gd name="connsiteY56" fmla="*/ 2286000 h 2573079"/>
              <a:gd name="connsiteX57" fmla="*/ 2111256 w 8097386"/>
              <a:gd name="connsiteY57" fmla="*/ 2307265 h 2573079"/>
              <a:gd name="connsiteX58" fmla="*/ 2260112 w 8097386"/>
              <a:gd name="connsiteY58" fmla="*/ 2137145 h 2573079"/>
              <a:gd name="connsiteX59" fmla="*/ 2472763 w 8097386"/>
              <a:gd name="connsiteY59" fmla="*/ 1850065 h 2573079"/>
              <a:gd name="connsiteX60" fmla="*/ 2494028 w 8097386"/>
              <a:gd name="connsiteY60" fmla="*/ 1807535 h 2573079"/>
              <a:gd name="connsiteX61" fmla="*/ 2600354 w 8097386"/>
              <a:gd name="connsiteY61" fmla="*/ 1733107 h 2573079"/>
              <a:gd name="connsiteX62" fmla="*/ 2685414 w 8097386"/>
              <a:gd name="connsiteY62" fmla="*/ 1690577 h 2573079"/>
              <a:gd name="connsiteX63" fmla="*/ 2632251 w 8097386"/>
              <a:gd name="connsiteY63" fmla="*/ 1584252 h 2573079"/>
              <a:gd name="connsiteX64" fmla="*/ 2674781 w 8097386"/>
              <a:gd name="connsiteY64" fmla="*/ 1467293 h 2573079"/>
              <a:gd name="connsiteX65" fmla="*/ 2759841 w 8097386"/>
              <a:gd name="connsiteY65" fmla="*/ 1467293 h 2573079"/>
              <a:gd name="connsiteX66" fmla="*/ 2770474 w 8097386"/>
              <a:gd name="connsiteY66" fmla="*/ 1460353 h 2573079"/>
              <a:gd name="connsiteX67" fmla="*/ 2936460 w 8097386"/>
              <a:gd name="connsiteY67" fmla="*/ 1390503 h 2573079"/>
              <a:gd name="connsiteX68" fmla="*/ 3131981 w 8097386"/>
              <a:gd name="connsiteY68" fmla="*/ 1435396 h 2573079"/>
              <a:gd name="connsiteX69" fmla="*/ 3280837 w 8097386"/>
              <a:gd name="connsiteY69" fmla="*/ 1467293 h 2573079"/>
              <a:gd name="connsiteX70" fmla="*/ 3419060 w 8097386"/>
              <a:gd name="connsiteY70" fmla="*/ 1499191 h 2573079"/>
              <a:gd name="connsiteX71" fmla="*/ 3567916 w 8097386"/>
              <a:gd name="connsiteY71" fmla="*/ 1499191 h 2573079"/>
              <a:gd name="connsiteX72" fmla="*/ 3663609 w 8097386"/>
              <a:gd name="connsiteY72" fmla="*/ 1477926 h 2573079"/>
              <a:gd name="connsiteX73" fmla="*/ 3684874 w 8097386"/>
              <a:gd name="connsiteY73" fmla="*/ 1403498 h 2573079"/>
              <a:gd name="connsiteX74" fmla="*/ 3674242 w 8097386"/>
              <a:gd name="connsiteY74" fmla="*/ 1329070 h 2573079"/>
              <a:gd name="connsiteX75" fmla="*/ 3599814 w 8097386"/>
              <a:gd name="connsiteY75" fmla="*/ 1275907 h 2573079"/>
              <a:gd name="connsiteX76" fmla="*/ 3429693 w 8097386"/>
              <a:gd name="connsiteY76" fmla="*/ 1222745 h 2573079"/>
              <a:gd name="connsiteX77" fmla="*/ 3334000 w 8097386"/>
              <a:gd name="connsiteY77" fmla="*/ 1158949 h 2573079"/>
              <a:gd name="connsiteX78" fmla="*/ 3450958 w 8097386"/>
              <a:gd name="connsiteY78" fmla="*/ 1105786 h 2573079"/>
              <a:gd name="connsiteX79" fmla="*/ 3578549 w 8097386"/>
              <a:gd name="connsiteY79" fmla="*/ 1063256 h 2573079"/>
              <a:gd name="connsiteX80" fmla="*/ 3674242 w 8097386"/>
              <a:gd name="connsiteY80" fmla="*/ 978196 h 2573079"/>
              <a:gd name="connsiteX81" fmla="*/ 3854995 w 8097386"/>
              <a:gd name="connsiteY81" fmla="*/ 935665 h 2573079"/>
              <a:gd name="connsiteX82" fmla="*/ 3971954 w 8097386"/>
              <a:gd name="connsiteY82" fmla="*/ 946298 h 2573079"/>
              <a:gd name="connsiteX83" fmla="*/ 4099544 w 8097386"/>
              <a:gd name="connsiteY83" fmla="*/ 946298 h 2573079"/>
              <a:gd name="connsiteX84" fmla="*/ 4205870 w 8097386"/>
              <a:gd name="connsiteY84" fmla="*/ 850605 h 2573079"/>
              <a:gd name="connsiteX85" fmla="*/ 4375991 w 8097386"/>
              <a:gd name="connsiteY85" fmla="*/ 818707 h 2573079"/>
              <a:gd name="connsiteX86" fmla="*/ 4514214 w 8097386"/>
              <a:gd name="connsiteY86" fmla="*/ 829340 h 2573079"/>
              <a:gd name="connsiteX87" fmla="*/ 4567377 w 8097386"/>
              <a:gd name="connsiteY87" fmla="*/ 871870 h 2573079"/>
              <a:gd name="connsiteX88" fmla="*/ 4546112 w 8097386"/>
              <a:gd name="connsiteY88" fmla="*/ 956931 h 2573079"/>
              <a:gd name="connsiteX89" fmla="*/ 4641805 w 8097386"/>
              <a:gd name="connsiteY89" fmla="*/ 1020726 h 2573079"/>
              <a:gd name="connsiteX90" fmla="*/ 4875721 w 8097386"/>
              <a:gd name="connsiteY90" fmla="*/ 1084521 h 2573079"/>
              <a:gd name="connsiteX91" fmla="*/ 5024577 w 8097386"/>
              <a:gd name="connsiteY91" fmla="*/ 1137684 h 2573079"/>
              <a:gd name="connsiteX92" fmla="*/ 5130902 w 8097386"/>
              <a:gd name="connsiteY92" fmla="*/ 1190847 h 2573079"/>
              <a:gd name="connsiteX93" fmla="*/ 5120270 w 8097386"/>
              <a:gd name="connsiteY93" fmla="*/ 1297172 h 2573079"/>
              <a:gd name="connsiteX94" fmla="*/ 5120270 w 8097386"/>
              <a:gd name="connsiteY94" fmla="*/ 1360968 h 2573079"/>
              <a:gd name="connsiteX95" fmla="*/ 5205330 w 8097386"/>
              <a:gd name="connsiteY95" fmla="*/ 1414131 h 2573079"/>
              <a:gd name="connsiteX96" fmla="*/ 5375451 w 8097386"/>
              <a:gd name="connsiteY96" fmla="*/ 1488558 h 2573079"/>
              <a:gd name="connsiteX97" fmla="*/ 5545572 w 8097386"/>
              <a:gd name="connsiteY97" fmla="*/ 1499191 h 2573079"/>
              <a:gd name="connsiteX98" fmla="*/ 5705060 w 8097386"/>
              <a:gd name="connsiteY98" fmla="*/ 1509824 h 2573079"/>
              <a:gd name="connsiteX99" fmla="*/ 5832651 w 8097386"/>
              <a:gd name="connsiteY99" fmla="*/ 1509824 h 2573079"/>
              <a:gd name="connsiteX100" fmla="*/ 5970874 w 8097386"/>
              <a:gd name="connsiteY100" fmla="*/ 1509824 h 2573079"/>
              <a:gd name="connsiteX101" fmla="*/ 6109098 w 8097386"/>
              <a:gd name="connsiteY101" fmla="*/ 1531089 h 2573079"/>
              <a:gd name="connsiteX102" fmla="*/ 6226056 w 8097386"/>
              <a:gd name="connsiteY102" fmla="*/ 1541721 h 2573079"/>
              <a:gd name="connsiteX103" fmla="*/ 6332381 w 8097386"/>
              <a:gd name="connsiteY103" fmla="*/ 1562986 h 2573079"/>
              <a:gd name="connsiteX104" fmla="*/ 6428074 w 8097386"/>
              <a:gd name="connsiteY104" fmla="*/ 1584252 h 2573079"/>
              <a:gd name="connsiteX105" fmla="*/ 6502502 w 8097386"/>
              <a:gd name="connsiteY105" fmla="*/ 1637414 h 2573079"/>
              <a:gd name="connsiteX106" fmla="*/ 6502502 w 8097386"/>
              <a:gd name="connsiteY106" fmla="*/ 1754372 h 2573079"/>
              <a:gd name="connsiteX107" fmla="*/ 6534400 w 8097386"/>
              <a:gd name="connsiteY107" fmla="*/ 1935126 h 2573079"/>
              <a:gd name="connsiteX108" fmla="*/ 6725786 w 8097386"/>
              <a:gd name="connsiteY108" fmla="*/ 2009554 h 2573079"/>
              <a:gd name="connsiteX109" fmla="*/ 6864009 w 8097386"/>
              <a:gd name="connsiteY109" fmla="*/ 2041452 h 2573079"/>
              <a:gd name="connsiteX110" fmla="*/ 7129823 w 8097386"/>
              <a:gd name="connsiteY110" fmla="*/ 2083982 h 2573079"/>
              <a:gd name="connsiteX111" fmla="*/ 7342474 w 8097386"/>
              <a:gd name="connsiteY111" fmla="*/ 2094614 h 2573079"/>
              <a:gd name="connsiteX112" fmla="*/ 7533860 w 8097386"/>
              <a:gd name="connsiteY112" fmla="*/ 2094614 h 2573079"/>
              <a:gd name="connsiteX113" fmla="*/ 7799674 w 8097386"/>
              <a:gd name="connsiteY113" fmla="*/ 1956391 h 2573079"/>
              <a:gd name="connsiteX114" fmla="*/ 7948530 w 8097386"/>
              <a:gd name="connsiteY114" fmla="*/ 1903228 h 2573079"/>
              <a:gd name="connsiteX115" fmla="*/ 8076121 w 8097386"/>
              <a:gd name="connsiteY115" fmla="*/ 1765005 h 2573079"/>
              <a:gd name="connsiteX116" fmla="*/ 8097386 w 8097386"/>
              <a:gd name="connsiteY116" fmla="*/ 1520456 h 2573079"/>
              <a:gd name="connsiteX117" fmla="*/ 8086754 w 8097386"/>
              <a:gd name="connsiteY117" fmla="*/ 1382233 h 2573079"/>
              <a:gd name="connsiteX118" fmla="*/ 7959163 w 8097386"/>
              <a:gd name="connsiteY118" fmla="*/ 1265275 h 2573079"/>
              <a:gd name="connsiteX119" fmla="*/ 7927265 w 8097386"/>
              <a:gd name="connsiteY119" fmla="*/ 1084521 h 2573079"/>
              <a:gd name="connsiteX120" fmla="*/ 7852837 w 8097386"/>
              <a:gd name="connsiteY120" fmla="*/ 925033 h 2573079"/>
              <a:gd name="connsiteX121" fmla="*/ 7874102 w 8097386"/>
              <a:gd name="connsiteY121" fmla="*/ 786810 h 2573079"/>
              <a:gd name="connsiteX122" fmla="*/ 7842205 w 8097386"/>
              <a:gd name="connsiteY122" fmla="*/ 691117 h 2573079"/>
              <a:gd name="connsiteX123" fmla="*/ 7778409 w 8097386"/>
              <a:gd name="connsiteY123" fmla="*/ 627321 h 2573079"/>
              <a:gd name="connsiteX124" fmla="*/ 7703981 w 8097386"/>
              <a:gd name="connsiteY124" fmla="*/ 499731 h 2573079"/>
              <a:gd name="connsiteX125" fmla="*/ 7640186 w 8097386"/>
              <a:gd name="connsiteY125" fmla="*/ 425303 h 2573079"/>
              <a:gd name="connsiteX126" fmla="*/ 7587023 w 8097386"/>
              <a:gd name="connsiteY126" fmla="*/ 297712 h 2573079"/>
              <a:gd name="connsiteX127" fmla="*/ 7555126 w 8097386"/>
              <a:gd name="connsiteY127" fmla="*/ 191386 h 2573079"/>
              <a:gd name="connsiteX128" fmla="*/ 7555126 w 8097386"/>
              <a:gd name="connsiteY128" fmla="*/ 191386 h 2573079"/>
              <a:gd name="connsiteX129" fmla="*/ 7406270 w 8097386"/>
              <a:gd name="connsiteY129" fmla="*/ 116958 h 2573079"/>
              <a:gd name="connsiteX130" fmla="*/ 7353107 w 8097386"/>
              <a:gd name="connsiteY130" fmla="*/ 116958 h 2573079"/>
              <a:gd name="connsiteX0" fmla="*/ 7172354 w 8097386"/>
              <a:gd name="connsiteY0" fmla="*/ 0 h 2573079"/>
              <a:gd name="connsiteX1" fmla="*/ 7321209 w 8097386"/>
              <a:gd name="connsiteY1" fmla="*/ 148856 h 2573079"/>
              <a:gd name="connsiteX2" fmla="*/ 7342474 w 8097386"/>
              <a:gd name="connsiteY2" fmla="*/ 233917 h 2573079"/>
              <a:gd name="connsiteX3" fmla="*/ 7342474 w 8097386"/>
              <a:gd name="connsiteY3" fmla="*/ 350875 h 2573079"/>
              <a:gd name="connsiteX4" fmla="*/ 7427535 w 8097386"/>
              <a:gd name="connsiteY4" fmla="*/ 489098 h 2573079"/>
              <a:gd name="connsiteX5" fmla="*/ 7427535 w 8097386"/>
              <a:gd name="connsiteY5" fmla="*/ 616689 h 2573079"/>
              <a:gd name="connsiteX6" fmla="*/ 7363740 w 8097386"/>
              <a:gd name="connsiteY6" fmla="*/ 765545 h 2573079"/>
              <a:gd name="connsiteX7" fmla="*/ 7363740 w 8097386"/>
              <a:gd name="connsiteY7" fmla="*/ 946298 h 2573079"/>
              <a:gd name="connsiteX8" fmla="*/ 7353107 w 8097386"/>
              <a:gd name="connsiteY8" fmla="*/ 1095154 h 2573079"/>
              <a:gd name="connsiteX9" fmla="*/ 7363740 w 8097386"/>
              <a:gd name="connsiteY9" fmla="*/ 1190847 h 2573079"/>
              <a:gd name="connsiteX10" fmla="*/ 7385005 w 8097386"/>
              <a:gd name="connsiteY10" fmla="*/ 1371600 h 2573079"/>
              <a:gd name="connsiteX11" fmla="*/ 7385005 w 8097386"/>
              <a:gd name="connsiteY11" fmla="*/ 1541721 h 2573079"/>
              <a:gd name="connsiteX12" fmla="*/ 7278679 w 8097386"/>
              <a:gd name="connsiteY12" fmla="*/ 1584252 h 2573079"/>
              <a:gd name="connsiteX13" fmla="*/ 7023498 w 8097386"/>
              <a:gd name="connsiteY13" fmla="*/ 1616149 h 2573079"/>
              <a:gd name="connsiteX14" fmla="*/ 6789581 w 8097386"/>
              <a:gd name="connsiteY14" fmla="*/ 1562986 h 2573079"/>
              <a:gd name="connsiteX15" fmla="*/ 6459972 w 8097386"/>
              <a:gd name="connsiteY15" fmla="*/ 1446028 h 2573079"/>
              <a:gd name="connsiteX16" fmla="*/ 6130363 w 8097386"/>
              <a:gd name="connsiteY16" fmla="*/ 1371600 h 2573079"/>
              <a:gd name="connsiteX17" fmla="*/ 5960242 w 8097386"/>
              <a:gd name="connsiteY17" fmla="*/ 1339703 h 2573079"/>
              <a:gd name="connsiteX18" fmla="*/ 5566837 w 8097386"/>
              <a:gd name="connsiteY18" fmla="*/ 1371600 h 2573079"/>
              <a:gd name="connsiteX19" fmla="*/ 5417981 w 8097386"/>
              <a:gd name="connsiteY19" fmla="*/ 1371600 h 2573079"/>
              <a:gd name="connsiteX20" fmla="*/ 5322288 w 8097386"/>
              <a:gd name="connsiteY20" fmla="*/ 1339703 h 2573079"/>
              <a:gd name="connsiteX21" fmla="*/ 5290391 w 8097386"/>
              <a:gd name="connsiteY21" fmla="*/ 1297172 h 2573079"/>
              <a:gd name="connsiteX22" fmla="*/ 5279758 w 8097386"/>
              <a:gd name="connsiteY22" fmla="*/ 1105786 h 2573079"/>
              <a:gd name="connsiteX23" fmla="*/ 5141535 w 8097386"/>
              <a:gd name="connsiteY23" fmla="*/ 1084521 h 2573079"/>
              <a:gd name="connsiteX24" fmla="*/ 4971414 w 8097386"/>
              <a:gd name="connsiteY24" fmla="*/ 1041991 h 2573079"/>
              <a:gd name="connsiteX25" fmla="*/ 4854456 w 8097386"/>
              <a:gd name="connsiteY25" fmla="*/ 1010093 h 2573079"/>
              <a:gd name="connsiteX26" fmla="*/ 4705600 w 8097386"/>
              <a:gd name="connsiteY26" fmla="*/ 967563 h 2573079"/>
              <a:gd name="connsiteX27" fmla="*/ 4694967 w 8097386"/>
              <a:gd name="connsiteY27" fmla="*/ 925033 h 2573079"/>
              <a:gd name="connsiteX28" fmla="*/ 4652437 w 8097386"/>
              <a:gd name="connsiteY28" fmla="*/ 839972 h 2573079"/>
              <a:gd name="connsiteX29" fmla="*/ 4439786 w 8097386"/>
              <a:gd name="connsiteY29" fmla="*/ 786810 h 2573079"/>
              <a:gd name="connsiteX30" fmla="*/ 4301563 w 8097386"/>
              <a:gd name="connsiteY30" fmla="*/ 744279 h 2573079"/>
              <a:gd name="connsiteX31" fmla="*/ 4205870 w 8097386"/>
              <a:gd name="connsiteY31" fmla="*/ 754912 h 2573079"/>
              <a:gd name="connsiteX32" fmla="*/ 4120809 w 8097386"/>
              <a:gd name="connsiteY32" fmla="*/ 808075 h 2573079"/>
              <a:gd name="connsiteX33" fmla="*/ 4088912 w 8097386"/>
              <a:gd name="connsiteY33" fmla="*/ 861238 h 2573079"/>
              <a:gd name="connsiteX34" fmla="*/ 3982586 w 8097386"/>
              <a:gd name="connsiteY34" fmla="*/ 882503 h 2573079"/>
              <a:gd name="connsiteX35" fmla="*/ 3684874 w 8097386"/>
              <a:gd name="connsiteY35" fmla="*/ 861238 h 2573079"/>
              <a:gd name="connsiteX36" fmla="*/ 3493488 w 8097386"/>
              <a:gd name="connsiteY36" fmla="*/ 935665 h 2573079"/>
              <a:gd name="connsiteX37" fmla="*/ 3312735 w 8097386"/>
              <a:gd name="connsiteY37" fmla="*/ 1063256 h 2573079"/>
              <a:gd name="connsiteX38" fmla="*/ 3227674 w 8097386"/>
              <a:gd name="connsiteY38" fmla="*/ 1137684 h 2573079"/>
              <a:gd name="connsiteX39" fmla="*/ 3419060 w 8097386"/>
              <a:gd name="connsiteY39" fmla="*/ 1286540 h 2573079"/>
              <a:gd name="connsiteX40" fmla="*/ 3525386 w 8097386"/>
              <a:gd name="connsiteY40" fmla="*/ 1360968 h 2573079"/>
              <a:gd name="connsiteX41" fmla="*/ 3525386 w 8097386"/>
              <a:gd name="connsiteY41" fmla="*/ 1360968 h 2573079"/>
              <a:gd name="connsiteX42" fmla="*/ 3231957 w 8097386"/>
              <a:gd name="connsiteY42" fmla="*/ 1369681 h 2573079"/>
              <a:gd name="connsiteX43" fmla="*/ 3031858 w 8097386"/>
              <a:gd name="connsiteY43" fmla="*/ 1312531 h 2573079"/>
              <a:gd name="connsiteX44" fmla="*/ 2821570 w 8097386"/>
              <a:gd name="connsiteY44" fmla="*/ 1248588 h 2573079"/>
              <a:gd name="connsiteX45" fmla="*/ 2674929 w 8097386"/>
              <a:gd name="connsiteY45" fmla="*/ 1282405 h 2573079"/>
              <a:gd name="connsiteX46" fmla="*/ 2564469 w 8097386"/>
              <a:gd name="connsiteY46" fmla="*/ 1337635 h 2573079"/>
              <a:gd name="connsiteX47" fmla="*/ 2419600 w 8097386"/>
              <a:gd name="connsiteY47" fmla="*/ 1477926 h 2573079"/>
              <a:gd name="connsiteX48" fmla="*/ 2217581 w 8097386"/>
              <a:gd name="connsiteY48" fmla="*/ 1573619 h 2573079"/>
              <a:gd name="connsiteX49" fmla="*/ 1909237 w 8097386"/>
              <a:gd name="connsiteY49" fmla="*/ 1658679 h 2573079"/>
              <a:gd name="connsiteX50" fmla="*/ 1622158 w 8097386"/>
              <a:gd name="connsiteY50" fmla="*/ 1679945 h 2573079"/>
              <a:gd name="connsiteX51" fmla="*/ 1441405 w 8097386"/>
              <a:gd name="connsiteY51" fmla="*/ 1743740 h 2573079"/>
              <a:gd name="connsiteX52" fmla="*/ 1218121 w 8097386"/>
              <a:gd name="connsiteY52" fmla="*/ 1754372 h 2573079"/>
              <a:gd name="connsiteX53" fmla="*/ 1133060 w 8097386"/>
              <a:gd name="connsiteY53" fmla="*/ 1786270 h 2573079"/>
              <a:gd name="connsiteX54" fmla="*/ 37907 w 8097386"/>
              <a:gd name="connsiteY54" fmla="*/ 1275908 h 2573079"/>
              <a:gd name="connsiteX55" fmla="*/ 484474 w 8097386"/>
              <a:gd name="connsiteY55" fmla="*/ 2573079 h 2573079"/>
              <a:gd name="connsiteX56" fmla="*/ 1590260 w 8097386"/>
              <a:gd name="connsiteY56" fmla="*/ 2286000 h 2573079"/>
              <a:gd name="connsiteX57" fmla="*/ 2111256 w 8097386"/>
              <a:gd name="connsiteY57" fmla="*/ 2307265 h 2573079"/>
              <a:gd name="connsiteX58" fmla="*/ 2260112 w 8097386"/>
              <a:gd name="connsiteY58" fmla="*/ 2137145 h 2573079"/>
              <a:gd name="connsiteX59" fmla="*/ 2472763 w 8097386"/>
              <a:gd name="connsiteY59" fmla="*/ 1850065 h 2573079"/>
              <a:gd name="connsiteX60" fmla="*/ 2494028 w 8097386"/>
              <a:gd name="connsiteY60" fmla="*/ 1807535 h 2573079"/>
              <a:gd name="connsiteX61" fmla="*/ 2600354 w 8097386"/>
              <a:gd name="connsiteY61" fmla="*/ 1733107 h 2573079"/>
              <a:gd name="connsiteX62" fmla="*/ 2685414 w 8097386"/>
              <a:gd name="connsiteY62" fmla="*/ 1690577 h 2573079"/>
              <a:gd name="connsiteX63" fmla="*/ 2632251 w 8097386"/>
              <a:gd name="connsiteY63" fmla="*/ 1584252 h 2573079"/>
              <a:gd name="connsiteX64" fmla="*/ 2693831 w 8097386"/>
              <a:gd name="connsiteY64" fmla="*/ 1543493 h 2573079"/>
              <a:gd name="connsiteX65" fmla="*/ 2759841 w 8097386"/>
              <a:gd name="connsiteY65" fmla="*/ 1467293 h 2573079"/>
              <a:gd name="connsiteX66" fmla="*/ 2770474 w 8097386"/>
              <a:gd name="connsiteY66" fmla="*/ 1460353 h 2573079"/>
              <a:gd name="connsiteX67" fmla="*/ 2936460 w 8097386"/>
              <a:gd name="connsiteY67" fmla="*/ 1390503 h 2573079"/>
              <a:gd name="connsiteX68" fmla="*/ 3131981 w 8097386"/>
              <a:gd name="connsiteY68" fmla="*/ 1435396 h 2573079"/>
              <a:gd name="connsiteX69" fmla="*/ 3280837 w 8097386"/>
              <a:gd name="connsiteY69" fmla="*/ 1467293 h 2573079"/>
              <a:gd name="connsiteX70" fmla="*/ 3419060 w 8097386"/>
              <a:gd name="connsiteY70" fmla="*/ 1499191 h 2573079"/>
              <a:gd name="connsiteX71" fmla="*/ 3567916 w 8097386"/>
              <a:gd name="connsiteY71" fmla="*/ 1499191 h 2573079"/>
              <a:gd name="connsiteX72" fmla="*/ 3663609 w 8097386"/>
              <a:gd name="connsiteY72" fmla="*/ 1477926 h 2573079"/>
              <a:gd name="connsiteX73" fmla="*/ 3684874 w 8097386"/>
              <a:gd name="connsiteY73" fmla="*/ 1403498 h 2573079"/>
              <a:gd name="connsiteX74" fmla="*/ 3674242 w 8097386"/>
              <a:gd name="connsiteY74" fmla="*/ 1329070 h 2573079"/>
              <a:gd name="connsiteX75" fmla="*/ 3599814 w 8097386"/>
              <a:gd name="connsiteY75" fmla="*/ 1275907 h 2573079"/>
              <a:gd name="connsiteX76" fmla="*/ 3429693 w 8097386"/>
              <a:gd name="connsiteY76" fmla="*/ 1222745 h 2573079"/>
              <a:gd name="connsiteX77" fmla="*/ 3334000 w 8097386"/>
              <a:gd name="connsiteY77" fmla="*/ 1158949 h 2573079"/>
              <a:gd name="connsiteX78" fmla="*/ 3450958 w 8097386"/>
              <a:gd name="connsiteY78" fmla="*/ 1105786 h 2573079"/>
              <a:gd name="connsiteX79" fmla="*/ 3578549 w 8097386"/>
              <a:gd name="connsiteY79" fmla="*/ 1063256 h 2573079"/>
              <a:gd name="connsiteX80" fmla="*/ 3674242 w 8097386"/>
              <a:gd name="connsiteY80" fmla="*/ 978196 h 2573079"/>
              <a:gd name="connsiteX81" fmla="*/ 3854995 w 8097386"/>
              <a:gd name="connsiteY81" fmla="*/ 935665 h 2573079"/>
              <a:gd name="connsiteX82" fmla="*/ 3971954 w 8097386"/>
              <a:gd name="connsiteY82" fmla="*/ 946298 h 2573079"/>
              <a:gd name="connsiteX83" fmla="*/ 4099544 w 8097386"/>
              <a:gd name="connsiteY83" fmla="*/ 946298 h 2573079"/>
              <a:gd name="connsiteX84" fmla="*/ 4205870 w 8097386"/>
              <a:gd name="connsiteY84" fmla="*/ 850605 h 2573079"/>
              <a:gd name="connsiteX85" fmla="*/ 4375991 w 8097386"/>
              <a:gd name="connsiteY85" fmla="*/ 818707 h 2573079"/>
              <a:gd name="connsiteX86" fmla="*/ 4514214 w 8097386"/>
              <a:gd name="connsiteY86" fmla="*/ 829340 h 2573079"/>
              <a:gd name="connsiteX87" fmla="*/ 4567377 w 8097386"/>
              <a:gd name="connsiteY87" fmla="*/ 871870 h 2573079"/>
              <a:gd name="connsiteX88" fmla="*/ 4546112 w 8097386"/>
              <a:gd name="connsiteY88" fmla="*/ 956931 h 2573079"/>
              <a:gd name="connsiteX89" fmla="*/ 4641805 w 8097386"/>
              <a:gd name="connsiteY89" fmla="*/ 1020726 h 2573079"/>
              <a:gd name="connsiteX90" fmla="*/ 4875721 w 8097386"/>
              <a:gd name="connsiteY90" fmla="*/ 1084521 h 2573079"/>
              <a:gd name="connsiteX91" fmla="*/ 5024577 w 8097386"/>
              <a:gd name="connsiteY91" fmla="*/ 1137684 h 2573079"/>
              <a:gd name="connsiteX92" fmla="*/ 5130902 w 8097386"/>
              <a:gd name="connsiteY92" fmla="*/ 1190847 h 2573079"/>
              <a:gd name="connsiteX93" fmla="*/ 5120270 w 8097386"/>
              <a:gd name="connsiteY93" fmla="*/ 1297172 h 2573079"/>
              <a:gd name="connsiteX94" fmla="*/ 5120270 w 8097386"/>
              <a:gd name="connsiteY94" fmla="*/ 1360968 h 2573079"/>
              <a:gd name="connsiteX95" fmla="*/ 5205330 w 8097386"/>
              <a:gd name="connsiteY95" fmla="*/ 1414131 h 2573079"/>
              <a:gd name="connsiteX96" fmla="*/ 5375451 w 8097386"/>
              <a:gd name="connsiteY96" fmla="*/ 1488558 h 2573079"/>
              <a:gd name="connsiteX97" fmla="*/ 5545572 w 8097386"/>
              <a:gd name="connsiteY97" fmla="*/ 1499191 h 2573079"/>
              <a:gd name="connsiteX98" fmla="*/ 5705060 w 8097386"/>
              <a:gd name="connsiteY98" fmla="*/ 1509824 h 2573079"/>
              <a:gd name="connsiteX99" fmla="*/ 5832651 w 8097386"/>
              <a:gd name="connsiteY99" fmla="*/ 1509824 h 2573079"/>
              <a:gd name="connsiteX100" fmla="*/ 5970874 w 8097386"/>
              <a:gd name="connsiteY100" fmla="*/ 1509824 h 2573079"/>
              <a:gd name="connsiteX101" fmla="*/ 6109098 w 8097386"/>
              <a:gd name="connsiteY101" fmla="*/ 1531089 h 2573079"/>
              <a:gd name="connsiteX102" fmla="*/ 6226056 w 8097386"/>
              <a:gd name="connsiteY102" fmla="*/ 1541721 h 2573079"/>
              <a:gd name="connsiteX103" fmla="*/ 6332381 w 8097386"/>
              <a:gd name="connsiteY103" fmla="*/ 1562986 h 2573079"/>
              <a:gd name="connsiteX104" fmla="*/ 6428074 w 8097386"/>
              <a:gd name="connsiteY104" fmla="*/ 1584252 h 2573079"/>
              <a:gd name="connsiteX105" fmla="*/ 6502502 w 8097386"/>
              <a:gd name="connsiteY105" fmla="*/ 1637414 h 2573079"/>
              <a:gd name="connsiteX106" fmla="*/ 6502502 w 8097386"/>
              <a:gd name="connsiteY106" fmla="*/ 1754372 h 2573079"/>
              <a:gd name="connsiteX107" fmla="*/ 6534400 w 8097386"/>
              <a:gd name="connsiteY107" fmla="*/ 1935126 h 2573079"/>
              <a:gd name="connsiteX108" fmla="*/ 6725786 w 8097386"/>
              <a:gd name="connsiteY108" fmla="*/ 2009554 h 2573079"/>
              <a:gd name="connsiteX109" fmla="*/ 6864009 w 8097386"/>
              <a:gd name="connsiteY109" fmla="*/ 2041452 h 2573079"/>
              <a:gd name="connsiteX110" fmla="*/ 7129823 w 8097386"/>
              <a:gd name="connsiteY110" fmla="*/ 2083982 h 2573079"/>
              <a:gd name="connsiteX111" fmla="*/ 7342474 w 8097386"/>
              <a:gd name="connsiteY111" fmla="*/ 2094614 h 2573079"/>
              <a:gd name="connsiteX112" fmla="*/ 7533860 w 8097386"/>
              <a:gd name="connsiteY112" fmla="*/ 2094614 h 2573079"/>
              <a:gd name="connsiteX113" fmla="*/ 7799674 w 8097386"/>
              <a:gd name="connsiteY113" fmla="*/ 1956391 h 2573079"/>
              <a:gd name="connsiteX114" fmla="*/ 7948530 w 8097386"/>
              <a:gd name="connsiteY114" fmla="*/ 1903228 h 2573079"/>
              <a:gd name="connsiteX115" fmla="*/ 8076121 w 8097386"/>
              <a:gd name="connsiteY115" fmla="*/ 1765005 h 2573079"/>
              <a:gd name="connsiteX116" fmla="*/ 8097386 w 8097386"/>
              <a:gd name="connsiteY116" fmla="*/ 1520456 h 2573079"/>
              <a:gd name="connsiteX117" fmla="*/ 8086754 w 8097386"/>
              <a:gd name="connsiteY117" fmla="*/ 1382233 h 2573079"/>
              <a:gd name="connsiteX118" fmla="*/ 7959163 w 8097386"/>
              <a:gd name="connsiteY118" fmla="*/ 1265275 h 2573079"/>
              <a:gd name="connsiteX119" fmla="*/ 7927265 w 8097386"/>
              <a:gd name="connsiteY119" fmla="*/ 1084521 h 2573079"/>
              <a:gd name="connsiteX120" fmla="*/ 7852837 w 8097386"/>
              <a:gd name="connsiteY120" fmla="*/ 925033 h 2573079"/>
              <a:gd name="connsiteX121" fmla="*/ 7874102 w 8097386"/>
              <a:gd name="connsiteY121" fmla="*/ 786810 h 2573079"/>
              <a:gd name="connsiteX122" fmla="*/ 7842205 w 8097386"/>
              <a:gd name="connsiteY122" fmla="*/ 691117 h 2573079"/>
              <a:gd name="connsiteX123" fmla="*/ 7778409 w 8097386"/>
              <a:gd name="connsiteY123" fmla="*/ 627321 h 2573079"/>
              <a:gd name="connsiteX124" fmla="*/ 7703981 w 8097386"/>
              <a:gd name="connsiteY124" fmla="*/ 499731 h 2573079"/>
              <a:gd name="connsiteX125" fmla="*/ 7640186 w 8097386"/>
              <a:gd name="connsiteY125" fmla="*/ 425303 h 2573079"/>
              <a:gd name="connsiteX126" fmla="*/ 7587023 w 8097386"/>
              <a:gd name="connsiteY126" fmla="*/ 297712 h 2573079"/>
              <a:gd name="connsiteX127" fmla="*/ 7555126 w 8097386"/>
              <a:gd name="connsiteY127" fmla="*/ 191386 h 2573079"/>
              <a:gd name="connsiteX128" fmla="*/ 7555126 w 8097386"/>
              <a:gd name="connsiteY128" fmla="*/ 191386 h 2573079"/>
              <a:gd name="connsiteX129" fmla="*/ 7406270 w 8097386"/>
              <a:gd name="connsiteY129" fmla="*/ 116958 h 2573079"/>
              <a:gd name="connsiteX130" fmla="*/ 7353107 w 8097386"/>
              <a:gd name="connsiteY130" fmla="*/ 116958 h 2573079"/>
              <a:gd name="connsiteX0" fmla="*/ 7172354 w 8097386"/>
              <a:gd name="connsiteY0" fmla="*/ 0 h 2573079"/>
              <a:gd name="connsiteX1" fmla="*/ 7321209 w 8097386"/>
              <a:gd name="connsiteY1" fmla="*/ 148856 h 2573079"/>
              <a:gd name="connsiteX2" fmla="*/ 7342474 w 8097386"/>
              <a:gd name="connsiteY2" fmla="*/ 233917 h 2573079"/>
              <a:gd name="connsiteX3" fmla="*/ 7342474 w 8097386"/>
              <a:gd name="connsiteY3" fmla="*/ 350875 h 2573079"/>
              <a:gd name="connsiteX4" fmla="*/ 7427535 w 8097386"/>
              <a:gd name="connsiteY4" fmla="*/ 489098 h 2573079"/>
              <a:gd name="connsiteX5" fmla="*/ 7427535 w 8097386"/>
              <a:gd name="connsiteY5" fmla="*/ 616689 h 2573079"/>
              <a:gd name="connsiteX6" fmla="*/ 7363740 w 8097386"/>
              <a:gd name="connsiteY6" fmla="*/ 765545 h 2573079"/>
              <a:gd name="connsiteX7" fmla="*/ 7363740 w 8097386"/>
              <a:gd name="connsiteY7" fmla="*/ 946298 h 2573079"/>
              <a:gd name="connsiteX8" fmla="*/ 7353107 w 8097386"/>
              <a:gd name="connsiteY8" fmla="*/ 1095154 h 2573079"/>
              <a:gd name="connsiteX9" fmla="*/ 7363740 w 8097386"/>
              <a:gd name="connsiteY9" fmla="*/ 1190847 h 2573079"/>
              <a:gd name="connsiteX10" fmla="*/ 7385005 w 8097386"/>
              <a:gd name="connsiteY10" fmla="*/ 1371600 h 2573079"/>
              <a:gd name="connsiteX11" fmla="*/ 7385005 w 8097386"/>
              <a:gd name="connsiteY11" fmla="*/ 1541721 h 2573079"/>
              <a:gd name="connsiteX12" fmla="*/ 7278679 w 8097386"/>
              <a:gd name="connsiteY12" fmla="*/ 1584252 h 2573079"/>
              <a:gd name="connsiteX13" fmla="*/ 7023498 w 8097386"/>
              <a:gd name="connsiteY13" fmla="*/ 1616149 h 2573079"/>
              <a:gd name="connsiteX14" fmla="*/ 6789581 w 8097386"/>
              <a:gd name="connsiteY14" fmla="*/ 1562986 h 2573079"/>
              <a:gd name="connsiteX15" fmla="*/ 6459972 w 8097386"/>
              <a:gd name="connsiteY15" fmla="*/ 1446028 h 2573079"/>
              <a:gd name="connsiteX16" fmla="*/ 6130363 w 8097386"/>
              <a:gd name="connsiteY16" fmla="*/ 1371600 h 2573079"/>
              <a:gd name="connsiteX17" fmla="*/ 5960242 w 8097386"/>
              <a:gd name="connsiteY17" fmla="*/ 1339703 h 2573079"/>
              <a:gd name="connsiteX18" fmla="*/ 5566837 w 8097386"/>
              <a:gd name="connsiteY18" fmla="*/ 1371600 h 2573079"/>
              <a:gd name="connsiteX19" fmla="*/ 5417981 w 8097386"/>
              <a:gd name="connsiteY19" fmla="*/ 1371600 h 2573079"/>
              <a:gd name="connsiteX20" fmla="*/ 5322288 w 8097386"/>
              <a:gd name="connsiteY20" fmla="*/ 1339703 h 2573079"/>
              <a:gd name="connsiteX21" fmla="*/ 5290391 w 8097386"/>
              <a:gd name="connsiteY21" fmla="*/ 1297172 h 2573079"/>
              <a:gd name="connsiteX22" fmla="*/ 5279758 w 8097386"/>
              <a:gd name="connsiteY22" fmla="*/ 1105786 h 2573079"/>
              <a:gd name="connsiteX23" fmla="*/ 5141535 w 8097386"/>
              <a:gd name="connsiteY23" fmla="*/ 1084521 h 2573079"/>
              <a:gd name="connsiteX24" fmla="*/ 4971414 w 8097386"/>
              <a:gd name="connsiteY24" fmla="*/ 1041991 h 2573079"/>
              <a:gd name="connsiteX25" fmla="*/ 4854456 w 8097386"/>
              <a:gd name="connsiteY25" fmla="*/ 1010093 h 2573079"/>
              <a:gd name="connsiteX26" fmla="*/ 4705600 w 8097386"/>
              <a:gd name="connsiteY26" fmla="*/ 967563 h 2573079"/>
              <a:gd name="connsiteX27" fmla="*/ 4694967 w 8097386"/>
              <a:gd name="connsiteY27" fmla="*/ 925033 h 2573079"/>
              <a:gd name="connsiteX28" fmla="*/ 4652437 w 8097386"/>
              <a:gd name="connsiteY28" fmla="*/ 839972 h 2573079"/>
              <a:gd name="connsiteX29" fmla="*/ 4439786 w 8097386"/>
              <a:gd name="connsiteY29" fmla="*/ 786810 h 2573079"/>
              <a:gd name="connsiteX30" fmla="*/ 4301563 w 8097386"/>
              <a:gd name="connsiteY30" fmla="*/ 744279 h 2573079"/>
              <a:gd name="connsiteX31" fmla="*/ 4205870 w 8097386"/>
              <a:gd name="connsiteY31" fmla="*/ 754912 h 2573079"/>
              <a:gd name="connsiteX32" fmla="*/ 4120809 w 8097386"/>
              <a:gd name="connsiteY32" fmla="*/ 808075 h 2573079"/>
              <a:gd name="connsiteX33" fmla="*/ 4088912 w 8097386"/>
              <a:gd name="connsiteY33" fmla="*/ 861238 h 2573079"/>
              <a:gd name="connsiteX34" fmla="*/ 3982586 w 8097386"/>
              <a:gd name="connsiteY34" fmla="*/ 882503 h 2573079"/>
              <a:gd name="connsiteX35" fmla="*/ 3684874 w 8097386"/>
              <a:gd name="connsiteY35" fmla="*/ 861238 h 2573079"/>
              <a:gd name="connsiteX36" fmla="*/ 3493488 w 8097386"/>
              <a:gd name="connsiteY36" fmla="*/ 935665 h 2573079"/>
              <a:gd name="connsiteX37" fmla="*/ 3312735 w 8097386"/>
              <a:gd name="connsiteY37" fmla="*/ 1063256 h 2573079"/>
              <a:gd name="connsiteX38" fmla="*/ 3227674 w 8097386"/>
              <a:gd name="connsiteY38" fmla="*/ 1137684 h 2573079"/>
              <a:gd name="connsiteX39" fmla="*/ 3419060 w 8097386"/>
              <a:gd name="connsiteY39" fmla="*/ 1286540 h 2573079"/>
              <a:gd name="connsiteX40" fmla="*/ 3525386 w 8097386"/>
              <a:gd name="connsiteY40" fmla="*/ 1360968 h 2573079"/>
              <a:gd name="connsiteX41" fmla="*/ 3525386 w 8097386"/>
              <a:gd name="connsiteY41" fmla="*/ 1360968 h 2573079"/>
              <a:gd name="connsiteX42" fmla="*/ 3231957 w 8097386"/>
              <a:gd name="connsiteY42" fmla="*/ 1369681 h 2573079"/>
              <a:gd name="connsiteX43" fmla="*/ 3031858 w 8097386"/>
              <a:gd name="connsiteY43" fmla="*/ 1312531 h 2573079"/>
              <a:gd name="connsiteX44" fmla="*/ 2821570 w 8097386"/>
              <a:gd name="connsiteY44" fmla="*/ 1248588 h 2573079"/>
              <a:gd name="connsiteX45" fmla="*/ 2674929 w 8097386"/>
              <a:gd name="connsiteY45" fmla="*/ 1282405 h 2573079"/>
              <a:gd name="connsiteX46" fmla="*/ 2564469 w 8097386"/>
              <a:gd name="connsiteY46" fmla="*/ 1337635 h 2573079"/>
              <a:gd name="connsiteX47" fmla="*/ 2419600 w 8097386"/>
              <a:gd name="connsiteY47" fmla="*/ 1477926 h 2573079"/>
              <a:gd name="connsiteX48" fmla="*/ 2217581 w 8097386"/>
              <a:gd name="connsiteY48" fmla="*/ 1573619 h 2573079"/>
              <a:gd name="connsiteX49" fmla="*/ 1909237 w 8097386"/>
              <a:gd name="connsiteY49" fmla="*/ 1658679 h 2573079"/>
              <a:gd name="connsiteX50" fmla="*/ 1622158 w 8097386"/>
              <a:gd name="connsiteY50" fmla="*/ 1679945 h 2573079"/>
              <a:gd name="connsiteX51" fmla="*/ 1441405 w 8097386"/>
              <a:gd name="connsiteY51" fmla="*/ 1743740 h 2573079"/>
              <a:gd name="connsiteX52" fmla="*/ 1218121 w 8097386"/>
              <a:gd name="connsiteY52" fmla="*/ 1754372 h 2573079"/>
              <a:gd name="connsiteX53" fmla="*/ 1133060 w 8097386"/>
              <a:gd name="connsiteY53" fmla="*/ 1786270 h 2573079"/>
              <a:gd name="connsiteX54" fmla="*/ 37907 w 8097386"/>
              <a:gd name="connsiteY54" fmla="*/ 1275908 h 2573079"/>
              <a:gd name="connsiteX55" fmla="*/ 484474 w 8097386"/>
              <a:gd name="connsiteY55" fmla="*/ 2573079 h 2573079"/>
              <a:gd name="connsiteX56" fmla="*/ 1590260 w 8097386"/>
              <a:gd name="connsiteY56" fmla="*/ 2286000 h 2573079"/>
              <a:gd name="connsiteX57" fmla="*/ 2111256 w 8097386"/>
              <a:gd name="connsiteY57" fmla="*/ 2307265 h 2573079"/>
              <a:gd name="connsiteX58" fmla="*/ 2260112 w 8097386"/>
              <a:gd name="connsiteY58" fmla="*/ 2137145 h 2573079"/>
              <a:gd name="connsiteX59" fmla="*/ 2472763 w 8097386"/>
              <a:gd name="connsiteY59" fmla="*/ 1850065 h 2573079"/>
              <a:gd name="connsiteX60" fmla="*/ 2494028 w 8097386"/>
              <a:gd name="connsiteY60" fmla="*/ 1807535 h 2573079"/>
              <a:gd name="connsiteX61" fmla="*/ 2600354 w 8097386"/>
              <a:gd name="connsiteY61" fmla="*/ 1733107 h 2573079"/>
              <a:gd name="connsiteX62" fmla="*/ 2685414 w 8097386"/>
              <a:gd name="connsiteY62" fmla="*/ 1690577 h 2573079"/>
              <a:gd name="connsiteX63" fmla="*/ 2632251 w 8097386"/>
              <a:gd name="connsiteY63" fmla="*/ 1584252 h 2573079"/>
              <a:gd name="connsiteX64" fmla="*/ 2693831 w 8097386"/>
              <a:gd name="connsiteY64" fmla="*/ 1543493 h 2573079"/>
              <a:gd name="connsiteX65" fmla="*/ 2759841 w 8097386"/>
              <a:gd name="connsiteY65" fmla="*/ 1467293 h 2573079"/>
              <a:gd name="connsiteX66" fmla="*/ 2770474 w 8097386"/>
              <a:gd name="connsiteY66" fmla="*/ 1460353 h 2573079"/>
              <a:gd name="connsiteX67" fmla="*/ 2936460 w 8097386"/>
              <a:gd name="connsiteY67" fmla="*/ 1390503 h 2573079"/>
              <a:gd name="connsiteX68" fmla="*/ 3131981 w 8097386"/>
              <a:gd name="connsiteY68" fmla="*/ 1435396 h 2573079"/>
              <a:gd name="connsiteX69" fmla="*/ 3280837 w 8097386"/>
              <a:gd name="connsiteY69" fmla="*/ 1467293 h 2573079"/>
              <a:gd name="connsiteX70" fmla="*/ 3419060 w 8097386"/>
              <a:gd name="connsiteY70" fmla="*/ 1499191 h 2573079"/>
              <a:gd name="connsiteX71" fmla="*/ 3567916 w 8097386"/>
              <a:gd name="connsiteY71" fmla="*/ 1499191 h 2573079"/>
              <a:gd name="connsiteX72" fmla="*/ 3663609 w 8097386"/>
              <a:gd name="connsiteY72" fmla="*/ 1477926 h 2573079"/>
              <a:gd name="connsiteX73" fmla="*/ 3684874 w 8097386"/>
              <a:gd name="connsiteY73" fmla="*/ 1403498 h 2573079"/>
              <a:gd name="connsiteX74" fmla="*/ 3674242 w 8097386"/>
              <a:gd name="connsiteY74" fmla="*/ 1329070 h 2573079"/>
              <a:gd name="connsiteX75" fmla="*/ 3599814 w 8097386"/>
              <a:gd name="connsiteY75" fmla="*/ 1275907 h 2573079"/>
              <a:gd name="connsiteX76" fmla="*/ 3429693 w 8097386"/>
              <a:gd name="connsiteY76" fmla="*/ 1222745 h 2573079"/>
              <a:gd name="connsiteX77" fmla="*/ 3334000 w 8097386"/>
              <a:gd name="connsiteY77" fmla="*/ 1158949 h 2573079"/>
              <a:gd name="connsiteX78" fmla="*/ 3450958 w 8097386"/>
              <a:gd name="connsiteY78" fmla="*/ 1105786 h 2573079"/>
              <a:gd name="connsiteX79" fmla="*/ 3578549 w 8097386"/>
              <a:gd name="connsiteY79" fmla="*/ 1063256 h 2573079"/>
              <a:gd name="connsiteX80" fmla="*/ 3674242 w 8097386"/>
              <a:gd name="connsiteY80" fmla="*/ 978196 h 2573079"/>
              <a:gd name="connsiteX81" fmla="*/ 3854995 w 8097386"/>
              <a:gd name="connsiteY81" fmla="*/ 935665 h 2573079"/>
              <a:gd name="connsiteX82" fmla="*/ 3971954 w 8097386"/>
              <a:gd name="connsiteY82" fmla="*/ 946298 h 2573079"/>
              <a:gd name="connsiteX83" fmla="*/ 4099544 w 8097386"/>
              <a:gd name="connsiteY83" fmla="*/ 946298 h 2573079"/>
              <a:gd name="connsiteX84" fmla="*/ 4205870 w 8097386"/>
              <a:gd name="connsiteY84" fmla="*/ 850605 h 2573079"/>
              <a:gd name="connsiteX85" fmla="*/ 4375991 w 8097386"/>
              <a:gd name="connsiteY85" fmla="*/ 818707 h 2573079"/>
              <a:gd name="connsiteX86" fmla="*/ 4514214 w 8097386"/>
              <a:gd name="connsiteY86" fmla="*/ 829340 h 2573079"/>
              <a:gd name="connsiteX87" fmla="*/ 4567377 w 8097386"/>
              <a:gd name="connsiteY87" fmla="*/ 871870 h 2573079"/>
              <a:gd name="connsiteX88" fmla="*/ 4546112 w 8097386"/>
              <a:gd name="connsiteY88" fmla="*/ 956931 h 2573079"/>
              <a:gd name="connsiteX89" fmla="*/ 4641805 w 8097386"/>
              <a:gd name="connsiteY89" fmla="*/ 1020726 h 2573079"/>
              <a:gd name="connsiteX90" fmla="*/ 4875721 w 8097386"/>
              <a:gd name="connsiteY90" fmla="*/ 1084521 h 2573079"/>
              <a:gd name="connsiteX91" fmla="*/ 5024577 w 8097386"/>
              <a:gd name="connsiteY91" fmla="*/ 1137684 h 2573079"/>
              <a:gd name="connsiteX92" fmla="*/ 5130902 w 8097386"/>
              <a:gd name="connsiteY92" fmla="*/ 1190847 h 2573079"/>
              <a:gd name="connsiteX93" fmla="*/ 5120270 w 8097386"/>
              <a:gd name="connsiteY93" fmla="*/ 1297172 h 2573079"/>
              <a:gd name="connsiteX94" fmla="*/ 5120270 w 8097386"/>
              <a:gd name="connsiteY94" fmla="*/ 1360968 h 2573079"/>
              <a:gd name="connsiteX95" fmla="*/ 5205330 w 8097386"/>
              <a:gd name="connsiteY95" fmla="*/ 1414131 h 2573079"/>
              <a:gd name="connsiteX96" fmla="*/ 5375451 w 8097386"/>
              <a:gd name="connsiteY96" fmla="*/ 1488558 h 2573079"/>
              <a:gd name="connsiteX97" fmla="*/ 5545572 w 8097386"/>
              <a:gd name="connsiteY97" fmla="*/ 1499191 h 2573079"/>
              <a:gd name="connsiteX98" fmla="*/ 5705060 w 8097386"/>
              <a:gd name="connsiteY98" fmla="*/ 1509824 h 2573079"/>
              <a:gd name="connsiteX99" fmla="*/ 5832651 w 8097386"/>
              <a:gd name="connsiteY99" fmla="*/ 1509824 h 2573079"/>
              <a:gd name="connsiteX100" fmla="*/ 5970874 w 8097386"/>
              <a:gd name="connsiteY100" fmla="*/ 1509824 h 2573079"/>
              <a:gd name="connsiteX101" fmla="*/ 6109098 w 8097386"/>
              <a:gd name="connsiteY101" fmla="*/ 1531089 h 2573079"/>
              <a:gd name="connsiteX102" fmla="*/ 6226056 w 8097386"/>
              <a:gd name="connsiteY102" fmla="*/ 1541721 h 2573079"/>
              <a:gd name="connsiteX103" fmla="*/ 6332381 w 8097386"/>
              <a:gd name="connsiteY103" fmla="*/ 1562986 h 2573079"/>
              <a:gd name="connsiteX104" fmla="*/ 6428074 w 8097386"/>
              <a:gd name="connsiteY104" fmla="*/ 1584252 h 2573079"/>
              <a:gd name="connsiteX105" fmla="*/ 6502502 w 8097386"/>
              <a:gd name="connsiteY105" fmla="*/ 1637414 h 2573079"/>
              <a:gd name="connsiteX106" fmla="*/ 6502502 w 8097386"/>
              <a:gd name="connsiteY106" fmla="*/ 1754372 h 2573079"/>
              <a:gd name="connsiteX107" fmla="*/ 6534400 w 8097386"/>
              <a:gd name="connsiteY107" fmla="*/ 1935126 h 2573079"/>
              <a:gd name="connsiteX108" fmla="*/ 6725786 w 8097386"/>
              <a:gd name="connsiteY108" fmla="*/ 2009554 h 2573079"/>
              <a:gd name="connsiteX109" fmla="*/ 6864009 w 8097386"/>
              <a:gd name="connsiteY109" fmla="*/ 2041452 h 2573079"/>
              <a:gd name="connsiteX110" fmla="*/ 7129823 w 8097386"/>
              <a:gd name="connsiteY110" fmla="*/ 2083982 h 2573079"/>
              <a:gd name="connsiteX111" fmla="*/ 7342474 w 8097386"/>
              <a:gd name="connsiteY111" fmla="*/ 2094614 h 2573079"/>
              <a:gd name="connsiteX112" fmla="*/ 7533860 w 8097386"/>
              <a:gd name="connsiteY112" fmla="*/ 2094614 h 2573079"/>
              <a:gd name="connsiteX113" fmla="*/ 7799674 w 8097386"/>
              <a:gd name="connsiteY113" fmla="*/ 1956391 h 2573079"/>
              <a:gd name="connsiteX114" fmla="*/ 7948530 w 8097386"/>
              <a:gd name="connsiteY114" fmla="*/ 1903228 h 2573079"/>
              <a:gd name="connsiteX115" fmla="*/ 8076121 w 8097386"/>
              <a:gd name="connsiteY115" fmla="*/ 1765005 h 2573079"/>
              <a:gd name="connsiteX116" fmla="*/ 8097386 w 8097386"/>
              <a:gd name="connsiteY116" fmla="*/ 1520456 h 2573079"/>
              <a:gd name="connsiteX117" fmla="*/ 8086754 w 8097386"/>
              <a:gd name="connsiteY117" fmla="*/ 1382233 h 2573079"/>
              <a:gd name="connsiteX118" fmla="*/ 7959163 w 8097386"/>
              <a:gd name="connsiteY118" fmla="*/ 1265275 h 2573079"/>
              <a:gd name="connsiteX119" fmla="*/ 7927265 w 8097386"/>
              <a:gd name="connsiteY119" fmla="*/ 1084521 h 2573079"/>
              <a:gd name="connsiteX120" fmla="*/ 7852837 w 8097386"/>
              <a:gd name="connsiteY120" fmla="*/ 925033 h 2573079"/>
              <a:gd name="connsiteX121" fmla="*/ 7874102 w 8097386"/>
              <a:gd name="connsiteY121" fmla="*/ 786810 h 2573079"/>
              <a:gd name="connsiteX122" fmla="*/ 7842205 w 8097386"/>
              <a:gd name="connsiteY122" fmla="*/ 691117 h 2573079"/>
              <a:gd name="connsiteX123" fmla="*/ 7759359 w 8097386"/>
              <a:gd name="connsiteY123" fmla="*/ 655896 h 2573079"/>
              <a:gd name="connsiteX124" fmla="*/ 7703981 w 8097386"/>
              <a:gd name="connsiteY124" fmla="*/ 499731 h 2573079"/>
              <a:gd name="connsiteX125" fmla="*/ 7640186 w 8097386"/>
              <a:gd name="connsiteY125" fmla="*/ 425303 h 2573079"/>
              <a:gd name="connsiteX126" fmla="*/ 7587023 w 8097386"/>
              <a:gd name="connsiteY126" fmla="*/ 297712 h 2573079"/>
              <a:gd name="connsiteX127" fmla="*/ 7555126 w 8097386"/>
              <a:gd name="connsiteY127" fmla="*/ 191386 h 2573079"/>
              <a:gd name="connsiteX128" fmla="*/ 7555126 w 8097386"/>
              <a:gd name="connsiteY128" fmla="*/ 191386 h 2573079"/>
              <a:gd name="connsiteX129" fmla="*/ 7406270 w 8097386"/>
              <a:gd name="connsiteY129" fmla="*/ 116958 h 2573079"/>
              <a:gd name="connsiteX130" fmla="*/ 7353107 w 8097386"/>
              <a:gd name="connsiteY130" fmla="*/ 116958 h 2573079"/>
              <a:gd name="connsiteX0" fmla="*/ 7172354 w 8097386"/>
              <a:gd name="connsiteY0" fmla="*/ 0 h 2573079"/>
              <a:gd name="connsiteX1" fmla="*/ 7321209 w 8097386"/>
              <a:gd name="connsiteY1" fmla="*/ 148856 h 2573079"/>
              <a:gd name="connsiteX2" fmla="*/ 7342474 w 8097386"/>
              <a:gd name="connsiteY2" fmla="*/ 233917 h 2573079"/>
              <a:gd name="connsiteX3" fmla="*/ 7342474 w 8097386"/>
              <a:gd name="connsiteY3" fmla="*/ 350875 h 2573079"/>
              <a:gd name="connsiteX4" fmla="*/ 7427535 w 8097386"/>
              <a:gd name="connsiteY4" fmla="*/ 489098 h 2573079"/>
              <a:gd name="connsiteX5" fmla="*/ 7427535 w 8097386"/>
              <a:gd name="connsiteY5" fmla="*/ 616689 h 2573079"/>
              <a:gd name="connsiteX6" fmla="*/ 7363740 w 8097386"/>
              <a:gd name="connsiteY6" fmla="*/ 765545 h 2573079"/>
              <a:gd name="connsiteX7" fmla="*/ 7363740 w 8097386"/>
              <a:gd name="connsiteY7" fmla="*/ 946298 h 2573079"/>
              <a:gd name="connsiteX8" fmla="*/ 7353107 w 8097386"/>
              <a:gd name="connsiteY8" fmla="*/ 1095154 h 2573079"/>
              <a:gd name="connsiteX9" fmla="*/ 7363740 w 8097386"/>
              <a:gd name="connsiteY9" fmla="*/ 1190847 h 2573079"/>
              <a:gd name="connsiteX10" fmla="*/ 7385005 w 8097386"/>
              <a:gd name="connsiteY10" fmla="*/ 1371600 h 2573079"/>
              <a:gd name="connsiteX11" fmla="*/ 7385005 w 8097386"/>
              <a:gd name="connsiteY11" fmla="*/ 1541721 h 2573079"/>
              <a:gd name="connsiteX12" fmla="*/ 7278679 w 8097386"/>
              <a:gd name="connsiteY12" fmla="*/ 1584252 h 2573079"/>
              <a:gd name="connsiteX13" fmla="*/ 7023498 w 8097386"/>
              <a:gd name="connsiteY13" fmla="*/ 1616149 h 2573079"/>
              <a:gd name="connsiteX14" fmla="*/ 6789581 w 8097386"/>
              <a:gd name="connsiteY14" fmla="*/ 1562986 h 2573079"/>
              <a:gd name="connsiteX15" fmla="*/ 6459972 w 8097386"/>
              <a:gd name="connsiteY15" fmla="*/ 1446028 h 2573079"/>
              <a:gd name="connsiteX16" fmla="*/ 6130363 w 8097386"/>
              <a:gd name="connsiteY16" fmla="*/ 1371600 h 2573079"/>
              <a:gd name="connsiteX17" fmla="*/ 5960242 w 8097386"/>
              <a:gd name="connsiteY17" fmla="*/ 1339703 h 2573079"/>
              <a:gd name="connsiteX18" fmla="*/ 5566837 w 8097386"/>
              <a:gd name="connsiteY18" fmla="*/ 1371600 h 2573079"/>
              <a:gd name="connsiteX19" fmla="*/ 5417981 w 8097386"/>
              <a:gd name="connsiteY19" fmla="*/ 1371600 h 2573079"/>
              <a:gd name="connsiteX20" fmla="*/ 5322288 w 8097386"/>
              <a:gd name="connsiteY20" fmla="*/ 1339703 h 2573079"/>
              <a:gd name="connsiteX21" fmla="*/ 5290391 w 8097386"/>
              <a:gd name="connsiteY21" fmla="*/ 1297172 h 2573079"/>
              <a:gd name="connsiteX22" fmla="*/ 5279758 w 8097386"/>
              <a:gd name="connsiteY22" fmla="*/ 1105786 h 2573079"/>
              <a:gd name="connsiteX23" fmla="*/ 5141535 w 8097386"/>
              <a:gd name="connsiteY23" fmla="*/ 1084521 h 2573079"/>
              <a:gd name="connsiteX24" fmla="*/ 4971414 w 8097386"/>
              <a:gd name="connsiteY24" fmla="*/ 1041991 h 2573079"/>
              <a:gd name="connsiteX25" fmla="*/ 4854456 w 8097386"/>
              <a:gd name="connsiteY25" fmla="*/ 1010093 h 2573079"/>
              <a:gd name="connsiteX26" fmla="*/ 4705600 w 8097386"/>
              <a:gd name="connsiteY26" fmla="*/ 967563 h 2573079"/>
              <a:gd name="connsiteX27" fmla="*/ 4694967 w 8097386"/>
              <a:gd name="connsiteY27" fmla="*/ 925033 h 2573079"/>
              <a:gd name="connsiteX28" fmla="*/ 4652437 w 8097386"/>
              <a:gd name="connsiteY28" fmla="*/ 839972 h 2573079"/>
              <a:gd name="connsiteX29" fmla="*/ 4439786 w 8097386"/>
              <a:gd name="connsiteY29" fmla="*/ 786810 h 2573079"/>
              <a:gd name="connsiteX30" fmla="*/ 4301563 w 8097386"/>
              <a:gd name="connsiteY30" fmla="*/ 744279 h 2573079"/>
              <a:gd name="connsiteX31" fmla="*/ 4205870 w 8097386"/>
              <a:gd name="connsiteY31" fmla="*/ 754912 h 2573079"/>
              <a:gd name="connsiteX32" fmla="*/ 4120809 w 8097386"/>
              <a:gd name="connsiteY32" fmla="*/ 808075 h 2573079"/>
              <a:gd name="connsiteX33" fmla="*/ 4088912 w 8097386"/>
              <a:gd name="connsiteY33" fmla="*/ 861238 h 2573079"/>
              <a:gd name="connsiteX34" fmla="*/ 3982586 w 8097386"/>
              <a:gd name="connsiteY34" fmla="*/ 882503 h 2573079"/>
              <a:gd name="connsiteX35" fmla="*/ 3684874 w 8097386"/>
              <a:gd name="connsiteY35" fmla="*/ 861238 h 2573079"/>
              <a:gd name="connsiteX36" fmla="*/ 3493488 w 8097386"/>
              <a:gd name="connsiteY36" fmla="*/ 935665 h 2573079"/>
              <a:gd name="connsiteX37" fmla="*/ 3312735 w 8097386"/>
              <a:gd name="connsiteY37" fmla="*/ 1063256 h 2573079"/>
              <a:gd name="connsiteX38" fmla="*/ 3227674 w 8097386"/>
              <a:gd name="connsiteY38" fmla="*/ 1137684 h 2573079"/>
              <a:gd name="connsiteX39" fmla="*/ 3419060 w 8097386"/>
              <a:gd name="connsiteY39" fmla="*/ 1286540 h 2573079"/>
              <a:gd name="connsiteX40" fmla="*/ 3525386 w 8097386"/>
              <a:gd name="connsiteY40" fmla="*/ 1360968 h 2573079"/>
              <a:gd name="connsiteX41" fmla="*/ 3525386 w 8097386"/>
              <a:gd name="connsiteY41" fmla="*/ 1360968 h 2573079"/>
              <a:gd name="connsiteX42" fmla="*/ 3231957 w 8097386"/>
              <a:gd name="connsiteY42" fmla="*/ 1369681 h 2573079"/>
              <a:gd name="connsiteX43" fmla="*/ 3031858 w 8097386"/>
              <a:gd name="connsiteY43" fmla="*/ 1312531 h 2573079"/>
              <a:gd name="connsiteX44" fmla="*/ 2821570 w 8097386"/>
              <a:gd name="connsiteY44" fmla="*/ 1248588 h 2573079"/>
              <a:gd name="connsiteX45" fmla="*/ 2674929 w 8097386"/>
              <a:gd name="connsiteY45" fmla="*/ 1282405 h 2573079"/>
              <a:gd name="connsiteX46" fmla="*/ 2564469 w 8097386"/>
              <a:gd name="connsiteY46" fmla="*/ 1337635 h 2573079"/>
              <a:gd name="connsiteX47" fmla="*/ 2419600 w 8097386"/>
              <a:gd name="connsiteY47" fmla="*/ 1477926 h 2573079"/>
              <a:gd name="connsiteX48" fmla="*/ 2217581 w 8097386"/>
              <a:gd name="connsiteY48" fmla="*/ 1573619 h 2573079"/>
              <a:gd name="connsiteX49" fmla="*/ 1909237 w 8097386"/>
              <a:gd name="connsiteY49" fmla="*/ 1658679 h 2573079"/>
              <a:gd name="connsiteX50" fmla="*/ 1622158 w 8097386"/>
              <a:gd name="connsiteY50" fmla="*/ 1679945 h 2573079"/>
              <a:gd name="connsiteX51" fmla="*/ 1441405 w 8097386"/>
              <a:gd name="connsiteY51" fmla="*/ 1743740 h 2573079"/>
              <a:gd name="connsiteX52" fmla="*/ 1218121 w 8097386"/>
              <a:gd name="connsiteY52" fmla="*/ 1754372 h 2573079"/>
              <a:gd name="connsiteX53" fmla="*/ 1133060 w 8097386"/>
              <a:gd name="connsiteY53" fmla="*/ 1786270 h 2573079"/>
              <a:gd name="connsiteX54" fmla="*/ 37907 w 8097386"/>
              <a:gd name="connsiteY54" fmla="*/ 1275908 h 2573079"/>
              <a:gd name="connsiteX55" fmla="*/ 484474 w 8097386"/>
              <a:gd name="connsiteY55" fmla="*/ 2573079 h 2573079"/>
              <a:gd name="connsiteX56" fmla="*/ 1590260 w 8097386"/>
              <a:gd name="connsiteY56" fmla="*/ 2286000 h 2573079"/>
              <a:gd name="connsiteX57" fmla="*/ 2111256 w 8097386"/>
              <a:gd name="connsiteY57" fmla="*/ 2307265 h 2573079"/>
              <a:gd name="connsiteX58" fmla="*/ 2260112 w 8097386"/>
              <a:gd name="connsiteY58" fmla="*/ 2137145 h 2573079"/>
              <a:gd name="connsiteX59" fmla="*/ 2472763 w 8097386"/>
              <a:gd name="connsiteY59" fmla="*/ 1850065 h 2573079"/>
              <a:gd name="connsiteX60" fmla="*/ 2494028 w 8097386"/>
              <a:gd name="connsiteY60" fmla="*/ 1807535 h 2573079"/>
              <a:gd name="connsiteX61" fmla="*/ 2600354 w 8097386"/>
              <a:gd name="connsiteY61" fmla="*/ 1733107 h 2573079"/>
              <a:gd name="connsiteX62" fmla="*/ 2685414 w 8097386"/>
              <a:gd name="connsiteY62" fmla="*/ 1690577 h 2573079"/>
              <a:gd name="connsiteX63" fmla="*/ 2632251 w 8097386"/>
              <a:gd name="connsiteY63" fmla="*/ 1584252 h 2573079"/>
              <a:gd name="connsiteX64" fmla="*/ 2693831 w 8097386"/>
              <a:gd name="connsiteY64" fmla="*/ 1543493 h 2573079"/>
              <a:gd name="connsiteX65" fmla="*/ 2759841 w 8097386"/>
              <a:gd name="connsiteY65" fmla="*/ 1467293 h 2573079"/>
              <a:gd name="connsiteX66" fmla="*/ 2770474 w 8097386"/>
              <a:gd name="connsiteY66" fmla="*/ 1460353 h 2573079"/>
              <a:gd name="connsiteX67" fmla="*/ 2936460 w 8097386"/>
              <a:gd name="connsiteY67" fmla="*/ 1390503 h 2573079"/>
              <a:gd name="connsiteX68" fmla="*/ 3131981 w 8097386"/>
              <a:gd name="connsiteY68" fmla="*/ 1435396 h 2573079"/>
              <a:gd name="connsiteX69" fmla="*/ 3280837 w 8097386"/>
              <a:gd name="connsiteY69" fmla="*/ 1467293 h 2573079"/>
              <a:gd name="connsiteX70" fmla="*/ 3419060 w 8097386"/>
              <a:gd name="connsiteY70" fmla="*/ 1499191 h 2573079"/>
              <a:gd name="connsiteX71" fmla="*/ 3567916 w 8097386"/>
              <a:gd name="connsiteY71" fmla="*/ 1499191 h 2573079"/>
              <a:gd name="connsiteX72" fmla="*/ 3663609 w 8097386"/>
              <a:gd name="connsiteY72" fmla="*/ 1477926 h 2573079"/>
              <a:gd name="connsiteX73" fmla="*/ 3684874 w 8097386"/>
              <a:gd name="connsiteY73" fmla="*/ 1403498 h 2573079"/>
              <a:gd name="connsiteX74" fmla="*/ 3674242 w 8097386"/>
              <a:gd name="connsiteY74" fmla="*/ 1329070 h 2573079"/>
              <a:gd name="connsiteX75" fmla="*/ 3599814 w 8097386"/>
              <a:gd name="connsiteY75" fmla="*/ 1275907 h 2573079"/>
              <a:gd name="connsiteX76" fmla="*/ 3429693 w 8097386"/>
              <a:gd name="connsiteY76" fmla="*/ 1222745 h 2573079"/>
              <a:gd name="connsiteX77" fmla="*/ 3334000 w 8097386"/>
              <a:gd name="connsiteY77" fmla="*/ 1158949 h 2573079"/>
              <a:gd name="connsiteX78" fmla="*/ 3450958 w 8097386"/>
              <a:gd name="connsiteY78" fmla="*/ 1105786 h 2573079"/>
              <a:gd name="connsiteX79" fmla="*/ 3578549 w 8097386"/>
              <a:gd name="connsiteY79" fmla="*/ 1063256 h 2573079"/>
              <a:gd name="connsiteX80" fmla="*/ 3674242 w 8097386"/>
              <a:gd name="connsiteY80" fmla="*/ 978196 h 2573079"/>
              <a:gd name="connsiteX81" fmla="*/ 3854995 w 8097386"/>
              <a:gd name="connsiteY81" fmla="*/ 935665 h 2573079"/>
              <a:gd name="connsiteX82" fmla="*/ 3971954 w 8097386"/>
              <a:gd name="connsiteY82" fmla="*/ 946298 h 2573079"/>
              <a:gd name="connsiteX83" fmla="*/ 4099544 w 8097386"/>
              <a:gd name="connsiteY83" fmla="*/ 946298 h 2573079"/>
              <a:gd name="connsiteX84" fmla="*/ 4205870 w 8097386"/>
              <a:gd name="connsiteY84" fmla="*/ 850605 h 2573079"/>
              <a:gd name="connsiteX85" fmla="*/ 4375991 w 8097386"/>
              <a:gd name="connsiteY85" fmla="*/ 818707 h 2573079"/>
              <a:gd name="connsiteX86" fmla="*/ 4514214 w 8097386"/>
              <a:gd name="connsiteY86" fmla="*/ 829340 h 2573079"/>
              <a:gd name="connsiteX87" fmla="*/ 4567377 w 8097386"/>
              <a:gd name="connsiteY87" fmla="*/ 871870 h 2573079"/>
              <a:gd name="connsiteX88" fmla="*/ 4546112 w 8097386"/>
              <a:gd name="connsiteY88" fmla="*/ 956931 h 2573079"/>
              <a:gd name="connsiteX89" fmla="*/ 4641805 w 8097386"/>
              <a:gd name="connsiteY89" fmla="*/ 1020726 h 2573079"/>
              <a:gd name="connsiteX90" fmla="*/ 4875721 w 8097386"/>
              <a:gd name="connsiteY90" fmla="*/ 1084521 h 2573079"/>
              <a:gd name="connsiteX91" fmla="*/ 5024577 w 8097386"/>
              <a:gd name="connsiteY91" fmla="*/ 1137684 h 2573079"/>
              <a:gd name="connsiteX92" fmla="*/ 5130902 w 8097386"/>
              <a:gd name="connsiteY92" fmla="*/ 1190847 h 2573079"/>
              <a:gd name="connsiteX93" fmla="*/ 5120270 w 8097386"/>
              <a:gd name="connsiteY93" fmla="*/ 1297172 h 2573079"/>
              <a:gd name="connsiteX94" fmla="*/ 5120270 w 8097386"/>
              <a:gd name="connsiteY94" fmla="*/ 1360968 h 2573079"/>
              <a:gd name="connsiteX95" fmla="*/ 5205330 w 8097386"/>
              <a:gd name="connsiteY95" fmla="*/ 1414131 h 2573079"/>
              <a:gd name="connsiteX96" fmla="*/ 5375451 w 8097386"/>
              <a:gd name="connsiteY96" fmla="*/ 1488558 h 2573079"/>
              <a:gd name="connsiteX97" fmla="*/ 5545572 w 8097386"/>
              <a:gd name="connsiteY97" fmla="*/ 1499191 h 2573079"/>
              <a:gd name="connsiteX98" fmla="*/ 5705060 w 8097386"/>
              <a:gd name="connsiteY98" fmla="*/ 1509824 h 2573079"/>
              <a:gd name="connsiteX99" fmla="*/ 5832651 w 8097386"/>
              <a:gd name="connsiteY99" fmla="*/ 1509824 h 2573079"/>
              <a:gd name="connsiteX100" fmla="*/ 5970874 w 8097386"/>
              <a:gd name="connsiteY100" fmla="*/ 1509824 h 2573079"/>
              <a:gd name="connsiteX101" fmla="*/ 6109098 w 8097386"/>
              <a:gd name="connsiteY101" fmla="*/ 1531089 h 2573079"/>
              <a:gd name="connsiteX102" fmla="*/ 6226056 w 8097386"/>
              <a:gd name="connsiteY102" fmla="*/ 1541721 h 2573079"/>
              <a:gd name="connsiteX103" fmla="*/ 6332381 w 8097386"/>
              <a:gd name="connsiteY103" fmla="*/ 1562986 h 2573079"/>
              <a:gd name="connsiteX104" fmla="*/ 6428074 w 8097386"/>
              <a:gd name="connsiteY104" fmla="*/ 1584252 h 2573079"/>
              <a:gd name="connsiteX105" fmla="*/ 6502502 w 8097386"/>
              <a:gd name="connsiteY105" fmla="*/ 1637414 h 2573079"/>
              <a:gd name="connsiteX106" fmla="*/ 6502502 w 8097386"/>
              <a:gd name="connsiteY106" fmla="*/ 1754372 h 2573079"/>
              <a:gd name="connsiteX107" fmla="*/ 6534400 w 8097386"/>
              <a:gd name="connsiteY107" fmla="*/ 1935126 h 2573079"/>
              <a:gd name="connsiteX108" fmla="*/ 6725786 w 8097386"/>
              <a:gd name="connsiteY108" fmla="*/ 2009554 h 2573079"/>
              <a:gd name="connsiteX109" fmla="*/ 6864009 w 8097386"/>
              <a:gd name="connsiteY109" fmla="*/ 2041452 h 2573079"/>
              <a:gd name="connsiteX110" fmla="*/ 7129823 w 8097386"/>
              <a:gd name="connsiteY110" fmla="*/ 2083982 h 2573079"/>
              <a:gd name="connsiteX111" fmla="*/ 7342474 w 8097386"/>
              <a:gd name="connsiteY111" fmla="*/ 2094614 h 2573079"/>
              <a:gd name="connsiteX112" fmla="*/ 7533860 w 8097386"/>
              <a:gd name="connsiteY112" fmla="*/ 2094614 h 2573079"/>
              <a:gd name="connsiteX113" fmla="*/ 7799674 w 8097386"/>
              <a:gd name="connsiteY113" fmla="*/ 1956391 h 2573079"/>
              <a:gd name="connsiteX114" fmla="*/ 7948530 w 8097386"/>
              <a:gd name="connsiteY114" fmla="*/ 1903228 h 2573079"/>
              <a:gd name="connsiteX115" fmla="*/ 8076121 w 8097386"/>
              <a:gd name="connsiteY115" fmla="*/ 1765005 h 2573079"/>
              <a:gd name="connsiteX116" fmla="*/ 8097386 w 8097386"/>
              <a:gd name="connsiteY116" fmla="*/ 1520456 h 2573079"/>
              <a:gd name="connsiteX117" fmla="*/ 8086754 w 8097386"/>
              <a:gd name="connsiteY117" fmla="*/ 1382233 h 2573079"/>
              <a:gd name="connsiteX118" fmla="*/ 7959163 w 8097386"/>
              <a:gd name="connsiteY118" fmla="*/ 1265275 h 2573079"/>
              <a:gd name="connsiteX119" fmla="*/ 7927265 w 8097386"/>
              <a:gd name="connsiteY119" fmla="*/ 1084521 h 2573079"/>
              <a:gd name="connsiteX120" fmla="*/ 7852837 w 8097386"/>
              <a:gd name="connsiteY120" fmla="*/ 925033 h 2573079"/>
              <a:gd name="connsiteX121" fmla="*/ 7874102 w 8097386"/>
              <a:gd name="connsiteY121" fmla="*/ 786810 h 2573079"/>
              <a:gd name="connsiteX122" fmla="*/ 7746955 w 8097386"/>
              <a:gd name="connsiteY122" fmla="*/ 776842 h 2573079"/>
              <a:gd name="connsiteX123" fmla="*/ 7759359 w 8097386"/>
              <a:gd name="connsiteY123" fmla="*/ 655896 h 2573079"/>
              <a:gd name="connsiteX124" fmla="*/ 7703981 w 8097386"/>
              <a:gd name="connsiteY124" fmla="*/ 499731 h 2573079"/>
              <a:gd name="connsiteX125" fmla="*/ 7640186 w 8097386"/>
              <a:gd name="connsiteY125" fmla="*/ 425303 h 2573079"/>
              <a:gd name="connsiteX126" fmla="*/ 7587023 w 8097386"/>
              <a:gd name="connsiteY126" fmla="*/ 297712 h 2573079"/>
              <a:gd name="connsiteX127" fmla="*/ 7555126 w 8097386"/>
              <a:gd name="connsiteY127" fmla="*/ 191386 h 2573079"/>
              <a:gd name="connsiteX128" fmla="*/ 7555126 w 8097386"/>
              <a:gd name="connsiteY128" fmla="*/ 191386 h 2573079"/>
              <a:gd name="connsiteX129" fmla="*/ 7406270 w 8097386"/>
              <a:gd name="connsiteY129" fmla="*/ 116958 h 2573079"/>
              <a:gd name="connsiteX130" fmla="*/ 7353107 w 8097386"/>
              <a:gd name="connsiteY130" fmla="*/ 116958 h 2573079"/>
              <a:gd name="connsiteX0" fmla="*/ 7172354 w 8097386"/>
              <a:gd name="connsiteY0" fmla="*/ 0 h 2573079"/>
              <a:gd name="connsiteX1" fmla="*/ 7321209 w 8097386"/>
              <a:gd name="connsiteY1" fmla="*/ 148856 h 2573079"/>
              <a:gd name="connsiteX2" fmla="*/ 7342474 w 8097386"/>
              <a:gd name="connsiteY2" fmla="*/ 233917 h 2573079"/>
              <a:gd name="connsiteX3" fmla="*/ 7342474 w 8097386"/>
              <a:gd name="connsiteY3" fmla="*/ 350875 h 2573079"/>
              <a:gd name="connsiteX4" fmla="*/ 7427535 w 8097386"/>
              <a:gd name="connsiteY4" fmla="*/ 489098 h 2573079"/>
              <a:gd name="connsiteX5" fmla="*/ 7427535 w 8097386"/>
              <a:gd name="connsiteY5" fmla="*/ 616689 h 2573079"/>
              <a:gd name="connsiteX6" fmla="*/ 7363740 w 8097386"/>
              <a:gd name="connsiteY6" fmla="*/ 765545 h 2573079"/>
              <a:gd name="connsiteX7" fmla="*/ 7363740 w 8097386"/>
              <a:gd name="connsiteY7" fmla="*/ 946298 h 2573079"/>
              <a:gd name="connsiteX8" fmla="*/ 7353107 w 8097386"/>
              <a:gd name="connsiteY8" fmla="*/ 1095154 h 2573079"/>
              <a:gd name="connsiteX9" fmla="*/ 7363740 w 8097386"/>
              <a:gd name="connsiteY9" fmla="*/ 1190847 h 2573079"/>
              <a:gd name="connsiteX10" fmla="*/ 7385005 w 8097386"/>
              <a:gd name="connsiteY10" fmla="*/ 1371600 h 2573079"/>
              <a:gd name="connsiteX11" fmla="*/ 7385005 w 8097386"/>
              <a:gd name="connsiteY11" fmla="*/ 1541721 h 2573079"/>
              <a:gd name="connsiteX12" fmla="*/ 7278679 w 8097386"/>
              <a:gd name="connsiteY12" fmla="*/ 1584252 h 2573079"/>
              <a:gd name="connsiteX13" fmla="*/ 7023498 w 8097386"/>
              <a:gd name="connsiteY13" fmla="*/ 1616149 h 2573079"/>
              <a:gd name="connsiteX14" fmla="*/ 6789581 w 8097386"/>
              <a:gd name="connsiteY14" fmla="*/ 1562986 h 2573079"/>
              <a:gd name="connsiteX15" fmla="*/ 6459972 w 8097386"/>
              <a:gd name="connsiteY15" fmla="*/ 1446028 h 2573079"/>
              <a:gd name="connsiteX16" fmla="*/ 6130363 w 8097386"/>
              <a:gd name="connsiteY16" fmla="*/ 1371600 h 2573079"/>
              <a:gd name="connsiteX17" fmla="*/ 5960242 w 8097386"/>
              <a:gd name="connsiteY17" fmla="*/ 1339703 h 2573079"/>
              <a:gd name="connsiteX18" fmla="*/ 5566837 w 8097386"/>
              <a:gd name="connsiteY18" fmla="*/ 1371600 h 2573079"/>
              <a:gd name="connsiteX19" fmla="*/ 5417981 w 8097386"/>
              <a:gd name="connsiteY19" fmla="*/ 1371600 h 2573079"/>
              <a:gd name="connsiteX20" fmla="*/ 5322288 w 8097386"/>
              <a:gd name="connsiteY20" fmla="*/ 1339703 h 2573079"/>
              <a:gd name="connsiteX21" fmla="*/ 5290391 w 8097386"/>
              <a:gd name="connsiteY21" fmla="*/ 1297172 h 2573079"/>
              <a:gd name="connsiteX22" fmla="*/ 5279758 w 8097386"/>
              <a:gd name="connsiteY22" fmla="*/ 1105786 h 2573079"/>
              <a:gd name="connsiteX23" fmla="*/ 5141535 w 8097386"/>
              <a:gd name="connsiteY23" fmla="*/ 1084521 h 2573079"/>
              <a:gd name="connsiteX24" fmla="*/ 4971414 w 8097386"/>
              <a:gd name="connsiteY24" fmla="*/ 1041991 h 2573079"/>
              <a:gd name="connsiteX25" fmla="*/ 4854456 w 8097386"/>
              <a:gd name="connsiteY25" fmla="*/ 1010093 h 2573079"/>
              <a:gd name="connsiteX26" fmla="*/ 4705600 w 8097386"/>
              <a:gd name="connsiteY26" fmla="*/ 967563 h 2573079"/>
              <a:gd name="connsiteX27" fmla="*/ 4694967 w 8097386"/>
              <a:gd name="connsiteY27" fmla="*/ 925033 h 2573079"/>
              <a:gd name="connsiteX28" fmla="*/ 4652437 w 8097386"/>
              <a:gd name="connsiteY28" fmla="*/ 839972 h 2573079"/>
              <a:gd name="connsiteX29" fmla="*/ 4439786 w 8097386"/>
              <a:gd name="connsiteY29" fmla="*/ 786810 h 2573079"/>
              <a:gd name="connsiteX30" fmla="*/ 4301563 w 8097386"/>
              <a:gd name="connsiteY30" fmla="*/ 744279 h 2573079"/>
              <a:gd name="connsiteX31" fmla="*/ 4205870 w 8097386"/>
              <a:gd name="connsiteY31" fmla="*/ 754912 h 2573079"/>
              <a:gd name="connsiteX32" fmla="*/ 4120809 w 8097386"/>
              <a:gd name="connsiteY32" fmla="*/ 808075 h 2573079"/>
              <a:gd name="connsiteX33" fmla="*/ 4088912 w 8097386"/>
              <a:gd name="connsiteY33" fmla="*/ 861238 h 2573079"/>
              <a:gd name="connsiteX34" fmla="*/ 3982586 w 8097386"/>
              <a:gd name="connsiteY34" fmla="*/ 882503 h 2573079"/>
              <a:gd name="connsiteX35" fmla="*/ 3684874 w 8097386"/>
              <a:gd name="connsiteY35" fmla="*/ 861238 h 2573079"/>
              <a:gd name="connsiteX36" fmla="*/ 3493488 w 8097386"/>
              <a:gd name="connsiteY36" fmla="*/ 935665 h 2573079"/>
              <a:gd name="connsiteX37" fmla="*/ 3312735 w 8097386"/>
              <a:gd name="connsiteY37" fmla="*/ 1063256 h 2573079"/>
              <a:gd name="connsiteX38" fmla="*/ 3227674 w 8097386"/>
              <a:gd name="connsiteY38" fmla="*/ 1137684 h 2573079"/>
              <a:gd name="connsiteX39" fmla="*/ 3419060 w 8097386"/>
              <a:gd name="connsiteY39" fmla="*/ 1286540 h 2573079"/>
              <a:gd name="connsiteX40" fmla="*/ 3525386 w 8097386"/>
              <a:gd name="connsiteY40" fmla="*/ 1360968 h 2573079"/>
              <a:gd name="connsiteX41" fmla="*/ 3525386 w 8097386"/>
              <a:gd name="connsiteY41" fmla="*/ 1360968 h 2573079"/>
              <a:gd name="connsiteX42" fmla="*/ 3231957 w 8097386"/>
              <a:gd name="connsiteY42" fmla="*/ 1369681 h 2573079"/>
              <a:gd name="connsiteX43" fmla="*/ 3031858 w 8097386"/>
              <a:gd name="connsiteY43" fmla="*/ 1312531 h 2573079"/>
              <a:gd name="connsiteX44" fmla="*/ 2821570 w 8097386"/>
              <a:gd name="connsiteY44" fmla="*/ 1248588 h 2573079"/>
              <a:gd name="connsiteX45" fmla="*/ 2674929 w 8097386"/>
              <a:gd name="connsiteY45" fmla="*/ 1282405 h 2573079"/>
              <a:gd name="connsiteX46" fmla="*/ 2564469 w 8097386"/>
              <a:gd name="connsiteY46" fmla="*/ 1337635 h 2573079"/>
              <a:gd name="connsiteX47" fmla="*/ 2419600 w 8097386"/>
              <a:gd name="connsiteY47" fmla="*/ 1477926 h 2573079"/>
              <a:gd name="connsiteX48" fmla="*/ 2217581 w 8097386"/>
              <a:gd name="connsiteY48" fmla="*/ 1573619 h 2573079"/>
              <a:gd name="connsiteX49" fmla="*/ 1909237 w 8097386"/>
              <a:gd name="connsiteY49" fmla="*/ 1658679 h 2573079"/>
              <a:gd name="connsiteX50" fmla="*/ 1622158 w 8097386"/>
              <a:gd name="connsiteY50" fmla="*/ 1679945 h 2573079"/>
              <a:gd name="connsiteX51" fmla="*/ 1441405 w 8097386"/>
              <a:gd name="connsiteY51" fmla="*/ 1743740 h 2573079"/>
              <a:gd name="connsiteX52" fmla="*/ 1218121 w 8097386"/>
              <a:gd name="connsiteY52" fmla="*/ 1754372 h 2573079"/>
              <a:gd name="connsiteX53" fmla="*/ 1133060 w 8097386"/>
              <a:gd name="connsiteY53" fmla="*/ 1786270 h 2573079"/>
              <a:gd name="connsiteX54" fmla="*/ 37907 w 8097386"/>
              <a:gd name="connsiteY54" fmla="*/ 1275908 h 2573079"/>
              <a:gd name="connsiteX55" fmla="*/ 484474 w 8097386"/>
              <a:gd name="connsiteY55" fmla="*/ 2573079 h 2573079"/>
              <a:gd name="connsiteX56" fmla="*/ 1590260 w 8097386"/>
              <a:gd name="connsiteY56" fmla="*/ 2286000 h 2573079"/>
              <a:gd name="connsiteX57" fmla="*/ 2111256 w 8097386"/>
              <a:gd name="connsiteY57" fmla="*/ 2307265 h 2573079"/>
              <a:gd name="connsiteX58" fmla="*/ 2260112 w 8097386"/>
              <a:gd name="connsiteY58" fmla="*/ 2137145 h 2573079"/>
              <a:gd name="connsiteX59" fmla="*/ 2472763 w 8097386"/>
              <a:gd name="connsiteY59" fmla="*/ 1850065 h 2573079"/>
              <a:gd name="connsiteX60" fmla="*/ 2494028 w 8097386"/>
              <a:gd name="connsiteY60" fmla="*/ 1807535 h 2573079"/>
              <a:gd name="connsiteX61" fmla="*/ 2600354 w 8097386"/>
              <a:gd name="connsiteY61" fmla="*/ 1733107 h 2573079"/>
              <a:gd name="connsiteX62" fmla="*/ 2685414 w 8097386"/>
              <a:gd name="connsiteY62" fmla="*/ 1690577 h 2573079"/>
              <a:gd name="connsiteX63" fmla="*/ 2632251 w 8097386"/>
              <a:gd name="connsiteY63" fmla="*/ 1584252 h 2573079"/>
              <a:gd name="connsiteX64" fmla="*/ 2693831 w 8097386"/>
              <a:gd name="connsiteY64" fmla="*/ 1543493 h 2573079"/>
              <a:gd name="connsiteX65" fmla="*/ 2759841 w 8097386"/>
              <a:gd name="connsiteY65" fmla="*/ 1467293 h 2573079"/>
              <a:gd name="connsiteX66" fmla="*/ 2770474 w 8097386"/>
              <a:gd name="connsiteY66" fmla="*/ 1460353 h 2573079"/>
              <a:gd name="connsiteX67" fmla="*/ 2936460 w 8097386"/>
              <a:gd name="connsiteY67" fmla="*/ 1390503 h 2573079"/>
              <a:gd name="connsiteX68" fmla="*/ 3131981 w 8097386"/>
              <a:gd name="connsiteY68" fmla="*/ 1435396 h 2573079"/>
              <a:gd name="connsiteX69" fmla="*/ 3280837 w 8097386"/>
              <a:gd name="connsiteY69" fmla="*/ 1467293 h 2573079"/>
              <a:gd name="connsiteX70" fmla="*/ 3419060 w 8097386"/>
              <a:gd name="connsiteY70" fmla="*/ 1499191 h 2573079"/>
              <a:gd name="connsiteX71" fmla="*/ 3567916 w 8097386"/>
              <a:gd name="connsiteY71" fmla="*/ 1499191 h 2573079"/>
              <a:gd name="connsiteX72" fmla="*/ 3663609 w 8097386"/>
              <a:gd name="connsiteY72" fmla="*/ 1477926 h 2573079"/>
              <a:gd name="connsiteX73" fmla="*/ 3684874 w 8097386"/>
              <a:gd name="connsiteY73" fmla="*/ 1403498 h 2573079"/>
              <a:gd name="connsiteX74" fmla="*/ 3674242 w 8097386"/>
              <a:gd name="connsiteY74" fmla="*/ 1329070 h 2573079"/>
              <a:gd name="connsiteX75" fmla="*/ 3599814 w 8097386"/>
              <a:gd name="connsiteY75" fmla="*/ 1275907 h 2573079"/>
              <a:gd name="connsiteX76" fmla="*/ 3429693 w 8097386"/>
              <a:gd name="connsiteY76" fmla="*/ 1222745 h 2573079"/>
              <a:gd name="connsiteX77" fmla="*/ 3334000 w 8097386"/>
              <a:gd name="connsiteY77" fmla="*/ 1158949 h 2573079"/>
              <a:gd name="connsiteX78" fmla="*/ 3450958 w 8097386"/>
              <a:gd name="connsiteY78" fmla="*/ 1105786 h 2573079"/>
              <a:gd name="connsiteX79" fmla="*/ 3578549 w 8097386"/>
              <a:gd name="connsiteY79" fmla="*/ 1063256 h 2573079"/>
              <a:gd name="connsiteX80" fmla="*/ 3674242 w 8097386"/>
              <a:gd name="connsiteY80" fmla="*/ 978196 h 2573079"/>
              <a:gd name="connsiteX81" fmla="*/ 3854995 w 8097386"/>
              <a:gd name="connsiteY81" fmla="*/ 935665 h 2573079"/>
              <a:gd name="connsiteX82" fmla="*/ 3971954 w 8097386"/>
              <a:gd name="connsiteY82" fmla="*/ 946298 h 2573079"/>
              <a:gd name="connsiteX83" fmla="*/ 4099544 w 8097386"/>
              <a:gd name="connsiteY83" fmla="*/ 946298 h 2573079"/>
              <a:gd name="connsiteX84" fmla="*/ 4205870 w 8097386"/>
              <a:gd name="connsiteY84" fmla="*/ 850605 h 2573079"/>
              <a:gd name="connsiteX85" fmla="*/ 4375991 w 8097386"/>
              <a:gd name="connsiteY85" fmla="*/ 818707 h 2573079"/>
              <a:gd name="connsiteX86" fmla="*/ 4514214 w 8097386"/>
              <a:gd name="connsiteY86" fmla="*/ 829340 h 2573079"/>
              <a:gd name="connsiteX87" fmla="*/ 4567377 w 8097386"/>
              <a:gd name="connsiteY87" fmla="*/ 871870 h 2573079"/>
              <a:gd name="connsiteX88" fmla="*/ 4546112 w 8097386"/>
              <a:gd name="connsiteY88" fmla="*/ 956931 h 2573079"/>
              <a:gd name="connsiteX89" fmla="*/ 4641805 w 8097386"/>
              <a:gd name="connsiteY89" fmla="*/ 1020726 h 2573079"/>
              <a:gd name="connsiteX90" fmla="*/ 4875721 w 8097386"/>
              <a:gd name="connsiteY90" fmla="*/ 1084521 h 2573079"/>
              <a:gd name="connsiteX91" fmla="*/ 5024577 w 8097386"/>
              <a:gd name="connsiteY91" fmla="*/ 1137684 h 2573079"/>
              <a:gd name="connsiteX92" fmla="*/ 5130902 w 8097386"/>
              <a:gd name="connsiteY92" fmla="*/ 1190847 h 2573079"/>
              <a:gd name="connsiteX93" fmla="*/ 5120270 w 8097386"/>
              <a:gd name="connsiteY93" fmla="*/ 1297172 h 2573079"/>
              <a:gd name="connsiteX94" fmla="*/ 5120270 w 8097386"/>
              <a:gd name="connsiteY94" fmla="*/ 1360968 h 2573079"/>
              <a:gd name="connsiteX95" fmla="*/ 5205330 w 8097386"/>
              <a:gd name="connsiteY95" fmla="*/ 1414131 h 2573079"/>
              <a:gd name="connsiteX96" fmla="*/ 5375451 w 8097386"/>
              <a:gd name="connsiteY96" fmla="*/ 1488558 h 2573079"/>
              <a:gd name="connsiteX97" fmla="*/ 5545572 w 8097386"/>
              <a:gd name="connsiteY97" fmla="*/ 1499191 h 2573079"/>
              <a:gd name="connsiteX98" fmla="*/ 5705060 w 8097386"/>
              <a:gd name="connsiteY98" fmla="*/ 1509824 h 2573079"/>
              <a:gd name="connsiteX99" fmla="*/ 5832651 w 8097386"/>
              <a:gd name="connsiteY99" fmla="*/ 1509824 h 2573079"/>
              <a:gd name="connsiteX100" fmla="*/ 5970874 w 8097386"/>
              <a:gd name="connsiteY100" fmla="*/ 1509824 h 2573079"/>
              <a:gd name="connsiteX101" fmla="*/ 6109098 w 8097386"/>
              <a:gd name="connsiteY101" fmla="*/ 1531089 h 2573079"/>
              <a:gd name="connsiteX102" fmla="*/ 6226056 w 8097386"/>
              <a:gd name="connsiteY102" fmla="*/ 1541721 h 2573079"/>
              <a:gd name="connsiteX103" fmla="*/ 6332381 w 8097386"/>
              <a:gd name="connsiteY103" fmla="*/ 1562986 h 2573079"/>
              <a:gd name="connsiteX104" fmla="*/ 6428074 w 8097386"/>
              <a:gd name="connsiteY104" fmla="*/ 1584252 h 2573079"/>
              <a:gd name="connsiteX105" fmla="*/ 6502502 w 8097386"/>
              <a:gd name="connsiteY105" fmla="*/ 1637414 h 2573079"/>
              <a:gd name="connsiteX106" fmla="*/ 6502502 w 8097386"/>
              <a:gd name="connsiteY106" fmla="*/ 1754372 h 2573079"/>
              <a:gd name="connsiteX107" fmla="*/ 6534400 w 8097386"/>
              <a:gd name="connsiteY107" fmla="*/ 1935126 h 2573079"/>
              <a:gd name="connsiteX108" fmla="*/ 6725786 w 8097386"/>
              <a:gd name="connsiteY108" fmla="*/ 2009554 h 2573079"/>
              <a:gd name="connsiteX109" fmla="*/ 6864009 w 8097386"/>
              <a:gd name="connsiteY109" fmla="*/ 2041452 h 2573079"/>
              <a:gd name="connsiteX110" fmla="*/ 7129823 w 8097386"/>
              <a:gd name="connsiteY110" fmla="*/ 2083982 h 2573079"/>
              <a:gd name="connsiteX111" fmla="*/ 7342474 w 8097386"/>
              <a:gd name="connsiteY111" fmla="*/ 2094614 h 2573079"/>
              <a:gd name="connsiteX112" fmla="*/ 7533860 w 8097386"/>
              <a:gd name="connsiteY112" fmla="*/ 2094614 h 2573079"/>
              <a:gd name="connsiteX113" fmla="*/ 7799674 w 8097386"/>
              <a:gd name="connsiteY113" fmla="*/ 1956391 h 2573079"/>
              <a:gd name="connsiteX114" fmla="*/ 7948530 w 8097386"/>
              <a:gd name="connsiteY114" fmla="*/ 1903228 h 2573079"/>
              <a:gd name="connsiteX115" fmla="*/ 8076121 w 8097386"/>
              <a:gd name="connsiteY115" fmla="*/ 1765005 h 2573079"/>
              <a:gd name="connsiteX116" fmla="*/ 8097386 w 8097386"/>
              <a:gd name="connsiteY116" fmla="*/ 1520456 h 2573079"/>
              <a:gd name="connsiteX117" fmla="*/ 8086754 w 8097386"/>
              <a:gd name="connsiteY117" fmla="*/ 1382233 h 2573079"/>
              <a:gd name="connsiteX118" fmla="*/ 7959163 w 8097386"/>
              <a:gd name="connsiteY118" fmla="*/ 1265275 h 2573079"/>
              <a:gd name="connsiteX119" fmla="*/ 7927265 w 8097386"/>
              <a:gd name="connsiteY119" fmla="*/ 1084521 h 2573079"/>
              <a:gd name="connsiteX120" fmla="*/ 7852837 w 8097386"/>
              <a:gd name="connsiteY120" fmla="*/ 925033 h 2573079"/>
              <a:gd name="connsiteX121" fmla="*/ 7788377 w 8097386"/>
              <a:gd name="connsiteY121" fmla="*/ 853485 h 2573079"/>
              <a:gd name="connsiteX122" fmla="*/ 7746955 w 8097386"/>
              <a:gd name="connsiteY122" fmla="*/ 776842 h 2573079"/>
              <a:gd name="connsiteX123" fmla="*/ 7759359 w 8097386"/>
              <a:gd name="connsiteY123" fmla="*/ 655896 h 2573079"/>
              <a:gd name="connsiteX124" fmla="*/ 7703981 w 8097386"/>
              <a:gd name="connsiteY124" fmla="*/ 499731 h 2573079"/>
              <a:gd name="connsiteX125" fmla="*/ 7640186 w 8097386"/>
              <a:gd name="connsiteY125" fmla="*/ 425303 h 2573079"/>
              <a:gd name="connsiteX126" fmla="*/ 7587023 w 8097386"/>
              <a:gd name="connsiteY126" fmla="*/ 297712 h 2573079"/>
              <a:gd name="connsiteX127" fmla="*/ 7555126 w 8097386"/>
              <a:gd name="connsiteY127" fmla="*/ 191386 h 2573079"/>
              <a:gd name="connsiteX128" fmla="*/ 7555126 w 8097386"/>
              <a:gd name="connsiteY128" fmla="*/ 191386 h 2573079"/>
              <a:gd name="connsiteX129" fmla="*/ 7406270 w 8097386"/>
              <a:gd name="connsiteY129" fmla="*/ 116958 h 2573079"/>
              <a:gd name="connsiteX130" fmla="*/ 7353107 w 8097386"/>
              <a:gd name="connsiteY130" fmla="*/ 116958 h 2573079"/>
              <a:gd name="connsiteX0" fmla="*/ 7172354 w 8097386"/>
              <a:gd name="connsiteY0" fmla="*/ 0 h 2573079"/>
              <a:gd name="connsiteX1" fmla="*/ 7321209 w 8097386"/>
              <a:gd name="connsiteY1" fmla="*/ 148856 h 2573079"/>
              <a:gd name="connsiteX2" fmla="*/ 7342474 w 8097386"/>
              <a:gd name="connsiteY2" fmla="*/ 233917 h 2573079"/>
              <a:gd name="connsiteX3" fmla="*/ 7342474 w 8097386"/>
              <a:gd name="connsiteY3" fmla="*/ 350875 h 2573079"/>
              <a:gd name="connsiteX4" fmla="*/ 7427535 w 8097386"/>
              <a:gd name="connsiteY4" fmla="*/ 489098 h 2573079"/>
              <a:gd name="connsiteX5" fmla="*/ 7427535 w 8097386"/>
              <a:gd name="connsiteY5" fmla="*/ 616689 h 2573079"/>
              <a:gd name="connsiteX6" fmla="*/ 7363740 w 8097386"/>
              <a:gd name="connsiteY6" fmla="*/ 765545 h 2573079"/>
              <a:gd name="connsiteX7" fmla="*/ 7363740 w 8097386"/>
              <a:gd name="connsiteY7" fmla="*/ 946298 h 2573079"/>
              <a:gd name="connsiteX8" fmla="*/ 7353107 w 8097386"/>
              <a:gd name="connsiteY8" fmla="*/ 1095154 h 2573079"/>
              <a:gd name="connsiteX9" fmla="*/ 7363740 w 8097386"/>
              <a:gd name="connsiteY9" fmla="*/ 1190847 h 2573079"/>
              <a:gd name="connsiteX10" fmla="*/ 7385005 w 8097386"/>
              <a:gd name="connsiteY10" fmla="*/ 1371600 h 2573079"/>
              <a:gd name="connsiteX11" fmla="*/ 7385005 w 8097386"/>
              <a:gd name="connsiteY11" fmla="*/ 1541721 h 2573079"/>
              <a:gd name="connsiteX12" fmla="*/ 7278679 w 8097386"/>
              <a:gd name="connsiteY12" fmla="*/ 1584252 h 2573079"/>
              <a:gd name="connsiteX13" fmla="*/ 7023498 w 8097386"/>
              <a:gd name="connsiteY13" fmla="*/ 1616149 h 2573079"/>
              <a:gd name="connsiteX14" fmla="*/ 6789581 w 8097386"/>
              <a:gd name="connsiteY14" fmla="*/ 1562986 h 2573079"/>
              <a:gd name="connsiteX15" fmla="*/ 6459972 w 8097386"/>
              <a:gd name="connsiteY15" fmla="*/ 1446028 h 2573079"/>
              <a:gd name="connsiteX16" fmla="*/ 6130363 w 8097386"/>
              <a:gd name="connsiteY16" fmla="*/ 1371600 h 2573079"/>
              <a:gd name="connsiteX17" fmla="*/ 5960242 w 8097386"/>
              <a:gd name="connsiteY17" fmla="*/ 1339703 h 2573079"/>
              <a:gd name="connsiteX18" fmla="*/ 5566837 w 8097386"/>
              <a:gd name="connsiteY18" fmla="*/ 1371600 h 2573079"/>
              <a:gd name="connsiteX19" fmla="*/ 5417981 w 8097386"/>
              <a:gd name="connsiteY19" fmla="*/ 1371600 h 2573079"/>
              <a:gd name="connsiteX20" fmla="*/ 5322288 w 8097386"/>
              <a:gd name="connsiteY20" fmla="*/ 1339703 h 2573079"/>
              <a:gd name="connsiteX21" fmla="*/ 5290391 w 8097386"/>
              <a:gd name="connsiteY21" fmla="*/ 1297172 h 2573079"/>
              <a:gd name="connsiteX22" fmla="*/ 5279758 w 8097386"/>
              <a:gd name="connsiteY22" fmla="*/ 1105786 h 2573079"/>
              <a:gd name="connsiteX23" fmla="*/ 5141535 w 8097386"/>
              <a:gd name="connsiteY23" fmla="*/ 1084521 h 2573079"/>
              <a:gd name="connsiteX24" fmla="*/ 4971414 w 8097386"/>
              <a:gd name="connsiteY24" fmla="*/ 1041991 h 2573079"/>
              <a:gd name="connsiteX25" fmla="*/ 4854456 w 8097386"/>
              <a:gd name="connsiteY25" fmla="*/ 1010093 h 2573079"/>
              <a:gd name="connsiteX26" fmla="*/ 4705600 w 8097386"/>
              <a:gd name="connsiteY26" fmla="*/ 967563 h 2573079"/>
              <a:gd name="connsiteX27" fmla="*/ 4694967 w 8097386"/>
              <a:gd name="connsiteY27" fmla="*/ 925033 h 2573079"/>
              <a:gd name="connsiteX28" fmla="*/ 4652437 w 8097386"/>
              <a:gd name="connsiteY28" fmla="*/ 839972 h 2573079"/>
              <a:gd name="connsiteX29" fmla="*/ 4439786 w 8097386"/>
              <a:gd name="connsiteY29" fmla="*/ 786810 h 2573079"/>
              <a:gd name="connsiteX30" fmla="*/ 4301563 w 8097386"/>
              <a:gd name="connsiteY30" fmla="*/ 744279 h 2573079"/>
              <a:gd name="connsiteX31" fmla="*/ 4205870 w 8097386"/>
              <a:gd name="connsiteY31" fmla="*/ 754912 h 2573079"/>
              <a:gd name="connsiteX32" fmla="*/ 4120809 w 8097386"/>
              <a:gd name="connsiteY32" fmla="*/ 808075 h 2573079"/>
              <a:gd name="connsiteX33" fmla="*/ 4088912 w 8097386"/>
              <a:gd name="connsiteY33" fmla="*/ 861238 h 2573079"/>
              <a:gd name="connsiteX34" fmla="*/ 3982586 w 8097386"/>
              <a:gd name="connsiteY34" fmla="*/ 882503 h 2573079"/>
              <a:gd name="connsiteX35" fmla="*/ 3684874 w 8097386"/>
              <a:gd name="connsiteY35" fmla="*/ 861238 h 2573079"/>
              <a:gd name="connsiteX36" fmla="*/ 3493488 w 8097386"/>
              <a:gd name="connsiteY36" fmla="*/ 935665 h 2573079"/>
              <a:gd name="connsiteX37" fmla="*/ 3312735 w 8097386"/>
              <a:gd name="connsiteY37" fmla="*/ 1063256 h 2573079"/>
              <a:gd name="connsiteX38" fmla="*/ 3227674 w 8097386"/>
              <a:gd name="connsiteY38" fmla="*/ 1137684 h 2573079"/>
              <a:gd name="connsiteX39" fmla="*/ 3419060 w 8097386"/>
              <a:gd name="connsiteY39" fmla="*/ 1286540 h 2573079"/>
              <a:gd name="connsiteX40" fmla="*/ 3525386 w 8097386"/>
              <a:gd name="connsiteY40" fmla="*/ 1360968 h 2573079"/>
              <a:gd name="connsiteX41" fmla="*/ 3525386 w 8097386"/>
              <a:gd name="connsiteY41" fmla="*/ 1360968 h 2573079"/>
              <a:gd name="connsiteX42" fmla="*/ 3231957 w 8097386"/>
              <a:gd name="connsiteY42" fmla="*/ 1369681 h 2573079"/>
              <a:gd name="connsiteX43" fmla="*/ 3031858 w 8097386"/>
              <a:gd name="connsiteY43" fmla="*/ 1312531 h 2573079"/>
              <a:gd name="connsiteX44" fmla="*/ 2821570 w 8097386"/>
              <a:gd name="connsiteY44" fmla="*/ 1248588 h 2573079"/>
              <a:gd name="connsiteX45" fmla="*/ 2674929 w 8097386"/>
              <a:gd name="connsiteY45" fmla="*/ 1282405 h 2573079"/>
              <a:gd name="connsiteX46" fmla="*/ 2564469 w 8097386"/>
              <a:gd name="connsiteY46" fmla="*/ 1337635 h 2573079"/>
              <a:gd name="connsiteX47" fmla="*/ 2419600 w 8097386"/>
              <a:gd name="connsiteY47" fmla="*/ 1477926 h 2573079"/>
              <a:gd name="connsiteX48" fmla="*/ 2217581 w 8097386"/>
              <a:gd name="connsiteY48" fmla="*/ 1573619 h 2573079"/>
              <a:gd name="connsiteX49" fmla="*/ 1909237 w 8097386"/>
              <a:gd name="connsiteY49" fmla="*/ 1658679 h 2573079"/>
              <a:gd name="connsiteX50" fmla="*/ 1622158 w 8097386"/>
              <a:gd name="connsiteY50" fmla="*/ 1679945 h 2573079"/>
              <a:gd name="connsiteX51" fmla="*/ 1441405 w 8097386"/>
              <a:gd name="connsiteY51" fmla="*/ 1743740 h 2573079"/>
              <a:gd name="connsiteX52" fmla="*/ 1218121 w 8097386"/>
              <a:gd name="connsiteY52" fmla="*/ 1754372 h 2573079"/>
              <a:gd name="connsiteX53" fmla="*/ 1133060 w 8097386"/>
              <a:gd name="connsiteY53" fmla="*/ 1786270 h 2573079"/>
              <a:gd name="connsiteX54" fmla="*/ 37907 w 8097386"/>
              <a:gd name="connsiteY54" fmla="*/ 1275908 h 2573079"/>
              <a:gd name="connsiteX55" fmla="*/ 484474 w 8097386"/>
              <a:gd name="connsiteY55" fmla="*/ 2573079 h 2573079"/>
              <a:gd name="connsiteX56" fmla="*/ 1590260 w 8097386"/>
              <a:gd name="connsiteY56" fmla="*/ 2286000 h 2573079"/>
              <a:gd name="connsiteX57" fmla="*/ 2111256 w 8097386"/>
              <a:gd name="connsiteY57" fmla="*/ 2307265 h 2573079"/>
              <a:gd name="connsiteX58" fmla="*/ 2260112 w 8097386"/>
              <a:gd name="connsiteY58" fmla="*/ 2137145 h 2573079"/>
              <a:gd name="connsiteX59" fmla="*/ 2472763 w 8097386"/>
              <a:gd name="connsiteY59" fmla="*/ 1850065 h 2573079"/>
              <a:gd name="connsiteX60" fmla="*/ 2494028 w 8097386"/>
              <a:gd name="connsiteY60" fmla="*/ 1807535 h 2573079"/>
              <a:gd name="connsiteX61" fmla="*/ 2600354 w 8097386"/>
              <a:gd name="connsiteY61" fmla="*/ 1733107 h 2573079"/>
              <a:gd name="connsiteX62" fmla="*/ 2685414 w 8097386"/>
              <a:gd name="connsiteY62" fmla="*/ 1690577 h 2573079"/>
              <a:gd name="connsiteX63" fmla="*/ 2632251 w 8097386"/>
              <a:gd name="connsiteY63" fmla="*/ 1584252 h 2573079"/>
              <a:gd name="connsiteX64" fmla="*/ 2693831 w 8097386"/>
              <a:gd name="connsiteY64" fmla="*/ 1543493 h 2573079"/>
              <a:gd name="connsiteX65" fmla="*/ 2759841 w 8097386"/>
              <a:gd name="connsiteY65" fmla="*/ 1467293 h 2573079"/>
              <a:gd name="connsiteX66" fmla="*/ 2770474 w 8097386"/>
              <a:gd name="connsiteY66" fmla="*/ 1460353 h 2573079"/>
              <a:gd name="connsiteX67" fmla="*/ 2936460 w 8097386"/>
              <a:gd name="connsiteY67" fmla="*/ 1390503 h 2573079"/>
              <a:gd name="connsiteX68" fmla="*/ 3131981 w 8097386"/>
              <a:gd name="connsiteY68" fmla="*/ 1435396 h 2573079"/>
              <a:gd name="connsiteX69" fmla="*/ 3280837 w 8097386"/>
              <a:gd name="connsiteY69" fmla="*/ 1467293 h 2573079"/>
              <a:gd name="connsiteX70" fmla="*/ 3419060 w 8097386"/>
              <a:gd name="connsiteY70" fmla="*/ 1499191 h 2573079"/>
              <a:gd name="connsiteX71" fmla="*/ 3567916 w 8097386"/>
              <a:gd name="connsiteY71" fmla="*/ 1499191 h 2573079"/>
              <a:gd name="connsiteX72" fmla="*/ 3663609 w 8097386"/>
              <a:gd name="connsiteY72" fmla="*/ 1477926 h 2573079"/>
              <a:gd name="connsiteX73" fmla="*/ 3684874 w 8097386"/>
              <a:gd name="connsiteY73" fmla="*/ 1403498 h 2573079"/>
              <a:gd name="connsiteX74" fmla="*/ 3674242 w 8097386"/>
              <a:gd name="connsiteY74" fmla="*/ 1329070 h 2573079"/>
              <a:gd name="connsiteX75" fmla="*/ 3599814 w 8097386"/>
              <a:gd name="connsiteY75" fmla="*/ 1275907 h 2573079"/>
              <a:gd name="connsiteX76" fmla="*/ 3429693 w 8097386"/>
              <a:gd name="connsiteY76" fmla="*/ 1222745 h 2573079"/>
              <a:gd name="connsiteX77" fmla="*/ 3334000 w 8097386"/>
              <a:gd name="connsiteY77" fmla="*/ 1158949 h 2573079"/>
              <a:gd name="connsiteX78" fmla="*/ 3450958 w 8097386"/>
              <a:gd name="connsiteY78" fmla="*/ 1105786 h 2573079"/>
              <a:gd name="connsiteX79" fmla="*/ 3578549 w 8097386"/>
              <a:gd name="connsiteY79" fmla="*/ 1063256 h 2573079"/>
              <a:gd name="connsiteX80" fmla="*/ 3674242 w 8097386"/>
              <a:gd name="connsiteY80" fmla="*/ 978196 h 2573079"/>
              <a:gd name="connsiteX81" fmla="*/ 3854995 w 8097386"/>
              <a:gd name="connsiteY81" fmla="*/ 935665 h 2573079"/>
              <a:gd name="connsiteX82" fmla="*/ 3971954 w 8097386"/>
              <a:gd name="connsiteY82" fmla="*/ 946298 h 2573079"/>
              <a:gd name="connsiteX83" fmla="*/ 4099544 w 8097386"/>
              <a:gd name="connsiteY83" fmla="*/ 946298 h 2573079"/>
              <a:gd name="connsiteX84" fmla="*/ 4205870 w 8097386"/>
              <a:gd name="connsiteY84" fmla="*/ 850605 h 2573079"/>
              <a:gd name="connsiteX85" fmla="*/ 4375991 w 8097386"/>
              <a:gd name="connsiteY85" fmla="*/ 818707 h 2573079"/>
              <a:gd name="connsiteX86" fmla="*/ 4514214 w 8097386"/>
              <a:gd name="connsiteY86" fmla="*/ 829340 h 2573079"/>
              <a:gd name="connsiteX87" fmla="*/ 4567377 w 8097386"/>
              <a:gd name="connsiteY87" fmla="*/ 871870 h 2573079"/>
              <a:gd name="connsiteX88" fmla="*/ 4546112 w 8097386"/>
              <a:gd name="connsiteY88" fmla="*/ 956931 h 2573079"/>
              <a:gd name="connsiteX89" fmla="*/ 4641805 w 8097386"/>
              <a:gd name="connsiteY89" fmla="*/ 1020726 h 2573079"/>
              <a:gd name="connsiteX90" fmla="*/ 4875721 w 8097386"/>
              <a:gd name="connsiteY90" fmla="*/ 1084521 h 2573079"/>
              <a:gd name="connsiteX91" fmla="*/ 5024577 w 8097386"/>
              <a:gd name="connsiteY91" fmla="*/ 1137684 h 2573079"/>
              <a:gd name="connsiteX92" fmla="*/ 5130902 w 8097386"/>
              <a:gd name="connsiteY92" fmla="*/ 1190847 h 2573079"/>
              <a:gd name="connsiteX93" fmla="*/ 5120270 w 8097386"/>
              <a:gd name="connsiteY93" fmla="*/ 1297172 h 2573079"/>
              <a:gd name="connsiteX94" fmla="*/ 5120270 w 8097386"/>
              <a:gd name="connsiteY94" fmla="*/ 1360968 h 2573079"/>
              <a:gd name="connsiteX95" fmla="*/ 5205330 w 8097386"/>
              <a:gd name="connsiteY95" fmla="*/ 1414131 h 2573079"/>
              <a:gd name="connsiteX96" fmla="*/ 5375451 w 8097386"/>
              <a:gd name="connsiteY96" fmla="*/ 1488558 h 2573079"/>
              <a:gd name="connsiteX97" fmla="*/ 5545572 w 8097386"/>
              <a:gd name="connsiteY97" fmla="*/ 1499191 h 2573079"/>
              <a:gd name="connsiteX98" fmla="*/ 5705060 w 8097386"/>
              <a:gd name="connsiteY98" fmla="*/ 1509824 h 2573079"/>
              <a:gd name="connsiteX99" fmla="*/ 5832651 w 8097386"/>
              <a:gd name="connsiteY99" fmla="*/ 1509824 h 2573079"/>
              <a:gd name="connsiteX100" fmla="*/ 5970874 w 8097386"/>
              <a:gd name="connsiteY100" fmla="*/ 1509824 h 2573079"/>
              <a:gd name="connsiteX101" fmla="*/ 6109098 w 8097386"/>
              <a:gd name="connsiteY101" fmla="*/ 1531089 h 2573079"/>
              <a:gd name="connsiteX102" fmla="*/ 6226056 w 8097386"/>
              <a:gd name="connsiteY102" fmla="*/ 1541721 h 2573079"/>
              <a:gd name="connsiteX103" fmla="*/ 6332381 w 8097386"/>
              <a:gd name="connsiteY103" fmla="*/ 1562986 h 2573079"/>
              <a:gd name="connsiteX104" fmla="*/ 6428074 w 8097386"/>
              <a:gd name="connsiteY104" fmla="*/ 1584252 h 2573079"/>
              <a:gd name="connsiteX105" fmla="*/ 6502502 w 8097386"/>
              <a:gd name="connsiteY105" fmla="*/ 1637414 h 2573079"/>
              <a:gd name="connsiteX106" fmla="*/ 6502502 w 8097386"/>
              <a:gd name="connsiteY106" fmla="*/ 1754372 h 2573079"/>
              <a:gd name="connsiteX107" fmla="*/ 6534400 w 8097386"/>
              <a:gd name="connsiteY107" fmla="*/ 1935126 h 2573079"/>
              <a:gd name="connsiteX108" fmla="*/ 6725786 w 8097386"/>
              <a:gd name="connsiteY108" fmla="*/ 2009554 h 2573079"/>
              <a:gd name="connsiteX109" fmla="*/ 6864009 w 8097386"/>
              <a:gd name="connsiteY109" fmla="*/ 2041452 h 2573079"/>
              <a:gd name="connsiteX110" fmla="*/ 7129823 w 8097386"/>
              <a:gd name="connsiteY110" fmla="*/ 2083982 h 2573079"/>
              <a:gd name="connsiteX111" fmla="*/ 7342474 w 8097386"/>
              <a:gd name="connsiteY111" fmla="*/ 2094614 h 2573079"/>
              <a:gd name="connsiteX112" fmla="*/ 7533860 w 8097386"/>
              <a:gd name="connsiteY112" fmla="*/ 2094614 h 2573079"/>
              <a:gd name="connsiteX113" fmla="*/ 7799674 w 8097386"/>
              <a:gd name="connsiteY113" fmla="*/ 1956391 h 2573079"/>
              <a:gd name="connsiteX114" fmla="*/ 7948530 w 8097386"/>
              <a:gd name="connsiteY114" fmla="*/ 1903228 h 2573079"/>
              <a:gd name="connsiteX115" fmla="*/ 8076121 w 8097386"/>
              <a:gd name="connsiteY115" fmla="*/ 1765005 h 2573079"/>
              <a:gd name="connsiteX116" fmla="*/ 8097386 w 8097386"/>
              <a:gd name="connsiteY116" fmla="*/ 1520456 h 2573079"/>
              <a:gd name="connsiteX117" fmla="*/ 8086754 w 8097386"/>
              <a:gd name="connsiteY117" fmla="*/ 1382233 h 2573079"/>
              <a:gd name="connsiteX118" fmla="*/ 7959163 w 8097386"/>
              <a:gd name="connsiteY118" fmla="*/ 1265275 h 2573079"/>
              <a:gd name="connsiteX119" fmla="*/ 7927265 w 8097386"/>
              <a:gd name="connsiteY119" fmla="*/ 1084521 h 2573079"/>
              <a:gd name="connsiteX120" fmla="*/ 7852837 w 8097386"/>
              <a:gd name="connsiteY120" fmla="*/ 925033 h 2573079"/>
              <a:gd name="connsiteX121" fmla="*/ 7788377 w 8097386"/>
              <a:gd name="connsiteY121" fmla="*/ 853485 h 2573079"/>
              <a:gd name="connsiteX122" fmla="*/ 7746955 w 8097386"/>
              <a:gd name="connsiteY122" fmla="*/ 776842 h 2573079"/>
              <a:gd name="connsiteX123" fmla="*/ 7835559 w 8097386"/>
              <a:gd name="connsiteY123" fmla="*/ 674946 h 2573079"/>
              <a:gd name="connsiteX124" fmla="*/ 7703981 w 8097386"/>
              <a:gd name="connsiteY124" fmla="*/ 499731 h 2573079"/>
              <a:gd name="connsiteX125" fmla="*/ 7640186 w 8097386"/>
              <a:gd name="connsiteY125" fmla="*/ 425303 h 2573079"/>
              <a:gd name="connsiteX126" fmla="*/ 7587023 w 8097386"/>
              <a:gd name="connsiteY126" fmla="*/ 297712 h 2573079"/>
              <a:gd name="connsiteX127" fmla="*/ 7555126 w 8097386"/>
              <a:gd name="connsiteY127" fmla="*/ 191386 h 2573079"/>
              <a:gd name="connsiteX128" fmla="*/ 7555126 w 8097386"/>
              <a:gd name="connsiteY128" fmla="*/ 191386 h 2573079"/>
              <a:gd name="connsiteX129" fmla="*/ 7406270 w 8097386"/>
              <a:gd name="connsiteY129" fmla="*/ 116958 h 2573079"/>
              <a:gd name="connsiteX130" fmla="*/ 7353107 w 8097386"/>
              <a:gd name="connsiteY130" fmla="*/ 116958 h 2573079"/>
              <a:gd name="connsiteX0" fmla="*/ 7172354 w 8097386"/>
              <a:gd name="connsiteY0" fmla="*/ 0 h 2573079"/>
              <a:gd name="connsiteX1" fmla="*/ 7321209 w 8097386"/>
              <a:gd name="connsiteY1" fmla="*/ 148856 h 2573079"/>
              <a:gd name="connsiteX2" fmla="*/ 7342474 w 8097386"/>
              <a:gd name="connsiteY2" fmla="*/ 233917 h 2573079"/>
              <a:gd name="connsiteX3" fmla="*/ 7342474 w 8097386"/>
              <a:gd name="connsiteY3" fmla="*/ 350875 h 2573079"/>
              <a:gd name="connsiteX4" fmla="*/ 7427535 w 8097386"/>
              <a:gd name="connsiteY4" fmla="*/ 489098 h 2573079"/>
              <a:gd name="connsiteX5" fmla="*/ 7427535 w 8097386"/>
              <a:gd name="connsiteY5" fmla="*/ 616689 h 2573079"/>
              <a:gd name="connsiteX6" fmla="*/ 7363740 w 8097386"/>
              <a:gd name="connsiteY6" fmla="*/ 765545 h 2573079"/>
              <a:gd name="connsiteX7" fmla="*/ 7363740 w 8097386"/>
              <a:gd name="connsiteY7" fmla="*/ 946298 h 2573079"/>
              <a:gd name="connsiteX8" fmla="*/ 7353107 w 8097386"/>
              <a:gd name="connsiteY8" fmla="*/ 1095154 h 2573079"/>
              <a:gd name="connsiteX9" fmla="*/ 7363740 w 8097386"/>
              <a:gd name="connsiteY9" fmla="*/ 1190847 h 2573079"/>
              <a:gd name="connsiteX10" fmla="*/ 7385005 w 8097386"/>
              <a:gd name="connsiteY10" fmla="*/ 1371600 h 2573079"/>
              <a:gd name="connsiteX11" fmla="*/ 7385005 w 8097386"/>
              <a:gd name="connsiteY11" fmla="*/ 1541721 h 2573079"/>
              <a:gd name="connsiteX12" fmla="*/ 7278679 w 8097386"/>
              <a:gd name="connsiteY12" fmla="*/ 1584252 h 2573079"/>
              <a:gd name="connsiteX13" fmla="*/ 7023498 w 8097386"/>
              <a:gd name="connsiteY13" fmla="*/ 1616149 h 2573079"/>
              <a:gd name="connsiteX14" fmla="*/ 6789581 w 8097386"/>
              <a:gd name="connsiteY14" fmla="*/ 1562986 h 2573079"/>
              <a:gd name="connsiteX15" fmla="*/ 6459972 w 8097386"/>
              <a:gd name="connsiteY15" fmla="*/ 1446028 h 2573079"/>
              <a:gd name="connsiteX16" fmla="*/ 6130363 w 8097386"/>
              <a:gd name="connsiteY16" fmla="*/ 1371600 h 2573079"/>
              <a:gd name="connsiteX17" fmla="*/ 5960242 w 8097386"/>
              <a:gd name="connsiteY17" fmla="*/ 1339703 h 2573079"/>
              <a:gd name="connsiteX18" fmla="*/ 5566837 w 8097386"/>
              <a:gd name="connsiteY18" fmla="*/ 1371600 h 2573079"/>
              <a:gd name="connsiteX19" fmla="*/ 5417981 w 8097386"/>
              <a:gd name="connsiteY19" fmla="*/ 1371600 h 2573079"/>
              <a:gd name="connsiteX20" fmla="*/ 5322288 w 8097386"/>
              <a:gd name="connsiteY20" fmla="*/ 1339703 h 2573079"/>
              <a:gd name="connsiteX21" fmla="*/ 5290391 w 8097386"/>
              <a:gd name="connsiteY21" fmla="*/ 1297172 h 2573079"/>
              <a:gd name="connsiteX22" fmla="*/ 5279758 w 8097386"/>
              <a:gd name="connsiteY22" fmla="*/ 1105786 h 2573079"/>
              <a:gd name="connsiteX23" fmla="*/ 5141535 w 8097386"/>
              <a:gd name="connsiteY23" fmla="*/ 1084521 h 2573079"/>
              <a:gd name="connsiteX24" fmla="*/ 4971414 w 8097386"/>
              <a:gd name="connsiteY24" fmla="*/ 1041991 h 2573079"/>
              <a:gd name="connsiteX25" fmla="*/ 4854456 w 8097386"/>
              <a:gd name="connsiteY25" fmla="*/ 1010093 h 2573079"/>
              <a:gd name="connsiteX26" fmla="*/ 4705600 w 8097386"/>
              <a:gd name="connsiteY26" fmla="*/ 967563 h 2573079"/>
              <a:gd name="connsiteX27" fmla="*/ 4694967 w 8097386"/>
              <a:gd name="connsiteY27" fmla="*/ 925033 h 2573079"/>
              <a:gd name="connsiteX28" fmla="*/ 4652437 w 8097386"/>
              <a:gd name="connsiteY28" fmla="*/ 839972 h 2573079"/>
              <a:gd name="connsiteX29" fmla="*/ 4439786 w 8097386"/>
              <a:gd name="connsiteY29" fmla="*/ 786810 h 2573079"/>
              <a:gd name="connsiteX30" fmla="*/ 4301563 w 8097386"/>
              <a:gd name="connsiteY30" fmla="*/ 744279 h 2573079"/>
              <a:gd name="connsiteX31" fmla="*/ 4205870 w 8097386"/>
              <a:gd name="connsiteY31" fmla="*/ 754912 h 2573079"/>
              <a:gd name="connsiteX32" fmla="*/ 4120809 w 8097386"/>
              <a:gd name="connsiteY32" fmla="*/ 808075 h 2573079"/>
              <a:gd name="connsiteX33" fmla="*/ 4088912 w 8097386"/>
              <a:gd name="connsiteY33" fmla="*/ 861238 h 2573079"/>
              <a:gd name="connsiteX34" fmla="*/ 3982586 w 8097386"/>
              <a:gd name="connsiteY34" fmla="*/ 882503 h 2573079"/>
              <a:gd name="connsiteX35" fmla="*/ 3684874 w 8097386"/>
              <a:gd name="connsiteY35" fmla="*/ 861238 h 2573079"/>
              <a:gd name="connsiteX36" fmla="*/ 3493488 w 8097386"/>
              <a:gd name="connsiteY36" fmla="*/ 935665 h 2573079"/>
              <a:gd name="connsiteX37" fmla="*/ 3312735 w 8097386"/>
              <a:gd name="connsiteY37" fmla="*/ 1063256 h 2573079"/>
              <a:gd name="connsiteX38" fmla="*/ 3227674 w 8097386"/>
              <a:gd name="connsiteY38" fmla="*/ 1137684 h 2573079"/>
              <a:gd name="connsiteX39" fmla="*/ 3419060 w 8097386"/>
              <a:gd name="connsiteY39" fmla="*/ 1286540 h 2573079"/>
              <a:gd name="connsiteX40" fmla="*/ 3525386 w 8097386"/>
              <a:gd name="connsiteY40" fmla="*/ 1360968 h 2573079"/>
              <a:gd name="connsiteX41" fmla="*/ 3525386 w 8097386"/>
              <a:gd name="connsiteY41" fmla="*/ 1360968 h 2573079"/>
              <a:gd name="connsiteX42" fmla="*/ 3231957 w 8097386"/>
              <a:gd name="connsiteY42" fmla="*/ 1369681 h 2573079"/>
              <a:gd name="connsiteX43" fmla="*/ 3031858 w 8097386"/>
              <a:gd name="connsiteY43" fmla="*/ 1312531 h 2573079"/>
              <a:gd name="connsiteX44" fmla="*/ 2821570 w 8097386"/>
              <a:gd name="connsiteY44" fmla="*/ 1248588 h 2573079"/>
              <a:gd name="connsiteX45" fmla="*/ 2674929 w 8097386"/>
              <a:gd name="connsiteY45" fmla="*/ 1282405 h 2573079"/>
              <a:gd name="connsiteX46" fmla="*/ 2564469 w 8097386"/>
              <a:gd name="connsiteY46" fmla="*/ 1337635 h 2573079"/>
              <a:gd name="connsiteX47" fmla="*/ 2419600 w 8097386"/>
              <a:gd name="connsiteY47" fmla="*/ 1477926 h 2573079"/>
              <a:gd name="connsiteX48" fmla="*/ 2217581 w 8097386"/>
              <a:gd name="connsiteY48" fmla="*/ 1573619 h 2573079"/>
              <a:gd name="connsiteX49" fmla="*/ 1909237 w 8097386"/>
              <a:gd name="connsiteY49" fmla="*/ 1658679 h 2573079"/>
              <a:gd name="connsiteX50" fmla="*/ 1622158 w 8097386"/>
              <a:gd name="connsiteY50" fmla="*/ 1679945 h 2573079"/>
              <a:gd name="connsiteX51" fmla="*/ 1441405 w 8097386"/>
              <a:gd name="connsiteY51" fmla="*/ 1743740 h 2573079"/>
              <a:gd name="connsiteX52" fmla="*/ 1218121 w 8097386"/>
              <a:gd name="connsiteY52" fmla="*/ 1754372 h 2573079"/>
              <a:gd name="connsiteX53" fmla="*/ 1133060 w 8097386"/>
              <a:gd name="connsiteY53" fmla="*/ 1786270 h 2573079"/>
              <a:gd name="connsiteX54" fmla="*/ 37907 w 8097386"/>
              <a:gd name="connsiteY54" fmla="*/ 1275908 h 2573079"/>
              <a:gd name="connsiteX55" fmla="*/ 484474 w 8097386"/>
              <a:gd name="connsiteY55" fmla="*/ 2573079 h 2573079"/>
              <a:gd name="connsiteX56" fmla="*/ 1590260 w 8097386"/>
              <a:gd name="connsiteY56" fmla="*/ 2286000 h 2573079"/>
              <a:gd name="connsiteX57" fmla="*/ 2111256 w 8097386"/>
              <a:gd name="connsiteY57" fmla="*/ 2307265 h 2573079"/>
              <a:gd name="connsiteX58" fmla="*/ 2260112 w 8097386"/>
              <a:gd name="connsiteY58" fmla="*/ 2137145 h 2573079"/>
              <a:gd name="connsiteX59" fmla="*/ 2472763 w 8097386"/>
              <a:gd name="connsiteY59" fmla="*/ 1850065 h 2573079"/>
              <a:gd name="connsiteX60" fmla="*/ 2494028 w 8097386"/>
              <a:gd name="connsiteY60" fmla="*/ 1807535 h 2573079"/>
              <a:gd name="connsiteX61" fmla="*/ 2600354 w 8097386"/>
              <a:gd name="connsiteY61" fmla="*/ 1733107 h 2573079"/>
              <a:gd name="connsiteX62" fmla="*/ 2685414 w 8097386"/>
              <a:gd name="connsiteY62" fmla="*/ 1690577 h 2573079"/>
              <a:gd name="connsiteX63" fmla="*/ 2632251 w 8097386"/>
              <a:gd name="connsiteY63" fmla="*/ 1584252 h 2573079"/>
              <a:gd name="connsiteX64" fmla="*/ 2693831 w 8097386"/>
              <a:gd name="connsiteY64" fmla="*/ 1543493 h 2573079"/>
              <a:gd name="connsiteX65" fmla="*/ 2759841 w 8097386"/>
              <a:gd name="connsiteY65" fmla="*/ 1467293 h 2573079"/>
              <a:gd name="connsiteX66" fmla="*/ 2770474 w 8097386"/>
              <a:gd name="connsiteY66" fmla="*/ 1460353 h 2573079"/>
              <a:gd name="connsiteX67" fmla="*/ 2936460 w 8097386"/>
              <a:gd name="connsiteY67" fmla="*/ 1390503 h 2573079"/>
              <a:gd name="connsiteX68" fmla="*/ 3131981 w 8097386"/>
              <a:gd name="connsiteY68" fmla="*/ 1435396 h 2573079"/>
              <a:gd name="connsiteX69" fmla="*/ 3280837 w 8097386"/>
              <a:gd name="connsiteY69" fmla="*/ 1467293 h 2573079"/>
              <a:gd name="connsiteX70" fmla="*/ 3419060 w 8097386"/>
              <a:gd name="connsiteY70" fmla="*/ 1499191 h 2573079"/>
              <a:gd name="connsiteX71" fmla="*/ 3567916 w 8097386"/>
              <a:gd name="connsiteY71" fmla="*/ 1499191 h 2573079"/>
              <a:gd name="connsiteX72" fmla="*/ 3663609 w 8097386"/>
              <a:gd name="connsiteY72" fmla="*/ 1477926 h 2573079"/>
              <a:gd name="connsiteX73" fmla="*/ 3684874 w 8097386"/>
              <a:gd name="connsiteY73" fmla="*/ 1403498 h 2573079"/>
              <a:gd name="connsiteX74" fmla="*/ 3674242 w 8097386"/>
              <a:gd name="connsiteY74" fmla="*/ 1329070 h 2573079"/>
              <a:gd name="connsiteX75" fmla="*/ 3599814 w 8097386"/>
              <a:gd name="connsiteY75" fmla="*/ 1275907 h 2573079"/>
              <a:gd name="connsiteX76" fmla="*/ 3429693 w 8097386"/>
              <a:gd name="connsiteY76" fmla="*/ 1222745 h 2573079"/>
              <a:gd name="connsiteX77" fmla="*/ 3334000 w 8097386"/>
              <a:gd name="connsiteY77" fmla="*/ 1158949 h 2573079"/>
              <a:gd name="connsiteX78" fmla="*/ 3450958 w 8097386"/>
              <a:gd name="connsiteY78" fmla="*/ 1105786 h 2573079"/>
              <a:gd name="connsiteX79" fmla="*/ 3578549 w 8097386"/>
              <a:gd name="connsiteY79" fmla="*/ 1063256 h 2573079"/>
              <a:gd name="connsiteX80" fmla="*/ 3674242 w 8097386"/>
              <a:gd name="connsiteY80" fmla="*/ 978196 h 2573079"/>
              <a:gd name="connsiteX81" fmla="*/ 3854995 w 8097386"/>
              <a:gd name="connsiteY81" fmla="*/ 935665 h 2573079"/>
              <a:gd name="connsiteX82" fmla="*/ 3971954 w 8097386"/>
              <a:gd name="connsiteY82" fmla="*/ 946298 h 2573079"/>
              <a:gd name="connsiteX83" fmla="*/ 4099544 w 8097386"/>
              <a:gd name="connsiteY83" fmla="*/ 946298 h 2573079"/>
              <a:gd name="connsiteX84" fmla="*/ 4205870 w 8097386"/>
              <a:gd name="connsiteY84" fmla="*/ 850605 h 2573079"/>
              <a:gd name="connsiteX85" fmla="*/ 4375991 w 8097386"/>
              <a:gd name="connsiteY85" fmla="*/ 818707 h 2573079"/>
              <a:gd name="connsiteX86" fmla="*/ 4514214 w 8097386"/>
              <a:gd name="connsiteY86" fmla="*/ 829340 h 2573079"/>
              <a:gd name="connsiteX87" fmla="*/ 4567377 w 8097386"/>
              <a:gd name="connsiteY87" fmla="*/ 871870 h 2573079"/>
              <a:gd name="connsiteX88" fmla="*/ 4546112 w 8097386"/>
              <a:gd name="connsiteY88" fmla="*/ 956931 h 2573079"/>
              <a:gd name="connsiteX89" fmla="*/ 4641805 w 8097386"/>
              <a:gd name="connsiteY89" fmla="*/ 1020726 h 2573079"/>
              <a:gd name="connsiteX90" fmla="*/ 4875721 w 8097386"/>
              <a:gd name="connsiteY90" fmla="*/ 1084521 h 2573079"/>
              <a:gd name="connsiteX91" fmla="*/ 5024577 w 8097386"/>
              <a:gd name="connsiteY91" fmla="*/ 1137684 h 2573079"/>
              <a:gd name="connsiteX92" fmla="*/ 5130902 w 8097386"/>
              <a:gd name="connsiteY92" fmla="*/ 1190847 h 2573079"/>
              <a:gd name="connsiteX93" fmla="*/ 5120270 w 8097386"/>
              <a:gd name="connsiteY93" fmla="*/ 1297172 h 2573079"/>
              <a:gd name="connsiteX94" fmla="*/ 5120270 w 8097386"/>
              <a:gd name="connsiteY94" fmla="*/ 1360968 h 2573079"/>
              <a:gd name="connsiteX95" fmla="*/ 5205330 w 8097386"/>
              <a:gd name="connsiteY95" fmla="*/ 1414131 h 2573079"/>
              <a:gd name="connsiteX96" fmla="*/ 5375451 w 8097386"/>
              <a:gd name="connsiteY96" fmla="*/ 1488558 h 2573079"/>
              <a:gd name="connsiteX97" fmla="*/ 5545572 w 8097386"/>
              <a:gd name="connsiteY97" fmla="*/ 1499191 h 2573079"/>
              <a:gd name="connsiteX98" fmla="*/ 5705060 w 8097386"/>
              <a:gd name="connsiteY98" fmla="*/ 1509824 h 2573079"/>
              <a:gd name="connsiteX99" fmla="*/ 5832651 w 8097386"/>
              <a:gd name="connsiteY99" fmla="*/ 1509824 h 2573079"/>
              <a:gd name="connsiteX100" fmla="*/ 5970874 w 8097386"/>
              <a:gd name="connsiteY100" fmla="*/ 1509824 h 2573079"/>
              <a:gd name="connsiteX101" fmla="*/ 6109098 w 8097386"/>
              <a:gd name="connsiteY101" fmla="*/ 1531089 h 2573079"/>
              <a:gd name="connsiteX102" fmla="*/ 6226056 w 8097386"/>
              <a:gd name="connsiteY102" fmla="*/ 1541721 h 2573079"/>
              <a:gd name="connsiteX103" fmla="*/ 6332381 w 8097386"/>
              <a:gd name="connsiteY103" fmla="*/ 1562986 h 2573079"/>
              <a:gd name="connsiteX104" fmla="*/ 6428074 w 8097386"/>
              <a:gd name="connsiteY104" fmla="*/ 1584252 h 2573079"/>
              <a:gd name="connsiteX105" fmla="*/ 6502502 w 8097386"/>
              <a:gd name="connsiteY105" fmla="*/ 1637414 h 2573079"/>
              <a:gd name="connsiteX106" fmla="*/ 6502502 w 8097386"/>
              <a:gd name="connsiteY106" fmla="*/ 1754372 h 2573079"/>
              <a:gd name="connsiteX107" fmla="*/ 6534400 w 8097386"/>
              <a:gd name="connsiteY107" fmla="*/ 1935126 h 2573079"/>
              <a:gd name="connsiteX108" fmla="*/ 6725786 w 8097386"/>
              <a:gd name="connsiteY108" fmla="*/ 2009554 h 2573079"/>
              <a:gd name="connsiteX109" fmla="*/ 6864009 w 8097386"/>
              <a:gd name="connsiteY109" fmla="*/ 2041452 h 2573079"/>
              <a:gd name="connsiteX110" fmla="*/ 7129823 w 8097386"/>
              <a:gd name="connsiteY110" fmla="*/ 2083982 h 2573079"/>
              <a:gd name="connsiteX111" fmla="*/ 7342474 w 8097386"/>
              <a:gd name="connsiteY111" fmla="*/ 2094614 h 2573079"/>
              <a:gd name="connsiteX112" fmla="*/ 7533860 w 8097386"/>
              <a:gd name="connsiteY112" fmla="*/ 2094614 h 2573079"/>
              <a:gd name="connsiteX113" fmla="*/ 7799674 w 8097386"/>
              <a:gd name="connsiteY113" fmla="*/ 1956391 h 2573079"/>
              <a:gd name="connsiteX114" fmla="*/ 7948530 w 8097386"/>
              <a:gd name="connsiteY114" fmla="*/ 1903228 h 2573079"/>
              <a:gd name="connsiteX115" fmla="*/ 8076121 w 8097386"/>
              <a:gd name="connsiteY115" fmla="*/ 1765005 h 2573079"/>
              <a:gd name="connsiteX116" fmla="*/ 8097386 w 8097386"/>
              <a:gd name="connsiteY116" fmla="*/ 1520456 h 2573079"/>
              <a:gd name="connsiteX117" fmla="*/ 8086754 w 8097386"/>
              <a:gd name="connsiteY117" fmla="*/ 1382233 h 2573079"/>
              <a:gd name="connsiteX118" fmla="*/ 7902013 w 8097386"/>
              <a:gd name="connsiteY118" fmla="*/ 1265275 h 2573079"/>
              <a:gd name="connsiteX119" fmla="*/ 7927265 w 8097386"/>
              <a:gd name="connsiteY119" fmla="*/ 1084521 h 2573079"/>
              <a:gd name="connsiteX120" fmla="*/ 7852837 w 8097386"/>
              <a:gd name="connsiteY120" fmla="*/ 925033 h 2573079"/>
              <a:gd name="connsiteX121" fmla="*/ 7788377 w 8097386"/>
              <a:gd name="connsiteY121" fmla="*/ 853485 h 2573079"/>
              <a:gd name="connsiteX122" fmla="*/ 7746955 w 8097386"/>
              <a:gd name="connsiteY122" fmla="*/ 776842 h 2573079"/>
              <a:gd name="connsiteX123" fmla="*/ 7835559 w 8097386"/>
              <a:gd name="connsiteY123" fmla="*/ 674946 h 2573079"/>
              <a:gd name="connsiteX124" fmla="*/ 7703981 w 8097386"/>
              <a:gd name="connsiteY124" fmla="*/ 499731 h 2573079"/>
              <a:gd name="connsiteX125" fmla="*/ 7640186 w 8097386"/>
              <a:gd name="connsiteY125" fmla="*/ 425303 h 2573079"/>
              <a:gd name="connsiteX126" fmla="*/ 7587023 w 8097386"/>
              <a:gd name="connsiteY126" fmla="*/ 297712 h 2573079"/>
              <a:gd name="connsiteX127" fmla="*/ 7555126 w 8097386"/>
              <a:gd name="connsiteY127" fmla="*/ 191386 h 2573079"/>
              <a:gd name="connsiteX128" fmla="*/ 7555126 w 8097386"/>
              <a:gd name="connsiteY128" fmla="*/ 191386 h 2573079"/>
              <a:gd name="connsiteX129" fmla="*/ 7406270 w 8097386"/>
              <a:gd name="connsiteY129" fmla="*/ 116958 h 2573079"/>
              <a:gd name="connsiteX130" fmla="*/ 7353107 w 8097386"/>
              <a:gd name="connsiteY130" fmla="*/ 116958 h 2573079"/>
              <a:gd name="connsiteX0" fmla="*/ 7172354 w 8097386"/>
              <a:gd name="connsiteY0" fmla="*/ 0 h 2573079"/>
              <a:gd name="connsiteX1" fmla="*/ 7321209 w 8097386"/>
              <a:gd name="connsiteY1" fmla="*/ 148856 h 2573079"/>
              <a:gd name="connsiteX2" fmla="*/ 7342474 w 8097386"/>
              <a:gd name="connsiteY2" fmla="*/ 233917 h 2573079"/>
              <a:gd name="connsiteX3" fmla="*/ 7342474 w 8097386"/>
              <a:gd name="connsiteY3" fmla="*/ 350875 h 2573079"/>
              <a:gd name="connsiteX4" fmla="*/ 7427535 w 8097386"/>
              <a:gd name="connsiteY4" fmla="*/ 489098 h 2573079"/>
              <a:gd name="connsiteX5" fmla="*/ 7427535 w 8097386"/>
              <a:gd name="connsiteY5" fmla="*/ 616689 h 2573079"/>
              <a:gd name="connsiteX6" fmla="*/ 7363740 w 8097386"/>
              <a:gd name="connsiteY6" fmla="*/ 765545 h 2573079"/>
              <a:gd name="connsiteX7" fmla="*/ 7363740 w 8097386"/>
              <a:gd name="connsiteY7" fmla="*/ 946298 h 2573079"/>
              <a:gd name="connsiteX8" fmla="*/ 7353107 w 8097386"/>
              <a:gd name="connsiteY8" fmla="*/ 1095154 h 2573079"/>
              <a:gd name="connsiteX9" fmla="*/ 7363740 w 8097386"/>
              <a:gd name="connsiteY9" fmla="*/ 1190847 h 2573079"/>
              <a:gd name="connsiteX10" fmla="*/ 7385005 w 8097386"/>
              <a:gd name="connsiteY10" fmla="*/ 1371600 h 2573079"/>
              <a:gd name="connsiteX11" fmla="*/ 7432630 w 8097386"/>
              <a:gd name="connsiteY11" fmla="*/ 1579821 h 2573079"/>
              <a:gd name="connsiteX12" fmla="*/ 7278679 w 8097386"/>
              <a:gd name="connsiteY12" fmla="*/ 1584252 h 2573079"/>
              <a:gd name="connsiteX13" fmla="*/ 7023498 w 8097386"/>
              <a:gd name="connsiteY13" fmla="*/ 1616149 h 2573079"/>
              <a:gd name="connsiteX14" fmla="*/ 6789581 w 8097386"/>
              <a:gd name="connsiteY14" fmla="*/ 1562986 h 2573079"/>
              <a:gd name="connsiteX15" fmla="*/ 6459972 w 8097386"/>
              <a:gd name="connsiteY15" fmla="*/ 1446028 h 2573079"/>
              <a:gd name="connsiteX16" fmla="*/ 6130363 w 8097386"/>
              <a:gd name="connsiteY16" fmla="*/ 1371600 h 2573079"/>
              <a:gd name="connsiteX17" fmla="*/ 5960242 w 8097386"/>
              <a:gd name="connsiteY17" fmla="*/ 1339703 h 2573079"/>
              <a:gd name="connsiteX18" fmla="*/ 5566837 w 8097386"/>
              <a:gd name="connsiteY18" fmla="*/ 1371600 h 2573079"/>
              <a:gd name="connsiteX19" fmla="*/ 5417981 w 8097386"/>
              <a:gd name="connsiteY19" fmla="*/ 1371600 h 2573079"/>
              <a:gd name="connsiteX20" fmla="*/ 5322288 w 8097386"/>
              <a:gd name="connsiteY20" fmla="*/ 1339703 h 2573079"/>
              <a:gd name="connsiteX21" fmla="*/ 5290391 w 8097386"/>
              <a:gd name="connsiteY21" fmla="*/ 1297172 h 2573079"/>
              <a:gd name="connsiteX22" fmla="*/ 5279758 w 8097386"/>
              <a:gd name="connsiteY22" fmla="*/ 1105786 h 2573079"/>
              <a:gd name="connsiteX23" fmla="*/ 5141535 w 8097386"/>
              <a:gd name="connsiteY23" fmla="*/ 1084521 h 2573079"/>
              <a:gd name="connsiteX24" fmla="*/ 4971414 w 8097386"/>
              <a:gd name="connsiteY24" fmla="*/ 1041991 h 2573079"/>
              <a:gd name="connsiteX25" fmla="*/ 4854456 w 8097386"/>
              <a:gd name="connsiteY25" fmla="*/ 1010093 h 2573079"/>
              <a:gd name="connsiteX26" fmla="*/ 4705600 w 8097386"/>
              <a:gd name="connsiteY26" fmla="*/ 967563 h 2573079"/>
              <a:gd name="connsiteX27" fmla="*/ 4694967 w 8097386"/>
              <a:gd name="connsiteY27" fmla="*/ 925033 h 2573079"/>
              <a:gd name="connsiteX28" fmla="*/ 4652437 w 8097386"/>
              <a:gd name="connsiteY28" fmla="*/ 839972 h 2573079"/>
              <a:gd name="connsiteX29" fmla="*/ 4439786 w 8097386"/>
              <a:gd name="connsiteY29" fmla="*/ 786810 h 2573079"/>
              <a:gd name="connsiteX30" fmla="*/ 4301563 w 8097386"/>
              <a:gd name="connsiteY30" fmla="*/ 744279 h 2573079"/>
              <a:gd name="connsiteX31" fmla="*/ 4205870 w 8097386"/>
              <a:gd name="connsiteY31" fmla="*/ 754912 h 2573079"/>
              <a:gd name="connsiteX32" fmla="*/ 4120809 w 8097386"/>
              <a:gd name="connsiteY32" fmla="*/ 808075 h 2573079"/>
              <a:gd name="connsiteX33" fmla="*/ 4088912 w 8097386"/>
              <a:gd name="connsiteY33" fmla="*/ 861238 h 2573079"/>
              <a:gd name="connsiteX34" fmla="*/ 3982586 w 8097386"/>
              <a:gd name="connsiteY34" fmla="*/ 882503 h 2573079"/>
              <a:gd name="connsiteX35" fmla="*/ 3684874 w 8097386"/>
              <a:gd name="connsiteY35" fmla="*/ 861238 h 2573079"/>
              <a:gd name="connsiteX36" fmla="*/ 3493488 w 8097386"/>
              <a:gd name="connsiteY36" fmla="*/ 935665 h 2573079"/>
              <a:gd name="connsiteX37" fmla="*/ 3312735 w 8097386"/>
              <a:gd name="connsiteY37" fmla="*/ 1063256 h 2573079"/>
              <a:gd name="connsiteX38" fmla="*/ 3227674 w 8097386"/>
              <a:gd name="connsiteY38" fmla="*/ 1137684 h 2573079"/>
              <a:gd name="connsiteX39" fmla="*/ 3419060 w 8097386"/>
              <a:gd name="connsiteY39" fmla="*/ 1286540 h 2573079"/>
              <a:gd name="connsiteX40" fmla="*/ 3525386 w 8097386"/>
              <a:gd name="connsiteY40" fmla="*/ 1360968 h 2573079"/>
              <a:gd name="connsiteX41" fmla="*/ 3525386 w 8097386"/>
              <a:gd name="connsiteY41" fmla="*/ 1360968 h 2573079"/>
              <a:gd name="connsiteX42" fmla="*/ 3231957 w 8097386"/>
              <a:gd name="connsiteY42" fmla="*/ 1369681 h 2573079"/>
              <a:gd name="connsiteX43" fmla="*/ 3031858 w 8097386"/>
              <a:gd name="connsiteY43" fmla="*/ 1312531 h 2573079"/>
              <a:gd name="connsiteX44" fmla="*/ 2821570 w 8097386"/>
              <a:gd name="connsiteY44" fmla="*/ 1248588 h 2573079"/>
              <a:gd name="connsiteX45" fmla="*/ 2674929 w 8097386"/>
              <a:gd name="connsiteY45" fmla="*/ 1282405 h 2573079"/>
              <a:gd name="connsiteX46" fmla="*/ 2564469 w 8097386"/>
              <a:gd name="connsiteY46" fmla="*/ 1337635 h 2573079"/>
              <a:gd name="connsiteX47" fmla="*/ 2419600 w 8097386"/>
              <a:gd name="connsiteY47" fmla="*/ 1477926 h 2573079"/>
              <a:gd name="connsiteX48" fmla="*/ 2217581 w 8097386"/>
              <a:gd name="connsiteY48" fmla="*/ 1573619 h 2573079"/>
              <a:gd name="connsiteX49" fmla="*/ 1909237 w 8097386"/>
              <a:gd name="connsiteY49" fmla="*/ 1658679 h 2573079"/>
              <a:gd name="connsiteX50" fmla="*/ 1622158 w 8097386"/>
              <a:gd name="connsiteY50" fmla="*/ 1679945 h 2573079"/>
              <a:gd name="connsiteX51" fmla="*/ 1441405 w 8097386"/>
              <a:gd name="connsiteY51" fmla="*/ 1743740 h 2573079"/>
              <a:gd name="connsiteX52" fmla="*/ 1218121 w 8097386"/>
              <a:gd name="connsiteY52" fmla="*/ 1754372 h 2573079"/>
              <a:gd name="connsiteX53" fmla="*/ 1133060 w 8097386"/>
              <a:gd name="connsiteY53" fmla="*/ 1786270 h 2573079"/>
              <a:gd name="connsiteX54" fmla="*/ 37907 w 8097386"/>
              <a:gd name="connsiteY54" fmla="*/ 1275908 h 2573079"/>
              <a:gd name="connsiteX55" fmla="*/ 484474 w 8097386"/>
              <a:gd name="connsiteY55" fmla="*/ 2573079 h 2573079"/>
              <a:gd name="connsiteX56" fmla="*/ 1590260 w 8097386"/>
              <a:gd name="connsiteY56" fmla="*/ 2286000 h 2573079"/>
              <a:gd name="connsiteX57" fmla="*/ 2111256 w 8097386"/>
              <a:gd name="connsiteY57" fmla="*/ 2307265 h 2573079"/>
              <a:gd name="connsiteX58" fmla="*/ 2260112 w 8097386"/>
              <a:gd name="connsiteY58" fmla="*/ 2137145 h 2573079"/>
              <a:gd name="connsiteX59" fmla="*/ 2472763 w 8097386"/>
              <a:gd name="connsiteY59" fmla="*/ 1850065 h 2573079"/>
              <a:gd name="connsiteX60" fmla="*/ 2494028 w 8097386"/>
              <a:gd name="connsiteY60" fmla="*/ 1807535 h 2573079"/>
              <a:gd name="connsiteX61" fmla="*/ 2600354 w 8097386"/>
              <a:gd name="connsiteY61" fmla="*/ 1733107 h 2573079"/>
              <a:gd name="connsiteX62" fmla="*/ 2685414 w 8097386"/>
              <a:gd name="connsiteY62" fmla="*/ 1690577 h 2573079"/>
              <a:gd name="connsiteX63" fmla="*/ 2632251 w 8097386"/>
              <a:gd name="connsiteY63" fmla="*/ 1584252 h 2573079"/>
              <a:gd name="connsiteX64" fmla="*/ 2693831 w 8097386"/>
              <a:gd name="connsiteY64" fmla="*/ 1543493 h 2573079"/>
              <a:gd name="connsiteX65" fmla="*/ 2759841 w 8097386"/>
              <a:gd name="connsiteY65" fmla="*/ 1467293 h 2573079"/>
              <a:gd name="connsiteX66" fmla="*/ 2770474 w 8097386"/>
              <a:gd name="connsiteY66" fmla="*/ 1460353 h 2573079"/>
              <a:gd name="connsiteX67" fmla="*/ 2936460 w 8097386"/>
              <a:gd name="connsiteY67" fmla="*/ 1390503 h 2573079"/>
              <a:gd name="connsiteX68" fmla="*/ 3131981 w 8097386"/>
              <a:gd name="connsiteY68" fmla="*/ 1435396 h 2573079"/>
              <a:gd name="connsiteX69" fmla="*/ 3280837 w 8097386"/>
              <a:gd name="connsiteY69" fmla="*/ 1467293 h 2573079"/>
              <a:gd name="connsiteX70" fmla="*/ 3419060 w 8097386"/>
              <a:gd name="connsiteY70" fmla="*/ 1499191 h 2573079"/>
              <a:gd name="connsiteX71" fmla="*/ 3567916 w 8097386"/>
              <a:gd name="connsiteY71" fmla="*/ 1499191 h 2573079"/>
              <a:gd name="connsiteX72" fmla="*/ 3663609 w 8097386"/>
              <a:gd name="connsiteY72" fmla="*/ 1477926 h 2573079"/>
              <a:gd name="connsiteX73" fmla="*/ 3684874 w 8097386"/>
              <a:gd name="connsiteY73" fmla="*/ 1403498 h 2573079"/>
              <a:gd name="connsiteX74" fmla="*/ 3674242 w 8097386"/>
              <a:gd name="connsiteY74" fmla="*/ 1329070 h 2573079"/>
              <a:gd name="connsiteX75" fmla="*/ 3599814 w 8097386"/>
              <a:gd name="connsiteY75" fmla="*/ 1275907 h 2573079"/>
              <a:gd name="connsiteX76" fmla="*/ 3429693 w 8097386"/>
              <a:gd name="connsiteY76" fmla="*/ 1222745 h 2573079"/>
              <a:gd name="connsiteX77" fmla="*/ 3334000 w 8097386"/>
              <a:gd name="connsiteY77" fmla="*/ 1158949 h 2573079"/>
              <a:gd name="connsiteX78" fmla="*/ 3450958 w 8097386"/>
              <a:gd name="connsiteY78" fmla="*/ 1105786 h 2573079"/>
              <a:gd name="connsiteX79" fmla="*/ 3578549 w 8097386"/>
              <a:gd name="connsiteY79" fmla="*/ 1063256 h 2573079"/>
              <a:gd name="connsiteX80" fmla="*/ 3674242 w 8097386"/>
              <a:gd name="connsiteY80" fmla="*/ 978196 h 2573079"/>
              <a:gd name="connsiteX81" fmla="*/ 3854995 w 8097386"/>
              <a:gd name="connsiteY81" fmla="*/ 935665 h 2573079"/>
              <a:gd name="connsiteX82" fmla="*/ 3971954 w 8097386"/>
              <a:gd name="connsiteY82" fmla="*/ 946298 h 2573079"/>
              <a:gd name="connsiteX83" fmla="*/ 4099544 w 8097386"/>
              <a:gd name="connsiteY83" fmla="*/ 946298 h 2573079"/>
              <a:gd name="connsiteX84" fmla="*/ 4205870 w 8097386"/>
              <a:gd name="connsiteY84" fmla="*/ 850605 h 2573079"/>
              <a:gd name="connsiteX85" fmla="*/ 4375991 w 8097386"/>
              <a:gd name="connsiteY85" fmla="*/ 818707 h 2573079"/>
              <a:gd name="connsiteX86" fmla="*/ 4514214 w 8097386"/>
              <a:gd name="connsiteY86" fmla="*/ 829340 h 2573079"/>
              <a:gd name="connsiteX87" fmla="*/ 4567377 w 8097386"/>
              <a:gd name="connsiteY87" fmla="*/ 871870 h 2573079"/>
              <a:gd name="connsiteX88" fmla="*/ 4546112 w 8097386"/>
              <a:gd name="connsiteY88" fmla="*/ 956931 h 2573079"/>
              <a:gd name="connsiteX89" fmla="*/ 4641805 w 8097386"/>
              <a:gd name="connsiteY89" fmla="*/ 1020726 h 2573079"/>
              <a:gd name="connsiteX90" fmla="*/ 4875721 w 8097386"/>
              <a:gd name="connsiteY90" fmla="*/ 1084521 h 2573079"/>
              <a:gd name="connsiteX91" fmla="*/ 5024577 w 8097386"/>
              <a:gd name="connsiteY91" fmla="*/ 1137684 h 2573079"/>
              <a:gd name="connsiteX92" fmla="*/ 5130902 w 8097386"/>
              <a:gd name="connsiteY92" fmla="*/ 1190847 h 2573079"/>
              <a:gd name="connsiteX93" fmla="*/ 5120270 w 8097386"/>
              <a:gd name="connsiteY93" fmla="*/ 1297172 h 2573079"/>
              <a:gd name="connsiteX94" fmla="*/ 5120270 w 8097386"/>
              <a:gd name="connsiteY94" fmla="*/ 1360968 h 2573079"/>
              <a:gd name="connsiteX95" fmla="*/ 5205330 w 8097386"/>
              <a:gd name="connsiteY95" fmla="*/ 1414131 h 2573079"/>
              <a:gd name="connsiteX96" fmla="*/ 5375451 w 8097386"/>
              <a:gd name="connsiteY96" fmla="*/ 1488558 h 2573079"/>
              <a:gd name="connsiteX97" fmla="*/ 5545572 w 8097386"/>
              <a:gd name="connsiteY97" fmla="*/ 1499191 h 2573079"/>
              <a:gd name="connsiteX98" fmla="*/ 5705060 w 8097386"/>
              <a:gd name="connsiteY98" fmla="*/ 1509824 h 2573079"/>
              <a:gd name="connsiteX99" fmla="*/ 5832651 w 8097386"/>
              <a:gd name="connsiteY99" fmla="*/ 1509824 h 2573079"/>
              <a:gd name="connsiteX100" fmla="*/ 5970874 w 8097386"/>
              <a:gd name="connsiteY100" fmla="*/ 1509824 h 2573079"/>
              <a:gd name="connsiteX101" fmla="*/ 6109098 w 8097386"/>
              <a:gd name="connsiteY101" fmla="*/ 1531089 h 2573079"/>
              <a:gd name="connsiteX102" fmla="*/ 6226056 w 8097386"/>
              <a:gd name="connsiteY102" fmla="*/ 1541721 h 2573079"/>
              <a:gd name="connsiteX103" fmla="*/ 6332381 w 8097386"/>
              <a:gd name="connsiteY103" fmla="*/ 1562986 h 2573079"/>
              <a:gd name="connsiteX104" fmla="*/ 6428074 w 8097386"/>
              <a:gd name="connsiteY104" fmla="*/ 1584252 h 2573079"/>
              <a:gd name="connsiteX105" fmla="*/ 6502502 w 8097386"/>
              <a:gd name="connsiteY105" fmla="*/ 1637414 h 2573079"/>
              <a:gd name="connsiteX106" fmla="*/ 6502502 w 8097386"/>
              <a:gd name="connsiteY106" fmla="*/ 1754372 h 2573079"/>
              <a:gd name="connsiteX107" fmla="*/ 6534400 w 8097386"/>
              <a:gd name="connsiteY107" fmla="*/ 1935126 h 2573079"/>
              <a:gd name="connsiteX108" fmla="*/ 6725786 w 8097386"/>
              <a:gd name="connsiteY108" fmla="*/ 2009554 h 2573079"/>
              <a:gd name="connsiteX109" fmla="*/ 6864009 w 8097386"/>
              <a:gd name="connsiteY109" fmla="*/ 2041452 h 2573079"/>
              <a:gd name="connsiteX110" fmla="*/ 7129823 w 8097386"/>
              <a:gd name="connsiteY110" fmla="*/ 2083982 h 2573079"/>
              <a:gd name="connsiteX111" fmla="*/ 7342474 w 8097386"/>
              <a:gd name="connsiteY111" fmla="*/ 2094614 h 2573079"/>
              <a:gd name="connsiteX112" fmla="*/ 7533860 w 8097386"/>
              <a:gd name="connsiteY112" fmla="*/ 2094614 h 2573079"/>
              <a:gd name="connsiteX113" fmla="*/ 7799674 w 8097386"/>
              <a:gd name="connsiteY113" fmla="*/ 1956391 h 2573079"/>
              <a:gd name="connsiteX114" fmla="*/ 7948530 w 8097386"/>
              <a:gd name="connsiteY114" fmla="*/ 1903228 h 2573079"/>
              <a:gd name="connsiteX115" fmla="*/ 8076121 w 8097386"/>
              <a:gd name="connsiteY115" fmla="*/ 1765005 h 2573079"/>
              <a:gd name="connsiteX116" fmla="*/ 8097386 w 8097386"/>
              <a:gd name="connsiteY116" fmla="*/ 1520456 h 2573079"/>
              <a:gd name="connsiteX117" fmla="*/ 8086754 w 8097386"/>
              <a:gd name="connsiteY117" fmla="*/ 1382233 h 2573079"/>
              <a:gd name="connsiteX118" fmla="*/ 7902013 w 8097386"/>
              <a:gd name="connsiteY118" fmla="*/ 1265275 h 2573079"/>
              <a:gd name="connsiteX119" fmla="*/ 7927265 w 8097386"/>
              <a:gd name="connsiteY119" fmla="*/ 1084521 h 2573079"/>
              <a:gd name="connsiteX120" fmla="*/ 7852837 w 8097386"/>
              <a:gd name="connsiteY120" fmla="*/ 925033 h 2573079"/>
              <a:gd name="connsiteX121" fmla="*/ 7788377 w 8097386"/>
              <a:gd name="connsiteY121" fmla="*/ 853485 h 2573079"/>
              <a:gd name="connsiteX122" fmla="*/ 7746955 w 8097386"/>
              <a:gd name="connsiteY122" fmla="*/ 776842 h 2573079"/>
              <a:gd name="connsiteX123" fmla="*/ 7835559 w 8097386"/>
              <a:gd name="connsiteY123" fmla="*/ 674946 h 2573079"/>
              <a:gd name="connsiteX124" fmla="*/ 7703981 w 8097386"/>
              <a:gd name="connsiteY124" fmla="*/ 499731 h 2573079"/>
              <a:gd name="connsiteX125" fmla="*/ 7640186 w 8097386"/>
              <a:gd name="connsiteY125" fmla="*/ 425303 h 2573079"/>
              <a:gd name="connsiteX126" fmla="*/ 7587023 w 8097386"/>
              <a:gd name="connsiteY126" fmla="*/ 297712 h 2573079"/>
              <a:gd name="connsiteX127" fmla="*/ 7555126 w 8097386"/>
              <a:gd name="connsiteY127" fmla="*/ 191386 h 2573079"/>
              <a:gd name="connsiteX128" fmla="*/ 7555126 w 8097386"/>
              <a:gd name="connsiteY128" fmla="*/ 191386 h 2573079"/>
              <a:gd name="connsiteX129" fmla="*/ 7406270 w 8097386"/>
              <a:gd name="connsiteY129" fmla="*/ 116958 h 2573079"/>
              <a:gd name="connsiteX130" fmla="*/ 7353107 w 8097386"/>
              <a:gd name="connsiteY130" fmla="*/ 116958 h 2573079"/>
              <a:gd name="connsiteX0" fmla="*/ 7172354 w 8097386"/>
              <a:gd name="connsiteY0" fmla="*/ 0 h 2573079"/>
              <a:gd name="connsiteX1" fmla="*/ 7321209 w 8097386"/>
              <a:gd name="connsiteY1" fmla="*/ 148856 h 2573079"/>
              <a:gd name="connsiteX2" fmla="*/ 7342474 w 8097386"/>
              <a:gd name="connsiteY2" fmla="*/ 233917 h 2573079"/>
              <a:gd name="connsiteX3" fmla="*/ 7342474 w 8097386"/>
              <a:gd name="connsiteY3" fmla="*/ 350875 h 2573079"/>
              <a:gd name="connsiteX4" fmla="*/ 7427535 w 8097386"/>
              <a:gd name="connsiteY4" fmla="*/ 489098 h 2573079"/>
              <a:gd name="connsiteX5" fmla="*/ 7427535 w 8097386"/>
              <a:gd name="connsiteY5" fmla="*/ 616689 h 2573079"/>
              <a:gd name="connsiteX6" fmla="*/ 7363740 w 8097386"/>
              <a:gd name="connsiteY6" fmla="*/ 765545 h 2573079"/>
              <a:gd name="connsiteX7" fmla="*/ 7363740 w 8097386"/>
              <a:gd name="connsiteY7" fmla="*/ 946298 h 2573079"/>
              <a:gd name="connsiteX8" fmla="*/ 7353107 w 8097386"/>
              <a:gd name="connsiteY8" fmla="*/ 1095154 h 2573079"/>
              <a:gd name="connsiteX9" fmla="*/ 7363740 w 8097386"/>
              <a:gd name="connsiteY9" fmla="*/ 1190847 h 2573079"/>
              <a:gd name="connsiteX10" fmla="*/ 7385005 w 8097386"/>
              <a:gd name="connsiteY10" fmla="*/ 1371600 h 2573079"/>
              <a:gd name="connsiteX11" fmla="*/ 7432630 w 8097386"/>
              <a:gd name="connsiteY11" fmla="*/ 1579821 h 2573079"/>
              <a:gd name="connsiteX12" fmla="*/ 7278679 w 8097386"/>
              <a:gd name="connsiteY12" fmla="*/ 1679502 h 2573079"/>
              <a:gd name="connsiteX13" fmla="*/ 7023498 w 8097386"/>
              <a:gd name="connsiteY13" fmla="*/ 1616149 h 2573079"/>
              <a:gd name="connsiteX14" fmla="*/ 6789581 w 8097386"/>
              <a:gd name="connsiteY14" fmla="*/ 1562986 h 2573079"/>
              <a:gd name="connsiteX15" fmla="*/ 6459972 w 8097386"/>
              <a:gd name="connsiteY15" fmla="*/ 1446028 h 2573079"/>
              <a:gd name="connsiteX16" fmla="*/ 6130363 w 8097386"/>
              <a:gd name="connsiteY16" fmla="*/ 1371600 h 2573079"/>
              <a:gd name="connsiteX17" fmla="*/ 5960242 w 8097386"/>
              <a:gd name="connsiteY17" fmla="*/ 1339703 h 2573079"/>
              <a:gd name="connsiteX18" fmla="*/ 5566837 w 8097386"/>
              <a:gd name="connsiteY18" fmla="*/ 1371600 h 2573079"/>
              <a:gd name="connsiteX19" fmla="*/ 5417981 w 8097386"/>
              <a:gd name="connsiteY19" fmla="*/ 1371600 h 2573079"/>
              <a:gd name="connsiteX20" fmla="*/ 5322288 w 8097386"/>
              <a:gd name="connsiteY20" fmla="*/ 1339703 h 2573079"/>
              <a:gd name="connsiteX21" fmla="*/ 5290391 w 8097386"/>
              <a:gd name="connsiteY21" fmla="*/ 1297172 h 2573079"/>
              <a:gd name="connsiteX22" fmla="*/ 5279758 w 8097386"/>
              <a:gd name="connsiteY22" fmla="*/ 1105786 h 2573079"/>
              <a:gd name="connsiteX23" fmla="*/ 5141535 w 8097386"/>
              <a:gd name="connsiteY23" fmla="*/ 1084521 h 2573079"/>
              <a:gd name="connsiteX24" fmla="*/ 4971414 w 8097386"/>
              <a:gd name="connsiteY24" fmla="*/ 1041991 h 2573079"/>
              <a:gd name="connsiteX25" fmla="*/ 4854456 w 8097386"/>
              <a:gd name="connsiteY25" fmla="*/ 1010093 h 2573079"/>
              <a:gd name="connsiteX26" fmla="*/ 4705600 w 8097386"/>
              <a:gd name="connsiteY26" fmla="*/ 967563 h 2573079"/>
              <a:gd name="connsiteX27" fmla="*/ 4694967 w 8097386"/>
              <a:gd name="connsiteY27" fmla="*/ 925033 h 2573079"/>
              <a:gd name="connsiteX28" fmla="*/ 4652437 w 8097386"/>
              <a:gd name="connsiteY28" fmla="*/ 839972 h 2573079"/>
              <a:gd name="connsiteX29" fmla="*/ 4439786 w 8097386"/>
              <a:gd name="connsiteY29" fmla="*/ 786810 h 2573079"/>
              <a:gd name="connsiteX30" fmla="*/ 4301563 w 8097386"/>
              <a:gd name="connsiteY30" fmla="*/ 744279 h 2573079"/>
              <a:gd name="connsiteX31" fmla="*/ 4205870 w 8097386"/>
              <a:gd name="connsiteY31" fmla="*/ 754912 h 2573079"/>
              <a:gd name="connsiteX32" fmla="*/ 4120809 w 8097386"/>
              <a:gd name="connsiteY32" fmla="*/ 808075 h 2573079"/>
              <a:gd name="connsiteX33" fmla="*/ 4088912 w 8097386"/>
              <a:gd name="connsiteY33" fmla="*/ 861238 h 2573079"/>
              <a:gd name="connsiteX34" fmla="*/ 3982586 w 8097386"/>
              <a:gd name="connsiteY34" fmla="*/ 882503 h 2573079"/>
              <a:gd name="connsiteX35" fmla="*/ 3684874 w 8097386"/>
              <a:gd name="connsiteY35" fmla="*/ 861238 h 2573079"/>
              <a:gd name="connsiteX36" fmla="*/ 3493488 w 8097386"/>
              <a:gd name="connsiteY36" fmla="*/ 935665 h 2573079"/>
              <a:gd name="connsiteX37" fmla="*/ 3312735 w 8097386"/>
              <a:gd name="connsiteY37" fmla="*/ 1063256 h 2573079"/>
              <a:gd name="connsiteX38" fmla="*/ 3227674 w 8097386"/>
              <a:gd name="connsiteY38" fmla="*/ 1137684 h 2573079"/>
              <a:gd name="connsiteX39" fmla="*/ 3419060 w 8097386"/>
              <a:gd name="connsiteY39" fmla="*/ 1286540 h 2573079"/>
              <a:gd name="connsiteX40" fmla="*/ 3525386 w 8097386"/>
              <a:gd name="connsiteY40" fmla="*/ 1360968 h 2573079"/>
              <a:gd name="connsiteX41" fmla="*/ 3525386 w 8097386"/>
              <a:gd name="connsiteY41" fmla="*/ 1360968 h 2573079"/>
              <a:gd name="connsiteX42" fmla="*/ 3231957 w 8097386"/>
              <a:gd name="connsiteY42" fmla="*/ 1369681 h 2573079"/>
              <a:gd name="connsiteX43" fmla="*/ 3031858 w 8097386"/>
              <a:gd name="connsiteY43" fmla="*/ 1312531 h 2573079"/>
              <a:gd name="connsiteX44" fmla="*/ 2821570 w 8097386"/>
              <a:gd name="connsiteY44" fmla="*/ 1248588 h 2573079"/>
              <a:gd name="connsiteX45" fmla="*/ 2674929 w 8097386"/>
              <a:gd name="connsiteY45" fmla="*/ 1282405 h 2573079"/>
              <a:gd name="connsiteX46" fmla="*/ 2564469 w 8097386"/>
              <a:gd name="connsiteY46" fmla="*/ 1337635 h 2573079"/>
              <a:gd name="connsiteX47" fmla="*/ 2419600 w 8097386"/>
              <a:gd name="connsiteY47" fmla="*/ 1477926 h 2573079"/>
              <a:gd name="connsiteX48" fmla="*/ 2217581 w 8097386"/>
              <a:gd name="connsiteY48" fmla="*/ 1573619 h 2573079"/>
              <a:gd name="connsiteX49" fmla="*/ 1909237 w 8097386"/>
              <a:gd name="connsiteY49" fmla="*/ 1658679 h 2573079"/>
              <a:gd name="connsiteX50" fmla="*/ 1622158 w 8097386"/>
              <a:gd name="connsiteY50" fmla="*/ 1679945 h 2573079"/>
              <a:gd name="connsiteX51" fmla="*/ 1441405 w 8097386"/>
              <a:gd name="connsiteY51" fmla="*/ 1743740 h 2573079"/>
              <a:gd name="connsiteX52" fmla="*/ 1218121 w 8097386"/>
              <a:gd name="connsiteY52" fmla="*/ 1754372 h 2573079"/>
              <a:gd name="connsiteX53" fmla="*/ 1133060 w 8097386"/>
              <a:gd name="connsiteY53" fmla="*/ 1786270 h 2573079"/>
              <a:gd name="connsiteX54" fmla="*/ 37907 w 8097386"/>
              <a:gd name="connsiteY54" fmla="*/ 1275908 h 2573079"/>
              <a:gd name="connsiteX55" fmla="*/ 484474 w 8097386"/>
              <a:gd name="connsiteY55" fmla="*/ 2573079 h 2573079"/>
              <a:gd name="connsiteX56" fmla="*/ 1590260 w 8097386"/>
              <a:gd name="connsiteY56" fmla="*/ 2286000 h 2573079"/>
              <a:gd name="connsiteX57" fmla="*/ 2111256 w 8097386"/>
              <a:gd name="connsiteY57" fmla="*/ 2307265 h 2573079"/>
              <a:gd name="connsiteX58" fmla="*/ 2260112 w 8097386"/>
              <a:gd name="connsiteY58" fmla="*/ 2137145 h 2573079"/>
              <a:gd name="connsiteX59" fmla="*/ 2472763 w 8097386"/>
              <a:gd name="connsiteY59" fmla="*/ 1850065 h 2573079"/>
              <a:gd name="connsiteX60" fmla="*/ 2494028 w 8097386"/>
              <a:gd name="connsiteY60" fmla="*/ 1807535 h 2573079"/>
              <a:gd name="connsiteX61" fmla="*/ 2600354 w 8097386"/>
              <a:gd name="connsiteY61" fmla="*/ 1733107 h 2573079"/>
              <a:gd name="connsiteX62" fmla="*/ 2685414 w 8097386"/>
              <a:gd name="connsiteY62" fmla="*/ 1690577 h 2573079"/>
              <a:gd name="connsiteX63" fmla="*/ 2632251 w 8097386"/>
              <a:gd name="connsiteY63" fmla="*/ 1584252 h 2573079"/>
              <a:gd name="connsiteX64" fmla="*/ 2693831 w 8097386"/>
              <a:gd name="connsiteY64" fmla="*/ 1543493 h 2573079"/>
              <a:gd name="connsiteX65" fmla="*/ 2759841 w 8097386"/>
              <a:gd name="connsiteY65" fmla="*/ 1467293 h 2573079"/>
              <a:gd name="connsiteX66" fmla="*/ 2770474 w 8097386"/>
              <a:gd name="connsiteY66" fmla="*/ 1460353 h 2573079"/>
              <a:gd name="connsiteX67" fmla="*/ 2936460 w 8097386"/>
              <a:gd name="connsiteY67" fmla="*/ 1390503 h 2573079"/>
              <a:gd name="connsiteX68" fmla="*/ 3131981 w 8097386"/>
              <a:gd name="connsiteY68" fmla="*/ 1435396 h 2573079"/>
              <a:gd name="connsiteX69" fmla="*/ 3280837 w 8097386"/>
              <a:gd name="connsiteY69" fmla="*/ 1467293 h 2573079"/>
              <a:gd name="connsiteX70" fmla="*/ 3419060 w 8097386"/>
              <a:gd name="connsiteY70" fmla="*/ 1499191 h 2573079"/>
              <a:gd name="connsiteX71" fmla="*/ 3567916 w 8097386"/>
              <a:gd name="connsiteY71" fmla="*/ 1499191 h 2573079"/>
              <a:gd name="connsiteX72" fmla="*/ 3663609 w 8097386"/>
              <a:gd name="connsiteY72" fmla="*/ 1477926 h 2573079"/>
              <a:gd name="connsiteX73" fmla="*/ 3684874 w 8097386"/>
              <a:gd name="connsiteY73" fmla="*/ 1403498 h 2573079"/>
              <a:gd name="connsiteX74" fmla="*/ 3674242 w 8097386"/>
              <a:gd name="connsiteY74" fmla="*/ 1329070 h 2573079"/>
              <a:gd name="connsiteX75" fmla="*/ 3599814 w 8097386"/>
              <a:gd name="connsiteY75" fmla="*/ 1275907 h 2573079"/>
              <a:gd name="connsiteX76" fmla="*/ 3429693 w 8097386"/>
              <a:gd name="connsiteY76" fmla="*/ 1222745 h 2573079"/>
              <a:gd name="connsiteX77" fmla="*/ 3334000 w 8097386"/>
              <a:gd name="connsiteY77" fmla="*/ 1158949 h 2573079"/>
              <a:gd name="connsiteX78" fmla="*/ 3450958 w 8097386"/>
              <a:gd name="connsiteY78" fmla="*/ 1105786 h 2573079"/>
              <a:gd name="connsiteX79" fmla="*/ 3578549 w 8097386"/>
              <a:gd name="connsiteY79" fmla="*/ 1063256 h 2573079"/>
              <a:gd name="connsiteX80" fmla="*/ 3674242 w 8097386"/>
              <a:gd name="connsiteY80" fmla="*/ 978196 h 2573079"/>
              <a:gd name="connsiteX81" fmla="*/ 3854995 w 8097386"/>
              <a:gd name="connsiteY81" fmla="*/ 935665 h 2573079"/>
              <a:gd name="connsiteX82" fmla="*/ 3971954 w 8097386"/>
              <a:gd name="connsiteY82" fmla="*/ 946298 h 2573079"/>
              <a:gd name="connsiteX83" fmla="*/ 4099544 w 8097386"/>
              <a:gd name="connsiteY83" fmla="*/ 946298 h 2573079"/>
              <a:gd name="connsiteX84" fmla="*/ 4205870 w 8097386"/>
              <a:gd name="connsiteY84" fmla="*/ 850605 h 2573079"/>
              <a:gd name="connsiteX85" fmla="*/ 4375991 w 8097386"/>
              <a:gd name="connsiteY85" fmla="*/ 818707 h 2573079"/>
              <a:gd name="connsiteX86" fmla="*/ 4514214 w 8097386"/>
              <a:gd name="connsiteY86" fmla="*/ 829340 h 2573079"/>
              <a:gd name="connsiteX87" fmla="*/ 4567377 w 8097386"/>
              <a:gd name="connsiteY87" fmla="*/ 871870 h 2573079"/>
              <a:gd name="connsiteX88" fmla="*/ 4546112 w 8097386"/>
              <a:gd name="connsiteY88" fmla="*/ 956931 h 2573079"/>
              <a:gd name="connsiteX89" fmla="*/ 4641805 w 8097386"/>
              <a:gd name="connsiteY89" fmla="*/ 1020726 h 2573079"/>
              <a:gd name="connsiteX90" fmla="*/ 4875721 w 8097386"/>
              <a:gd name="connsiteY90" fmla="*/ 1084521 h 2573079"/>
              <a:gd name="connsiteX91" fmla="*/ 5024577 w 8097386"/>
              <a:gd name="connsiteY91" fmla="*/ 1137684 h 2573079"/>
              <a:gd name="connsiteX92" fmla="*/ 5130902 w 8097386"/>
              <a:gd name="connsiteY92" fmla="*/ 1190847 h 2573079"/>
              <a:gd name="connsiteX93" fmla="*/ 5120270 w 8097386"/>
              <a:gd name="connsiteY93" fmla="*/ 1297172 h 2573079"/>
              <a:gd name="connsiteX94" fmla="*/ 5120270 w 8097386"/>
              <a:gd name="connsiteY94" fmla="*/ 1360968 h 2573079"/>
              <a:gd name="connsiteX95" fmla="*/ 5205330 w 8097386"/>
              <a:gd name="connsiteY95" fmla="*/ 1414131 h 2573079"/>
              <a:gd name="connsiteX96" fmla="*/ 5375451 w 8097386"/>
              <a:gd name="connsiteY96" fmla="*/ 1488558 h 2573079"/>
              <a:gd name="connsiteX97" fmla="*/ 5545572 w 8097386"/>
              <a:gd name="connsiteY97" fmla="*/ 1499191 h 2573079"/>
              <a:gd name="connsiteX98" fmla="*/ 5705060 w 8097386"/>
              <a:gd name="connsiteY98" fmla="*/ 1509824 h 2573079"/>
              <a:gd name="connsiteX99" fmla="*/ 5832651 w 8097386"/>
              <a:gd name="connsiteY99" fmla="*/ 1509824 h 2573079"/>
              <a:gd name="connsiteX100" fmla="*/ 5970874 w 8097386"/>
              <a:gd name="connsiteY100" fmla="*/ 1509824 h 2573079"/>
              <a:gd name="connsiteX101" fmla="*/ 6109098 w 8097386"/>
              <a:gd name="connsiteY101" fmla="*/ 1531089 h 2573079"/>
              <a:gd name="connsiteX102" fmla="*/ 6226056 w 8097386"/>
              <a:gd name="connsiteY102" fmla="*/ 1541721 h 2573079"/>
              <a:gd name="connsiteX103" fmla="*/ 6332381 w 8097386"/>
              <a:gd name="connsiteY103" fmla="*/ 1562986 h 2573079"/>
              <a:gd name="connsiteX104" fmla="*/ 6428074 w 8097386"/>
              <a:gd name="connsiteY104" fmla="*/ 1584252 h 2573079"/>
              <a:gd name="connsiteX105" fmla="*/ 6502502 w 8097386"/>
              <a:gd name="connsiteY105" fmla="*/ 1637414 h 2573079"/>
              <a:gd name="connsiteX106" fmla="*/ 6502502 w 8097386"/>
              <a:gd name="connsiteY106" fmla="*/ 1754372 h 2573079"/>
              <a:gd name="connsiteX107" fmla="*/ 6534400 w 8097386"/>
              <a:gd name="connsiteY107" fmla="*/ 1935126 h 2573079"/>
              <a:gd name="connsiteX108" fmla="*/ 6725786 w 8097386"/>
              <a:gd name="connsiteY108" fmla="*/ 2009554 h 2573079"/>
              <a:gd name="connsiteX109" fmla="*/ 6864009 w 8097386"/>
              <a:gd name="connsiteY109" fmla="*/ 2041452 h 2573079"/>
              <a:gd name="connsiteX110" fmla="*/ 7129823 w 8097386"/>
              <a:gd name="connsiteY110" fmla="*/ 2083982 h 2573079"/>
              <a:gd name="connsiteX111" fmla="*/ 7342474 w 8097386"/>
              <a:gd name="connsiteY111" fmla="*/ 2094614 h 2573079"/>
              <a:gd name="connsiteX112" fmla="*/ 7533860 w 8097386"/>
              <a:gd name="connsiteY112" fmla="*/ 2094614 h 2573079"/>
              <a:gd name="connsiteX113" fmla="*/ 7799674 w 8097386"/>
              <a:gd name="connsiteY113" fmla="*/ 1956391 h 2573079"/>
              <a:gd name="connsiteX114" fmla="*/ 7948530 w 8097386"/>
              <a:gd name="connsiteY114" fmla="*/ 1903228 h 2573079"/>
              <a:gd name="connsiteX115" fmla="*/ 8076121 w 8097386"/>
              <a:gd name="connsiteY115" fmla="*/ 1765005 h 2573079"/>
              <a:gd name="connsiteX116" fmla="*/ 8097386 w 8097386"/>
              <a:gd name="connsiteY116" fmla="*/ 1520456 h 2573079"/>
              <a:gd name="connsiteX117" fmla="*/ 8086754 w 8097386"/>
              <a:gd name="connsiteY117" fmla="*/ 1382233 h 2573079"/>
              <a:gd name="connsiteX118" fmla="*/ 7902013 w 8097386"/>
              <a:gd name="connsiteY118" fmla="*/ 1265275 h 2573079"/>
              <a:gd name="connsiteX119" fmla="*/ 7927265 w 8097386"/>
              <a:gd name="connsiteY119" fmla="*/ 1084521 h 2573079"/>
              <a:gd name="connsiteX120" fmla="*/ 7852837 w 8097386"/>
              <a:gd name="connsiteY120" fmla="*/ 925033 h 2573079"/>
              <a:gd name="connsiteX121" fmla="*/ 7788377 w 8097386"/>
              <a:gd name="connsiteY121" fmla="*/ 853485 h 2573079"/>
              <a:gd name="connsiteX122" fmla="*/ 7746955 w 8097386"/>
              <a:gd name="connsiteY122" fmla="*/ 776842 h 2573079"/>
              <a:gd name="connsiteX123" fmla="*/ 7835559 w 8097386"/>
              <a:gd name="connsiteY123" fmla="*/ 674946 h 2573079"/>
              <a:gd name="connsiteX124" fmla="*/ 7703981 w 8097386"/>
              <a:gd name="connsiteY124" fmla="*/ 499731 h 2573079"/>
              <a:gd name="connsiteX125" fmla="*/ 7640186 w 8097386"/>
              <a:gd name="connsiteY125" fmla="*/ 425303 h 2573079"/>
              <a:gd name="connsiteX126" fmla="*/ 7587023 w 8097386"/>
              <a:gd name="connsiteY126" fmla="*/ 297712 h 2573079"/>
              <a:gd name="connsiteX127" fmla="*/ 7555126 w 8097386"/>
              <a:gd name="connsiteY127" fmla="*/ 191386 h 2573079"/>
              <a:gd name="connsiteX128" fmla="*/ 7555126 w 8097386"/>
              <a:gd name="connsiteY128" fmla="*/ 191386 h 2573079"/>
              <a:gd name="connsiteX129" fmla="*/ 7406270 w 8097386"/>
              <a:gd name="connsiteY129" fmla="*/ 116958 h 2573079"/>
              <a:gd name="connsiteX130" fmla="*/ 7353107 w 8097386"/>
              <a:gd name="connsiteY130" fmla="*/ 116958 h 2573079"/>
              <a:gd name="connsiteX0" fmla="*/ 7172354 w 8097386"/>
              <a:gd name="connsiteY0" fmla="*/ 0 h 2573079"/>
              <a:gd name="connsiteX1" fmla="*/ 7321209 w 8097386"/>
              <a:gd name="connsiteY1" fmla="*/ 148856 h 2573079"/>
              <a:gd name="connsiteX2" fmla="*/ 7342474 w 8097386"/>
              <a:gd name="connsiteY2" fmla="*/ 233917 h 2573079"/>
              <a:gd name="connsiteX3" fmla="*/ 7342474 w 8097386"/>
              <a:gd name="connsiteY3" fmla="*/ 350875 h 2573079"/>
              <a:gd name="connsiteX4" fmla="*/ 7427535 w 8097386"/>
              <a:gd name="connsiteY4" fmla="*/ 489098 h 2573079"/>
              <a:gd name="connsiteX5" fmla="*/ 7427535 w 8097386"/>
              <a:gd name="connsiteY5" fmla="*/ 616689 h 2573079"/>
              <a:gd name="connsiteX6" fmla="*/ 7363740 w 8097386"/>
              <a:gd name="connsiteY6" fmla="*/ 765545 h 2573079"/>
              <a:gd name="connsiteX7" fmla="*/ 7363740 w 8097386"/>
              <a:gd name="connsiteY7" fmla="*/ 946298 h 2573079"/>
              <a:gd name="connsiteX8" fmla="*/ 7353107 w 8097386"/>
              <a:gd name="connsiteY8" fmla="*/ 1095154 h 2573079"/>
              <a:gd name="connsiteX9" fmla="*/ 7363740 w 8097386"/>
              <a:gd name="connsiteY9" fmla="*/ 1190847 h 2573079"/>
              <a:gd name="connsiteX10" fmla="*/ 7451680 w 8097386"/>
              <a:gd name="connsiteY10" fmla="*/ 1371600 h 2573079"/>
              <a:gd name="connsiteX11" fmla="*/ 7432630 w 8097386"/>
              <a:gd name="connsiteY11" fmla="*/ 1579821 h 2573079"/>
              <a:gd name="connsiteX12" fmla="*/ 7278679 w 8097386"/>
              <a:gd name="connsiteY12" fmla="*/ 1679502 h 2573079"/>
              <a:gd name="connsiteX13" fmla="*/ 7023498 w 8097386"/>
              <a:gd name="connsiteY13" fmla="*/ 1616149 h 2573079"/>
              <a:gd name="connsiteX14" fmla="*/ 6789581 w 8097386"/>
              <a:gd name="connsiteY14" fmla="*/ 1562986 h 2573079"/>
              <a:gd name="connsiteX15" fmla="*/ 6459972 w 8097386"/>
              <a:gd name="connsiteY15" fmla="*/ 1446028 h 2573079"/>
              <a:gd name="connsiteX16" fmla="*/ 6130363 w 8097386"/>
              <a:gd name="connsiteY16" fmla="*/ 1371600 h 2573079"/>
              <a:gd name="connsiteX17" fmla="*/ 5960242 w 8097386"/>
              <a:gd name="connsiteY17" fmla="*/ 1339703 h 2573079"/>
              <a:gd name="connsiteX18" fmla="*/ 5566837 w 8097386"/>
              <a:gd name="connsiteY18" fmla="*/ 1371600 h 2573079"/>
              <a:gd name="connsiteX19" fmla="*/ 5417981 w 8097386"/>
              <a:gd name="connsiteY19" fmla="*/ 1371600 h 2573079"/>
              <a:gd name="connsiteX20" fmla="*/ 5322288 w 8097386"/>
              <a:gd name="connsiteY20" fmla="*/ 1339703 h 2573079"/>
              <a:gd name="connsiteX21" fmla="*/ 5290391 w 8097386"/>
              <a:gd name="connsiteY21" fmla="*/ 1297172 h 2573079"/>
              <a:gd name="connsiteX22" fmla="*/ 5279758 w 8097386"/>
              <a:gd name="connsiteY22" fmla="*/ 1105786 h 2573079"/>
              <a:gd name="connsiteX23" fmla="*/ 5141535 w 8097386"/>
              <a:gd name="connsiteY23" fmla="*/ 1084521 h 2573079"/>
              <a:gd name="connsiteX24" fmla="*/ 4971414 w 8097386"/>
              <a:gd name="connsiteY24" fmla="*/ 1041991 h 2573079"/>
              <a:gd name="connsiteX25" fmla="*/ 4854456 w 8097386"/>
              <a:gd name="connsiteY25" fmla="*/ 1010093 h 2573079"/>
              <a:gd name="connsiteX26" fmla="*/ 4705600 w 8097386"/>
              <a:gd name="connsiteY26" fmla="*/ 967563 h 2573079"/>
              <a:gd name="connsiteX27" fmla="*/ 4694967 w 8097386"/>
              <a:gd name="connsiteY27" fmla="*/ 925033 h 2573079"/>
              <a:gd name="connsiteX28" fmla="*/ 4652437 w 8097386"/>
              <a:gd name="connsiteY28" fmla="*/ 839972 h 2573079"/>
              <a:gd name="connsiteX29" fmla="*/ 4439786 w 8097386"/>
              <a:gd name="connsiteY29" fmla="*/ 786810 h 2573079"/>
              <a:gd name="connsiteX30" fmla="*/ 4301563 w 8097386"/>
              <a:gd name="connsiteY30" fmla="*/ 744279 h 2573079"/>
              <a:gd name="connsiteX31" fmla="*/ 4205870 w 8097386"/>
              <a:gd name="connsiteY31" fmla="*/ 754912 h 2573079"/>
              <a:gd name="connsiteX32" fmla="*/ 4120809 w 8097386"/>
              <a:gd name="connsiteY32" fmla="*/ 808075 h 2573079"/>
              <a:gd name="connsiteX33" fmla="*/ 4088912 w 8097386"/>
              <a:gd name="connsiteY33" fmla="*/ 861238 h 2573079"/>
              <a:gd name="connsiteX34" fmla="*/ 3982586 w 8097386"/>
              <a:gd name="connsiteY34" fmla="*/ 882503 h 2573079"/>
              <a:gd name="connsiteX35" fmla="*/ 3684874 w 8097386"/>
              <a:gd name="connsiteY35" fmla="*/ 861238 h 2573079"/>
              <a:gd name="connsiteX36" fmla="*/ 3493488 w 8097386"/>
              <a:gd name="connsiteY36" fmla="*/ 935665 h 2573079"/>
              <a:gd name="connsiteX37" fmla="*/ 3312735 w 8097386"/>
              <a:gd name="connsiteY37" fmla="*/ 1063256 h 2573079"/>
              <a:gd name="connsiteX38" fmla="*/ 3227674 w 8097386"/>
              <a:gd name="connsiteY38" fmla="*/ 1137684 h 2573079"/>
              <a:gd name="connsiteX39" fmla="*/ 3419060 w 8097386"/>
              <a:gd name="connsiteY39" fmla="*/ 1286540 h 2573079"/>
              <a:gd name="connsiteX40" fmla="*/ 3525386 w 8097386"/>
              <a:gd name="connsiteY40" fmla="*/ 1360968 h 2573079"/>
              <a:gd name="connsiteX41" fmla="*/ 3525386 w 8097386"/>
              <a:gd name="connsiteY41" fmla="*/ 1360968 h 2573079"/>
              <a:gd name="connsiteX42" fmla="*/ 3231957 w 8097386"/>
              <a:gd name="connsiteY42" fmla="*/ 1369681 h 2573079"/>
              <a:gd name="connsiteX43" fmla="*/ 3031858 w 8097386"/>
              <a:gd name="connsiteY43" fmla="*/ 1312531 h 2573079"/>
              <a:gd name="connsiteX44" fmla="*/ 2821570 w 8097386"/>
              <a:gd name="connsiteY44" fmla="*/ 1248588 h 2573079"/>
              <a:gd name="connsiteX45" fmla="*/ 2674929 w 8097386"/>
              <a:gd name="connsiteY45" fmla="*/ 1282405 h 2573079"/>
              <a:gd name="connsiteX46" fmla="*/ 2564469 w 8097386"/>
              <a:gd name="connsiteY46" fmla="*/ 1337635 h 2573079"/>
              <a:gd name="connsiteX47" fmla="*/ 2419600 w 8097386"/>
              <a:gd name="connsiteY47" fmla="*/ 1477926 h 2573079"/>
              <a:gd name="connsiteX48" fmla="*/ 2217581 w 8097386"/>
              <a:gd name="connsiteY48" fmla="*/ 1573619 h 2573079"/>
              <a:gd name="connsiteX49" fmla="*/ 1909237 w 8097386"/>
              <a:gd name="connsiteY49" fmla="*/ 1658679 h 2573079"/>
              <a:gd name="connsiteX50" fmla="*/ 1622158 w 8097386"/>
              <a:gd name="connsiteY50" fmla="*/ 1679945 h 2573079"/>
              <a:gd name="connsiteX51" fmla="*/ 1441405 w 8097386"/>
              <a:gd name="connsiteY51" fmla="*/ 1743740 h 2573079"/>
              <a:gd name="connsiteX52" fmla="*/ 1218121 w 8097386"/>
              <a:gd name="connsiteY52" fmla="*/ 1754372 h 2573079"/>
              <a:gd name="connsiteX53" fmla="*/ 1133060 w 8097386"/>
              <a:gd name="connsiteY53" fmla="*/ 1786270 h 2573079"/>
              <a:gd name="connsiteX54" fmla="*/ 37907 w 8097386"/>
              <a:gd name="connsiteY54" fmla="*/ 1275908 h 2573079"/>
              <a:gd name="connsiteX55" fmla="*/ 484474 w 8097386"/>
              <a:gd name="connsiteY55" fmla="*/ 2573079 h 2573079"/>
              <a:gd name="connsiteX56" fmla="*/ 1590260 w 8097386"/>
              <a:gd name="connsiteY56" fmla="*/ 2286000 h 2573079"/>
              <a:gd name="connsiteX57" fmla="*/ 2111256 w 8097386"/>
              <a:gd name="connsiteY57" fmla="*/ 2307265 h 2573079"/>
              <a:gd name="connsiteX58" fmla="*/ 2260112 w 8097386"/>
              <a:gd name="connsiteY58" fmla="*/ 2137145 h 2573079"/>
              <a:gd name="connsiteX59" fmla="*/ 2472763 w 8097386"/>
              <a:gd name="connsiteY59" fmla="*/ 1850065 h 2573079"/>
              <a:gd name="connsiteX60" fmla="*/ 2494028 w 8097386"/>
              <a:gd name="connsiteY60" fmla="*/ 1807535 h 2573079"/>
              <a:gd name="connsiteX61" fmla="*/ 2600354 w 8097386"/>
              <a:gd name="connsiteY61" fmla="*/ 1733107 h 2573079"/>
              <a:gd name="connsiteX62" fmla="*/ 2685414 w 8097386"/>
              <a:gd name="connsiteY62" fmla="*/ 1690577 h 2573079"/>
              <a:gd name="connsiteX63" fmla="*/ 2632251 w 8097386"/>
              <a:gd name="connsiteY63" fmla="*/ 1584252 h 2573079"/>
              <a:gd name="connsiteX64" fmla="*/ 2693831 w 8097386"/>
              <a:gd name="connsiteY64" fmla="*/ 1543493 h 2573079"/>
              <a:gd name="connsiteX65" fmla="*/ 2759841 w 8097386"/>
              <a:gd name="connsiteY65" fmla="*/ 1467293 h 2573079"/>
              <a:gd name="connsiteX66" fmla="*/ 2770474 w 8097386"/>
              <a:gd name="connsiteY66" fmla="*/ 1460353 h 2573079"/>
              <a:gd name="connsiteX67" fmla="*/ 2936460 w 8097386"/>
              <a:gd name="connsiteY67" fmla="*/ 1390503 h 2573079"/>
              <a:gd name="connsiteX68" fmla="*/ 3131981 w 8097386"/>
              <a:gd name="connsiteY68" fmla="*/ 1435396 h 2573079"/>
              <a:gd name="connsiteX69" fmla="*/ 3280837 w 8097386"/>
              <a:gd name="connsiteY69" fmla="*/ 1467293 h 2573079"/>
              <a:gd name="connsiteX70" fmla="*/ 3419060 w 8097386"/>
              <a:gd name="connsiteY70" fmla="*/ 1499191 h 2573079"/>
              <a:gd name="connsiteX71" fmla="*/ 3567916 w 8097386"/>
              <a:gd name="connsiteY71" fmla="*/ 1499191 h 2573079"/>
              <a:gd name="connsiteX72" fmla="*/ 3663609 w 8097386"/>
              <a:gd name="connsiteY72" fmla="*/ 1477926 h 2573079"/>
              <a:gd name="connsiteX73" fmla="*/ 3684874 w 8097386"/>
              <a:gd name="connsiteY73" fmla="*/ 1403498 h 2573079"/>
              <a:gd name="connsiteX74" fmla="*/ 3674242 w 8097386"/>
              <a:gd name="connsiteY74" fmla="*/ 1329070 h 2573079"/>
              <a:gd name="connsiteX75" fmla="*/ 3599814 w 8097386"/>
              <a:gd name="connsiteY75" fmla="*/ 1275907 h 2573079"/>
              <a:gd name="connsiteX76" fmla="*/ 3429693 w 8097386"/>
              <a:gd name="connsiteY76" fmla="*/ 1222745 h 2573079"/>
              <a:gd name="connsiteX77" fmla="*/ 3334000 w 8097386"/>
              <a:gd name="connsiteY77" fmla="*/ 1158949 h 2573079"/>
              <a:gd name="connsiteX78" fmla="*/ 3450958 w 8097386"/>
              <a:gd name="connsiteY78" fmla="*/ 1105786 h 2573079"/>
              <a:gd name="connsiteX79" fmla="*/ 3578549 w 8097386"/>
              <a:gd name="connsiteY79" fmla="*/ 1063256 h 2573079"/>
              <a:gd name="connsiteX80" fmla="*/ 3674242 w 8097386"/>
              <a:gd name="connsiteY80" fmla="*/ 978196 h 2573079"/>
              <a:gd name="connsiteX81" fmla="*/ 3854995 w 8097386"/>
              <a:gd name="connsiteY81" fmla="*/ 935665 h 2573079"/>
              <a:gd name="connsiteX82" fmla="*/ 3971954 w 8097386"/>
              <a:gd name="connsiteY82" fmla="*/ 946298 h 2573079"/>
              <a:gd name="connsiteX83" fmla="*/ 4099544 w 8097386"/>
              <a:gd name="connsiteY83" fmla="*/ 946298 h 2573079"/>
              <a:gd name="connsiteX84" fmla="*/ 4205870 w 8097386"/>
              <a:gd name="connsiteY84" fmla="*/ 850605 h 2573079"/>
              <a:gd name="connsiteX85" fmla="*/ 4375991 w 8097386"/>
              <a:gd name="connsiteY85" fmla="*/ 818707 h 2573079"/>
              <a:gd name="connsiteX86" fmla="*/ 4514214 w 8097386"/>
              <a:gd name="connsiteY86" fmla="*/ 829340 h 2573079"/>
              <a:gd name="connsiteX87" fmla="*/ 4567377 w 8097386"/>
              <a:gd name="connsiteY87" fmla="*/ 871870 h 2573079"/>
              <a:gd name="connsiteX88" fmla="*/ 4546112 w 8097386"/>
              <a:gd name="connsiteY88" fmla="*/ 956931 h 2573079"/>
              <a:gd name="connsiteX89" fmla="*/ 4641805 w 8097386"/>
              <a:gd name="connsiteY89" fmla="*/ 1020726 h 2573079"/>
              <a:gd name="connsiteX90" fmla="*/ 4875721 w 8097386"/>
              <a:gd name="connsiteY90" fmla="*/ 1084521 h 2573079"/>
              <a:gd name="connsiteX91" fmla="*/ 5024577 w 8097386"/>
              <a:gd name="connsiteY91" fmla="*/ 1137684 h 2573079"/>
              <a:gd name="connsiteX92" fmla="*/ 5130902 w 8097386"/>
              <a:gd name="connsiteY92" fmla="*/ 1190847 h 2573079"/>
              <a:gd name="connsiteX93" fmla="*/ 5120270 w 8097386"/>
              <a:gd name="connsiteY93" fmla="*/ 1297172 h 2573079"/>
              <a:gd name="connsiteX94" fmla="*/ 5120270 w 8097386"/>
              <a:gd name="connsiteY94" fmla="*/ 1360968 h 2573079"/>
              <a:gd name="connsiteX95" fmla="*/ 5205330 w 8097386"/>
              <a:gd name="connsiteY95" fmla="*/ 1414131 h 2573079"/>
              <a:gd name="connsiteX96" fmla="*/ 5375451 w 8097386"/>
              <a:gd name="connsiteY96" fmla="*/ 1488558 h 2573079"/>
              <a:gd name="connsiteX97" fmla="*/ 5545572 w 8097386"/>
              <a:gd name="connsiteY97" fmla="*/ 1499191 h 2573079"/>
              <a:gd name="connsiteX98" fmla="*/ 5705060 w 8097386"/>
              <a:gd name="connsiteY98" fmla="*/ 1509824 h 2573079"/>
              <a:gd name="connsiteX99" fmla="*/ 5832651 w 8097386"/>
              <a:gd name="connsiteY99" fmla="*/ 1509824 h 2573079"/>
              <a:gd name="connsiteX100" fmla="*/ 5970874 w 8097386"/>
              <a:gd name="connsiteY100" fmla="*/ 1509824 h 2573079"/>
              <a:gd name="connsiteX101" fmla="*/ 6109098 w 8097386"/>
              <a:gd name="connsiteY101" fmla="*/ 1531089 h 2573079"/>
              <a:gd name="connsiteX102" fmla="*/ 6226056 w 8097386"/>
              <a:gd name="connsiteY102" fmla="*/ 1541721 h 2573079"/>
              <a:gd name="connsiteX103" fmla="*/ 6332381 w 8097386"/>
              <a:gd name="connsiteY103" fmla="*/ 1562986 h 2573079"/>
              <a:gd name="connsiteX104" fmla="*/ 6428074 w 8097386"/>
              <a:gd name="connsiteY104" fmla="*/ 1584252 h 2573079"/>
              <a:gd name="connsiteX105" fmla="*/ 6502502 w 8097386"/>
              <a:gd name="connsiteY105" fmla="*/ 1637414 h 2573079"/>
              <a:gd name="connsiteX106" fmla="*/ 6502502 w 8097386"/>
              <a:gd name="connsiteY106" fmla="*/ 1754372 h 2573079"/>
              <a:gd name="connsiteX107" fmla="*/ 6534400 w 8097386"/>
              <a:gd name="connsiteY107" fmla="*/ 1935126 h 2573079"/>
              <a:gd name="connsiteX108" fmla="*/ 6725786 w 8097386"/>
              <a:gd name="connsiteY108" fmla="*/ 2009554 h 2573079"/>
              <a:gd name="connsiteX109" fmla="*/ 6864009 w 8097386"/>
              <a:gd name="connsiteY109" fmla="*/ 2041452 h 2573079"/>
              <a:gd name="connsiteX110" fmla="*/ 7129823 w 8097386"/>
              <a:gd name="connsiteY110" fmla="*/ 2083982 h 2573079"/>
              <a:gd name="connsiteX111" fmla="*/ 7342474 w 8097386"/>
              <a:gd name="connsiteY111" fmla="*/ 2094614 h 2573079"/>
              <a:gd name="connsiteX112" fmla="*/ 7533860 w 8097386"/>
              <a:gd name="connsiteY112" fmla="*/ 2094614 h 2573079"/>
              <a:gd name="connsiteX113" fmla="*/ 7799674 w 8097386"/>
              <a:gd name="connsiteY113" fmla="*/ 1956391 h 2573079"/>
              <a:gd name="connsiteX114" fmla="*/ 7948530 w 8097386"/>
              <a:gd name="connsiteY114" fmla="*/ 1903228 h 2573079"/>
              <a:gd name="connsiteX115" fmla="*/ 8076121 w 8097386"/>
              <a:gd name="connsiteY115" fmla="*/ 1765005 h 2573079"/>
              <a:gd name="connsiteX116" fmla="*/ 8097386 w 8097386"/>
              <a:gd name="connsiteY116" fmla="*/ 1520456 h 2573079"/>
              <a:gd name="connsiteX117" fmla="*/ 8086754 w 8097386"/>
              <a:gd name="connsiteY117" fmla="*/ 1382233 h 2573079"/>
              <a:gd name="connsiteX118" fmla="*/ 7902013 w 8097386"/>
              <a:gd name="connsiteY118" fmla="*/ 1265275 h 2573079"/>
              <a:gd name="connsiteX119" fmla="*/ 7927265 w 8097386"/>
              <a:gd name="connsiteY119" fmla="*/ 1084521 h 2573079"/>
              <a:gd name="connsiteX120" fmla="*/ 7852837 w 8097386"/>
              <a:gd name="connsiteY120" fmla="*/ 925033 h 2573079"/>
              <a:gd name="connsiteX121" fmla="*/ 7788377 w 8097386"/>
              <a:gd name="connsiteY121" fmla="*/ 853485 h 2573079"/>
              <a:gd name="connsiteX122" fmla="*/ 7746955 w 8097386"/>
              <a:gd name="connsiteY122" fmla="*/ 776842 h 2573079"/>
              <a:gd name="connsiteX123" fmla="*/ 7835559 w 8097386"/>
              <a:gd name="connsiteY123" fmla="*/ 674946 h 2573079"/>
              <a:gd name="connsiteX124" fmla="*/ 7703981 w 8097386"/>
              <a:gd name="connsiteY124" fmla="*/ 499731 h 2573079"/>
              <a:gd name="connsiteX125" fmla="*/ 7640186 w 8097386"/>
              <a:gd name="connsiteY125" fmla="*/ 425303 h 2573079"/>
              <a:gd name="connsiteX126" fmla="*/ 7587023 w 8097386"/>
              <a:gd name="connsiteY126" fmla="*/ 297712 h 2573079"/>
              <a:gd name="connsiteX127" fmla="*/ 7555126 w 8097386"/>
              <a:gd name="connsiteY127" fmla="*/ 191386 h 2573079"/>
              <a:gd name="connsiteX128" fmla="*/ 7555126 w 8097386"/>
              <a:gd name="connsiteY128" fmla="*/ 191386 h 2573079"/>
              <a:gd name="connsiteX129" fmla="*/ 7406270 w 8097386"/>
              <a:gd name="connsiteY129" fmla="*/ 116958 h 2573079"/>
              <a:gd name="connsiteX130" fmla="*/ 7353107 w 8097386"/>
              <a:gd name="connsiteY130" fmla="*/ 116958 h 2573079"/>
              <a:gd name="connsiteX0" fmla="*/ 7172354 w 8097386"/>
              <a:gd name="connsiteY0" fmla="*/ 0 h 2573079"/>
              <a:gd name="connsiteX1" fmla="*/ 7321209 w 8097386"/>
              <a:gd name="connsiteY1" fmla="*/ 148856 h 2573079"/>
              <a:gd name="connsiteX2" fmla="*/ 7342474 w 8097386"/>
              <a:gd name="connsiteY2" fmla="*/ 233917 h 2573079"/>
              <a:gd name="connsiteX3" fmla="*/ 7342474 w 8097386"/>
              <a:gd name="connsiteY3" fmla="*/ 350875 h 2573079"/>
              <a:gd name="connsiteX4" fmla="*/ 7427535 w 8097386"/>
              <a:gd name="connsiteY4" fmla="*/ 489098 h 2573079"/>
              <a:gd name="connsiteX5" fmla="*/ 7427535 w 8097386"/>
              <a:gd name="connsiteY5" fmla="*/ 616689 h 2573079"/>
              <a:gd name="connsiteX6" fmla="*/ 7363740 w 8097386"/>
              <a:gd name="connsiteY6" fmla="*/ 765545 h 2573079"/>
              <a:gd name="connsiteX7" fmla="*/ 7363740 w 8097386"/>
              <a:gd name="connsiteY7" fmla="*/ 946298 h 2573079"/>
              <a:gd name="connsiteX8" fmla="*/ 7353107 w 8097386"/>
              <a:gd name="connsiteY8" fmla="*/ 1095154 h 2573079"/>
              <a:gd name="connsiteX9" fmla="*/ 7363740 w 8097386"/>
              <a:gd name="connsiteY9" fmla="*/ 1190847 h 2573079"/>
              <a:gd name="connsiteX10" fmla="*/ 7451680 w 8097386"/>
              <a:gd name="connsiteY10" fmla="*/ 1371600 h 2573079"/>
              <a:gd name="connsiteX11" fmla="*/ 7432630 w 8097386"/>
              <a:gd name="connsiteY11" fmla="*/ 1579821 h 2573079"/>
              <a:gd name="connsiteX12" fmla="*/ 7278679 w 8097386"/>
              <a:gd name="connsiteY12" fmla="*/ 1679502 h 2573079"/>
              <a:gd name="connsiteX13" fmla="*/ 7013973 w 8097386"/>
              <a:gd name="connsiteY13" fmla="*/ 1654249 h 2573079"/>
              <a:gd name="connsiteX14" fmla="*/ 6789581 w 8097386"/>
              <a:gd name="connsiteY14" fmla="*/ 1562986 h 2573079"/>
              <a:gd name="connsiteX15" fmla="*/ 6459972 w 8097386"/>
              <a:gd name="connsiteY15" fmla="*/ 1446028 h 2573079"/>
              <a:gd name="connsiteX16" fmla="*/ 6130363 w 8097386"/>
              <a:gd name="connsiteY16" fmla="*/ 1371600 h 2573079"/>
              <a:gd name="connsiteX17" fmla="*/ 5960242 w 8097386"/>
              <a:gd name="connsiteY17" fmla="*/ 1339703 h 2573079"/>
              <a:gd name="connsiteX18" fmla="*/ 5566837 w 8097386"/>
              <a:gd name="connsiteY18" fmla="*/ 1371600 h 2573079"/>
              <a:gd name="connsiteX19" fmla="*/ 5417981 w 8097386"/>
              <a:gd name="connsiteY19" fmla="*/ 1371600 h 2573079"/>
              <a:gd name="connsiteX20" fmla="*/ 5322288 w 8097386"/>
              <a:gd name="connsiteY20" fmla="*/ 1339703 h 2573079"/>
              <a:gd name="connsiteX21" fmla="*/ 5290391 w 8097386"/>
              <a:gd name="connsiteY21" fmla="*/ 1297172 h 2573079"/>
              <a:gd name="connsiteX22" fmla="*/ 5279758 w 8097386"/>
              <a:gd name="connsiteY22" fmla="*/ 1105786 h 2573079"/>
              <a:gd name="connsiteX23" fmla="*/ 5141535 w 8097386"/>
              <a:gd name="connsiteY23" fmla="*/ 1084521 h 2573079"/>
              <a:gd name="connsiteX24" fmla="*/ 4971414 w 8097386"/>
              <a:gd name="connsiteY24" fmla="*/ 1041991 h 2573079"/>
              <a:gd name="connsiteX25" fmla="*/ 4854456 w 8097386"/>
              <a:gd name="connsiteY25" fmla="*/ 1010093 h 2573079"/>
              <a:gd name="connsiteX26" fmla="*/ 4705600 w 8097386"/>
              <a:gd name="connsiteY26" fmla="*/ 967563 h 2573079"/>
              <a:gd name="connsiteX27" fmla="*/ 4694967 w 8097386"/>
              <a:gd name="connsiteY27" fmla="*/ 925033 h 2573079"/>
              <a:gd name="connsiteX28" fmla="*/ 4652437 w 8097386"/>
              <a:gd name="connsiteY28" fmla="*/ 839972 h 2573079"/>
              <a:gd name="connsiteX29" fmla="*/ 4439786 w 8097386"/>
              <a:gd name="connsiteY29" fmla="*/ 786810 h 2573079"/>
              <a:gd name="connsiteX30" fmla="*/ 4301563 w 8097386"/>
              <a:gd name="connsiteY30" fmla="*/ 744279 h 2573079"/>
              <a:gd name="connsiteX31" fmla="*/ 4205870 w 8097386"/>
              <a:gd name="connsiteY31" fmla="*/ 754912 h 2573079"/>
              <a:gd name="connsiteX32" fmla="*/ 4120809 w 8097386"/>
              <a:gd name="connsiteY32" fmla="*/ 808075 h 2573079"/>
              <a:gd name="connsiteX33" fmla="*/ 4088912 w 8097386"/>
              <a:gd name="connsiteY33" fmla="*/ 861238 h 2573079"/>
              <a:gd name="connsiteX34" fmla="*/ 3982586 w 8097386"/>
              <a:gd name="connsiteY34" fmla="*/ 882503 h 2573079"/>
              <a:gd name="connsiteX35" fmla="*/ 3684874 w 8097386"/>
              <a:gd name="connsiteY35" fmla="*/ 861238 h 2573079"/>
              <a:gd name="connsiteX36" fmla="*/ 3493488 w 8097386"/>
              <a:gd name="connsiteY36" fmla="*/ 935665 h 2573079"/>
              <a:gd name="connsiteX37" fmla="*/ 3312735 w 8097386"/>
              <a:gd name="connsiteY37" fmla="*/ 1063256 h 2573079"/>
              <a:gd name="connsiteX38" fmla="*/ 3227674 w 8097386"/>
              <a:gd name="connsiteY38" fmla="*/ 1137684 h 2573079"/>
              <a:gd name="connsiteX39" fmla="*/ 3419060 w 8097386"/>
              <a:gd name="connsiteY39" fmla="*/ 1286540 h 2573079"/>
              <a:gd name="connsiteX40" fmla="*/ 3525386 w 8097386"/>
              <a:gd name="connsiteY40" fmla="*/ 1360968 h 2573079"/>
              <a:gd name="connsiteX41" fmla="*/ 3525386 w 8097386"/>
              <a:gd name="connsiteY41" fmla="*/ 1360968 h 2573079"/>
              <a:gd name="connsiteX42" fmla="*/ 3231957 w 8097386"/>
              <a:gd name="connsiteY42" fmla="*/ 1369681 h 2573079"/>
              <a:gd name="connsiteX43" fmla="*/ 3031858 w 8097386"/>
              <a:gd name="connsiteY43" fmla="*/ 1312531 h 2573079"/>
              <a:gd name="connsiteX44" fmla="*/ 2821570 w 8097386"/>
              <a:gd name="connsiteY44" fmla="*/ 1248588 h 2573079"/>
              <a:gd name="connsiteX45" fmla="*/ 2674929 w 8097386"/>
              <a:gd name="connsiteY45" fmla="*/ 1282405 h 2573079"/>
              <a:gd name="connsiteX46" fmla="*/ 2564469 w 8097386"/>
              <a:gd name="connsiteY46" fmla="*/ 1337635 h 2573079"/>
              <a:gd name="connsiteX47" fmla="*/ 2419600 w 8097386"/>
              <a:gd name="connsiteY47" fmla="*/ 1477926 h 2573079"/>
              <a:gd name="connsiteX48" fmla="*/ 2217581 w 8097386"/>
              <a:gd name="connsiteY48" fmla="*/ 1573619 h 2573079"/>
              <a:gd name="connsiteX49" fmla="*/ 1909237 w 8097386"/>
              <a:gd name="connsiteY49" fmla="*/ 1658679 h 2573079"/>
              <a:gd name="connsiteX50" fmla="*/ 1622158 w 8097386"/>
              <a:gd name="connsiteY50" fmla="*/ 1679945 h 2573079"/>
              <a:gd name="connsiteX51" fmla="*/ 1441405 w 8097386"/>
              <a:gd name="connsiteY51" fmla="*/ 1743740 h 2573079"/>
              <a:gd name="connsiteX52" fmla="*/ 1218121 w 8097386"/>
              <a:gd name="connsiteY52" fmla="*/ 1754372 h 2573079"/>
              <a:gd name="connsiteX53" fmla="*/ 1133060 w 8097386"/>
              <a:gd name="connsiteY53" fmla="*/ 1786270 h 2573079"/>
              <a:gd name="connsiteX54" fmla="*/ 37907 w 8097386"/>
              <a:gd name="connsiteY54" fmla="*/ 1275908 h 2573079"/>
              <a:gd name="connsiteX55" fmla="*/ 484474 w 8097386"/>
              <a:gd name="connsiteY55" fmla="*/ 2573079 h 2573079"/>
              <a:gd name="connsiteX56" fmla="*/ 1590260 w 8097386"/>
              <a:gd name="connsiteY56" fmla="*/ 2286000 h 2573079"/>
              <a:gd name="connsiteX57" fmla="*/ 2111256 w 8097386"/>
              <a:gd name="connsiteY57" fmla="*/ 2307265 h 2573079"/>
              <a:gd name="connsiteX58" fmla="*/ 2260112 w 8097386"/>
              <a:gd name="connsiteY58" fmla="*/ 2137145 h 2573079"/>
              <a:gd name="connsiteX59" fmla="*/ 2472763 w 8097386"/>
              <a:gd name="connsiteY59" fmla="*/ 1850065 h 2573079"/>
              <a:gd name="connsiteX60" fmla="*/ 2494028 w 8097386"/>
              <a:gd name="connsiteY60" fmla="*/ 1807535 h 2573079"/>
              <a:gd name="connsiteX61" fmla="*/ 2600354 w 8097386"/>
              <a:gd name="connsiteY61" fmla="*/ 1733107 h 2573079"/>
              <a:gd name="connsiteX62" fmla="*/ 2685414 w 8097386"/>
              <a:gd name="connsiteY62" fmla="*/ 1690577 h 2573079"/>
              <a:gd name="connsiteX63" fmla="*/ 2632251 w 8097386"/>
              <a:gd name="connsiteY63" fmla="*/ 1584252 h 2573079"/>
              <a:gd name="connsiteX64" fmla="*/ 2693831 w 8097386"/>
              <a:gd name="connsiteY64" fmla="*/ 1543493 h 2573079"/>
              <a:gd name="connsiteX65" fmla="*/ 2759841 w 8097386"/>
              <a:gd name="connsiteY65" fmla="*/ 1467293 h 2573079"/>
              <a:gd name="connsiteX66" fmla="*/ 2770474 w 8097386"/>
              <a:gd name="connsiteY66" fmla="*/ 1460353 h 2573079"/>
              <a:gd name="connsiteX67" fmla="*/ 2936460 w 8097386"/>
              <a:gd name="connsiteY67" fmla="*/ 1390503 h 2573079"/>
              <a:gd name="connsiteX68" fmla="*/ 3131981 w 8097386"/>
              <a:gd name="connsiteY68" fmla="*/ 1435396 h 2573079"/>
              <a:gd name="connsiteX69" fmla="*/ 3280837 w 8097386"/>
              <a:gd name="connsiteY69" fmla="*/ 1467293 h 2573079"/>
              <a:gd name="connsiteX70" fmla="*/ 3419060 w 8097386"/>
              <a:gd name="connsiteY70" fmla="*/ 1499191 h 2573079"/>
              <a:gd name="connsiteX71" fmla="*/ 3567916 w 8097386"/>
              <a:gd name="connsiteY71" fmla="*/ 1499191 h 2573079"/>
              <a:gd name="connsiteX72" fmla="*/ 3663609 w 8097386"/>
              <a:gd name="connsiteY72" fmla="*/ 1477926 h 2573079"/>
              <a:gd name="connsiteX73" fmla="*/ 3684874 w 8097386"/>
              <a:gd name="connsiteY73" fmla="*/ 1403498 h 2573079"/>
              <a:gd name="connsiteX74" fmla="*/ 3674242 w 8097386"/>
              <a:gd name="connsiteY74" fmla="*/ 1329070 h 2573079"/>
              <a:gd name="connsiteX75" fmla="*/ 3599814 w 8097386"/>
              <a:gd name="connsiteY75" fmla="*/ 1275907 h 2573079"/>
              <a:gd name="connsiteX76" fmla="*/ 3429693 w 8097386"/>
              <a:gd name="connsiteY76" fmla="*/ 1222745 h 2573079"/>
              <a:gd name="connsiteX77" fmla="*/ 3334000 w 8097386"/>
              <a:gd name="connsiteY77" fmla="*/ 1158949 h 2573079"/>
              <a:gd name="connsiteX78" fmla="*/ 3450958 w 8097386"/>
              <a:gd name="connsiteY78" fmla="*/ 1105786 h 2573079"/>
              <a:gd name="connsiteX79" fmla="*/ 3578549 w 8097386"/>
              <a:gd name="connsiteY79" fmla="*/ 1063256 h 2573079"/>
              <a:gd name="connsiteX80" fmla="*/ 3674242 w 8097386"/>
              <a:gd name="connsiteY80" fmla="*/ 978196 h 2573079"/>
              <a:gd name="connsiteX81" fmla="*/ 3854995 w 8097386"/>
              <a:gd name="connsiteY81" fmla="*/ 935665 h 2573079"/>
              <a:gd name="connsiteX82" fmla="*/ 3971954 w 8097386"/>
              <a:gd name="connsiteY82" fmla="*/ 946298 h 2573079"/>
              <a:gd name="connsiteX83" fmla="*/ 4099544 w 8097386"/>
              <a:gd name="connsiteY83" fmla="*/ 946298 h 2573079"/>
              <a:gd name="connsiteX84" fmla="*/ 4205870 w 8097386"/>
              <a:gd name="connsiteY84" fmla="*/ 850605 h 2573079"/>
              <a:gd name="connsiteX85" fmla="*/ 4375991 w 8097386"/>
              <a:gd name="connsiteY85" fmla="*/ 818707 h 2573079"/>
              <a:gd name="connsiteX86" fmla="*/ 4514214 w 8097386"/>
              <a:gd name="connsiteY86" fmla="*/ 829340 h 2573079"/>
              <a:gd name="connsiteX87" fmla="*/ 4567377 w 8097386"/>
              <a:gd name="connsiteY87" fmla="*/ 871870 h 2573079"/>
              <a:gd name="connsiteX88" fmla="*/ 4546112 w 8097386"/>
              <a:gd name="connsiteY88" fmla="*/ 956931 h 2573079"/>
              <a:gd name="connsiteX89" fmla="*/ 4641805 w 8097386"/>
              <a:gd name="connsiteY89" fmla="*/ 1020726 h 2573079"/>
              <a:gd name="connsiteX90" fmla="*/ 4875721 w 8097386"/>
              <a:gd name="connsiteY90" fmla="*/ 1084521 h 2573079"/>
              <a:gd name="connsiteX91" fmla="*/ 5024577 w 8097386"/>
              <a:gd name="connsiteY91" fmla="*/ 1137684 h 2573079"/>
              <a:gd name="connsiteX92" fmla="*/ 5130902 w 8097386"/>
              <a:gd name="connsiteY92" fmla="*/ 1190847 h 2573079"/>
              <a:gd name="connsiteX93" fmla="*/ 5120270 w 8097386"/>
              <a:gd name="connsiteY93" fmla="*/ 1297172 h 2573079"/>
              <a:gd name="connsiteX94" fmla="*/ 5120270 w 8097386"/>
              <a:gd name="connsiteY94" fmla="*/ 1360968 h 2573079"/>
              <a:gd name="connsiteX95" fmla="*/ 5205330 w 8097386"/>
              <a:gd name="connsiteY95" fmla="*/ 1414131 h 2573079"/>
              <a:gd name="connsiteX96" fmla="*/ 5375451 w 8097386"/>
              <a:gd name="connsiteY96" fmla="*/ 1488558 h 2573079"/>
              <a:gd name="connsiteX97" fmla="*/ 5545572 w 8097386"/>
              <a:gd name="connsiteY97" fmla="*/ 1499191 h 2573079"/>
              <a:gd name="connsiteX98" fmla="*/ 5705060 w 8097386"/>
              <a:gd name="connsiteY98" fmla="*/ 1509824 h 2573079"/>
              <a:gd name="connsiteX99" fmla="*/ 5832651 w 8097386"/>
              <a:gd name="connsiteY99" fmla="*/ 1509824 h 2573079"/>
              <a:gd name="connsiteX100" fmla="*/ 5970874 w 8097386"/>
              <a:gd name="connsiteY100" fmla="*/ 1509824 h 2573079"/>
              <a:gd name="connsiteX101" fmla="*/ 6109098 w 8097386"/>
              <a:gd name="connsiteY101" fmla="*/ 1531089 h 2573079"/>
              <a:gd name="connsiteX102" fmla="*/ 6226056 w 8097386"/>
              <a:gd name="connsiteY102" fmla="*/ 1541721 h 2573079"/>
              <a:gd name="connsiteX103" fmla="*/ 6332381 w 8097386"/>
              <a:gd name="connsiteY103" fmla="*/ 1562986 h 2573079"/>
              <a:gd name="connsiteX104" fmla="*/ 6428074 w 8097386"/>
              <a:gd name="connsiteY104" fmla="*/ 1584252 h 2573079"/>
              <a:gd name="connsiteX105" fmla="*/ 6502502 w 8097386"/>
              <a:gd name="connsiteY105" fmla="*/ 1637414 h 2573079"/>
              <a:gd name="connsiteX106" fmla="*/ 6502502 w 8097386"/>
              <a:gd name="connsiteY106" fmla="*/ 1754372 h 2573079"/>
              <a:gd name="connsiteX107" fmla="*/ 6534400 w 8097386"/>
              <a:gd name="connsiteY107" fmla="*/ 1935126 h 2573079"/>
              <a:gd name="connsiteX108" fmla="*/ 6725786 w 8097386"/>
              <a:gd name="connsiteY108" fmla="*/ 2009554 h 2573079"/>
              <a:gd name="connsiteX109" fmla="*/ 6864009 w 8097386"/>
              <a:gd name="connsiteY109" fmla="*/ 2041452 h 2573079"/>
              <a:gd name="connsiteX110" fmla="*/ 7129823 w 8097386"/>
              <a:gd name="connsiteY110" fmla="*/ 2083982 h 2573079"/>
              <a:gd name="connsiteX111" fmla="*/ 7342474 w 8097386"/>
              <a:gd name="connsiteY111" fmla="*/ 2094614 h 2573079"/>
              <a:gd name="connsiteX112" fmla="*/ 7533860 w 8097386"/>
              <a:gd name="connsiteY112" fmla="*/ 2094614 h 2573079"/>
              <a:gd name="connsiteX113" fmla="*/ 7799674 w 8097386"/>
              <a:gd name="connsiteY113" fmla="*/ 1956391 h 2573079"/>
              <a:gd name="connsiteX114" fmla="*/ 7948530 w 8097386"/>
              <a:gd name="connsiteY114" fmla="*/ 1903228 h 2573079"/>
              <a:gd name="connsiteX115" fmla="*/ 8076121 w 8097386"/>
              <a:gd name="connsiteY115" fmla="*/ 1765005 h 2573079"/>
              <a:gd name="connsiteX116" fmla="*/ 8097386 w 8097386"/>
              <a:gd name="connsiteY116" fmla="*/ 1520456 h 2573079"/>
              <a:gd name="connsiteX117" fmla="*/ 8086754 w 8097386"/>
              <a:gd name="connsiteY117" fmla="*/ 1382233 h 2573079"/>
              <a:gd name="connsiteX118" fmla="*/ 7902013 w 8097386"/>
              <a:gd name="connsiteY118" fmla="*/ 1265275 h 2573079"/>
              <a:gd name="connsiteX119" fmla="*/ 7927265 w 8097386"/>
              <a:gd name="connsiteY119" fmla="*/ 1084521 h 2573079"/>
              <a:gd name="connsiteX120" fmla="*/ 7852837 w 8097386"/>
              <a:gd name="connsiteY120" fmla="*/ 925033 h 2573079"/>
              <a:gd name="connsiteX121" fmla="*/ 7788377 w 8097386"/>
              <a:gd name="connsiteY121" fmla="*/ 853485 h 2573079"/>
              <a:gd name="connsiteX122" fmla="*/ 7746955 w 8097386"/>
              <a:gd name="connsiteY122" fmla="*/ 776842 h 2573079"/>
              <a:gd name="connsiteX123" fmla="*/ 7835559 w 8097386"/>
              <a:gd name="connsiteY123" fmla="*/ 674946 h 2573079"/>
              <a:gd name="connsiteX124" fmla="*/ 7703981 w 8097386"/>
              <a:gd name="connsiteY124" fmla="*/ 499731 h 2573079"/>
              <a:gd name="connsiteX125" fmla="*/ 7640186 w 8097386"/>
              <a:gd name="connsiteY125" fmla="*/ 425303 h 2573079"/>
              <a:gd name="connsiteX126" fmla="*/ 7587023 w 8097386"/>
              <a:gd name="connsiteY126" fmla="*/ 297712 h 2573079"/>
              <a:gd name="connsiteX127" fmla="*/ 7555126 w 8097386"/>
              <a:gd name="connsiteY127" fmla="*/ 191386 h 2573079"/>
              <a:gd name="connsiteX128" fmla="*/ 7555126 w 8097386"/>
              <a:gd name="connsiteY128" fmla="*/ 191386 h 2573079"/>
              <a:gd name="connsiteX129" fmla="*/ 7406270 w 8097386"/>
              <a:gd name="connsiteY129" fmla="*/ 116958 h 2573079"/>
              <a:gd name="connsiteX130" fmla="*/ 7353107 w 8097386"/>
              <a:gd name="connsiteY130" fmla="*/ 116958 h 2573079"/>
              <a:gd name="connsiteX0" fmla="*/ 7172354 w 8097386"/>
              <a:gd name="connsiteY0" fmla="*/ 0 h 2573079"/>
              <a:gd name="connsiteX1" fmla="*/ 7321209 w 8097386"/>
              <a:gd name="connsiteY1" fmla="*/ 148856 h 2573079"/>
              <a:gd name="connsiteX2" fmla="*/ 7342474 w 8097386"/>
              <a:gd name="connsiteY2" fmla="*/ 233917 h 2573079"/>
              <a:gd name="connsiteX3" fmla="*/ 7342474 w 8097386"/>
              <a:gd name="connsiteY3" fmla="*/ 350875 h 2573079"/>
              <a:gd name="connsiteX4" fmla="*/ 7427535 w 8097386"/>
              <a:gd name="connsiteY4" fmla="*/ 489098 h 2573079"/>
              <a:gd name="connsiteX5" fmla="*/ 7427535 w 8097386"/>
              <a:gd name="connsiteY5" fmla="*/ 616689 h 2573079"/>
              <a:gd name="connsiteX6" fmla="*/ 7363740 w 8097386"/>
              <a:gd name="connsiteY6" fmla="*/ 765545 h 2573079"/>
              <a:gd name="connsiteX7" fmla="*/ 7363740 w 8097386"/>
              <a:gd name="connsiteY7" fmla="*/ 946298 h 2573079"/>
              <a:gd name="connsiteX8" fmla="*/ 7353107 w 8097386"/>
              <a:gd name="connsiteY8" fmla="*/ 1095154 h 2573079"/>
              <a:gd name="connsiteX9" fmla="*/ 7363740 w 8097386"/>
              <a:gd name="connsiteY9" fmla="*/ 1190847 h 2573079"/>
              <a:gd name="connsiteX10" fmla="*/ 7451680 w 8097386"/>
              <a:gd name="connsiteY10" fmla="*/ 1371600 h 2573079"/>
              <a:gd name="connsiteX11" fmla="*/ 7432630 w 8097386"/>
              <a:gd name="connsiteY11" fmla="*/ 1579821 h 2573079"/>
              <a:gd name="connsiteX12" fmla="*/ 7278679 w 8097386"/>
              <a:gd name="connsiteY12" fmla="*/ 1679502 h 2573079"/>
              <a:gd name="connsiteX13" fmla="*/ 7013973 w 8097386"/>
              <a:gd name="connsiteY13" fmla="*/ 1654249 h 2573079"/>
              <a:gd name="connsiteX14" fmla="*/ 6789581 w 8097386"/>
              <a:gd name="connsiteY14" fmla="*/ 1562986 h 2573079"/>
              <a:gd name="connsiteX15" fmla="*/ 6459972 w 8097386"/>
              <a:gd name="connsiteY15" fmla="*/ 1446028 h 2573079"/>
              <a:gd name="connsiteX16" fmla="*/ 6130363 w 8097386"/>
              <a:gd name="connsiteY16" fmla="*/ 1371600 h 2573079"/>
              <a:gd name="connsiteX17" fmla="*/ 5960242 w 8097386"/>
              <a:gd name="connsiteY17" fmla="*/ 1339703 h 2573079"/>
              <a:gd name="connsiteX18" fmla="*/ 5566837 w 8097386"/>
              <a:gd name="connsiteY18" fmla="*/ 1371600 h 2573079"/>
              <a:gd name="connsiteX19" fmla="*/ 5417981 w 8097386"/>
              <a:gd name="connsiteY19" fmla="*/ 1371600 h 2573079"/>
              <a:gd name="connsiteX20" fmla="*/ 5322288 w 8097386"/>
              <a:gd name="connsiteY20" fmla="*/ 1339703 h 2573079"/>
              <a:gd name="connsiteX21" fmla="*/ 5290391 w 8097386"/>
              <a:gd name="connsiteY21" fmla="*/ 1297172 h 2573079"/>
              <a:gd name="connsiteX22" fmla="*/ 5279758 w 8097386"/>
              <a:gd name="connsiteY22" fmla="*/ 1105786 h 2573079"/>
              <a:gd name="connsiteX23" fmla="*/ 5141535 w 8097386"/>
              <a:gd name="connsiteY23" fmla="*/ 1084521 h 2573079"/>
              <a:gd name="connsiteX24" fmla="*/ 4971414 w 8097386"/>
              <a:gd name="connsiteY24" fmla="*/ 1041991 h 2573079"/>
              <a:gd name="connsiteX25" fmla="*/ 4854456 w 8097386"/>
              <a:gd name="connsiteY25" fmla="*/ 1010093 h 2573079"/>
              <a:gd name="connsiteX26" fmla="*/ 4705600 w 8097386"/>
              <a:gd name="connsiteY26" fmla="*/ 967563 h 2573079"/>
              <a:gd name="connsiteX27" fmla="*/ 4694967 w 8097386"/>
              <a:gd name="connsiteY27" fmla="*/ 925033 h 2573079"/>
              <a:gd name="connsiteX28" fmla="*/ 4652437 w 8097386"/>
              <a:gd name="connsiteY28" fmla="*/ 839972 h 2573079"/>
              <a:gd name="connsiteX29" fmla="*/ 4439786 w 8097386"/>
              <a:gd name="connsiteY29" fmla="*/ 786810 h 2573079"/>
              <a:gd name="connsiteX30" fmla="*/ 4301563 w 8097386"/>
              <a:gd name="connsiteY30" fmla="*/ 744279 h 2573079"/>
              <a:gd name="connsiteX31" fmla="*/ 4205870 w 8097386"/>
              <a:gd name="connsiteY31" fmla="*/ 754912 h 2573079"/>
              <a:gd name="connsiteX32" fmla="*/ 4120809 w 8097386"/>
              <a:gd name="connsiteY32" fmla="*/ 808075 h 2573079"/>
              <a:gd name="connsiteX33" fmla="*/ 4088912 w 8097386"/>
              <a:gd name="connsiteY33" fmla="*/ 861238 h 2573079"/>
              <a:gd name="connsiteX34" fmla="*/ 3982586 w 8097386"/>
              <a:gd name="connsiteY34" fmla="*/ 882503 h 2573079"/>
              <a:gd name="connsiteX35" fmla="*/ 3684874 w 8097386"/>
              <a:gd name="connsiteY35" fmla="*/ 861238 h 2573079"/>
              <a:gd name="connsiteX36" fmla="*/ 3493488 w 8097386"/>
              <a:gd name="connsiteY36" fmla="*/ 935665 h 2573079"/>
              <a:gd name="connsiteX37" fmla="*/ 3312735 w 8097386"/>
              <a:gd name="connsiteY37" fmla="*/ 1063256 h 2573079"/>
              <a:gd name="connsiteX38" fmla="*/ 3227674 w 8097386"/>
              <a:gd name="connsiteY38" fmla="*/ 1137684 h 2573079"/>
              <a:gd name="connsiteX39" fmla="*/ 3419060 w 8097386"/>
              <a:gd name="connsiteY39" fmla="*/ 1286540 h 2573079"/>
              <a:gd name="connsiteX40" fmla="*/ 3525386 w 8097386"/>
              <a:gd name="connsiteY40" fmla="*/ 1360968 h 2573079"/>
              <a:gd name="connsiteX41" fmla="*/ 3525386 w 8097386"/>
              <a:gd name="connsiteY41" fmla="*/ 1360968 h 2573079"/>
              <a:gd name="connsiteX42" fmla="*/ 3231957 w 8097386"/>
              <a:gd name="connsiteY42" fmla="*/ 1369681 h 2573079"/>
              <a:gd name="connsiteX43" fmla="*/ 3031858 w 8097386"/>
              <a:gd name="connsiteY43" fmla="*/ 1312531 h 2573079"/>
              <a:gd name="connsiteX44" fmla="*/ 2821570 w 8097386"/>
              <a:gd name="connsiteY44" fmla="*/ 1248588 h 2573079"/>
              <a:gd name="connsiteX45" fmla="*/ 2674929 w 8097386"/>
              <a:gd name="connsiteY45" fmla="*/ 1282405 h 2573079"/>
              <a:gd name="connsiteX46" fmla="*/ 2564469 w 8097386"/>
              <a:gd name="connsiteY46" fmla="*/ 1337635 h 2573079"/>
              <a:gd name="connsiteX47" fmla="*/ 2419600 w 8097386"/>
              <a:gd name="connsiteY47" fmla="*/ 1477926 h 2573079"/>
              <a:gd name="connsiteX48" fmla="*/ 2217581 w 8097386"/>
              <a:gd name="connsiteY48" fmla="*/ 1573619 h 2573079"/>
              <a:gd name="connsiteX49" fmla="*/ 1909237 w 8097386"/>
              <a:gd name="connsiteY49" fmla="*/ 1658679 h 2573079"/>
              <a:gd name="connsiteX50" fmla="*/ 1622158 w 8097386"/>
              <a:gd name="connsiteY50" fmla="*/ 1679945 h 2573079"/>
              <a:gd name="connsiteX51" fmla="*/ 1441405 w 8097386"/>
              <a:gd name="connsiteY51" fmla="*/ 1743740 h 2573079"/>
              <a:gd name="connsiteX52" fmla="*/ 1218121 w 8097386"/>
              <a:gd name="connsiteY52" fmla="*/ 1754372 h 2573079"/>
              <a:gd name="connsiteX53" fmla="*/ 1133060 w 8097386"/>
              <a:gd name="connsiteY53" fmla="*/ 1786270 h 2573079"/>
              <a:gd name="connsiteX54" fmla="*/ 37907 w 8097386"/>
              <a:gd name="connsiteY54" fmla="*/ 1275908 h 2573079"/>
              <a:gd name="connsiteX55" fmla="*/ 484474 w 8097386"/>
              <a:gd name="connsiteY55" fmla="*/ 2573079 h 2573079"/>
              <a:gd name="connsiteX56" fmla="*/ 1590260 w 8097386"/>
              <a:gd name="connsiteY56" fmla="*/ 2286000 h 2573079"/>
              <a:gd name="connsiteX57" fmla="*/ 2111256 w 8097386"/>
              <a:gd name="connsiteY57" fmla="*/ 2307265 h 2573079"/>
              <a:gd name="connsiteX58" fmla="*/ 2260112 w 8097386"/>
              <a:gd name="connsiteY58" fmla="*/ 2137145 h 2573079"/>
              <a:gd name="connsiteX59" fmla="*/ 2472763 w 8097386"/>
              <a:gd name="connsiteY59" fmla="*/ 1850065 h 2573079"/>
              <a:gd name="connsiteX60" fmla="*/ 2494028 w 8097386"/>
              <a:gd name="connsiteY60" fmla="*/ 1807535 h 2573079"/>
              <a:gd name="connsiteX61" fmla="*/ 2600354 w 8097386"/>
              <a:gd name="connsiteY61" fmla="*/ 1733107 h 2573079"/>
              <a:gd name="connsiteX62" fmla="*/ 2685414 w 8097386"/>
              <a:gd name="connsiteY62" fmla="*/ 1690577 h 2573079"/>
              <a:gd name="connsiteX63" fmla="*/ 2632251 w 8097386"/>
              <a:gd name="connsiteY63" fmla="*/ 1584252 h 2573079"/>
              <a:gd name="connsiteX64" fmla="*/ 2693831 w 8097386"/>
              <a:gd name="connsiteY64" fmla="*/ 1543493 h 2573079"/>
              <a:gd name="connsiteX65" fmla="*/ 2759841 w 8097386"/>
              <a:gd name="connsiteY65" fmla="*/ 1467293 h 2573079"/>
              <a:gd name="connsiteX66" fmla="*/ 2770474 w 8097386"/>
              <a:gd name="connsiteY66" fmla="*/ 1460353 h 2573079"/>
              <a:gd name="connsiteX67" fmla="*/ 2936460 w 8097386"/>
              <a:gd name="connsiteY67" fmla="*/ 1390503 h 2573079"/>
              <a:gd name="connsiteX68" fmla="*/ 3131981 w 8097386"/>
              <a:gd name="connsiteY68" fmla="*/ 1435396 h 2573079"/>
              <a:gd name="connsiteX69" fmla="*/ 3280837 w 8097386"/>
              <a:gd name="connsiteY69" fmla="*/ 1467293 h 2573079"/>
              <a:gd name="connsiteX70" fmla="*/ 3419060 w 8097386"/>
              <a:gd name="connsiteY70" fmla="*/ 1499191 h 2573079"/>
              <a:gd name="connsiteX71" fmla="*/ 3567916 w 8097386"/>
              <a:gd name="connsiteY71" fmla="*/ 1499191 h 2573079"/>
              <a:gd name="connsiteX72" fmla="*/ 3663609 w 8097386"/>
              <a:gd name="connsiteY72" fmla="*/ 1477926 h 2573079"/>
              <a:gd name="connsiteX73" fmla="*/ 3684874 w 8097386"/>
              <a:gd name="connsiteY73" fmla="*/ 1403498 h 2573079"/>
              <a:gd name="connsiteX74" fmla="*/ 3674242 w 8097386"/>
              <a:gd name="connsiteY74" fmla="*/ 1329070 h 2573079"/>
              <a:gd name="connsiteX75" fmla="*/ 3599814 w 8097386"/>
              <a:gd name="connsiteY75" fmla="*/ 1275907 h 2573079"/>
              <a:gd name="connsiteX76" fmla="*/ 3429693 w 8097386"/>
              <a:gd name="connsiteY76" fmla="*/ 1222745 h 2573079"/>
              <a:gd name="connsiteX77" fmla="*/ 3334000 w 8097386"/>
              <a:gd name="connsiteY77" fmla="*/ 1158949 h 2573079"/>
              <a:gd name="connsiteX78" fmla="*/ 3450958 w 8097386"/>
              <a:gd name="connsiteY78" fmla="*/ 1105786 h 2573079"/>
              <a:gd name="connsiteX79" fmla="*/ 3578549 w 8097386"/>
              <a:gd name="connsiteY79" fmla="*/ 1063256 h 2573079"/>
              <a:gd name="connsiteX80" fmla="*/ 3674242 w 8097386"/>
              <a:gd name="connsiteY80" fmla="*/ 978196 h 2573079"/>
              <a:gd name="connsiteX81" fmla="*/ 3854995 w 8097386"/>
              <a:gd name="connsiteY81" fmla="*/ 935665 h 2573079"/>
              <a:gd name="connsiteX82" fmla="*/ 3971954 w 8097386"/>
              <a:gd name="connsiteY82" fmla="*/ 946298 h 2573079"/>
              <a:gd name="connsiteX83" fmla="*/ 4099544 w 8097386"/>
              <a:gd name="connsiteY83" fmla="*/ 946298 h 2573079"/>
              <a:gd name="connsiteX84" fmla="*/ 4205870 w 8097386"/>
              <a:gd name="connsiteY84" fmla="*/ 850605 h 2573079"/>
              <a:gd name="connsiteX85" fmla="*/ 4375991 w 8097386"/>
              <a:gd name="connsiteY85" fmla="*/ 818707 h 2573079"/>
              <a:gd name="connsiteX86" fmla="*/ 4514214 w 8097386"/>
              <a:gd name="connsiteY86" fmla="*/ 829340 h 2573079"/>
              <a:gd name="connsiteX87" fmla="*/ 4567377 w 8097386"/>
              <a:gd name="connsiteY87" fmla="*/ 871870 h 2573079"/>
              <a:gd name="connsiteX88" fmla="*/ 4546112 w 8097386"/>
              <a:gd name="connsiteY88" fmla="*/ 956931 h 2573079"/>
              <a:gd name="connsiteX89" fmla="*/ 4641805 w 8097386"/>
              <a:gd name="connsiteY89" fmla="*/ 1020726 h 2573079"/>
              <a:gd name="connsiteX90" fmla="*/ 4875721 w 8097386"/>
              <a:gd name="connsiteY90" fmla="*/ 1084521 h 2573079"/>
              <a:gd name="connsiteX91" fmla="*/ 5024577 w 8097386"/>
              <a:gd name="connsiteY91" fmla="*/ 1137684 h 2573079"/>
              <a:gd name="connsiteX92" fmla="*/ 5130902 w 8097386"/>
              <a:gd name="connsiteY92" fmla="*/ 1190847 h 2573079"/>
              <a:gd name="connsiteX93" fmla="*/ 5120270 w 8097386"/>
              <a:gd name="connsiteY93" fmla="*/ 1297172 h 2573079"/>
              <a:gd name="connsiteX94" fmla="*/ 5120270 w 8097386"/>
              <a:gd name="connsiteY94" fmla="*/ 1360968 h 2573079"/>
              <a:gd name="connsiteX95" fmla="*/ 5205330 w 8097386"/>
              <a:gd name="connsiteY95" fmla="*/ 1414131 h 2573079"/>
              <a:gd name="connsiteX96" fmla="*/ 5375451 w 8097386"/>
              <a:gd name="connsiteY96" fmla="*/ 1488558 h 2573079"/>
              <a:gd name="connsiteX97" fmla="*/ 5545572 w 8097386"/>
              <a:gd name="connsiteY97" fmla="*/ 1499191 h 2573079"/>
              <a:gd name="connsiteX98" fmla="*/ 5705060 w 8097386"/>
              <a:gd name="connsiteY98" fmla="*/ 1509824 h 2573079"/>
              <a:gd name="connsiteX99" fmla="*/ 5832651 w 8097386"/>
              <a:gd name="connsiteY99" fmla="*/ 1509824 h 2573079"/>
              <a:gd name="connsiteX100" fmla="*/ 5970874 w 8097386"/>
              <a:gd name="connsiteY100" fmla="*/ 1509824 h 2573079"/>
              <a:gd name="connsiteX101" fmla="*/ 6109098 w 8097386"/>
              <a:gd name="connsiteY101" fmla="*/ 1531089 h 2573079"/>
              <a:gd name="connsiteX102" fmla="*/ 6226056 w 8097386"/>
              <a:gd name="connsiteY102" fmla="*/ 1541721 h 2573079"/>
              <a:gd name="connsiteX103" fmla="*/ 6332381 w 8097386"/>
              <a:gd name="connsiteY103" fmla="*/ 1562986 h 2573079"/>
              <a:gd name="connsiteX104" fmla="*/ 6428074 w 8097386"/>
              <a:gd name="connsiteY104" fmla="*/ 1584252 h 2573079"/>
              <a:gd name="connsiteX105" fmla="*/ 6502502 w 8097386"/>
              <a:gd name="connsiteY105" fmla="*/ 1637414 h 2573079"/>
              <a:gd name="connsiteX106" fmla="*/ 6502502 w 8097386"/>
              <a:gd name="connsiteY106" fmla="*/ 1754372 h 2573079"/>
              <a:gd name="connsiteX107" fmla="*/ 6534400 w 8097386"/>
              <a:gd name="connsiteY107" fmla="*/ 1935126 h 2573079"/>
              <a:gd name="connsiteX108" fmla="*/ 6725786 w 8097386"/>
              <a:gd name="connsiteY108" fmla="*/ 2009554 h 2573079"/>
              <a:gd name="connsiteX109" fmla="*/ 6864009 w 8097386"/>
              <a:gd name="connsiteY109" fmla="*/ 2041452 h 2573079"/>
              <a:gd name="connsiteX110" fmla="*/ 7129823 w 8097386"/>
              <a:gd name="connsiteY110" fmla="*/ 2083982 h 2573079"/>
              <a:gd name="connsiteX111" fmla="*/ 7342474 w 8097386"/>
              <a:gd name="connsiteY111" fmla="*/ 2094614 h 2573079"/>
              <a:gd name="connsiteX112" fmla="*/ 7533860 w 8097386"/>
              <a:gd name="connsiteY112" fmla="*/ 2094614 h 2573079"/>
              <a:gd name="connsiteX113" fmla="*/ 7799674 w 8097386"/>
              <a:gd name="connsiteY113" fmla="*/ 1956391 h 2573079"/>
              <a:gd name="connsiteX114" fmla="*/ 7948530 w 8097386"/>
              <a:gd name="connsiteY114" fmla="*/ 1903228 h 2573079"/>
              <a:gd name="connsiteX115" fmla="*/ 8076121 w 8097386"/>
              <a:gd name="connsiteY115" fmla="*/ 1765005 h 2573079"/>
              <a:gd name="connsiteX116" fmla="*/ 8097386 w 8097386"/>
              <a:gd name="connsiteY116" fmla="*/ 1520456 h 2573079"/>
              <a:gd name="connsiteX117" fmla="*/ 8039129 w 8097386"/>
              <a:gd name="connsiteY117" fmla="*/ 1448908 h 2573079"/>
              <a:gd name="connsiteX118" fmla="*/ 7902013 w 8097386"/>
              <a:gd name="connsiteY118" fmla="*/ 1265275 h 2573079"/>
              <a:gd name="connsiteX119" fmla="*/ 7927265 w 8097386"/>
              <a:gd name="connsiteY119" fmla="*/ 1084521 h 2573079"/>
              <a:gd name="connsiteX120" fmla="*/ 7852837 w 8097386"/>
              <a:gd name="connsiteY120" fmla="*/ 925033 h 2573079"/>
              <a:gd name="connsiteX121" fmla="*/ 7788377 w 8097386"/>
              <a:gd name="connsiteY121" fmla="*/ 853485 h 2573079"/>
              <a:gd name="connsiteX122" fmla="*/ 7746955 w 8097386"/>
              <a:gd name="connsiteY122" fmla="*/ 776842 h 2573079"/>
              <a:gd name="connsiteX123" fmla="*/ 7835559 w 8097386"/>
              <a:gd name="connsiteY123" fmla="*/ 674946 h 2573079"/>
              <a:gd name="connsiteX124" fmla="*/ 7703981 w 8097386"/>
              <a:gd name="connsiteY124" fmla="*/ 499731 h 2573079"/>
              <a:gd name="connsiteX125" fmla="*/ 7640186 w 8097386"/>
              <a:gd name="connsiteY125" fmla="*/ 425303 h 2573079"/>
              <a:gd name="connsiteX126" fmla="*/ 7587023 w 8097386"/>
              <a:gd name="connsiteY126" fmla="*/ 297712 h 2573079"/>
              <a:gd name="connsiteX127" fmla="*/ 7555126 w 8097386"/>
              <a:gd name="connsiteY127" fmla="*/ 191386 h 2573079"/>
              <a:gd name="connsiteX128" fmla="*/ 7555126 w 8097386"/>
              <a:gd name="connsiteY128" fmla="*/ 191386 h 2573079"/>
              <a:gd name="connsiteX129" fmla="*/ 7406270 w 8097386"/>
              <a:gd name="connsiteY129" fmla="*/ 116958 h 2573079"/>
              <a:gd name="connsiteX130" fmla="*/ 7353107 w 8097386"/>
              <a:gd name="connsiteY130" fmla="*/ 116958 h 2573079"/>
              <a:gd name="connsiteX0" fmla="*/ 7172354 w 8076121"/>
              <a:gd name="connsiteY0" fmla="*/ 0 h 2573079"/>
              <a:gd name="connsiteX1" fmla="*/ 7321209 w 8076121"/>
              <a:gd name="connsiteY1" fmla="*/ 148856 h 2573079"/>
              <a:gd name="connsiteX2" fmla="*/ 7342474 w 8076121"/>
              <a:gd name="connsiteY2" fmla="*/ 233917 h 2573079"/>
              <a:gd name="connsiteX3" fmla="*/ 7342474 w 8076121"/>
              <a:gd name="connsiteY3" fmla="*/ 350875 h 2573079"/>
              <a:gd name="connsiteX4" fmla="*/ 7427535 w 8076121"/>
              <a:gd name="connsiteY4" fmla="*/ 489098 h 2573079"/>
              <a:gd name="connsiteX5" fmla="*/ 7427535 w 8076121"/>
              <a:gd name="connsiteY5" fmla="*/ 616689 h 2573079"/>
              <a:gd name="connsiteX6" fmla="*/ 7363740 w 8076121"/>
              <a:gd name="connsiteY6" fmla="*/ 765545 h 2573079"/>
              <a:gd name="connsiteX7" fmla="*/ 7363740 w 8076121"/>
              <a:gd name="connsiteY7" fmla="*/ 946298 h 2573079"/>
              <a:gd name="connsiteX8" fmla="*/ 7353107 w 8076121"/>
              <a:gd name="connsiteY8" fmla="*/ 1095154 h 2573079"/>
              <a:gd name="connsiteX9" fmla="*/ 7363740 w 8076121"/>
              <a:gd name="connsiteY9" fmla="*/ 1190847 h 2573079"/>
              <a:gd name="connsiteX10" fmla="*/ 7451680 w 8076121"/>
              <a:gd name="connsiteY10" fmla="*/ 1371600 h 2573079"/>
              <a:gd name="connsiteX11" fmla="*/ 7432630 w 8076121"/>
              <a:gd name="connsiteY11" fmla="*/ 1579821 h 2573079"/>
              <a:gd name="connsiteX12" fmla="*/ 7278679 w 8076121"/>
              <a:gd name="connsiteY12" fmla="*/ 1679502 h 2573079"/>
              <a:gd name="connsiteX13" fmla="*/ 7013973 w 8076121"/>
              <a:gd name="connsiteY13" fmla="*/ 1654249 h 2573079"/>
              <a:gd name="connsiteX14" fmla="*/ 6789581 w 8076121"/>
              <a:gd name="connsiteY14" fmla="*/ 1562986 h 2573079"/>
              <a:gd name="connsiteX15" fmla="*/ 6459972 w 8076121"/>
              <a:gd name="connsiteY15" fmla="*/ 1446028 h 2573079"/>
              <a:gd name="connsiteX16" fmla="*/ 6130363 w 8076121"/>
              <a:gd name="connsiteY16" fmla="*/ 1371600 h 2573079"/>
              <a:gd name="connsiteX17" fmla="*/ 5960242 w 8076121"/>
              <a:gd name="connsiteY17" fmla="*/ 1339703 h 2573079"/>
              <a:gd name="connsiteX18" fmla="*/ 5566837 w 8076121"/>
              <a:gd name="connsiteY18" fmla="*/ 1371600 h 2573079"/>
              <a:gd name="connsiteX19" fmla="*/ 5417981 w 8076121"/>
              <a:gd name="connsiteY19" fmla="*/ 1371600 h 2573079"/>
              <a:gd name="connsiteX20" fmla="*/ 5322288 w 8076121"/>
              <a:gd name="connsiteY20" fmla="*/ 1339703 h 2573079"/>
              <a:gd name="connsiteX21" fmla="*/ 5290391 w 8076121"/>
              <a:gd name="connsiteY21" fmla="*/ 1297172 h 2573079"/>
              <a:gd name="connsiteX22" fmla="*/ 5279758 w 8076121"/>
              <a:gd name="connsiteY22" fmla="*/ 1105786 h 2573079"/>
              <a:gd name="connsiteX23" fmla="*/ 5141535 w 8076121"/>
              <a:gd name="connsiteY23" fmla="*/ 1084521 h 2573079"/>
              <a:gd name="connsiteX24" fmla="*/ 4971414 w 8076121"/>
              <a:gd name="connsiteY24" fmla="*/ 1041991 h 2573079"/>
              <a:gd name="connsiteX25" fmla="*/ 4854456 w 8076121"/>
              <a:gd name="connsiteY25" fmla="*/ 1010093 h 2573079"/>
              <a:gd name="connsiteX26" fmla="*/ 4705600 w 8076121"/>
              <a:gd name="connsiteY26" fmla="*/ 967563 h 2573079"/>
              <a:gd name="connsiteX27" fmla="*/ 4694967 w 8076121"/>
              <a:gd name="connsiteY27" fmla="*/ 925033 h 2573079"/>
              <a:gd name="connsiteX28" fmla="*/ 4652437 w 8076121"/>
              <a:gd name="connsiteY28" fmla="*/ 839972 h 2573079"/>
              <a:gd name="connsiteX29" fmla="*/ 4439786 w 8076121"/>
              <a:gd name="connsiteY29" fmla="*/ 786810 h 2573079"/>
              <a:gd name="connsiteX30" fmla="*/ 4301563 w 8076121"/>
              <a:gd name="connsiteY30" fmla="*/ 744279 h 2573079"/>
              <a:gd name="connsiteX31" fmla="*/ 4205870 w 8076121"/>
              <a:gd name="connsiteY31" fmla="*/ 754912 h 2573079"/>
              <a:gd name="connsiteX32" fmla="*/ 4120809 w 8076121"/>
              <a:gd name="connsiteY32" fmla="*/ 808075 h 2573079"/>
              <a:gd name="connsiteX33" fmla="*/ 4088912 w 8076121"/>
              <a:gd name="connsiteY33" fmla="*/ 861238 h 2573079"/>
              <a:gd name="connsiteX34" fmla="*/ 3982586 w 8076121"/>
              <a:gd name="connsiteY34" fmla="*/ 882503 h 2573079"/>
              <a:gd name="connsiteX35" fmla="*/ 3684874 w 8076121"/>
              <a:gd name="connsiteY35" fmla="*/ 861238 h 2573079"/>
              <a:gd name="connsiteX36" fmla="*/ 3493488 w 8076121"/>
              <a:gd name="connsiteY36" fmla="*/ 935665 h 2573079"/>
              <a:gd name="connsiteX37" fmla="*/ 3312735 w 8076121"/>
              <a:gd name="connsiteY37" fmla="*/ 1063256 h 2573079"/>
              <a:gd name="connsiteX38" fmla="*/ 3227674 w 8076121"/>
              <a:gd name="connsiteY38" fmla="*/ 1137684 h 2573079"/>
              <a:gd name="connsiteX39" fmla="*/ 3419060 w 8076121"/>
              <a:gd name="connsiteY39" fmla="*/ 1286540 h 2573079"/>
              <a:gd name="connsiteX40" fmla="*/ 3525386 w 8076121"/>
              <a:gd name="connsiteY40" fmla="*/ 1360968 h 2573079"/>
              <a:gd name="connsiteX41" fmla="*/ 3525386 w 8076121"/>
              <a:gd name="connsiteY41" fmla="*/ 1360968 h 2573079"/>
              <a:gd name="connsiteX42" fmla="*/ 3231957 w 8076121"/>
              <a:gd name="connsiteY42" fmla="*/ 1369681 h 2573079"/>
              <a:gd name="connsiteX43" fmla="*/ 3031858 w 8076121"/>
              <a:gd name="connsiteY43" fmla="*/ 1312531 h 2573079"/>
              <a:gd name="connsiteX44" fmla="*/ 2821570 w 8076121"/>
              <a:gd name="connsiteY44" fmla="*/ 1248588 h 2573079"/>
              <a:gd name="connsiteX45" fmla="*/ 2674929 w 8076121"/>
              <a:gd name="connsiteY45" fmla="*/ 1282405 h 2573079"/>
              <a:gd name="connsiteX46" fmla="*/ 2564469 w 8076121"/>
              <a:gd name="connsiteY46" fmla="*/ 1337635 h 2573079"/>
              <a:gd name="connsiteX47" fmla="*/ 2419600 w 8076121"/>
              <a:gd name="connsiteY47" fmla="*/ 1477926 h 2573079"/>
              <a:gd name="connsiteX48" fmla="*/ 2217581 w 8076121"/>
              <a:gd name="connsiteY48" fmla="*/ 1573619 h 2573079"/>
              <a:gd name="connsiteX49" fmla="*/ 1909237 w 8076121"/>
              <a:gd name="connsiteY49" fmla="*/ 1658679 h 2573079"/>
              <a:gd name="connsiteX50" fmla="*/ 1622158 w 8076121"/>
              <a:gd name="connsiteY50" fmla="*/ 1679945 h 2573079"/>
              <a:gd name="connsiteX51" fmla="*/ 1441405 w 8076121"/>
              <a:gd name="connsiteY51" fmla="*/ 1743740 h 2573079"/>
              <a:gd name="connsiteX52" fmla="*/ 1218121 w 8076121"/>
              <a:gd name="connsiteY52" fmla="*/ 1754372 h 2573079"/>
              <a:gd name="connsiteX53" fmla="*/ 1133060 w 8076121"/>
              <a:gd name="connsiteY53" fmla="*/ 1786270 h 2573079"/>
              <a:gd name="connsiteX54" fmla="*/ 37907 w 8076121"/>
              <a:gd name="connsiteY54" fmla="*/ 1275908 h 2573079"/>
              <a:gd name="connsiteX55" fmla="*/ 484474 w 8076121"/>
              <a:gd name="connsiteY55" fmla="*/ 2573079 h 2573079"/>
              <a:gd name="connsiteX56" fmla="*/ 1590260 w 8076121"/>
              <a:gd name="connsiteY56" fmla="*/ 2286000 h 2573079"/>
              <a:gd name="connsiteX57" fmla="*/ 2111256 w 8076121"/>
              <a:gd name="connsiteY57" fmla="*/ 2307265 h 2573079"/>
              <a:gd name="connsiteX58" fmla="*/ 2260112 w 8076121"/>
              <a:gd name="connsiteY58" fmla="*/ 2137145 h 2573079"/>
              <a:gd name="connsiteX59" fmla="*/ 2472763 w 8076121"/>
              <a:gd name="connsiteY59" fmla="*/ 1850065 h 2573079"/>
              <a:gd name="connsiteX60" fmla="*/ 2494028 w 8076121"/>
              <a:gd name="connsiteY60" fmla="*/ 1807535 h 2573079"/>
              <a:gd name="connsiteX61" fmla="*/ 2600354 w 8076121"/>
              <a:gd name="connsiteY61" fmla="*/ 1733107 h 2573079"/>
              <a:gd name="connsiteX62" fmla="*/ 2685414 w 8076121"/>
              <a:gd name="connsiteY62" fmla="*/ 1690577 h 2573079"/>
              <a:gd name="connsiteX63" fmla="*/ 2632251 w 8076121"/>
              <a:gd name="connsiteY63" fmla="*/ 1584252 h 2573079"/>
              <a:gd name="connsiteX64" fmla="*/ 2693831 w 8076121"/>
              <a:gd name="connsiteY64" fmla="*/ 1543493 h 2573079"/>
              <a:gd name="connsiteX65" fmla="*/ 2759841 w 8076121"/>
              <a:gd name="connsiteY65" fmla="*/ 1467293 h 2573079"/>
              <a:gd name="connsiteX66" fmla="*/ 2770474 w 8076121"/>
              <a:gd name="connsiteY66" fmla="*/ 1460353 h 2573079"/>
              <a:gd name="connsiteX67" fmla="*/ 2936460 w 8076121"/>
              <a:gd name="connsiteY67" fmla="*/ 1390503 h 2573079"/>
              <a:gd name="connsiteX68" fmla="*/ 3131981 w 8076121"/>
              <a:gd name="connsiteY68" fmla="*/ 1435396 h 2573079"/>
              <a:gd name="connsiteX69" fmla="*/ 3280837 w 8076121"/>
              <a:gd name="connsiteY69" fmla="*/ 1467293 h 2573079"/>
              <a:gd name="connsiteX70" fmla="*/ 3419060 w 8076121"/>
              <a:gd name="connsiteY70" fmla="*/ 1499191 h 2573079"/>
              <a:gd name="connsiteX71" fmla="*/ 3567916 w 8076121"/>
              <a:gd name="connsiteY71" fmla="*/ 1499191 h 2573079"/>
              <a:gd name="connsiteX72" fmla="*/ 3663609 w 8076121"/>
              <a:gd name="connsiteY72" fmla="*/ 1477926 h 2573079"/>
              <a:gd name="connsiteX73" fmla="*/ 3684874 w 8076121"/>
              <a:gd name="connsiteY73" fmla="*/ 1403498 h 2573079"/>
              <a:gd name="connsiteX74" fmla="*/ 3674242 w 8076121"/>
              <a:gd name="connsiteY74" fmla="*/ 1329070 h 2573079"/>
              <a:gd name="connsiteX75" fmla="*/ 3599814 w 8076121"/>
              <a:gd name="connsiteY75" fmla="*/ 1275907 h 2573079"/>
              <a:gd name="connsiteX76" fmla="*/ 3429693 w 8076121"/>
              <a:gd name="connsiteY76" fmla="*/ 1222745 h 2573079"/>
              <a:gd name="connsiteX77" fmla="*/ 3334000 w 8076121"/>
              <a:gd name="connsiteY77" fmla="*/ 1158949 h 2573079"/>
              <a:gd name="connsiteX78" fmla="*/ 3450958 w 8076121"/>
              <a:gd name="connsiteY78" fmla="*/ 1105786 h 2573079"/>
              <a:gd name="connsiteX79" fmla="*/ 3578549 w 8076121"/>
              <a:gd name="connsiteY79" fmla="*/ 1063256 h 2573079"/>
              <a:gd name="connsiteX80" fmla="*/ 3674242 w 8076121"/>
              <a:gd name="connsiteY80" fmla="*/ 978196 h 2573079"/>
              <a:gd name="connsiteX81" fmla="*/ 3854995 w 8076121"/>
              <a:gd name="connsiteY81" fmla="*/ 935665 h 2573079"/>
              <a:gd name="connsiteX82" fmla="*/ 3971954 w 8076121"/>
              <a:gd name="connsiteY82" fmla="*/ 946298 h 2573079"/>
              <a:gd name="connsiteX83" fmla="*/ 4099544 w 8076121"/>
              <a:gd name="connsiteY83" fmla="*/ 946298 h 2573079"/>
              <a:gd name="connsiteX84" fmla="*/ 4205870 w 8076121"/>
              <a:gd name="connsiteY84" fmla="*/ 850605 h 2573079"/>
              <a:gd name="connsiteX85" fmla="*/ 4375991 w 8076121"/>
              <a:gd name="connsiteY85" fmla="*/ 818707 h 2573079"/>
              <a:gd name="connsiteX86" fmla="*/ 4514214 w 8076121"/>
              <a:gd name="connsiteY86" fmla="*/ 829340 h 2573079"/>
              <a:gd name="connsiteX87" fmla="*/ 4567377 w 8076121"/>
              <a:gd name="connsiteY87" fmla="*/ 871870 h 2573079"/>
              <a:gd name="connsiteX88" fmla="*/ 4546112 w 8076121"/>
              <a:gd name="connsiteY88" fmla="*/ 956931 h 2573079"/>
              <a:gd name="connsiteX89" fmla="*/ 4641805 w 8076121"/>
              <a:gd name="connsiteY89" fmla="*/ 1020726 h 2573079"/>
              <a:gd name="connsiteX90" fmla="*/ 4875721 w 8076121"/>
              <a:gd name="connsiteY90" fmla="*/ 1084521 h 2573079"/>
              <a:gd name="connsiteX91" fmla="*/ 5024577 w 8076121"/>
              <a:gd name="connsiteY91" fmla="*/ 1137684 h 2573079"/>
              <a:gd name="connsiteX92" fmla="*/ 5130902 w 8076121"/>
              <a:gd name="connsiteY92" fmla="*/ 1190847 h 2573079"/>
              <a:gd name="connsiteX93" fmla="*/ 5120270 w 8076121"/>
              <a:gd name="connsiteY93" fmla="*/ 1297172 h 2573079"/>
              <a:gd name="connsiteX94" fmla="*/ 5120270 w 8076121"/>
              <a:gd name="connsiteY94" fmla="*/ 1360968 h 2573079"/>
              <a:gd name="connsiteX95" fmla="*/ 5205330 w 8076121"/>
              <a:gd name="connsiteY95" fmla="*/ 1414131 h 2573079"/>
              <a:gd name="connsiteX96" fmla="*/ 5375451 w 8076121"/>
              <a:gd name="connsiteY96" fmla="*/ 1488558 h 2573079"/>
              <a:gd name="connsiteX97" fmla="*/ 5545572 w 8076121"/>
              <a:gd name="connsiteY97" fmla="*/ 1499191 h 2573079"/>
              <a:gd name="connsiteX98" fmla="*/ 5705060 w 8076121"/>
              <a:gd name="connsiteY98" fmla="*/ 1509824 h 2573079"/>
              <a:gd name="connsiteX99" fmla="*/ 5832651 w 8076121"/>
              <a:gd name="connsiteY99" fmla="*/ 1509824 h 2573079"/>
              <a:gd name="connsiteX100" fmla="*/ 5970874 w 8076121"/>
              <a:gd name="connsiteY100" fmla="*/ 1509824 h 2573079"/>
              <a:gd name="connsiteX101" fmla="*/ 6109098 w 8076121"/>
              <a:gd name="connsiteY101" fmla="*/ 1531089 h 2573079"/>
              <a:gd name="connsiteX102" fmla="*/ 6226056 w 8076121"/>
              <a:gd name="connsiteY102" fmla="*/ 1541721 h 2573079"/>
              <a:gd name="connsiteX103" fmla="*/ 6332381 w 8076121"/>
              <a:gd name="connsiteY103" fmla="*/ 1562986 h 2573079"/>
              <a:gd name="connsiteX104" fmla="*/ 6428074 w 8076121"/>
              <a:gd name="connsiteY104" fmla="*/ 1584252 h 2573079"/>
              <a:gd name="connsiteX105" fmla="*/ 6502502 w 8076121"/>
              <a:gd name="connsiteY105" fmla="*/ 1637414 h 2573079"/>
              <a:gd name="connsiteX106" fmla="*/ 6502502 w 8076121"/>
              <a:gd name="connsiteY106" fmla="*/ 1754372 h 2573079"/>
              <a:gd name="connsiteX107" fmla="*/ 6534400 w 8076121"/>
              <a:gd name="connsiteY107" fmla="*/ 1935126 h 2573079"/>
              <a:gd name="connsiteX108" fmla="*/ 6725786 w 8076121"/>
              <a:gd name="connsiteY108" fmla="*/ 2009554 h 2573079"/>
              <a:gd name="connsiteX109" fmla="*/ 6864009 w 8076121"/>
              <a:gd name="connsiteY109" fmla="*/ 2041452 h 2573079"/>
              <a:gd name="connsiteX110" fmla="*/ 7129823 w 8076121"/>
              <a:gd name="connsiteY110" fmla="*/ 2083982 h 2573079"/>
              <a:gd name="connsiteX111" fmla="*/ 7342474 w 8076121"/>
              <a:gd name="connsiteY111" fmla="*/ 2094614 h 2573079"/>
              <a:gd name="connsiteX112" fmla="*/ 7533860 w 8076121"/>
              <a:gd name="connsiteY112" fmla="*/ 2094614 h 2573079"/>
              <a:gd name="connsiteX113" fmla="*/ 7799674 w 8076121"/>
              <a:gd name="connsiteY113" fmla="*/ 1956391 h 2573079"/>
              <a:gd name="connsiteX114" fmla="*/ 7948530 w 8076121"/>
              <a:gd name="connsiteY114" fmla="*/ 1903228 h 2573079"/>
              <a:gd name="connsiteX115" fmla="*/ 8076121 w 8076121"/>
              <a:gd name="connsiteY115" fmla="*/ 1765005 h 2573079"/>
              <a:gd name="connsiteX116" fmla="*/ 8030711 w 8076121"/>
              <a:gd name="connsiteY116" fmla="*/ 1587131 h 2573079"/>
              <a:gd name="connsiteX117" fmla="*/ 8039129 w 8076121"/>
              <a:gd name="connsiteY117" fmla="*/ 1448908 h 2573079"/>
              <a:gd name="connsiteX118" fmla="*/ 7902013 w 8076121"/>
              <a:gd name="connsiteY118" fmla="*/ 1265275 h 2573079"/>
              <a:gd name="connsiteX119" fmla="*/ 7927265 w 8076121"/>
              <a:gd name="connsiteY119" fmla="*/ 1084521 h 2573079"/>
              <a:gd name="connsiteX120" fmla="*/ 7852837 w 8076121"/>
              <a:gd name="connsiteY120" fmla="*/ 925033 h 2573079"/>
              <a:gd name="connsiteX121" fmla="*/ 7788377 w 8076121"/>
              <a:gd name="connsiteY121" fmla="*/ 853485 h 2573079"/>
              <a:gd name="connsiteX122" fmla="*/ 7746955 w 8076121"/>
              <a:gd name="connsiteY122" fmla="*/ 776842 h 2573079"/>
              <a:gd name="connsiteX123" fmla="*/ 7835559 w 8076121"/>
              <a:gd name="connsiteY123" fmla="*/ 674946 h 2573079"/>
              <a:gd name="connsiteX124" fmla="*/ 7703981 w 8076121"/>
              <a:gd name="connsiteY124" fmla="*/ 499731 h 2573079"/>
              <a:gd name="connsiteX125" fmla="*/ 7640186 w 8076121"/>
              <a:gd name="connsiteY125" fmla="*/ 425303 h 2573079"/>
              <a:gd name="connsiteX126" fmla="*/ 7587023 w 8076121"/>
              <a:gd name="connsiteY126" fmla="*/ 297712 h 2573079"/>
              <a:gd name="connsiteX127" fmla="*/ 7555126 w 8076121"/>
              <a:gd name="connsiteY127" fmla="*/ 191386 h 2573079"/>
              <a:gd name="connsiteX128" fmla="*/ 7555126 w 8076121"/>
              <a:gd name="connsiteY128" fmla="*/ 191386 h 2573079"/>
              <a:gd name="connsiteX129" fmla="*/ 7406270 w 8076121"/>
              <a:gd name="connsiteY129" fmla="*/ 116958 h 2573079"/>
              <a:gd name="connsiteX130" fmla="*/ 7353107 w 8076121"/>
              <a:gd name="connsiteY130" fmla="*/ 116958 h 2573079"/>
              <a:gd name="connsiteX0" fmla="*/ 7172354 w 8076121"/>
              <a:gd name="connsiteY0" fmla="*/ 0 h 2573079"/>
              <a:gd name="connsiteX1" fmla="*/ 7321209 w 8076121"/>
              <a:gd name="connsiteY1" fmla="*/ 148856 h 2573079"/>
              <a:gd name="connsiteX2" fmla="*/ 7342474 w 8076121"/>
              <a:gd name="connsiteY2" fmla="*/ 233917 h 2573079"/>
              <a:gd name="connsiteX3" fmla="*/ 7353109 w 8076121"/>
              <a:gd name="connsiteY3" fmla="*/ 336255 h 2573079"/>
              <a:gd name="connsiteX4" fmla="*/ 7342474 w 8076121"/>
              <a:gd name="connsiteY4" fmla="*/ 350875 h 2573079"/>
              <a:gd name="connsiteX5" fmla="*/ 7427535 w 8076121"/>
              <a:gd name="connsiteY5" fmla="*/ 489098 h 2573079"/>
              <a:gd name="connsiteX6" fmla="*/ 7427535 w 8076121"/>
              <a:gd name="connsiteY6" fmla="*/ 616689 h 2573079"/>
              <a:gd name="connsiteX7" fmla="*/ 7363740 w 8076121"/>
              <a:gd name="connsiteY7" fmla="*/ 765545 h 2573079"/>
              <a:gd name="connsiteX8" fmla="*/ 7363740 w 8076121"/>
              <a:gd name="connsiteY8" fmla="*/ 946298 h 2573079"/>
              <a:gd name="connsiteX9" fmla="*/ 7353107 w 8076121"/>
              <a:gd name="connsiteY9" fmla="*/ 1095154 h 2573079"/>
              <a:gd name="connsiteX10" fmla="*/ 7363740 w 8076121"/>
              <a:gd name="connsiteY10" fmla="*/ 1190847 h 2573079"/>
              <a:gd name="connsiteX11" fmla="*/ 7451680 w 8076121"/>
              <a:gd name="connsiteY11" fmla="*/ 1371600 h 2573079"/>
              <a:gd name="connsiteX12" fmla="*/ 7432630 w 8076121"/>
              <a:gd name="connsiteY12" fmla="*/ 1579821 h 2573079"/>
              <a:gd name="connsiteX13" fmla="*/ 7278679 w 8076121"/>
              <a:gd name="connsiteY13" fmla="*/ 1679502 h 2573079"/>
              <a:gd name="connsiteX14" fmla="*/ 7013973 w 8076121"/>
              <a:gd name="connsiteY14" fmla="*/ 1654249 h 2573079"/>
              <a:gd name="connsiteX15" fmla="*/ 6789581 w 8076121"/>
              <a:gd name="connsiteY15" fmla="*/ 1562986 h 2573079"/>
              <a:gd name="connsiteX16" fmla="*/ 6459972 w 8076121"/>
              <a:gd name="connsiteY16" fmla="*/ 1446028 h 2573079"/>
              <a:gd name="connsiteX17" fmla="*/ 6130363 w 8076121"/>
              <a:gd name="connsiteY17" fmla="*/ 1371600 h 2573079"/>
              <a:gd name="connsiteX18" fmla="*/ 5960242 w 8076121"/>
              <a:gd name="connsiteY18" fmla="*/ 1339703 h 2573079"/>
              <a:gd name="connsiteX19" fmla="*/ 5566837 w 8076121"/>
              <a:gd name="connsiteY19" fmla="*/ 1371600 h 2573079"/>
              <a:gd name="connsiteX20" fmla="*/ 5417981 w 8076121"/>
              <a:gd name="connsiteY20" fmla="*/ 1371600 h 2573079"/>
              <a:gd name="connsiteX21" fmla="*/ 5322288 w 8076121"/>
              <a:gd name="connsiteY21" fmla="*/ 1339703 h 2573079"/>
              <a:gd name="connsiteX22" fmla="*/ 5290391 w 8076121"/>
              <a:gd name="connsiteY22" fmla="*/ 1297172 h 2573079"/>
              <a:gd name="connsiteX23" fmla="*/ 5279758 w 8076121"/>
              <a:gd name="connsiteY23" fmla="*/ 1105786 h 2573079"/>
              <a:gd name="connsiteX24" fmla="*/ 5141535 w 8076121"/>
              <a:gd name="connsiteY24" fmla="*/ 1084521 h 2573079"/>
              <a:gd name="connsiteX25" fmla="*/ 4971414 w 8076121"/>
              <a:gd name="connsiteY25" fmla="*/ 1041991 h 2573079"/>
              <a:gd name="connsiteX26" fmla="*/ 4854456 w 8076121"/>
              <a:gd name="connsiteY26" fmla="*/ 1010093 h 2573079"/>
              <a:gd name="connsiteX27" fmla="*/ 4705600 w 8076121"/>
              <a:gd name="connsiteY27" fmla="*/ 967563 h 2573079"/>
              <a:gd name="connsiteX28" fmla="*/ 4694967 w 8076121"/>
              <a:gd name="connsiteY28" fmla="*/ 925033 h 2573079"/>
              <a:gd name="connsiteX29" fmla="*/ 4652437 w 8076121"/>
              <a:gd name="connsiteY29" fmla="*/ 839972 h 2573079"/>
              <a:gd name="connsiteX30" fmla="*/ 4439786 w 8076121"/>
              <a:gd name="connsiteY30" fmla="*/ 786810 h 2573079"/>
              <a:gd name="connsiteX31" fmla="*/ 4301563 w 8076121"/>
              <a:gd name="connsiteY31" fmla="*/ 744279 h 2573079"/>
              <a:gd name="connsiteX32" fmla="*/ 4205870 w 8076121"/>
              <a:gd name="connsiteY32" fmla="*/ 754912 h 2573079"/>
              <a:gd name="connsiteX33" fmla="*/ 4120809 w 8076121"/>
              <a:gd name="connsiteY33" fmla="*/ 808075 h 2573079"/>
              <a:gd name="connsiteX34" fmla="*/ 4088912 w 8076121"/>
              <a:gd name="connsiteY34" fmla="*/ 861238 h 2573079"/>
              <a:gd name="connsiteX35" fmla="*/ 3982586 w 8076121"/>
              <a:gd name="connsiteY35" fmla="*/ 882503 h 2573079"/>
              <a:gd name="connsiteX36" fmla="*/ 3684874 w 8076121"/>
              <a:gd name="connsiteY36" fmla="*/ 861238 h 2573079"/>
              <a:gd name="connsiteX37" fmla="*/ 3493488 w 8076121"/>
              <a:gd name="connsiteY37" fmla="*/ 935665 h 2573079"/>
              <a:gd name="connsiteX38" fmla="*/ 3312735 w 8076121"/>
              <a:gd name="connsiteY38" fmla="*/ 1063256 h 2573079"/>
              <a:gd name="connsiteX39" fmla="*/ 3227674 w 8076121"/>
              <a:gd name="connsiteY39" fmla="*/ 1137684 h 2573079"/>
              <a:gd name="connsiteX40" fmla="*/ 3419060 w 8076121"/>
              <a:gd name="connsiteY40" fmla="*/ 1286540 h 2573079"/>
              <a:gd name="connsiteX41" fmla="*/ 3525386 w 8076121"/>
              <a:gd name="connsiteY41" fmla="*/ 1360968 h 2573079"/>
              <a:gd name="connsiteX42" fmla="*/ 3525386 w 8076121"/>
              <a:gd name="connsiteY42" fmla="*/ 1360968 h 2573079"/>
              <a:gd name="connsiteX43" fmla="*/ 3231957 w 8076121"/>
              <a:gd name="connsiteY43" fmla="*/ 1369681 h 2573079"/>
              <a:gd name="connsiteX44" fmla="*/ 3031858 w 8076121"/>
              <a:gd name="connsiteY44" fmla="*/ 1312531 h 2573079"/>
              <a:gd name="connsiteX45" fmla="*/ 2821570 w 8076121"/>
              <a:gd name="connsiteY45" fmla="*/ 1248588 h 2573079"/>
              <a:gd name="connsiteX46" fmla="*/ 2674929 w 8076121"/>
              <a:gd name="connsiteY46" fmla="*/ 1282405 h 2573079"/>
              <a:gd name="connsiteX47" fmla="*/ 2564469 w 8076121"/>
              <a:gd name="connsiteY47" fmla="*/ 1337635 h 2573079"/>
              <a:gd name="connsiteX48" fmla="*/ 2419600 w 8076121"/>
              <a:gd name="connsiteY48" fmla="*/ 1477926 h 2573079"/>
              <a:gd name="connsiteX49" fmla="*/ 2217581 w 8076121"/>
              <a:gd name="connsiteY49" fmla="*/ 1573619 h 2573079"/>
              <a:gd name="connsiteX50" fmla="*/ 1909237 w 8076121"/>
              <a:gd name="connsiteY50" fmla="*/ 1658679 h 2573079"/>
              <a:gd name="connsiteX51" fmla="*/ 1622158 w 8076121"/>
              <a:gd name="connsiteY51" fmla="*/ 1679945 h 2573079"/>
              <a:gd name="connsiteX52" fmla="*/ 1441405 w 8076121"/>
              <a:gd name="connsiteY52" fmla="*/ 1743740 h 2573079"/>
              <a:gd name="connsiteX53" fmla="*/ 1218121 w 8076121"/>
              <a:gd name="connsiteY53" fmla="*/ 1754372 h 2573079"/>
              <a:gd name="connsiteX54" fmla="*/ 1133060 w 8076121"/>
              <a:gd name="connsiteY54" fmla="*/ 1786270 h 2573079"/>
              <a:gd name="connsiteX55" fmla="*/ 37907 w 8076121"/>
              <a:gd name="connsiteY55" fmla="*/ 1275908 h 2573079"/>
              <a:gd name="connsiteX56" fmla="*/ 484474 w 8076121"/>
              <a:gd name="connsiteY56" fmla="*/ 2573079 h 2573079"/>
              <a:gd name="connsiteX57" fmla="*/ 1590260 w 8076121"/>
              <a:gd name="connsiteY57" fmla="*/ 2286000 h 2573079"/>
              <a:gd name="connsiteX58" fmla="*/ 2111256 w 8076121"/>
              <a:gd name="connsiteY58" fmla="*/ 2307265 h 2573079"/>
              <a:gd name="connsiteX59" fmla="*/ 2260112 w 8076121"/>
              <a:gd name="connsiteY59" fmla="*/ 2137145 h 2573079"/>
              <a:gd name="connsiteX60" fmla="*/ 2472763 w 8076121"/>
              <a:gd name="connsiteY60" fmla="*/ 1850065 h 2573079"/>
              <a:gd name="connsiteX61" fmla="*/ 2494028 w 8076121"/>
              <a:gd name="connsiteY61" fmla="*/ 1807535 h 2573079"/>
              <a:gd name="connsiteX62" fmla="*/ 2600354 w 8076121"/>
              <a:gd name="connsiteY62" fmla="*/ 1733107 h 2573079"/>
              <a:gd name="connsiteX63" fmla="*/ 2685414 w 8076121"/>
              <a:gd name="connsiteY63" fmla="*/ 1690577 h 2573079"/>
              <a:gd name="connsiteX64" fmla="*/ 2632251 w 8076121"/>
              <a:gd name="connsiteY64" fmla="*/ 1584252 h 2573079"/>
              <a:gd name="connsiteX65" fmla="*/ 2693831 w 8076121"/>
              <a:gd name="connsiteY65" fmla="*/ 1543493 h 2573079"/>
              <a:gd name="connsiteX66" fmla="*/ 2759841 w 8076121"/>
              <a:gd name="connsiteY66" fmla="*/ 1467293 h 2573079"/>
              <a:gd name="connsiteX67" fmla="*/ 2770474 w 8076121"/>
              <a:gd name="connsiteY67" fmla="*/ 1460353 h 2573079"/>
              <a:gd name="connsiteX68" fmla="*/ 2936460 w 8076121"/>
              <a:gd name="connsiteY68" fmla="*/ 1390503 h 2573079"/>
              <a:gd name="connsiteX69" fmla="*/ 3131981 w 8076121"/>
              <a:gd name="connsiteY69" fmla="*/ 1435396 h 2573079"/>
              <a:gd name="connsiteX70" fmla="*/ 3280837 w 8076121"/>
              <a:gd name="connsiteY70" fmla="*/ 1467293 h 2573079"/>
              <a:gd name="connsiteX71" fmla="*/ 3419060 w 8076121"/>
              <a:gd name="connsiteY71" fmla="*/ 1499191 h 2573079"/>
              <a:gd name="connsiteX72" fmla="*/ 3567916 w 8076121"/>
              <a:gd name="connsiteY72" fmla="*/ 1499191 h 2573079"/>
              <a:gd name="connsiteX73" fmla="*/ 3663609 w 8076121"/>
              <a:gd name="connsiteY73" fmla="*/ 1477926 h 2573079"/>
              <a:gd name="connsiteX74" fmla="*/ 3684874 w 8076121"/>
              <a:gd name="connsiteY74" fmla="*/ 1403498 h 2573079"/>
              <a:gd name="connsiteX75" fmla="*/ 3674242 w 8076121"/>
              <a:gd name="connsiteY75" fmla="*/ 1329070 h 2573079"/>
              <a:gd name="connsiteX76" fmla="*/ 3599814 w 8076121"/>
              <a:gd name="connsiteY76" fmla="*/ 1275907 h 2573079"/>
              <a:gd name="connsiteX77" fmla="*/ 3429693 w 8076121"/>
              <a:gd name="connsiteY77" fmla="*/ 1222745 h 2573079"/>
              <a:gd name="connsiteX78" fmla="*/ 3334000 w 8076121"/>
              <a:gd name="connsiteY78" fmla="*/ 1158949 h 2573079"/>
              <a:gd name="connsiteX79" fmla="*/ 3450958 w 8076121"/>
              <a:gd name="connsiteY79" fmla="*/ 1105786 h 2573079"/>
              <a:gd name="connsiteX80" fmla="*/ 3578549 w 8076121"/>
              <a:gd name="connsiteY80" fmla="*/ 1063256 h 2573079"/>
              <a:gd name="connsiteX81" fmla="*/ 3674242 w 8076121"/>
              <a:gd name="connsiteY81" fmla="*/ 978196 h 2573079"/>
              <a:gd name="connsiteX82" fmla="*/ 3854995 w 8076121"/>
              <a:gd name="connsiteY82" fmla="*/ 935665 h 2573079"/>
              <a:gd name="connsiteX83" fmla="*/ 3971954 w 8076121"/>
              <a:gd name="connsiteY83" fmla="*/ 946298 h 2573079"/>
              <a:gd name="connsiteX84" fmla="*/ 4099544 w 8076121"/>
              <a:gd name="connsiteY84" fmla="*/ 946298 h 2573079"/>
              <a:gd name="connsiteX85" fmla="*/ 4205870 w 8076121"/>
              <a:gd name="connsiteY85" fmla="*/ 850605 h 2573079"/>
              <a:gd name="connsiteX86" fmla="*/ 4375991 w 8076121"/>
              <a:gd name="connsiteY86" fmla="*/ 818707 h 2573079"/>
              <a:gd name="connsiteX87" fmla="*/ 4514214 w 8076121"/>
              <a:gd name="connsiteY87" fmla="*/ 829340 h 2573079"/>
              <a:gd name="connsiteX88" fmla="*/ 4567377 w 8076121"/>
              <a:gd name="connsiteY88" fmla="*/ 871870 h 2573079"/>
              <a:gd name="connsiteX89" fmla="*/ 4546112 w 8076121"/>
              <a:gd name="connsiteY89" fmla="*/ 956931 h 2573079"/>
              <a:gd name="connsiteX90" fmla="*/ 4641805 w 8076121"/>
              <a:gd name="connsiteY90" fmla="*/ 1020726 h 2573079"/>
              <a:gd name="connsiteX91" fmla="*/ 4875721 w 8076121"/>
              <a:gd name="connsiteY91" fmla="*/ 1084521 h 2573079"/>
              <a:gd name="connsiteX92" fmla="*/ 5024577 w 8076121"/>
              <a:gd name="connsiteY92" fmla="*/ 1137684 h 2573079"/>
              <a:gd name="connsiteX93" fmla="*/ 5130902 w 8076121"/>
              <a:gd name="connsiteY93" fmla="*/ 1190847 h 2573079"/>
              <a:gd name="connsiteX94" fmla="*/ 5120270 w 8076121"/>
              <a:gd name="connsiteY94" fmla="*/ 1297172 h 2573079"/>
              <a:gd name="connsiteX95" fmla="*/ 5120270 w 8076121"/>
              <a:gd name="connsiteY95" fmla="*/ 1360968 h 2573079"/>
              <a:gd name="connsiteX96" fmla="*/ 5205330 w 8076121"/>
              <a:gd name="connsiteY96" fmla="*/ 1414131 h 2573079"/>
              <a:gd name="connsiteX97" fmla="*/ 5375451 w 8076121"/>
              <a:gd name="connsiteY97" fmla="*/ 1488558 h 2573079"/>
              <a:gd name="connsiteX98" fmla="*/ 5545572 w 8076121"/>
              <a:gd name="connsiteY98" fmla="*/ 1499191 h 2573079"/>
              <a:gd name="connsiteX99" fmla="*/ 5705060 w 8076121"/>
              <a:gd name="connsiteY99" fmla="*/ 1509824 h 2573079"/>
              <a:gd name="connsiteX100" fmla="*/ 5832651 w 8076121"/>
              <a:gd name="connsiteY100" fmla="*/ 1509824 h 2573079"/>
              <a:gd name="connsiteX101" fmla="*/ 5970874 w 8076121"/>
              <a:gd name="connsiteY101" fmla="*/ 1509824 h 2573079"/>
              <a:gd name="connsiteX102" fmla="*/ 6109098 w 8076121"/>
              <a:gd name="connsiteY102" fmla="*/ 1531089 h 2573079"/>
              <a:gd name="connsiteX103" fmla="*/ 6226056 w 8076121"/>
              <a:gd name="connsiteY103" fmla="*/ 1541721 h 2573079"/>
              <a:gd name="connsiteX104" fmla="*/ 6332381 w 8076121"/>
              <a:gd name="connsiteY104" fmla="*/ 1562986 h 2573079"/>
              <a:gd name="connsiteX105" fmla="*/ 6428074 w 8076121"/>
              <a:gd name="connsiteY105" fmla="*/ 1584252 h 2573079"/>
              <a:gd name="connsiteX106" fmla="*/ 6502502 w 8076121"/>
              <a:gd name="connsiteY106" fmla="*/ 1637414 h 2573079"/>
              <a:gd name="connsiteX107" fmla="*/ 6502502 w 8076121"/>
              <a:gd name="connsiteY107" fmla="*/ 1754372 h 2573079"/>
              <a:gd name="connsiteX108" fmla="*/ 6534400 w 8076121"/>
              <a:gd name="connsiteY108" fmla="*/ 1935126 h 2573079"/>
              <a:gd name="connsiteX109" fmla="*/ 6725786 w 8076121"/>
              <a:gd name="connsiteY109" fmla="*/ 2009554 h 2573079"/>
              <a:gd name="connsiteX110" fmla="*/ 6864009 w 8076121"/>
              <a:gd name="connsiteY110" fmla="*/ 2041452 h 2573079"/>
              <a:gd name="connsiteX111" fmla="*/ 7129823 w 8076121"/>
              <a:gd name="connsiteY111" fmla="*/ 2083982 h 2573079"/>
              <a:gd name="connsiteX112" fmla="*/ 7342474 w 8076121"/>
              <a:gd name="connsiteY112" fmla="*/ 2094614 h 2573079"/>
              <a:gd name="connsiteX113" fmla="*/ 7533860 w 8076121"/>
              <a:gd name="connsiteY113" fmla="*/ 2094614 h 2573079"/>
              <a:gd name="connsiteX114" fmla="*/ 7799674 w 8076121"/>
              <a:gd name="connsiteY114" fmla="*/ 1956391 h 2573079"/>
              <a:gd name="connsiteX115" fmla="*/ 7948530 w 8076121"/>
              <a:gd name="connsiteY115" fmla="*/ 1903228 h 2573079"/>
              <a:gd name="connsiteX116" fmla="*/ 8076121 w 8076121"/>
              <a:gd name="connsiteY116" fmla="*/ 1765005 h 2573079"/>
              <a:gd name="connsiteX117" fmla="*/ 8030711 w 8076121"/>
              <a:gd name="connsiteY117" fmla="*/ 1587131 h 2573079"/>
              <a:gd name="connsiteX118" fmla="*/ 8039129 w 8076121"/>
              <a:gd name="connsiteY118" fmla="*/ 1448908 h 2573079"/>
              <a:gd name="connsiteX119" fmla="*/ 7902013 w 8076121"/>
              <a:gd name="connsiteY119" fmla="*/ 1265275 h 2573079"/>
              <a:gd name="connsiteX120" fmla="*/ 7927265 w 8076121"/>
              <a:gd name="connsiteY120" fmla="*/ 1084521 h 2573079"/>
              <a:gd name="connsiteX121" fmla="*/ 7852837 w 8076121"/>
              <a:gd name="connsiteY121" fmla="*/ 925033 h 2573079"/>
              <a:gd name="connsiteX122" fmla="*/ 7788377 w 8076121"/>
              <a:gd name="connsiteY122" fmla="*/ 853485 h 2573079"/>
              <a:gd name="connsiteX123" fmla="*/ 7746955 w 8076121"/>
              <a:gd name="connsiteY123" fmla="*/ 776842 h 2573079"/>
              <a:gd name="connsiteX124" fmla="*/ 7835559 w 8076121"/>
              <a:gd name="connsiteY124" fmla="*/ 674946 h 2573079"/>
              <a:gd name="connsiteX125" fmla="*/ 7703981 w 8076121"/>
              <a:gd name="connsiteY125" fmla="*/ 499731 h 2573079"/>
              <a:gd name="connsiteX126" fmla="*/ 7640186 w 8076121"/>
              <a:gd name="connsiteY126" fmla="*/ 425303 h 2573079"/>
              <a:gd name="connsiteX127" fmla="*/ 7587023 w 8076121"/>
              <a:gd name="connsiteY127" fmla="*/ 297712 h 2573079"/>
              <a:gd name="connsiteX128" fmla="*/ 7555126 w 8076121"/>
              <a:gd name="connsiteY128" fmla="*/ 191386 h 2573079"/>
              <a:gd name="connsiteX129" fmla="*/ 7555126 w 8076121"/>
              <a:gd name="connsiteY129" fmla="*/ 191386 h 2573079"/>
              <a:gd name="connsiteX130" fmla="*/ 7406270 w 8076121"/>
              <a:gd name="connsiteY130" fmla="*/ 116958 h 2573079"/>
              <a:gd name="connsiteX131" fmla="*/ 7353107 w 8076121"/>
              <a:gd name="connsiteY131" fmla="*/ 116958 h 2573079"/>
              <a:gd name="connsiteX0" fmla="*/ 7172354 w 8076121"/>
              <a:gd name="connsiteY0" fmla="*/ 0 h 2573079"/>
              <a:gd name="connsiteX1" fmla="*/ 7321209 w 8076121"/>
              <a:gd name="connsiteY1" fmla="*/ 148856 h 2573079"/>
              <a:gd name="connsiteX2" fmla="*/ 7342474 w 8076121"/>
              <a:gd name="connsiteY2" fmla="*/ 233917 h 2573079"/>
              <a:gd name="connsiteX3" fmla="*/ 7353109 w 8076121"/>
              <a:gd name="connsiteY3" fmla="*/ 336255 h 2573079"/>
              <a:gd name="connsiteX4" fmla="*/ 7399624 w 8076121"/>
              <a:gd name="connsiteY4" fmla="*/ 379450 h 2573079"/>
              <a:gd name="connsiteX5" fmla="*/ 7427535 w 8076121"/>
              <a:gd name="connsiteY5" fmla="*/ 489098 h 2573079"/>
              <a:gd name="connsiteX6" fmla="*/ 7427535 w 8076121"/>
              <a:gd name="connsiteY6" fmla="*/ 616689 h 2573079"/>
              <a:gd name="connsiteX7" fmla="*/ 7363740 w 8076121"/>
              <a:gd name="connsiteY7" fmla="*/ 765545 h 2573079"/>
              <a:gd name="connsiteX8" fmla="*/ 7363740 w 8076121"/>
              <a:gd name="connsiteY8" fmla="*/ 946298 h 2573079"/>
              <a:gd name="connsiteX9" fmla="*/ 7353107 w 8076121"/>
              <a:gd name="connsiteY9" fmla="*/ 1095154 h 2573079"/>
              <a:gd name="connsiteX10" fmla="*/ 7363740 w 8076121"/>
              <a:gd name="connsiteY10" fmla="*/ 1190847 h 2573079"/>
              <a:gd name="connsiteX11" fmla="*/ 7451680 w 8076121"/>
              <a:gd name="connsiteY11" fmla="*/ 1371600 h 2573079"/>
              <a:gd name="connsiteX12" fmla="*/ 7432630 w 8076121"/>
              <a:gd name="connsiteY12" fmla="*/ 1579821 h 2573079"/>
              <a:gd name="connsiteX13" fmla="*/ 7278679 w 8076121"/>
              <a:gd name="connsiteY13" fmla="*/ 1679502 h 2573079"/>
              <a:gd name="connsiteX14" fmla="*/ 7013973 w 8076121"/>
              <a:gd name="connsiteY14" fmla="*/ 1654249 h 2573079"/>
              <a:gd name="connsiteX15" fmla="*/ 6789581 w 8076121"/>
              <a:gd name="connsiteY15" fmla="*/ 1562986 h 2573079"/>
              <a:gd name="connsiteX16" fmla="*/ 6459972 w 8076121"/>
              <a:gd name="connsiteY16" fmla="*/ 1446028 h 2573079"/>
              <a:gd name="connsiteX17" fmla="*/ 6130363 w 8076121"/>
              <a:gd name="connsiteY17" fmla="*/ 1371600 h 2573079"/>
              <a:gd name="connsiteX18" fmla="*/ 5960242 w 8076121"/>
              <a:gd name="connsiteY18" fmla="*/ 1339703 h 2573079"/>
              <a:gd name="connsiteX19" fmla="*/ 5566837 w 8076121"/>
              <a:gd name="connsiteY19" fmla="*/ 1371600 h 2573079"/>
              <a:gd name="connsiteX20" fmla="*/ 5417981 w 8076121"/>
              <a:gd name="connsiteY20" fmla="*/ 1371600 h 2573079"/>
              <a:gd name="connsiteX21" fmla="*/ 5322288 w 8076121"/>
              <a:gd name="connsiteY21" fmla="*/ 1339703 h 2573079"/>
              <a:gd name="connsiteX22" fmla="*/ 5290391 w 8076121"/>
              <a:gd name="connsiteY22" fmla="*/ 1297172 h 2573079"/>
              <a:gd name="connsiteX23" fmla="*/ 5279758 w 8076121"/>
              <a:gd name="connsiteY23" fmla="*/ 1105786 h 2573079"/>
              <a:gd name="connsiteX24" fmla="*/ 5141535 w 8076121"/>
              <a:gd name="connsiteY24" fmla="*/ 1084521 h 2573079"/>
              <a:gd name="connsiteX25" fmla="*/ 4971414 w 8076121"/>
              <a:gd name="connsiteY25" fmla="*/ 1041991 h 2573079"/>
              <a:gd name="connsiteX26" fmla="*/ 4854456 w 8076121"/>
              <a:gd name="connsiteY26" fmla="*/ 1010093 h 2573079"/>
              <a:gd name="connsiteX27" fmla="*/ 4705600 w 8076121"/>
              <a:gd name="connsiteY27" fmla="*/ 967563 h 2573079"/>
              <a:gd name="connsiteX28" fmla="*/ 4694967 w 8076121"/>
              <a:gd name="connsiteY28" fmla="*/ 925033 h 2573079"/>
              <a:gd name="connsiteX29" fmla="*/ 4652437 w 8076121"/>
              <a:gd name="connsiteY29" fmla="*/ 839972 h 2573079"/>
              <a:gd name="connsiteX30" fmla="*/ 4439786 w 8076121"/>
              <a:gd name="connsiteY30" fmla="*/ 786810 h 2573079"/>
              <a:gd name="connsiteX31" fmla="*/ 4301563 w 8076121"/>
              <a:gd name="connsiteY31" fmla="*/ 744279 h 2573079"/>
              <a:gd name="connsiteX32" fmla="*/ 4205870 w 8076121"/>
              <a:gd name="connsiteY32" fmla="*/ 754912 h 2573079"/>
              <a:gd name="connsiteX33" fmla="*/ 4120809 w 8076121"/>
              <a:gd name="connsiteY33" fmla="*/ 808075 h 2573079"/>
              <a:gd name="connsiteX34" fmla="*/ 4088912 w 8076121"/>
              <a:gd name="connsiteY34" fmla="*/ 861238 h 2573079"/>
              <a:gd name="connsiteX35" fmla="*/ 3982586 w 8076121"/>
              <a:gd name="connsiteY35" fmla="*/ 882503 h 2573079"/>
              <a:gd name="connsiteX36" fmla="*/ 3684874 w 8076121"/>
              <a:gd name="connsiteY36" fmla="*/ 861238 h 2573079"/>
              <a:gd name="connsiteX37" fmla="*/ 3493488 w 8076121"/>
              <a:gd name="connsiteY37" fmla="*/ 935665 h 2573079"/>
              <a:gd name="connsiteX38" fmla="*/ 3312735 w 8076121"/>
              <a:gd name="connsiteY38" fmla="*/ 1063256 h 2573079"/>
              <a:gd name="connsiteX39" fmla="*/ 3227674 w 8076121"/>
              <a:gd name="connsiteY39" fmla="*/ 1137684 h 2573079"/>
              <a:gd name="connsiteX40" fmla="*/ 3419060 w 8076121"/>
              <a:gd name="connsiteY40" fmla="*/ 1286540 h 2573079"/>
              <a:gd name="connsiteX41" fmla="*/ 3525386 w 8076121"/>
              <a:gd name="connsiteY41" fmla="*/ 1360968 h 2573079"/>
              <a:gd name="connsiteX42" fmla="*/ 3525386 w 8076121"/>
              <a:gd name="connsiteY42" fmla="*/ 1360968 h 2573079"/>
              <a:gd name="connsiteX43" fmla="*/ 3231957 w 8076121"/>
              <a:gd name="connsiteY43" fmla="*/ 1369681 h 2573079"/>
              <a:gd name="connsiteX44" fmla="*/ 3031858 w 8076121"/>
              <a:gd name="connsiteY44" fmla="*/ 1312531 h 2573079"/>
              <a:gd name="connsiteX45" fmla="*/ 2821570 w 8076121"/>
              <a:gd name="connsiteY45" fmla="*/ 1248588 h 2573079"/>
              <a:gd name="connsiteX46" fmla="*/ 2674929 w 8076121"/>
              <a:gd name="connsiteY46" fmla="*/ 1282405 h 2573079"/>
              <a:gd name="connsiteX47" fmla="*/ 2564469 w 8076121"/>
              <a:gd name="connsiteY47" fmla="*/ 1337635 h 2573079"/>
              <a:gd name="connsiteX48" fmla="*/ 2419600 w 8076121"/>
              <a:gd name="connsiteY48" fmla="*/ 1477926 h 2573079"/>
              <a:gd name="connsiteX49" fmla="*/ 2217581 w 8076121"/>
              <a:gd name="connsiteY49" fmla="*/ 1573619 h 2573079"/>
              <a:gd name="connsiteX50" fmla="*/ 1909237 w 8076121"/>
              <a:gd name="connsiteY50" fmla="*/ 1658679 h 2573079"/>
              <a:gd name="connsiteX51" fmla="*/ 1622158 w 8076121"/>
              <a:gd name="connsiteY51" fmla="*/ 1679945 h 2573079"/>
              <a:gd name="connsiteX52" fmla="*/ 1441405 w 8076121"/>
              <a:gd name="connsiteY52" fmla="*/ 1743740 h 2573079"/>
              <a:gd name="connsiteX53" fmla="*/ 1218121 w 8076121"/>
              <a:gd name="connsiteY53" fmla="*/ 1754372 h 2573079"/>
              <a:gd name="connsiteX54" fmla="*/ 1133060 w 8076121"/>
              <a:gd name="connsiteY54" fmla="*/ 1786270 h 2573079"/>
              <a:gd name="connsiteX55" fmla="*/ 37907 w 8076121"/>
              <a:gd name="connsiteY55" fmla="*/ 1275908 h 2573079"/>
              <a:gd name="connsiteX56" fmla="*/ 484474 w 8076121"/>
              <a:gd name="connsiteY56" fmla="*/ 2573079 h 2573079"/>
              <a:gd name="connsiteX57" fmla="*/ 1590260 w 8076121"/>
              <a:gd name="connsiteY57" fmla="*/ 2286000 h 2573079"/>
              <a:gd name="connsiteX58" fmla="*/ 2111256 w 8076121"/>
              <a:gd name="connsiteY58" fmla="*/ 2307265 h 2573079"/>
              <a:gd name="connsiteX59" fmla="*/ 2260112 w 8076121"/>
              <a:gd name="connsiteY59" fmla="*/ 2137145 h 2573079"/>
              <a:gd name="connsiteX60" fmla="*/ 2472763 w 8076121"/>
              <a:gd name="connsiteY60" fmla="*/ 1850065 h 2573079"/>
              <a:gd name="connsiteX61" fmla="*/ 2494028 w 8076121"/>
              <a:gd name="connsiteY61" fmla="*/ 1807535 h 2573079"/>
              <a:gd name="connsiteX62" fmla="*/ 2600354 w 8076121"/>
              <a:gd name="connsiteY62" fmla="*/ 1733107 h 2573079"/>
              <a:gd name="connsiteX63" fmla="*/ 2685414 w 8076121"/>
              <a:gd name="connsiteY63" fmla="*/ 1690577 h 2573079"/>
              <a:gd name="connsiteX64" fmla="*/ 2632251 w 8076121"/>
              <a:gd name="connsiteY64" fmla="*/ 1584252 h 2573079"/>
              <a:gd name="connsiteX65" fmla="*/ 2693831 w 8076121"/>
              <a:gd name="connsiteY65" fmla="*/ 1543493 h 2573079"/>
              <a:gd name="connsiteX66" fmla="*/ 2759841 w 8076121"/>
              <a:gd name="connsiteY66" fmla="*/ 1467293 h 2573079"/>
              <a:gd name="connsiteX67" fmla="*/ 2770474 w 8076121"/>
              <a:gd name="connsiteY67" fmla="*/ 1460353 h 2573079"/>
              <a:gd name="connsiteX68" fmla="*/ 2936460 w 8076121"/>
              <a:gd name="connsiteY68" fmla="*/ 1390503 h 2573079"/>
              <a:gd name="connsiteX69" fmla="*/ 3131981 w 8076121"/>
              <a:gd name="connsiteY69" fmla="*/ 1435396 h 2573079"/>
              <a:gd name="connsiteX70" fmla="*/ 3280837 w 8076121"/>
              <a:gd name="connsiteY70" fmla="*/ 1467293 h 2573079"/>
              <a:gd name="connsiteX71" fmla="*/ 3419060 w 8076121"/>
              <a:gd name="connsiteY71" fmla="*/ 1499191 h 2573079"/>
              <a:gd name="connsiteX72" fmla="*/ 3567916 w 8076121"/>
              <a:gd name="connsiteY72" fmla="*/ 1499191 h 2573079"/>
              <a:gd name="connsiteX73" fmla="*/ 3663609 w 8076121"/>
              <a:gd name="connsiteY73" fmla="*/ 1477926 h 2573079"/>
              <a:gd name="connsiteX74" fmla="*/ 3684874 w 8076121"/>
              <a:gd name="connsiteY74" fmla="*/ 1403498 h 2573079"/>
              <a:gd name="connsiteX75" fmla="*/ 3674242 w 8076121"/>
              <a:gd name="connsiteY75" fmla="*/ 1329070 h 2573079"/>
              <a:gd name="connsiteX76" fmla="*/ 3599814 w 8076121"/>
              <a:gd name="connsiteY76" fmla="*/ 1275907 h 2573079"/>
              <a:gd name="connsiteX77" fmla="*/ 3429693 w 8076121"/>
              <a:gd name="connsiteY77" fmla="*/ 1222745 h 2573079"/>
              <a:gd name="connsiteX78" fmla="*/ 3334000 w 8076121"/>
              <a:gd name="connsiteY78" fmla="*/ 1158949 h 2573079"/>
              <a:gd name="connsiteX79" fmla="*/ 3450958 w 8076121"/>
              <a:gd name="connsiteY79" fmla="*/ 1105786 h 2573079"/>
              <a:gd name="connsiteX80" fmla="*/ 3578549 w 8076121"/>
              <a:gd name="connsiteY80" fmla="*/ 1063256 h 2573079"/>
              <a:gd name="connsiteX81" fmla="*/ 3674242 w 8076121"/>
              <a:gd name="connsiteY81" fmla="*/ 978196 h 2573079"/>
              <a:gd name="connsiteX82" fmla="*/ 3854995 w 8076121"/>
              <a:gd name="connsiteY82" fmla="*/ 935665 h 2573079"/>
              <a:gd name="connsiteX83" fmla="*/ 3971954 w 8076121"/>
              <a:gd name="connsiteY83" fmla="*/ 946298 h 2573079"/>
              <a:gd name="connsiteX84" fmla="*/ 4099544 w 8076121"/>
              <a:gd name="connsiteY84" fmla="*/ 946298 h 2573079"/>
              <a:gd name="connsiteX85" fmla="*/ 4205870 w 8076121"/>
              <a:gd name="connsiteY85" fmla="*/ 850605 h 2573079"/>
              <a:gd name="connsiteX86" fmla="*/ 4375991 w 8076121"/>
              <a:gd name="connsiteY86" fmla="*/ 818707 h 2573079"/>
              <a:gd name="connsiteX87" fmla="*/ 4514214 w 8076121"/>
              <a:gd name="connsiteY87" fmla="*/ 829340 h 2573079"/>
              <a:gd name="connsiteX88" fmla="*/ 4567377 w 8076121"/>
              <a:gd name="connsiteY88" fmla="*/ 871870 h 2573079"/>
              <a:gd name="connsiteX89" fmla="*/ 4546112 w 8076121"/>
              <a:gd name="connsiteY89" fmla="*/ 956931 h 2573079"/>
              <a:gd name="connsiteX90" fmla="*/ 4641805 w 8076121"/>
              <a:gd name="connsiteY90" fmla="*/ 1020726 h 2573079"/>
              <a:gd name="connsiteX91" fmla="*/ 4875721 w 8076121"/>
              <a:gd name="connsiteY91" fmla="*/ 1084521 h 2573079"/>
              <a:gd name="connsiteX92" fmla="*/ 5024577 w 8076121"/>
              <a:gd name="connsiteY92" fmla="*/ 1137684 h 2573079"/>
              <a:gd name="connsiteX93" fmla="*/ 5130902 w 8076121"/>
              <a:gd name="connsiteY93" fmla="*/ 1190847 h 2573079"/>
              <a:gd name="connsiteX94" fmla="*/ 5120270 w 8076121"/>
              <a:gd name="connsiteY94" fmla="*/ 1297172 h 2573079"/>
              <a:gd name="connsiteX95" fmla="*/ 5120270 w 8076121"/>
              <a:gd name="connsiteY95" fmla="*/ 1360968 h 2573079"/>
              <a:gd name="connsiteX96" fmla="*/ 5205330 w 8076121"/>
              <a:gd name="connsiteY96" fmla="*/ 1414131 h 2573079"/>
              <a:gd name="connsiteX97" fmla="*/ 5375451 w 8076121"/>
              <a:gd name="connsiteY97" fmla="*/ 1488558 h 2573079"/>
              <a:gd name="connsiteX98" fmla="*/ 5545572 w 8076121"/>
              <a:gd name="connsiteY98" fmla="*/ 1499191 h 2573079"/>
              <a:gd name="connsiteX99" fmla="*/ 5705060 w 8076121"/>
              <a:gd name="connsiteY99" fmla="*/ 1509824 h 2573079"/>
              <a:gd name="connsiteX100" fmla="*/ 5832651 w 8076121"/>
              <a:gd name="connsiteY100" fmla="*/ 1509824 h 2573079"/>
              <a:gd name="connsiteX101" fmla="*/ 5970874 w 8076121"/>
              <a:gd name="connsiteY101" fmla="*/ 1509824 h 2573079"/>
              <a:gd name="connsiteX102" fmla="*/ 6109098 w 8076121"/>
              <a:gd name="connsiteY102" fmla="*/ 1531089 h 2573079"/>
              <a:gd name="connsiteX103" fmla="*/ 6226056 w 8076121"/>
              <a:gd name="connsiteY103" fmla="*/ 1541721 h 2573079"/>
              <a:gd name="connsiteX104" fmla="*/ 6332381 w 8076121"/>
              <a:gd name="connsiteY104" fmla="*/ 1562986 h 2573079"/>
              <a:gd name="connsiteX105" fmla="*/ 6428074 w 8076121"/>
              <a:gd name="connsiteY105" fmla="*/ 1584252 h 2573079"/>
              <a:gd name="connsiteX106" fmla="*/ 6502502 w 8076121"/>
              <a:gd name="connsiteY106" fmla="*/ 1637414 h 2573079"/>
              <a:gd name="connsiteX107" fmla="*/ 6502502 w 8076121"/>
              <a:gd name="connsiteY107" fmla="*/ 1754372 h 2573079"/>
              <a:gd name="connsiteX108" fmla="*/ 6534400 w 8076121"/>
              <a:gd name="connsiteY108" fmla="*/ 1935126 h 2573079"/>
              <a:gd name="connsiteX109" fmla="*/ 6725786 w 8076121"/>
              <a:gd name="connsiteY109" fmla="*/ 2009554 h 2573079"/>
              <a:gd name="connsiteX110" fmla="*/ 6864009 w 8076121"/>
              <a:gd name="connsiteY110" fmla="*/ 2041452 h 2573079"/>
              <a:gd name="connsiteX111" fmla="*/ 7129823 w 8076121"/>
              <a:gd name="connsiteY111" fmla="*/ 2083982 h 2573079"/>
              <a:gd name="connsiteX112" fmla="*/ 7342474 w 8076121"/>
              <a:gd name="connsiteY112" fmla="*/ 2094614 h 2573079"/>
              <a:gd name="connsiteX113" fmla="*/ 7533860 w 8076121"/>
              <a:gd name="connsiteY113" fmla="*/ 2094614 h 2573079"/>
              <a:gd name="connsiteX114" fmla="*/ 7799674 w 8076121"/>
              <a:gd name="connsiteY114" fmla="*/ 1956391 h 2573079"/>
              <a:gd name="connsiteX115" fmla="*/ 7948530 w 8076121"/>
              <a:gd name="connsiteY115" fmla="*/ 1903228 h 2573079"/>
              <a:gd name="connsiteX116" fmla="*/ 8076121 w 8076121"/>
              <a:gd name="connsiteY116" fmla="*/ 1765005 h 2573079"/>
              <a:gd name="connsiteX117" fmla="*/ 8030711 w 8076121"/>
              <a:gd name="connsiteY117" fmla="*/ 1587131 h 2573079"/>
              <a:gd name="connsiteX118" fmla="*/ 8039129 w 8076121"/>
              <a:gd name="connsiteY118" fmla="*/ 1448908 h 2573079"/>
              <a:gd name="connsiteX119" fmla="*/ 7902013 w 8076121"/>
              <a:gd name="connsiteY119" fmla="*/ 1265275 h 2573079"/>
              <a:gd name="connsiteX120" fmla="*/ 7927265 w 8076121"/>
              <a:gd name="connsiteY120" fmla="*/ 1084521 h 2573079"/>
              <a:gd name="connsiteX121" fmla="*/ 7852837 w 8076121"/>
              <a:gd name="connsiteY121" fmla="*/ 925033 h 2573079"/>
              <a:gd name="connsiteX122" fmla="*/ 7788377 w 8076121"/>
              <a:gd name="connsiteY122" fmla="*/ 853485 h 2573079"/>
              <a:gd name="connsiteX123" fmla="*/ 7746955 w 8076121"/>
              <a:gd name="connsiteY123" fmla="*/ 776842 h 2573079"/>
              <a:gd name="connsiteX124" fmla="*/ 7835559 w 8076121"/>
              <a:gd name="connsiteY124" fmla="*/ 674946 h 2573079"/>
              <a:gd name="connsiteX125" fmla="*/ 7703981 w 8076121"/>
              <a:gd name="connsiteY125" fmla="*/ 499731 h 2573079"/>
              <a:gd name="connsiteX126" fmla="*/ 7640186 w 8076121"/>
              <a:gd name="connsiteY126" fmla="*/ 425303 h 2573079"/>
              <a:gd name="connsiteX127" fmla="*/ 7587023 w 8076121"/>
              <a:gd name="connsiteY127" fmla="*/ 297712 h 2573079"/>
              <a:gd name="connsiteX128" fmla="*/ 7555126 w 8076121"/>
              <a:gd name="connsiteY128" fmla="*/ 191386 h 2573079"/>
              <a:gd name="connsiteX129" fmla="*/ 7555126 w 8076121"/>
              <a:gd name="connsiteY129" fmla="*/ 191386 h 2573079"/>
              <a:gd name="connsiteX130" fmla="*/ 7406270 w 8076121"/>
              <a:gd name="connsiteY130" fmla="*/ 116958 h 2573079"/>
              <a:gd name="connsiteX131" fmla="*/ 7353107 w 8076121"/>
              <a:gd name="connsiteY131" fmla="*/ 116958 h 2573079"/>
              <a:gd name="connsiteX0" fmla="*/ 7172354 w 8076121"/>
              <a:gd name="connsiteY0" fmla="*/ 0 h 2573079"/>
              <a:gd name="connsiteX1" fmla="*/ 7321209 w 8076121"/>
              <a:gd name="connsiteY1" fmla="*/ 148856 h 2573079"/>
              <a:gd name="connsiteX2" fmla="*/ 7390099 w 8076121"/>
              <a:gd name="connsiteY2" fmla="*/ 252967 h 2573079"/>
              <a:gd name="connsiteX3" fmla="*/ 7353109 w 8076121"/>
              <a:gd name="connsiteY3" fmla="*/ 336255 h 2573079"/>
              <a:gd name="connsiteX4" fmla="*/ 7399624 w 8076121"/>
              <a:gd name="connsiteY4" fmla="*/ 379450 h 2573079"/>
              <a:gd name="connsiteX5" fmla="*/ 7427535 w 8076121"/>
              <a:gd name="connsiteY5" fmla="*/ 489098 h 2573079"/>
              <a:gd name="connsiteX6" fmla="*/ 7427535 w 8076121"/>
              <a:gd name="connsiteY6" fmla="*/ 616689 h 2573079"/>
              <a:gd name="connsiteX7" fmla="*/ 7363740 w 8076121"/>
              <a:gd name="connsiteY7" fmla="*/ 765545 h 2573079"/>
              <a:gd name="connsiteX8" fmla="*/ 7363740 w 8076121"/>
              <a:gd name="connsiteY8" fmla="*/ 946298 h 2573079"/>
              <a:gd name="connsiteX9" fmla="*/ 7353107 w 8076121"/>
              <a:gd name="connsiteY9" fmla="*/ 1095154 h 2573079"/>
              <a:gd name="connsiteX10" fmla="*/ 7363740 w 8076121"/>
              <a:gd name="connsiteY10" fmla="*/ 1190847 h 2573079"/>
              <a:gd name="connsiteX11" fmla="*/ 7451680 w 8076121"/>
              <a:gd name="connsiteY11" fmla="*/ 1371600 h 2573079"/>
              <a:gd name="connsiteX12" fmla="*/ 7432630 w 8076121"/>
              <a:gd name="connsiteY12" fmla="*/ 1579821 h 2573079"/>
              <a:gd name="connsiteX13" fmla="*/ 7278679 w 8076121"/>
              <a:gd name="connsiteY13" fmla="*/ 1679502 h 2573079"/>
              <a:gd name="connsiteX14" fmla="*/ 7013973 w 8076121"/>
              <a:gd name="connsiteY14" fmla="*/ 1654249 h 2573079"/>
              <a:gd name="connsiteX15" fmla="*/ 6789581 w 8076121"/>
              <a:gd name="connsiteY15" fmla="*/ 1562986 h 2573079"/>
              <a:gd name="connsiteX16" fmla="*/ 6459972 w 8076121"/>
              <a:gd name="connsiteY16" fmla="*/ 1446028 h 2573079"/>
              <a:gd name="connsiteX17" fmla="*/ 6130363 w 8076121"/>
              <a:gd name="connsiteY17" fmla="*/ 1371600 h 2573079"/>
              <a:gd name="connsiteX18" fmla="*/ 5960242 w 8076121"/>
              <a:gd name="connsiteY18" fmla="*/ 1339703 h 2573079"/>
              <a:gd name="connsiteX19" fmla="*/ 5566837 w 8076121"/>
              <a:gd name="connsiteY19" fmla="*/ 1371600 h 2573079"/>
              <a:gd name="connsiteX20" fmla="*/ 5417981 w 8076121"/>
              <a:gd name="connsiteY20" fmla="*/ 1371600 h 2573079"/>
              <a:gd name="connsiteX21" fmla="*/ 5322288 w 8076121"/>
              <a:gd name="connsiteY21" fmla="*/ 1339703 h 2573079"/>
              <a:gd name="connsiteX22" fmla="*/ 5290391 w 8076121"/>
              <a:gd name="connsiteY22" fmla="*/ 1297172 h 2573079"/>
              <a:gd name="connsiteX23" fmla="*/ 5279758 w 8076121"/>
              <a:gd name="connsiteY23" fmla="*/ 1105786 h 2573079"/>
              <a:gd name="connsiteX24" fmla="*/ 5141535 w 8076121"/>
              <a:gd name="connsiteY24" fmla="*/ 1084521 h 2573079"/>
              <a:gd name="connsiteX25" fmla="*/ 4971414 w 8076121"/>
              <a:gd name="connsiteY25" fmla="*/ 1041991 h 2573079"/>
              <a:gd name="connsiteX26" fmla="*/ 4854456 w 8076121"/>
              <a:gd name="connsiteY26" fmla="*/ 1010093 h 2573079"/>
              <a:gd name="connsiteX27" fmla="*/ 4705600 w 8076121"/>
              <a:gd name="connsiteY27" fmla="*/ 967563 h 2573079"/>
              <a:gd name="connsiteX28" fmla="*/ 4694967 w 8076121"/>
              <a:gd name="connsiteY28" fmla="*/ 925033 h 2573079"/>
              <a:gd name="connsiteX29" fmla="*/ 4652437 w 8076121"/>
              <a:gd name="connsiteY29" fmla="*/ 839972 h 2573079"/>
              <a:gd name="connsiteX30" fmla="*/ 4439786 w 8076121"/>
              <a:gd name="connsiteY30" fmla="*/ 786810 h 2573079"/>
              <a:gd name="connsiteX31" fmla="*/ 4301563 w 8076121"/>
              <a:gd name="connsiteY31" fmla="*/ 744279 h 2573079"/>
              <a:gd name="connsiteX32" fmla="*/ 4205870 w 8076121"/>
              <a:gd name="connsiteY32" fmla="*/ 754912 h 2573079"/>
              <a:gd name="connsiteX33" fmla="*/ 4120809 w 8076121"/>
              <a:gd name="connsiteY33" fmla="*/ 808075 h 2573079"/>
              <a:gd name="connsiteX34" fmla="*/ 4088912 w 8076121"/>
              <a:gd name="connsiteY34" fmla="*/ 861238 h 2573079"/>
              <a:gd name="connsiteX35" fmla="*/ 3982586 w 8076121"/>
              <a:gd name="connsiteY35" fmla="*/ 882503 h 2573079"/>
              <a:gd name="connsiteX36" fmla="*/ 3684874 w 8076121"/>
              <a:gd name="connsiteY36" fmla="*/ 861238 h 2573079"/>
              <a:gd name="connsiteX37" fmla="*/ 3493488 w 8076121"/>
              <a:gd name="connsiteY37" fmla="*/ 935665 h 2573079"/>
              <a:gd name="connsiteX38" fmla="*/ 3312735 w 8076121"/>
              <a:gd name="connsiteY38" fmla="*/ 1063256 h 2573079"/>
              <a:gd name="connsiteX39" fmla="*/ 3227674 w 8076121"/>
              <a:gd name="connsiteY39" fmla="*/ 1137684 h 2573079"/>
              <a:gd name="connsiteX40" fmla="*/ 3419060 w 8076121"/>
              <a:gd name="connsiteY40" fmla="*/ 1286540 h 2573079"/>
              <a:gd name="connsiteX41" fmla="*/ 3525386 w 8076121"/>
              <a:gd name="connsiteY41" fmla="*/ 1360968 h 2573079"/>
              <a:gd name="connsiteX42" fmla="*/ 3525386 w 8076121"/>
              <a:gd name="connsiteY42" fmla="*/ 1360968 h 2573079"/>
              <a:gd name="connsiteX43" fmla="*/ 3231957 w 8076121"/>
              <a:gd name="connsiteY43" fmla="*/ 1369681 h 2573079"/>
              <a:gd name="connsiteX44" fmla="*/ 3031858 w 8076121"/>
              <a:gd name="connsiteY44" fmla="*/ 1312531 h 2573079"/>
              <a:gd name="connsiteX45" fmla="*/ 2821570 w 8076121"/>
              <a:gd name="connsiteY45" fmla="*/ 1248588 h 2573079"/>
              <a:gd name="connsiteX46" fmla="*/ 2674929 w 8076121"/>
              <a:gd name="connsiteY46" fmla="*/ 1282405 h 2573079"/>
              <a:gd name="connsiteX47" fmla="*/ 2564469 w 8076121"/>
              <a:gd name="connsiteY47" fmla="*/ 1337635 h 2573079"/>
              <a:gd name="connsiteX48" fmla="*/ 2419600 w 8076121"/>
              <a:gd name="connsiteY48" fmla="*/ 1477926 h 2573079"/>
              <a:gd name="connsiteX49" fmla="*/ 2217581 w 8076121"/>
              <a:gd name="connsiteY49" fmla="*/ 1573619 h 2573079"/>
              <a:gd name="connsiteX50" fmla="*/ 1909237 w 8076121"/>
              <a:gd name="connsiteY50" fmla="*/ 1658679 h 2573079"/>
              <a:gd name="connsiteX51" fmla="*/ 1622158 w 8076121"/>
              <a:gd name="connsiteY51" fmla="*/ 1679945 h 2573079"/>
              <a:gd name="connsiteX52" fmla="*/ 1441405 w 8076121"/>
              <a:gd name="connsiteY52" fmla="*/ 1743740 h 2573079"/>
              <a:gd name="connsiteX53" fmla="*/ 1218121 w 8076121"/>
              <a:gd name="connsiteY53" fmla="*/ 1754372 h 2573079"/>
              <a:gd name="connsiteX54" fmla="*/ 1133060 w 8076121"/>
              <a:gd name="connsiteY54" fmla="*/ 1786270 h 2573079"/>
              <a:gd name="connsiteX55" fmla="*/ 37907 w 8076121"/>
              <a:gd name="connsiteY55" fmla="*/ 1275908 h 2573079"/>
              <a:gd name="connsiteX56" fmla="*/ 484474 w 8076121"/>
              <a:gd name="connsiteY56" fmla="*/ 2573079 h 2573079"/>
              <a:gd name="connsiteX57" fmla="*/ 1590260 w 8076121"/>
              <a:gd name="connsiteY57" fmla="*/ 2286000 h 2573079"/>
              <a:gd name="connsiteX58" fmla="*/ 2111256 w 8076121"/>
              <a:gd name="connsiteY58" fmla="*/ 2307265 h 2573079"/>
              <a:gd name="connsiteX59" fmla="*/ 2260112 w 8076121"/>
              <a:gd name="connsiteY59" fmla="*/ 2137145 h 2573079"/>
              <a:gd name="connsiteX60" fmla="*/ 2472763 w 8076121"/>
              <a:gd name="connsiteY60" fmla="*/ 1850065 h 2573079"/>
              <a:gd name="connsiteX61" fmla="*/ 2494028 w 8076121"/>
              <a:gd name="connsiteY61" fmla="*/ 1807535 h 2573079"/>
              <a:gd name="connsiteX62" fmla="*/ 2600354 w 8076121"/>
              <a:gd name="connsiteY62" fmla="*/ 1733107 h 2573079"/>
              <a:gd name="connsiteX63" fmla="*/ 2685414 w 8076121"/>
              <a:gd name="connsiteY63" fmla="*/ 1690577 h 2573079"/>
              <a:gd name="connsiteX64" fmla="*/ 2632251 w 8076121"/>
              <a:gd name="connsiteY64" fmla="*/ 1584252 h 2573079"/>
              <a:gd name="connsiteX65" fmla="*/ 2693831 w 8076121"/>
              <a:gd name="connsiteY65" fmla="*/ 1543493 h 2573079"/>
              <a:gd name="connsiteX66" fmla="*/ 2759841 w 8076121"/>
              <a:gd name="connsiteY66" fmla="*/ 1467293 h 2573079"/>
              <a:gd name="connsiteX67" fmla="*/ 2770474 w 8076121"/>
              <a:gd name="connsiteY67" fmla="*/ 1460353 h 2573079"/>
              <a:gd name="connsiteX68" fmla="*/ 2936460 w 8076121"/>
              <a:gd name="connsiteY68" fmla="*/ 1390503 h 2573079"/>
              <a:gd name="connsiteX69" fmla="*/ 3131981 w 8076121"/>
              <a:gd name="connsiteY69" fmla="*/ 1435396 h 2573079"/>
              <a:gd name="connsiteX70" fmla="*/ 3280837 w 8076121"/>
              <a:gd name="connsiteY70" fmla="*/ 1467293 h 2573079"/>
              <a:gd name="connsiteX71" fmla="*/ 3419060 w 8076121"/>
              <a:gd name="connsiteY71" fmla="*/ 1499191 h 2573079"/>
              <a:gd name="connsiteX72" fmla="*/ 3567916 w 8076121"/>
              <a:gd name="connsiteY72" fmla="*/ 1499191 h 2573079"/>
              <a:gd name="connsiteX73" fmla="*/ 3663609 w 8076121"/>
              <a:gd name="connsiteY73" fmla="*/ 1477926 h 2573079"/>
              <a:gd name="connsiteX74" fmla="*/ 3684874 w 8076121"/>
              <a:gd name="connsiteY74" fmla="*/ 1403498 h 2573079"/>
              <a:gd name="connsiteX75" fmla="*/ 3674242 w 8076121"/>
              <a:gd name="connsiteY75" fmla="*/ 1329070 h 2573079"/>
              <a:gd name="connsiteX76" fmla="*/ 3599814 w 8076121"/>
              <a:gd name="connsiteY76" fmla="*/ 1275907 h 2573079"/>
              <a:gd name="connsiteX77" fmla="*/ 3429693 w 8076121"/>
              <a:gd name="connsiteY77" fmla="*/ 1222745 h 2573079"/>
              <a:gd name="connsiteX78" fmla="*/ 3334000 w 8076121"/>
              <a:gd name="connsiteY78" fmla="*/ 1158949 h 2573079"/>
              <a:gd name="connsiteX79" fmla="*/ 3450958 w 8076121"/>
              <a:gd name="connsiteY79" fmla="*/ 1105786 h 2573079"/>
              <a:gd name="connsiteX80" fmla="*/ 3578549 w 8076121"/>
              <a:gd name="connsiteY80" fmla="*/ 1063256 h 2573079"/>
              <a:gd name="connsiteX81" fmla="*/ 3674242 w 8076121"/>
              <a:gd name="connsiteY81" fmla="*/ 978196 h 2573079"/>
              <a:gd name="connsiteX82" fmla="*/ 3854995 w 8076121"/>
              <a:gd name="connsiteY82" fmla="*/ 935665 h 2573079"/>
              <a:gd name="connsiteX83" fmla="*/ 3971954 w 8076121"/>
              <a:gd name="connsiteY83" fmla="*/ 946298 h 2573079"/>
              <a:gd name="connsiteX84" fmla="*/ 4099544 w 8076121"/>
              <a:gd name="connsiteY84" fmla="*/ 946298 h 2573079"/>
              <a:gd name="connsiteX85" fmla="*/ 4205870 w 8076121"/>
              <a:gd name="connsiteY85" fmla="*/ 850605 h 2573079"/>
              <a:gd name="connsiteX86" fmla="*/ 4375991 w 8076121"/>
              <a:gd name="connsiteY86" fmla="*/ 818707 h 2573079"/>
              <a:gd name="connsiteX87" fmla="*/ 4514214 w 8076121"/>
              <a:gd name="connsiteY87" fmla="*/ 829340 h 2573079"/>
              <a:gd name="connsiteX88" fmla="*/ 4567377 w 8076121"/>
              <a:gd name="connsiteY88" fmla="*/ 871870 h 2573079"/>
              <a:gd name="connsiteX89" fmla="*/ 4546112 w 8076121"/>
              <a:gd name="connsiteY89" fmla="*/ 956931 h 2573079"/>
              <a:gd name="connsiteX90" fmla="*/ 4641805 w 8076121"/>
              <a:gd name="connsiteY90" fmla="*/ 1020726 h 2573079"/>
              <a:gd name="connsiteX91" fmla="*/ 4875721 w 8076121"/>
              <a:gd name="connsiteY91" fmla="*/ 1084521 h 2573079"/>
              <a:gd name="connsiteX92" fmla="*/ 5024577 w 8076121"/>
              <a:gd name="connsiteY92" fmla="*/ 1137684 h 2573079"/>
              <a:gd name="connsiteX93" fmla="*/ 5130902 w 8076121"/>
              <a:gd name="connsiteY93" fmla="*/ 1190847 h 2573079"/>
              <a:gd name="connsiteX94" fmla="*/ 5120270 w 8076121"/>
              <a:gd name="connsiteY94" fmla="*/ 1297172 h 2573079"/>
              <a:gd name="connsiteX95" fmla="*/ 5120270 w 8076121"/>
              <a:gd name="connsiteY95" fmla="*/ 1360968 h 2573079"/>
              <a:gd name="connsiteX96" fmla="*/ 5205330 w 8076121"/>
              <a:gd name="connsiteY96" fmla="*/ 1414131 h 2573079"/>
              <a:gd name="connsiteX97" fmla="*/ 5375451 w 8076121"/>
              <a:gd name="connsiteY97" fmla="*/ 1488558 h 2573079"/>
              <a:gd name="connsiteX98" fmla="*/ 5545572 w 8076121"/>
              <a:gd name="connsiteY98" fmla="*/ 1499191 h 2573079"/>
              <a:gd name="connsiteX99" fmla="*/ 5705060 w 8076121"/>
              <a:gd name="connsiteY99" fmla="*/ 1509824 h 2573079"/>
              <a:gd name="connsiteX100" fmla="*/ 5832651 w 8076121"/>
              <a:gd name="connsiteY100" fmla="*/ 1509824 h 2573079"/>
              <a:gd name="connsiteX101" fmla="*/ 5970874 w 8076121"/>
              <a:gd name="connsiteY101" fmla="*/ 1509824 h 2573079"/>
              <a:gd name="connsiteX102" fmla="*/ 6109098 w 8076121"/>
              <a:gd name="connsiteY102" fmla="*/ 1531089 h 2573079"/>
              <a:gd name="connsiteX103" fmla="*/ 6226056 w 8076121"/>
              <a:gd name="connsiteY103" fmla="*/ 1541721 h 2573079"/>
              <a:gd name="connsiteX104" fmla="*/ 6332381 w 8076121"/>
              <a:gd name="connsiteY104" fmla="*/ 1562986 h 2573079"/>
              <a:gd name="connsiteX105" fmla="*/ 6428074 w 8076121"/>
              <a:gd name="connsiteY105" fmla="*/ 1584252 h 2573079"/>
              <a:gd name="connsiteX106" fmla="*/ 6502502 w 8076121"/>
              <a:gd name="connsiteY106" fmla="*/ 1637414 h 2573079"/>
              <a:gd name="connsiteX107" fmla="*/ 6502502 w 8076121"/>
              <a:gd name="connsiteY107" fmla="*/ 1754372 h 2573079"/>
              <a:gd name="connsiteX108" fmla="*/ 6534400 w 8076121"/>
              <a:gd name="connsiteY108" fmla="*/ 1935126 h 2573079"/>
              <a:gd name="connsiteX109" fmla="*/ 6725786 w 8076121"/>
              <a:gd name="connsiteY109" fmla="*/ 2009554 h 2573079"/>
              <a:gd name="connsiteX110" fmla="*/ 6864009 w 8076121"/>
              <a:gd name="connsiteY110" fmla="*/ 2041452 h 2573079"/>
              <a:gd name="connsiteX111" fmla="*/ 7129823 w 8076121"/>
              <a:gd name="connsiteY111" fmla="*/ 2083982 h 2573079"/>
              <a:gd name="connsiteX112" fmla="*/ 7342474 w 8076121"/>
              <a:gd name="connsiteY112" fmla="*/ 2094614 h 2573079"/>
              <a:gd name="connsiteX113" fmla="*/ 7533860 w 8076121"/>
              <a:gd name="connsiteY113" fmla="*/ 2094614 h 2573079"/>
              <a:gd name="connsiteX114" fmla="*/ 7799674 w 8076121"/>
              <a:gd name="connsiteY114" fmla="*/ 1956391 h 2573079"/>
              <a:gd name="connsiteX115" fmla="*/ 7948530 w 8076121"/>
              <a:gd name="connsiteY115" fmla="*/ 1903228 h 2573079"/>
              <a:gd name="connsiteX116" fmla="*/ 8076121 w 8076121"/>
              <a:gd name="connsiteY116" fmla="*/ 1765005 h 2573079"/>
              <a:gd name="connsiteX117" fmla="*/ 8030711 w 8076121"/>
              <a:gd name="connsiteY117" fmla="*/ 1587131 h 2573079"/>
              <a:gd name="connsiteX118" fmla="*/ 8039129 w 8076121"/>
              <a:gd name="connsiteY118" fmla="*/ 1448908 h 2573079"/>
              <a:gd name="connsiteX119" fmla="*/ 7902013 w 8076121"/>
              <a:gd name="connsiteY119" fmla="*/ 1265275 h 2573079"/>
              <a:gd name="connsiteX120" fmla="*/ 7927265 w 8076121"/>
              <a:gd name="connsiteY120" fmla="*/ 1084521 h 2573079"/>
              <a:gd name="connsiteX121" fmla="*/ 7852837 w 8076121"/>
              <a:gd name="connsiteY121" fmla="*/ 925033 h 2573079"/>
              <a:gd name="connsiteX122" fmla="*/ 7788377 w 8076121"/>
              <a:gd name="connsiteY122" fmla="*/ 853485 h 2573079"/>
              <a:gd name="connsiteX123" fmla="*/ 7746955 w 8076121"/>
              <a:gd name="connsiteY123" fmla="*/ 776842 h 2573079"/>
              <a:gd name="connsiteX124" fmla="*/ 7835559 w 8076121"/>
              <a:gd name="connsiteY124" fmla="*/ 674946 h 2573079"/>
              <a:gd name="connsiteX125" fmla="*/ 7703981 w 8076121"/>
              <a:gd name="connsiteY125" fmla="*/ 499731 h 2573079"/>
              <a:gd name="connsiteX126" fmla="*/ 7640186 w 8076121"/>
              <a:gd name="connsiteY126" fmla="*/ 425303 h 2573079"/>
              <a:gd name="connsiteX127" fmla="*/ 7587023 w 8076121"/>
              <a:gd name="connsiteY127" fmla="*/ 297712 h 2573079"/>
              <a:gd name="connsiteX128" fmla="*/ 7555126 w 8076121"/>
              <a:gd name="connsiteY128" fmla="*/ 191386 h 2573079"/>
              <a:gd name="connsiteX129" fmla="*/ 7555126 w 8076121"/>
              <a:gd name="connsiteY129" fmla="*/ 191386 h 2573079"/>
              <a:gd name="connsiteX130" fmla="*/ 7406270 w 8076121"/>
              <a:gd name="connsiteY130" fmla="*/ 116958 h 2573079"/>
              <a:gd name="connsiteX131" fmla="*/ 7353107 w 8076121"/>
              <a:gd name="connsiteY131" fmla="*/ 116958 h 2573079"/>
              <a:gd name="connsiteX0" fmla="*/ 7172354 w 8076121"/>
              <a:gd name="connsiteY0" fmla="*/ 0 h 2573079"/>
              <a:gd name="connsiteX1" fmla="*/ 7321209 w 8076121"/>
              <a:gd name="connsiteY1" fmla="*/ 148856 h 2573079"/>
              <a:gd name="connsiteX2" fmla="*/ 7353109 w 8076121"/>
              <a:gd name="connsiteY2" fmla="*/ 336255 h 2573079"/>
              <a:gd name="connsiteX3" fmla="*/ 7399624 w 8076121"/>
              <a:gd name="connsiteY3" fmla="*/ 379450 h 2573079"/>
              <a:gd name="connsiteX4" fmla="*/ 7427535 w 8076121"/>
              <a:gd name="connsiteY4" fmla="*/ 489098 h 2573079"/>
              <a:gd name="connsiteX5" fmla="*/ 7427535 w 8076121"/>
              <a:gd name="connsiteY5" fmla="*/ 616689 h 2573079"/>
              <a:gd name="connsiteX6" fmla="*/ 7363740 w 8076121"/>
              <a:gd name="connsiteY6" fmla="*/ 765545 h 2573079"/>
              <a:gd name="connsiteX7" fmla="*/ 7363740 w 8076121"/>
              <a:gd name="connsiteY7" fmla="*/ 946298 h 2573079"/>
              <a:gd name="connsiteX8" fmla="*/ 7353107 w 8076121"/>
              <a:gd name="connsiteY8" fmla="*/ 1095154 h 2573079"/>
              <a:gd name="connsiteX9" fmla="*/ 7363740 w 8076121"/>
              <a:gd name="connsiteY9" fmla="*/ 1190847 h 2573079"/>
              <a:gd name="connsiteX10" fmla="*/ 7451680 w 8076121"/>
              <a:gd name="connsiteY10" fmla="*/ 1371600 h 2573079"/>
              <a:gd name="connsiteX11" fmla="*/ 7432630 w 8076121"/>
              <a:gd name="connsiteY11" fmla="*/ 1579821 h 2573079"/>
              <a:gd name="connsiteX12" fmla="*/ 7278679 w 8076121"/>
              <a:gd name="connsiteY12" fmla="*/ 1679502 h 2573079"/>
              <a:gd name="connsiteX13" fmla="*/ 7013973 w 8076121"/>
              <a:gd name="connsiteY13" fmla="*/ 1654249 h 2573079"/>
              <a:gd name="connsiteX14" fmla="*/ 6789581 w 8076121"/>
              <a:gd name="connsiteY14" fmla="*/ 1562986 h 2573079"/>
              <a:gd name="connsiteX15" fmla="*/ 6459972 w 8076121"/>
              <a:gd name="connsiteY15" fmla="*/ 1446028 h 2573079"/>
              <a:gd name="connsiteX16" fmla="*/ 6130363 w 8076121"/>
              <a:gd name="connsiteY16" fmla="*/ 1371600 h 2573079"/>
              <a:gd name="connsiteX17" fmla="*/ 5960242 w 8076121"/>
              <a:gd name="connsiteY17" fmla="*/ 1339703 h 2573079"/>
              <a:gd name="connsiteX18" fmla="*/ 5566837 w 8076121"/>
              <a:gd name="connsiteY18" fmla="*/ 1371600 h 2573079"/>
              <a:gd name="connsiteX19" fmla="*/ 5417981 w 8076121"/>
              <a:gd name="connsiteY19" fmla="*/ 1371600 h 2573079"/>
              <a:gd name="connsiteX20" fmla="*/ 5322288 w 8076121"/>
              <a:gd name="connsiteY20" fmla="*/ 1339703 h 2573079"/>
              <a:gd name="connsiteX21" fmla="*/ 5290391 w 8076121"/>
              <a:gd name="connsiteY21" fmla="*/ 1297172 h 2573079"/>
              <a:gd name="connsiteX22" fmla="*/ 5279758 w 8076121"/>
              <a:gd name="connsiteY22" fmla="*/ 1105786 h 2573079"/>
              <a:gd name="connsiteX23" fmla="*/ 5141535 w 8076121"/>
              <a:gd name="connsiteY23" fmla="*/ 1084521 h 2573079"/>
              <a:gd name="connsiteX24" fmla="*/ 4971414 w 8076121"/>
              <a:gd name="connsiteY24" fmla="*/ 1041991 h 2573079"/>
              <a:gd name="connsiteX25" fmla="*/ 4854456 w 8076121"/>
              <a:gd name="connsiteY25" fmla="*/ 1010093 h 2573079"/>
              <a:gd name="connsiteX26" fmla="*/ 4705600 w 8076121"/>
              <a:gd name="connsiteY26" fmla="*/ 967563 h 2573079"/>
              <a:gd name="connsiteX27" fmla="*/ 4694967 w 8076121"/>
              <a:gd name="connsiteY27" fmla="*/ 925033 h 2573079"/>
              <a:gd name="connsiteX28" fmla="*/ 4652437 w 8076121"/>
              <a:gd name="connsiteY28" fmla="*/ 839972 h 2573079"/>
              <a:gd name="connsiteX29" fmla="*/ 4439786 w 8076121"/>
              <a:gd name="connsiteY29" fmla="*/ 786810 h 2573079"/>
              <a:gd name="connsiteX30" fmla="*/ 4301563 w 8076121"/>
              <a:gd name="connsiteY30" fmla="*/ 744279 h 2573079"/>
              <a:gd name="connsiteX31" fmla="*/ 4205870 w 8076121"/>
              <a:gd name="connsiteY31" fmla="*/ 754912 h 2573079"/>
              <a:gd name="connsiteX32" fmla="*/ 4120809 w 8076121"/>
              <a:gd name="connsiteY32" fmla="*/ 808075 h 2573079"/>
              <a:gd name="connsiteX33" fmla="*/ 4088912 w 8076121"/>
              <a:gd name="connsiteY33" fmla="*/ 861238 h 2573079"/>
              <a:gd name="connsiteX34" fmla="*/ 3982586 w 8076121"/>
              <a:gd name="connsiteY34" fmla="*/ 882503 h 2573079"/>
              <a:gd name="connsiteX35" fmla="*/ 3684874 w 8076121"/>
              <a:gd name="connsiteY35" fmla="*/ 861238 h 2573079"/>
              <a:gd name="connsiteX36" fmla="*/ 3493488 w 8076121"/>
              <a:gd name="connsiteY36" fmla="*/ 935665 h 2573079"/>
              <a:gd name="connsiteX37" fmla="*/ 3312735 w 8076121"/>
              <a:gd name="connsiteY37" fmla="*/ 1063256 h 2573079"/>
              <a:gd name="connsiteX38" fmla="*/ 3227674 w 8076121"/>
              <a:gd name="connsiteY38" fmla="*/ 1137684 h 2573079"/>
              <a:gd name="connsiteX39" fmla="*/ 3419060 w 8076121"/>
              <a:gd name="connsiteY39" fmla="*/ 1286540 h 2573079"/>
              <a:gd name="connsiteX40" fmla="*/ 3525386 w 8076121"/>
              <a:gd name="connsiteY40" fmla="*/ 1360968 h 2573079"/>
              <a:gd name="connsiteX41" fmla="*/ 3525386 w 8076121"/>
              <a:gd name="connsiteY41" fmla="*/ 1360968 h 2573079"/>
              <a:gd name="connsiteX42" fmla="*/ 3231957 w 8076121"/>
              <a:gd name="connsiteY42" fmla="*/ 1369681 h 2573079"/>
              <a:gd name="connsiteX43" fmla="*/ 3031858 w 8076121"/>
              <a:gd name="connsiteY43" fmla="*/ 1312531 h 2573079"/>
              <a:gd name="connsiteX44" fmla="*/ 2821570 w 8076121"/>
              <a:gd name="connsiteY44" fmla="*/ 1248588 h 2573079"/>
              <a:gd name="connsiteX45" fmla="*/ 2674929 w 8076121"/>
              <a:gd name="connsiteY45" fmla="*/ 1282405 h 2573079"/>
              <a:gd name="connsiteX46" fmla="*/ 2564469 w 8076121"/>
              <a:gd name="connsiteY46" fmla="*/ 1337635 h 2573079"/>
              <a:gd name="connsiteX47" fmla="*/ 2419600 w 8076121"/>
              <a:gd name="connsiteY47" fmla="*/ 1477926 h 2573079"/>
              <a:gd name="connsiteX48" fmla="*/ 2217581 w 8076121"/>
              <a:gd name="connsiteY48" fmla="*/ 1573619 h 2573079"/>
              <a:gd name="connsiteX49" fmla="*/ 1909237 w 8076121"/>
              <a:gd name="connsiteY49" fmla="*/ 1658679 h 2573079"/>
              <a:gd name="connsiteX50" fmla="*/ 1622158 w 8076121"/>
              <a:gd name="connsiteY50" fmla="*/ 1679945 h 2573079"/>
              <a:gd name="connsiteX51" fmla="*/ 1441405 w 8076121"/>
              <a:gd name="connsiteY51" fmla="*/ 1743740 h 2573079"/>
              <a:gd name="connsiteX52" fmla="*/ 1218121 w 8076121"/>
              <a:gd name="connsiteY52" fmla="*/ 1754372 h 2573079"/>
              <a:gd name="connsiteX53" fmla="*/ 1133060 w 8076121"/>
              <a:gd name="connsiteY53" fmla="*/ 1786270 h 2573079"/>
              <a:gd name="connsiteX54" fmla="*/ 37907 w 8076121"/>
              <a:gd name="connsiteY54" fmla="*/ 1275908 h 2573079"/>
              <a:gd name="connsiteX55" fmla="*/ 484474 w 8076121"/>
              <a:gd name="connsiteY55" fmla="*/ 2573079 h 2573079"/>
              <a:gd name="connsiteX56" fmla="*/ 1590260 w 8076121"/>
              <a:gd name="connsiteY56" fmla="*/ 2286000 h 2573079"/>
              <a:gd name="connsiteX57" fmla="*/ 2111256 w 8076121"/>
              <a:gd name="connsiteY57" fmla="*/ 2307265 h 2573079"/>
              <a:gd name="connsiteX58" fmla="*/ 2260112 w 8076121"/>
              <a:gd name="connsiteY58" fmla="*/ 2137145 h 2573079"/>
              <a:gd name="connsiteX59" fmla="*/ 2472763 w 8076121"/>
              <a:gd name="connsiteY59" fmla="*/ 1850065 h 2573079"/>
              <a:gd name="connsiteX60" fmla="*/ 2494028 w 8076121"/>
              <a:gd name="connsiteY60" fmla="*/ 1807535 h 2573079"/>
              <a:gd name="connsiteX61" fmla="*/ 2600354 w 8076121"/>
              <a:gd name="connsiteY61" fmla="*/ 1733107 h 2573079"/>
              <a:gd name="connsiteX62" fmla="*/ 2685414 w 8076121"/>
              <a:gd name="connsiteY62" fmla="*/ 1690577 h 2573079"/>
              <a:gd name="connsiteX63" fmla="*/ 2632251 w 8076121"/>
              <a:gd name="connsiteY63" fmla="*/ 1584252 h 2573079"/>
              <a:gd name="connsiteX64" fmla="*/ 2693831 w 8076121"/>
              <a:gd name="connsiteY64" fmla="*/ 1543493 h 2573079"/>
              <a:gd name="connsiteX65" fmla="*/ 2759841 w 8076121"/>
              <a:gd name="connsiteY65" fmla="*/ 1467293 h 2573079"/>
              <a:gd name="connsiteX66" fmla="*/ 2770474 w 8076121"/>
              <a:gd name="connsiteY66" fmla="*/ 1460353 h 2573079"/>
              <a:gd name="connsiteX67" fmla="*/ 2936460 w 8076121"/>
              <a:gd name="connsiteY67" fmla="*/ 1390503 h 2573079"/>
              <a:gd name="connsiteX68" fmla="*/ 3131981 w 8076121"/>
              <a:gd name="connsiteY68" fmla="*/ 1435396 h 2573079"/>
              <a:gd name="connsiteX69" fmla="*/ 3280837 w 8076121"/>
              <a:gd name="connsiteY69" fmla="*/ 1467293 h 2573079"/>
              <a:gd name="connsiteX70" fmla="*/ 3419060 w 8076121"/>
              <a:gd name="connsiteY70" fmla="*/ 1499191 h 2573079"/>
              <a:gd name="connsiteX71" fmla="*/ 3567916 w 8076121"/>
              <a:gd name="connsiteY71" fmla="*/ 1499191 h 2573079"/>
              <a:gd name="connsiteX72" fmla="*/ 3663609 w 8076121"/>
              <a:gd name="connsiteY72" fmla="*/ 1477926 h 2573079"/>
              <a:gd name="connsiteX73" fmla="*/ 3684874 w 8076121"/>
              <a:gd name="connsiteY73" fmla="*/ 1403498 h 2573079"/>
              <a:gd name="connsiteX74" fmla="*/ 3674242 w 8076121"/>
              <a:gd name="connsiteY74" fmla="*/ 1329070 h 2573079"/>
              <a:gd name="connsiteX75" fmla="*/ 3599814 w 8076121"/>
              <a:gd name="connsiteY75" fmla="*/ 1275907 h 2573079"/>
              <a:gd name="connsiteX76" fmla="*/ 3429693 w 8076121"/>
              <a:gd name="connsiteY76" fmla="*/ 1222745 h 2573079"/>
              <a:gd name="connsiteX77" fmla="*/ 3334000 w 8076121"/>
              <a:gd name="connsiteY77" fmla="*/ 1158949 h 2573079"/>
              <a:gd name="connsiteX78" fmla="*/ 3450958 w 8076121"/>
              <a:gd name="connsiteY78" fmla="*/ 1105786 h 2573079"/>
              <a:gd name="connsiteX79" fmla="*/ 3578549 w 8076121"/>
              <a:gd name="connsiteY79" fmla="*/ 1063256 h 2573079"/>
              <a:gd name="connsiteX80" fmla="*/ 3674242 w 8076121"/>
              <a:gd name="connsiteY80" fmla="*/ 978196 h 2573079"/>
              <a:gd name="connsiteX81" fmla="*/ 3854995 w 8076121"/>
              <a:gd name="connsiteY81" fmla="*/ 935665 h 2573079"/>
              <a:gd name="connsiteX82" fmla="*/ 3971954 w 8076121"/>
              <a:gd name="connsiteY82" fmla="*/ 946298 h 2573079"/>
              <a:gd name="connsiteX83" fmla="*/ 4099544 w 8076121"/>
              <a:gd name="connsiteY83" fmla="*/ 946298 h 2573079"/>
              <a:gd name="connsiteX84" fmla="*/ 4205870 w 8076121"/>
              <a:gd name="connsiteY84" fmla="*/ 850605 h 2573079"/>
              <a:gd name="connsiteX85" fmla="*/ 4375991 w 8076121"/>
              <a:gd name="connsiteY85" fmla="*/ 818707 h 2573079"/>
              <a:gd name="connsiteX86" fmla="*/ 4514214 w 8076121"/>
              <a:gd name="connsiteY86" fmla="*/ 829340 h 2573079"/>
              <a:gd name="connsiteX87" fmla="*/ 4567377 w 8076121"/>
              <a:gd name="connsiteY87" fmla="*/ 871870 h 2573079"/>
              <a:gd name="connsiteX88" fmla="*/ 4546112 w 8076121"/>
              <a:gd name="connsiteY88" fmla="*/ 956931 h 2573079"/>
              <a:gd name="connsiteX89" fmla="*/ 4641805 w 8076121"/>
              <a:gd name="connsiteY89" fmla="*/ 1020726 h 2573079"/>
              <a:gd name="connsiteX90" fmla="*/ 4875721 w 8076121"/>
              <a:gd name="connsiteY90" fmla="*/ 1084521 h 2573079"/>
              <a:gd name="connsiteX91" fmla="*/ 5024577 w 8076121"/>
              <a:gd name="connsiteY91" fmla="*/ 1137684 h 2573079"/>
              <a:gd name="connsiteX92" fmla="*/ 5130902 w 8076121"/>
              <a:gd name="connsiteY92" fmla="*/ 1190847 h 2573079"/>
              <a:gd name="connsiteX93" fmla="*/ 5120270 w 8076121"/>
              <a:gd name="connsiteY93" fmla="*/ 1297172 h 2573079"/>
              <a:gd name="connsiteX94" fmla="*/ 5120270 w 8076121"/>
              <a:gd name="connsiteY94" fmla="*/ 1360968 h 2573079"/>
              <a:gd name="connsiteX95" fmla="*/ 5205330 w 8076121"/>
              <a:gd name="connsiteY95" fmla="*/ 1414131 h 2573079"/>
              <a:gd name="connsiteX96" fmla="*/ 5375451 w 8076121"/>
              <a:gd name="connsiteY96" fmla="*/ 1488558 h 2573079"/>
              <a:gd name="connsiteX97" fmla="*/ 5545572 w 8076121"/>
              <a:gd name="connsiteY97" fmla="*/ 1499191 h 2573079"/>
              <a:gd name="connsiteX98" fmla="*/ 5705060 w 8076121"/>
              <a:gd name="connsiteY98" fmla="*/ 1509824 h 2573079"/>
              <a:gd name="connsiteX99" fmla="*/ 5832651 w 8076121"/>
              <a:gd name="connsiteY99" fmla="*/ 1509824 h 2573079"/>
              <a:gd name="connsiteX100" fmla="*/ 5970874 w 8076121"/>
              <a:gd name="connsiteY100" fmla="*/ 1509824 h 2573079"/>
              <a:gd name="connsiteX101" fmla="*/ 6109098 w 8076121"/>
              <a:gd name="connsiteY101" fmla="*/ 1531089 h 2573079"/>
              <a:gd name="connsiteX102" fmla="*/ 6226056 w 8076121"/>
              <a:gd name="connsiteY102" fmla="*/ 1541721 h 2573079"/>
              <a:gd name="connsiteX103" fmla="*/ 6332381 w 8076121"/>
              <a:gd name="connsiteY103" fmla="*/ 1562986 h 2573079"/>
              <a:gd name="connsiteX104" fmla="*/ 6428074 w 8076121"/>
              <a:gd name="connsiteY104" fmla="*/ 1584252 h 2573079"/>
              <a:gd name="connsiteX105" fmla="*/ 6502502 w 8076121"/>
              <a:gd name="connsiteY105" fmla="*/ 1637414 h 2573079"/>
              <a:gd name="connsiteX106" fmla="*/ 6502502 w 8076121"/>
              <a:gd name="connsiteY106" fmla="*/ 1754372 h 2573079"/>
              <a:gd name="connsiteX107" fmla="*/ 6534400 w 8076121"/>
              <a:gd name="connsiteY107" fmla="*/ 1935126 h 2573079"/>
              <a:gd name="connsiteX108" fmla="*/ 6725786 w 8076121"/>
              <a:gd name="connsiteY108" fmla="*/ 2009554 h 2573079"/>
              <a:gd name="connsiteX109" fmla="*/ 6864009 w 8076121"/>
              <a:gd name="connsiteY109" fmla="*/ 2041452 h 2573079"/>
              <a:gd name="connsiteX110" fmla="*/ 7129823 w 8076121"/>
              <a:gd name="connsiteY110" fmla="*/ 2083982 h 2573079"/>
              <a:gd name="connsiteX111" fmla="*/ 7342474 w 8076121"/>
              <a:gd name="connsiteY111" fmla="*/ 2094614 h 2573079"/>
              <a:gd name="connsiteX112" fmla="*/ 7533860 w 8076121"/>
              <a:gd name="connsiteY112" fmla="*/ 2094614 h 2573079"/>
              <a:gd name="connsiteX113" fmla="*/ 7799674 w 8076121"/>
              <a:gd name="connsiteY113" fmla="*/ 1956391 h 2573079"/>
              <a:gd name="connsiteX114" fmla="*/ 7948530 w 8076121"/>
              <a:gd name="connsiteY114" fmla="*/ 1903228 h 2573079"/>
              <a:gd name="connsiteX115" fmla="*/ 8076121 w 8076121"/>
              <a:gd name="connsiteY115" fmla="*/ 1765005 h 2573079"/>
              <a:gd name="connsiteX116" fmla="*/ 8030711 w 8076121"/>
              <a:gd name="connsiteY116" fmla="*/ 1587131 h 2573079"/>
              <a:gd name="connsiteX117" fmla="*/ 8039129 w 8076121"/>
              <a:gd name="connsiteY117" fmla="*/ 1448908 h 2573079"/>
              <a:gd name="connsiteX118" fmla="*/ 7902013 w 8076121"/>
              <a:gd name="connsiteY118" fmla="*/ 1265275 h 2573079"/>
              <a:gd name="connsiteX119" fmla="*/ 7927265 w 8076121"/>
              <a:gd name="connsiteY119" fmla="*/ 1084521 h 2573079"/>
              <a:gd name="connsiteX120" fmla="*/ 7852837 w 8076121"/>
              <a:gd name="connsiteY120" fmla="*/ 925033 h 2573079"/>
              <a:gd name="connsiteX121" fmla="*/ 7788377 w 8076121"/>
              <a:gd name="connsiteY121" fmla="*/ 853485 h 2573079"/>
              <a:gd name="connsiteX122" fmla="*/ 7746955 w 8076121"/>
              <a:gd name="connsiteY122" fmla="*/ 776842 h 2573079"/>
              <a:gd name="connsiteX123" fmla="*/ 7835559 w 8076121"/>
              <a:gd name="connsiteY123" fmla="*/ 674946 h 2573079"/>
              <a:gd name="connsiteX124" fmla="*/ 7703981 w 8076121"/>
              <a:gd name="connsiteY124" fmla="*/ 499731 h 2573079"/>
              <a:gd name="connsiteX125" fmla="*/ 7640186 w 8076121"/>
              <a:gd name="connsiteY125" fmla="*/ 425303 h 2573079"/>
              <a:gd name="connsiteX126" fmla="*/ 7587023 w 8076121"/>
              <a:gd name="connsiteY126" fmla="*/ 297712 h 2573079"/>
              <a:gd name="connsiteX127" fmla="*/ 7555126 w 8076121"/>
              <a:gd name="connsiteY127" fmla="*/ 191386 h 2573079"/>
              <a:gd name="connsiteX128" fmla="*/ 7555126 w 8076121"/>
              <a:gd name="connsiteY128" fmla="*/ 191386 h 2573079"/>
              <a:gd name="connsiteX129" fmla="*/ 7406270 w 8076121"/>
              <a:gd name="connsiteY129" fmla="*/ 116958 h 2573079"/>
              <a:gd name="connsiteX130" fmla="*/ 7353107 w 8076121"/>
              <a:gd name="connsiteY130" fmla="*/ 116958 h 2573079"/>
              <a:gd name="connsiteX0" fmla="*/ 7172354 w 8076121"/>
              <a:gd name="connsiteY0" fmla="*/ 0 h 2573079"/>
              <a:gd name="connsiteX1" fmla="*/ 7321209 w 8076121"/>
              <a:gd name="connsiteY1" fmla="*/ 148856 h 2573079"/>
              <a:gd name="connsiteX2" fmla="*/ 7353109 w 8076121"/>
              <a:gd name="connsiteY2" fmla="*/ 336255 h 2573079"/>
              <a:gd name="connsiteX3" fmla="*/ 7427535 w 8076121"/>
              <a:gd name="connsiteY3" fmla="*/ 489098 h 2573079"/>
              <a:gd name="connsiteX4" fmla="*/ 7427535 w 8076121"/>
              <a:gd name="connsiteY4" fmla="*/ 616689 h 2573079"/>
              <a:gd name="connsiteX5" fmla="*/ 7363740 w 8076121"/>
              <a:gd name="connsiteY5" fmla="*/ 765545 h 2573079"/>
              <a:gd name="connsiteX6" fmla="*/ 7363740 w 8076121"/>
              <a:gd name="connsiteY6" fmla="*/ 946298 h 2573079"/>
              <a:gd name="connsiteX7" fmla="*/ 7353107 w 8076121"/>
              <a:gd name="connsiteY7" fmla="*/ 1095154 h 2573079"/>
              <a:gd name="connsiteX8" fmla="*/ 7363740 w 8076121"/>
              <a:gd name="connsiteY8" fmla="*/ 1190847 h 2573079"/>
              <a:gd name="connsiteX9" fmla="*/ 7451680 w 8076121"/>
              <a:gd name="connsiteY9" fmla="*/ 1371600 h 2573079"/>
              <a:gd name="connsiteX10" fmla="*/ 7432630 w 8076121"/>
              <a:gd name="connsiteY10" fmla="*/ 1579821 h 2573079"/>
              <a:gd name="connsiteX11" fmla="*/ 7278679 w 8076121"/>
              <a:gd name="connsiteY11" fmla="*/ 1679502 h 2573079"/>
              <a:gd name="connsiteX12" fmla="*/ 7013973 w 8076121"/>
              <a:gd name="connsiteY12" fmla="*/ 1654249 h 2573079"/>
              <a:gd name="connsiteX13" fmla="*/ 6789581 w 8076121"/>
              <a:gd name="connsiteY13" fmla="*/ 1562986 h 2573079"/>
              <a:gd name="connsiteX14" fmla="*/ 6459972 w 8076121"/>
              <a:gd name="connsiteY14" fmla="*/ 1446028 h 2573079"/>
              <a:gd name="connsiteX15" fmla="*/ 6130363 w 8076121"/>
              <a:gd name="connsiteY15" fmla="*/ 1371600 h 2573079"/>
              <a:gd name="connsiteX16" fmla="*/ 5960242 w 8076121"/>
              <a:gd name="connsiteY16" fmla="*/ 1339703 h 2573079"/>
              <a:gd name="connsiteX17" fmla="*/ 5566837 w 8076121"/>
              <a:gd name="connsiteY17" fmla="*/ 1371600 h 2573079"/>
              <a:gd name="connsiteX18" fmla="*/ 5417981 w 8076121"/>
              <a:gd name="connsiteY18" fmla="*/ 1371600 h 2573079"/>
              <a:gd name="connsiteX19" fmla="*/ 5322288 w 8076121"/>
              <a:gd name="connsiteY19" fmla="*/ 1339703 h 2573079"/>
              <a:gd name="connsiteX20" fmla="*/ 5290391 w 8076121"/>
              <a:gd name="connsiteY20" fmla="*/ 1297172 h 2573079"/>
              <a:gd name="connsiteX21" fmla="*/ 5279758 w 8076121"/>
              <a:gd name="connsiteY21" fmla="*/ 1105786 h 2573079"/>
              <a:gd name="connsiteX22" fmla="*/ 5141535 w 8076121"/>
              <a:gd name="connsiteY22" fmla="*/ 1084521 h 2573079"/>
              <a:gd name="connsiteX23" fmla="*/ 4971414 w 8076121"/>
              <a:gd name="connsiteY23" fmla="*/ 1041991 h 2573079"/>
              <a:gd name="connsiteX24" fmla="*/ 4854456 w 8076121"/>
              <a:gd name="connsiteY24" fmla="*/ 1010093 h 2573079"/>
              <a:gd name="connsiteX25" fmla="*/ 4705600 w 8076121"/>
              <a:gd name="connsiteY25" fmla="*/ 967563 h 2573079"/>
              <a:gd name="connsiteX26" fmla="*/ 4694967 w 8076121"/>
              <a:gd name="connsiteY26" fmla="*/ 925033 h 2573079"/>
              <a:gd name="connsiteX27" fmla="*/ 4652437 w 8076121"/>
              <a:gd name="connsiteY27" fmla="*/ 839972 h 2573079"/>
              <a:gd name="connsiteX28" fmla="*/ 4439786 w 8076121"/>
              <a:gd name="connsiteY28" fmla="*/ 786810 h 2573079"/>
              <a:gd name="connsiteX29" fmla="*/ 4301563 w 8076121"/>
              <a:gd name="connsiteY29" fmla="*/ 744279 h 2573079"/>
              <a:gd name="connsiteX30" fmla="*/ 4205870 w 8076121"/>
              <a:gd name="connsiteY30" fmla="*/ 754912 h 2573079"/>
              <a:gd name="connsiteX31" fmla="*/ 4120809 w 8076121"/>
              <a:gd name="connsiteY31" fmla="*/ 808075 h 2573079"/>
              <a:gd name="connsiteX32" fmla="*/ 4088912 w 8076121"/>
              <a:gd name="connsiteY32" fmla="*/ 861238 h 2573079"/>
              <a:gd name="connsiteX33" fmla="*/ 3982586 w 8076121"/>
              <a:gd name="connsiteY33" fmla="*/ 882503 h 2573079"/>
              <a:gd name="connsiteX34" fmla="*/ 3684874 w 8076121"/>
              <a:gd name="connsiteY34" fmla="*/ 861238 h 2573079"/>
              <a:gd name="connsiteX35" fmla="*/ 3493488 w 8076121"/>
              <a:gd name="connsiteY35" fmla="*/ 935665 h 2573079"/>
              <a:gd name="connsiteX36" fmla="*/ 3312735 w 8076121"/>
              <a:gd name="connsiteY36" fmla="*/ 1063256 h 2573079"/>
              <a:gd name="connsiteX37" fmla="*/ 3227674 w 8076121"/>
              <a:gd name="connsiteY37" fmla="*/ 1137684 h 2573079"/>
              <a:gd name="connsiteX38" fmla="*/ 3419060 w 8076121"/>
              <a:gd name="connsiteY38" fmla="*/ 1286540 h 2573079"/>
              <a:gd name="connsiteX39" fmla="*/ 3525386 w 8076121"/>
              <a:gd name="connsiteY39" fmla="*/ 1360968 h 2573079"/>
              <a:gd name="connsiteX40" fmla="*/ 3525386 w 8076121"/>
              <a:gd name="connsiteY40" fmla="*/ 1360968 h 2573079"/>
              <a:gd name="connsiteX41" fmla="*/ 3231957 w 8076121"/>
              <a:gd name="connsiteY41" fmla="*/ 1369681 h 2573079"/>
              <a:gd name="connsiteX42" fmla="*/ 3031858 w 8076121"/>
              <a:gd name="connsiteY42" fmla="*/ 1312531 h 2573079"/>
              <a:gd name="connsiteX43" fmla="*/ 2821570 w 8076121"/>
              <a:gd name="connsiteY43" fmla="*/ 1248588 h 2573079"/>
              <a:gd name="connsiteX44" fmla="*/ 2674929 w 8076121"/>
              <a:gd name="connsiteY44" fmla="*/ 1282405 h 2573079"/>
              <a:gd name="connsiteX45" fmla="*/ 2564469 w 8076121"/>
              <a:gd name="connsiteY45" fmla="*/ 1337635 h 2573079"/>
              <a:gd name="connsiteX46" fmla="*/ 2419600 w 8076121"/>
              <a:gd name="connsiteY46" fmla="*/ 1477926 h 2573079"/>
              <a:gd name="connsiteX47" fmla="*/ 2217581 w 8076121"/>
              <a:gd name="connsiteY47" fmla="*/ 1573619 h 2573079"/>
              <a:gd name="connsiteX48" fmla="*/ 1909237 w 8076121"/>
              <a:gd name="connsiteY48" fmla="*/ 1658679 h 2573079"/>
              <a:gd name="connsiteX49" fmla="*/ 1622158 w 8076121"/>
              <a:gd name="connsiteY49" fmla="*/ 1679945 h 2573079"/>
              <a:gd name="connsiteX50" fmla="*/ 1441405 w 8076121"/>
              <a:gd name="connsiteY50" fmla="*/ 1743740 h 2573079"/>
              <a:gd name="connsiteX51" fmla="*/ 1218121 w 8076121"/>
              <a:gd name="connsiteY51" fmla="*/ 1754372 h 2573079"/>
              <a:gd name="connsiteX52" fmla="*/ 1133060 w 8076121"/>
              <a:gd name="connsiteY52" fmla="*/ 1786270 h 2573079"/>
              <a:gd name="connsiteX53" fmla="*/ 37907 w 8076121"/>
              <a:gd name="connsiteY53" fmla="*/ 1275908 h 2573079"/>
              <a:gd name="connsiteX54" fmla="*/ 484474 w 8076121"/>
              <a:gd name="connsiteY54" fmla="*/ 2573079 h 2573079"/>
              <a:gd name="connsiteX55" fmla="*/ 1590260 w 8076121"/>
              <a:gd name="connsiteY55" fmla="*/ 2286000 h 2573079"/>
              <a:gd name="connsiteX56" fmla="*/ 2111256 w 8076121"/>
              <a:gd name="connsiteY56" fmla="*/ 2307265 h 2573079"/>
              <a:gd name="connsiteX57" fmla="*/ 2260112 w 8076121"/>
              <a:gd name="connsiteY57" fmla="*/ 2137145 h 2573079"/>
              <a:gd name="connsiteX58" fmla="*/ 2472763 w 8076121"/>
              <a:gd name="connsiteY58" fmla="*/ 1850065 h 2573079"/>
              <a:gd name="connsiteX59" fmla="*/ 2494028 w 8076121"/>
              <a:gd name="connsiteY59" fmla="*/ 1807535 h 2573079"/>
              <a:gd name="connsiteX60" fmla="*/ 2600354 w 8076121"/>
              <a:gd name="connsiteY60" fmla="*/ 1733107 h 2573079"/>
              <a:gd name="connsiteX61" fmla="*/ 2685414 w 8076121"/>
              <a:gd name="connsiteY61" fmla="*/ 1690577 h 2573079"/>
              <a:gd name="connsiteX62" fmla="*/ 2632251 w 8076121"/>
              <a:gd name="connsiteY62" fmla="*/ 1584252 h 2573079"/>
              <a:gd name="connsiteX63" fmla="*/ 2693831 w 8076121"/>
              <a:gd name="connsiteY63" fmla="*/ 1543493 h 2573079"/>
              <a:gd name="connsiteX64" fmla="*/ 2759841 w 8076121"/>
              <a:gd name="connsiteY64" fmla="*/ 1467293 h 2573079"/>
              <a:gd name="connsiteX65" fmla="*/ 2770474 w 8076121"/>
              <a:gd name="connsiteY65" fmla="*/ 1460353 h 2573079"/>
              <a:gd name="connsiteX66" fmla="*/ 2936460 w 8076121"/>
              <a:gd name="connsiteY66" fmla="*/ 1390503 h 2573079"/>
              <a:gd name="connsiteX67" fmla="*/ 3131981 w 8076121"/>
              <a:gd name="connsiteY67" fmla="*/ 1435396 h 2573079"/>
              <a:gd name="connsiteX68" fmla="*/ 3280837 w 8076121"/>
              <a:gd name="connsiteY68" fmla="*/ 1467293 h 2573079"/>
              <a:gd name="connsiteX69" fmla="*/ 3419060 w 8076121"/>
              <a:gd name="connsiteY69" fmla="*/ 1499191 h 2573079"/>
              <a:gd name="connsiteX70" fmla="*/ 3567916 w 8076121"/>
              <a:gd name="connsiteY70" fmla="*/ 1499191 h 2573079"/>
              <a:gd name="connsiteX71" fmla="*/ 3663609 w 8076121"/>
              <a:gd name="connsiteY71" fmla="*/ 1477926 h 2573079"/>
              <a:gd name="connsiteX72" fmla="*/ 3684874 w 8076121"/>
              <a:gd name="connsiteY72" fmla="*/ 1403498 h 2573079"/>
              <a:gd name="connsiteX73" fmla="*/ 3674242 w 8076121"/>
              <a:gd name="connsiteY73" fmla="*/ 1329070 h 2573079"/>
              <a:gd name="connsiteX74" fmla="*/ 3599814 w 8076121"/>
              <a:gd name="connsiteY74" fmla="*/ 1275907 h 2573079"/>
              <a:gd name="connsiteX75" fmla="*/ 3429693 w 8076121"/>
              <a:gd name="connsiteY75" fmla="*/ 1222745 h 2573079"/>
              <a:gd name="connsiteX76" fmla="*/ 3334000 w 8076121"/>
              <a:gd name="connsiteY76" fmla="*/ 1158949 h 2573079"/>
              <a:gd name="connsiteX77" fmla="*/ 3450958 w 8076121"/>
              <a:gd name="connsiteY77" fmla="*/ 1105786 h 2573079"/>
              <a:gd name="connsiteX78" fmla="*/ 3578549 w 8076121"/>
              <a:gd name="connsiteY78" fmla="*/ 1063256 h 2573079"/>
              <a:gd name="connsiteX79" fmla="*/ 3674242 w 8076121"/>
              <a:gd name="connsiteY79" fmla="*/ 978196 h 2573079"/>
              <a:gd name="connsiteX80" fmla="*/ 3854995 w 8076121"/>
              <a:gd name="connsiteY80" fmla="*/ 935665 h 2573079"/>
              <a:gd name="connsiteX81" fmla="*/ 3971954 w 8076121"/>
              <a:gd name="connsiteY81" fmla="*/ 946298 h 2573079"/>
              <a:gd name="connsiteX82" fmla="*/ 4099544 w 8076121"/>
              <a:gd name="connsiteY82" fmla="*/ 946298 h 2573079"/>
              <a:gd name="connsiteX83" fmla="*/ 4205870 w 8076121"/>
              <a:gd name="connsiteY83" fmla="*/ 850605 h 2573079"/>
              <a:gd name="connsiteX84" fmla="*/ 4375991 w 8076121"/>
              <a:gd name="connsiteY84" fmla="*/ 818707 h 2573079"/>
              <a:gd name="connsiteX85" fmla="*/ 4514214 w 8076121"/>
              <a:gd name="connsiteY85" fmla="*/ 829340 h 2573079"/>
              <a:gd name="connsiteX86" fmla="*/ 4567377 w 8076121"/>
              <a:gd name="connsiteY86" fmla="*/ 871870 h 2573079"/>
              <a:gd name="connsiteX87" fmla="*/ 4546112 w 8076121"/>
              <a:gd name="connsiteY87" fmla="*/ 956931 h 2573079"/>
              <a:gd name="connsiteX88" fmla="*/ 4641805 w 8076121"/>
              <a:gd name="connsiteY88" fmla="*/ 1020726 h 2573079"/>
              <a:gd name="connsiteX89" fmla="*/ 4875721 w 8076121"/>
              <a:gd name="connsiteY89" fmla="*/ 1084521 h 2573079"/>
              <a:gd name="connsiteX90" fmla="*/ 5024577 w 8076121"/>
              <a:gd name="connsiteY90" fmla="*/ 1137684 h 2573079"/>
              <a:gd name="connsiteX91" fmla="*/ 5130902 w 8076121"/>
              <a:gd name="connsiteY91" fmla="*/ 1190847 h 2573079"/>
              <a:gd name="connsiteX92" fmla="*/ 5120270 w 8076121"/>
              <a:gd name="connsiteY92" fmla="*/ 1297172 h 2573079"/>
              <a:gd name="connsiteX93" fmla="*/ 5120270 w 8076121"/>
              <a:gd name="connsiteY93" fmla="*/ 1360968 h 2573079"/>
              <a:gd name="connsiteX94" fmla="*/ 5205330 w 8076121"/>
              <a:gd name="connsiteY94" fmla="*/ 1414131 h 2573079"/>
              <a:gd name="connsiteX95" fmla="*/ 5375451 w 8076121"/>
              <a:gd name="connsiteY95" fmla="*/ 1488558 h 2573079"/>
              <a:gd name="connsiteX96" fmla="*/ 5545572 w 8076121"/>
              <a:gd name="connsiteY96" fmla="*/ 1499191 h 2573079"/>
              <a:gd name="connsiteX97" fmla="*/ 5705060 w 8076121"/>
              <a:gd name="connsiteY97" fmla="*/ 1509824 h 2573079"/>
              <a:gd name="connsiteX98" fmla="*/ 5832651 w 8076121"/>
              <a:gd name="connsiteY98" fmla="*/ 1509824 h 2573079"/>
              <a:gd name="connsiteX99" fmla="*/ 5970874 w 8076121"/>
              <a:gd name="connsiteY99" fmla="*/ 1509824 h 2573079"/>
              <a:gd name="connsiteX100" fmla="*/ 6109098 w 8076121"/>
              <a:gd name="connsiteY100" fmla="*/ 1531089 h 2573079"/>
              <a:gd name="connsiteX101" fmla="*/ 6226056 w 8076121"/>
              <a:gd name="connsiteY101" fmla="*/ 1541721 h 2573079"/>
              <a:gd name="connsiteX102" fmla="*/ 6332381 w 8076121"/>
              <a:gd name="connsiteY102" fmla="*/ 1562986 h 2573079"/>
              <a:gd name="connsiteX103" fmla="*/ 6428074 w 8076121"/>
              <a:gd name="connsiteY103" fmla="*/ 1584252 h 2573079"/>
              <a:gd name="connsiteX104" fmla="*/ 6502502 w 8076121"/>
              <a:gd name="connsiteY104" fmla="*/ 1637414 h 2573079"/>
              <a:gd name="connsiteX105" fmla="*/ 6502502 w 8076121"/>
              <a:gd name="connsiteY105" fmla="*/ 1754372 h 2573079"/>
              <a:gd name="connsiteX106" fmla="*/ 6534400 w 8076121"/>
              <a:gd name="connsiteY106" fmla="*/ 1935126 h 2573079"/>
              <a:gd name="connsiteX107" fmla="*/ 6725786 w 8076121"/>
              <a:gd name="connsiteY107" fmla="*/ 2009554 h 2573079"/>
              <a:gd name="connsiteX108" fmla="*/ 6864009 w 8076121"/>
              <a:gd name="connsiteY108" fmla="*/ 2041452 h 2573079"/>
              <a:gd name="connsiteX109" fmla="*/ 7129823 w 8076121"/>
              <a:gd name="connsiteY109" fmla="*/ 2083982 h 2573079"/>
              <a:gd name="connsiteX110" fmla="*/ 7342474 w 8076121"/>
              <a:gd name="connsiteY110" fmla="*/ 2094614 h 2573079"/>
              <a:gd name="connsiteX111" fmla="*/ 7533860 w 8076121"/>
              <a:gd name="connsiteY111" fmla="*/ 2094614 h 2573079"/>
              <a:gd name="connsiteX112" fmla="*/ 7799674 w 8076121"/>
              <a:gd name="connsiteY112" fmla="*/ 1956391 h 2573079"/>
              <a:gd name="connsiteX113" fmla="*/ 7948530 w 8076121"/>
              <a:gd name="connsiteY113" fmla="*/ 1903228 h 2573079"/>
              <a:gd name="connsiteX114" fmla="*/ 8076121 w 8076121"/>
              <a:gd name="connsiteY114" fmla="*/ 1765005 h 2573079"/>
              <a:gd name="connsiteX115" fmla="*/ 8030711 w 8076121"/>
              <a:gd name="connsiteY115" fmla="*/ 1587131 h 2573079"/>
              <a:gd name="connsiteX116" fmla="*/ 8039129 w 8076121"/>
              <a:gd name="connsiteY116" fmla="*/ 1448908 h 2573079"/>
              <a:gd name="connsiteX117" fmla="*/ 7902013 w 8076121"/>
              <a:gd name="connsiteY117" fmla="*/ 1265275 h 2573079"/>
              <a:gd name="connsiteX118" fmla="*/ 7927265 w 8076121"/>
              <a:gd name="connsiteY118" fmla="*/ 1084521 h 2573079"/>
              <a:gd name="connsiteX119" fmla="*/ 7852837 w 8076121"/>
              <a:gd name="connsiteY119" fmla="*/ 925033 h 2573079"/>
              <a:gd name="connsiteX120" fmla="*/ 7788377 w 8076121"/>
              <a:gd name="connsiteY120" fmla="*/ 853485 h 2573079"/>
              <a:gd name="connsiteX121" fmla="*/ 7746955 w 8076121"/>
              <a:gd name="connsiteY121" fmla="*/ 776842 h 2573079"/>
              <a:gd name="connsiteX122" fmla="*/ 7835559 w 8076121"/>
              <a:gd name="connsiteY122" fmla="*/ 674946 h 2573079"/>
              <a:gd name="connsiteX123" fmla="*/ 7703981 w 8076121"/>
              <a:gd name="connsiteY123" fmla="*/ 499731 h 2573079"/>
              <a:gd name="connsiteX124" fmla="*/ 7640186 w 8076121"/>
              <a:gd name="connsiteY124" fmla="*/ 425303 h 2573079"/>
              <a:gd name="connsiteX125" fmla="*/ 7587023 w 8076121"/>
              <a:gd name="connsiteY125" fmla="*/ 297712 h 2573079"/>
              <a:gd name="connsiteX126" fmla="*/ 7555126 w 8076121"/>
              <a:gd name="connsiteY126" fmla="*/ 191386 h 2573079"/>
              <a:gd name="connsiteX127" fmla="*/ 7555126 w 8076121"/>
              <a:gd name="connsiteY127" fmla="*/ 191386 h 2573079"/>
              <a:gd name="connsiteX128" fmla="*/ 7406270 w 8076121"/>
              <a:gd name="connsiteY128" fmla="*/ 116958 h 2573079"/>
              <a:gd name="connsiteX129" fmla="*/ 7353107 w 8076121"/>
              <a:gd name="connsiteY129" fmla="*/ 116958 h 2573079"/>
              <a:gd name="connsiteX0" fmla="*/ 7172354 w 8076121"/>
              <a:gd name="connsiteY0" fmla="*/ 0 h 2573079"/>
              <a:gd name="connsiteX1" fmla="*/ 7321209 w 8076121"/>
              <a:gd name="connsiteY1" fmla="*/ 148856 h 2573079"/>
              <a:gd name="connsiteX2" fmla="*/ 7381684 w 8076121"/>
              <a:gd name="connsiteY2" fmla="*/ 336255 h 2573079"/>
              <a:gd name="connsiteX3" fmla="*/ 7427535 w 8076121"/>
              <a:gd name="connsiteY3" fmla="*/ 489098 h 2573079"/>
              <a:gd name="connsiteX4" fmla="*/ 7427535 w 8076121"/>
              <a:gd name="connsiteY4" fmla="*/ 616689 h 2573079"/>
              <a:gd name="connsiteX5" fmla="*/ 7363740 w 8076121"/>
              <a:gd name="connsiteY5" fmla="*/ 765545 h 2573079"/>
              <a:gd name="connsiteX6" fmla="*/ 7363740 w 8076121"/>
              <a:gd name="connsiteY6" fmla="*/ 946298 h 2573079"/>
              <a:gd name="connsiteX7" fmla="*/ 7353107 w 8076121"/>
              <a:gd name="connsiteY7" fmla="*/ 1095154 h 2573079"/>
              <a:gd name="connsiteX8" fmla="*/ 7363740 w 8076121"/>
              <a:gd name="connsiteY8" fmla="*/ 1190847 h 2573079"/>
              <a:gd name="connsiteX9" fmla="*/ 7451680 w 8076121"/>
              <a:gd name="connsiteY9" fmla="*/ 1371600 h 2573079"/>
              <a:gd name="connsiteX10" fmla="*/ 7432630 w 8076121"/>
              <a:gd name="connsiteY10" fmla="*/ 1579821 h 2573079"/>
              <a:gd name="connsiteX11" fmla="*/ 7278679 w 8076121"/>
              <a:gd name="connsiteY11" fmla="*/ 1679502 h 2573079"/>
              <a:gd name="connsiteX12" fmla="*/ 7013973 w 8076121"/>
              <a:gd name="connsiteY12" fmla="*/ 1654249 h 2573079"/>
              <a:gd name="connsiteX13" fmla="*/ 6789581 w 8076121"/>
              <a:gd name="connsiteY13" fmla="*/ 1562986 h 2573079"/>
              <a:gd name="connsiteX14" fmla="*/ 6459972 w 8076121"/>
              <a:gd name="connsiteY14" fmla="*/ 1446028 h 2573079"/>
              <a:gd name="connsiteX15" fmla="*/ 6130363 w 8076121"/>
              <a:gd name="connsiteY15" fmla="*/ 1371600 h 2573079"/>
              <a:gd name="connsiteX16" fmla="*/ 5960242 w 8076121"/>
              <a:gd name="connsiteY16" fmla="*/ 1339703 h 2573079"/>
              <a:gd name="connsiteX17" fmla="*/ 5566837 w 8076121"/>
              <a:gd name="connsiteY17" fmla="*/ 1371600 h 2573079"/>
              <a:gd name="connsiteX18" fmla="*/ 5417981 w 8076121"/>
              <a:gd name="connsiteY18" fmla="*/ 1371600 h 2573079"/>
              <a:gd name="connsiteX19" fmla="*/ 5322288 w 8076121"/>
              <a:gd name="connsiteY19" fmla="*/ 1339703 h 2573079"/>
              <a:gd name="connsiteX20" fmla="*/ 5290391 w 8076121"/>
              <a:gd name="connsiteY20" fmla="*/ 1297172 h 2573079"/>
              <a:gd name="connsiteX21" fmla="*/ 5279758 w 8076121"/>
              <a:gd name="connsiteY21" fmla="*/ 1105786 h 2573079"/>
              <a:gd name="connsiteX22" fmla="*/ 5141535 w 8076121"/>
              <a:gd name="connsiteY22" fmla="*/ 1084521 h 2573079"/>
              <a:gd name="connsiteX23" fmla="*/ 4971414 w 8076121"/>
              <a:gd name="connsiteY23" fmla="*/ 1041991 h 2573079"/>
              <a:gd name="connsiteX24" fmla="*/ 4854456 w 8076121"/>
              <a:gd name="connsiteY24" fmla="*/ 1010093 h 2573079"/>
              <a:gd name="connsiteX25" fmla="*/ 4705600 w 8076121"/>
              <a:gd name="connsiteY25" fmla="*/ 967563 h 2573079"/>
              <a:gd name="connsiteX26" fmla="*/ 4694967 w 8076121"/>
              <a:gd name="connsiteY26" fmla="*/ 925033 h 2573079"/>
              <a:gd name="connsiteX27" fmla="*/ 4652437 w 8076121"/>
              <a:gd name="connsiteY27" fmla="*/ 839972 h 2573079"/>
              <a:gd name="connsiteX28" fmla="*/ 4439786 w 8076121"/>
              <a:gd name="connsiteY28" fmla="*/ 786810 h 2573079"/>
              <a:gd name="connsiteX29" fmla="*/ 4301563 w 8076121"/>
              <a:gd name="connsiteY29" fmla="*/ 744279 h 2573079"/>
              <a:gd name="connsiteX30" fmla="*/ 4205870 w 8076121"/>
              <a:gd name="connsiteY30" fmla="*/ 754912 h 2573079"/>
              <a:gd name="connsiteX31" fmla="*/ 4120809 w 8076121"/>
              <a:gd name="connsiteY31" fmla="*/ 808075 h 2573079"/>
              <a:gd name="connsiteX32" fmla="*/ 4088912 w 8076121"/>
              <a:gd name="connsiteY32" fmla="*/ 861238 h 2573079"/>
              <a:gd name="connsiteX33" fmla="*/ 3982586 w 8076121"/>
              <a:gd name="connsiteY33" fmla="*/ 882503 h 2573079"/>
              <a:gd name="connsiteX34" fmla="*/ 3684874 w 8076121"/>
              <a:gd name="connsiteY34" fmla="*/ 861238 h 2573079"/>
              <a:gd name="connsiteX35" fmla="*/ 3493488 w 8076121"/>
              <a:gd name="connsiteY35" fmla="*/ 935665 h 2573079"/>
              <a:gd name="connsiteX36" fmla="*/ 3312735 w 8076121"/>
              <a:gd name="connsiteY36" fmla="*/ 1063256 h 2573079"/>
              <a:gd name="connsiteX37" fmla="*/ 3227674 w 8076121"/>
              <a:gd name="connsiteY37" fmla="*/ 1137684 h 2573079"/>
              <a:gd name="connsiteX38" fmla="*/ 3419060 w 8076121"/>
              <a:gd name="connsiteY38" fmla="*/ 1286540 h 2573079"/>
              <a:gd name="connsiteX39" fmla="*/ 3525386 w 8076121"/>
              <a:gd name="connsiteY39" fmla="*/ 1360968 h 2573079"/>
              <a:gd name="connsiteX40" fmla="*/ 3525386 w 8076121"/>
              <a:gd name="connsiteY40" fmla="*/ 1360968 h 2573079"/>
              <a:gd name="connsiteX41" fmla="*/ 3231957 w 8076121"/>
              <a:gd name="connsiteY41" fmla="*/ 1369681 h 2573079"/>
              <a:gd name="connsiteX42" fmla="*/ 3031858 w 8076121"/>
              <a:gd name="connsiteY42" fmla="*/ 1312531 h 2573079"/>
              <a:gd name="connsiteX43" fmla="*/ 2821570 w 8076121"/>
              <a:gd name="connsiteY43" fmla="*/ 1248588 h 2573079"/>
              <a:gd name="connsiteX44" fmla="*/ 2674929 w 8076121"/>
              <a:gd name="connsiteY44" fmla="*/ 1282405 h 2573079"/>
              <a:gd name="connsiteX45" fmla="*/ 2564469 w 8076121"/>
              <a:gd name="connsiteY45" fmla="*/ 1337635 h 2573079"/>
              <a:gd name="connsiteX46" fmla="*/ 2419600 w 8076121"/>
              <a:gd name="connsiteY46" fmla="*/ 1477926 h 2573079"/>
              <a:gd name="connsiteX47" fmla="*/ 2217581 w 8076121"/>
              <a:gd name="connsiteY47" fmla="*/ 1573619 h 2573079"/>
              <a:gd name="connsiteX48" fmla="*/ 1909237 w 8076121"/>
              <a:gd name="connsiteY48" fmla="*/ 1658679 h 2573079"/>
              <a:gd name="connsiteX49" fmla="*/ 1622158 w 8076121"/>
              <a:gd name="connsiteY49" fmla="*/ 1679945 h 2573079"/>
              <a:gd name="connsiteX50" fmla="*/ 1441405 w 8076121"/>
              <a:gd name="connsiteY50" fmla="*/ 1743740 h 2573079"/>
              <a:gd name="connsiteX51" fmla="*/ 1218121 w 8076121"/>
              <a:gd name="connsiteY51" fmla="*/ 1754372 h 2573079"/>
              <a:gd name="connsiteX52" fmla="*/ 1133060 w 8076121"/>
              <a:gd name="connsiteY52" fmla="*/ 1786270 h 2573079"/>
              <a:gd name="connsiteX53" fmla="*/ 37907 w 8076121"/>
              <a:gd name="connsiteY53" fmla="*/ 1275908 h 2573079"/>
              <a:gd name="connsiteX54" fmla="*/ 484474 w 8076121"/>
              <a:gd name="connsiteY54" fmla="*/ 2573079 h 2573079"/>
              <a:gd name="connsiteX55" fmla="*/ 1590260 w 8076121"/>
              <a:gd name="connsiteY55" fmla="*/ 2286000 h 2573079"/>
              <a:gd name="connsiteX56" fmla="*/ 2111256 w 8076121"/>
              <a:gd name="connsiteY56" fmla="*/ 2307265 h 2573079"/>
              <a:gd name="connsiteX57" fmla="*/ 2260112 w 8076121"/>
              <a:gd name="connsiteY57" fmla="*/ 2137145 h 2573079"/>
              <a:gd name="connsiteX58" fmla="*/ 2472763 w 8076121"/>
              <a:gd name="connsiteY58" fmla="*/ 1850065 h 2573079"/>
              <a:gd name="connsiteX59" fmla="*/ 2494028 w 8076121"/>
              <a:gd name="connsiteY59" fmla="*/ 1807535 h 2573079"/>
              <a:gd name="connsiteX60" fmla="*/ 2600354 w 8076121"/>
              <a:gd name="connsiteY60" fmla="*/ 1733107 h 2573079"/>
              <a:gd name="connsiteX61" fmla="*/ 2685414 w 8076121"/>
              <a:gd name="connsiteY61" fmla="*/ 1690577 h 2573079"/>
              <a:gd name="connsiteX62" fmla="*/ 2632251 w 8076121"/>
              <a:gd name="connsiteY62" fmla="*/ 1584252 h 2573079"/>
              <a:gd name="connsiteX63" fmla="*/ 2693831 w 8076121"/>
              <a:gd name="connsiteY63" fmla="*/ 1543493 h 2573079"/>
              <a:gd name="connsiteX64" fmla="*/ 2759841 w 8076121"/>
              <a:gd name="connsiteY64" fmla="*/ 1467293 h 2573079"/>
              <a:gd name="connsiteX65" fmla="*/ 2770474 w 8076121"/>
              <a:gd name="connsiteY65" fmla="*/ 1460353 h 2573079"/>
              <a:gd name="connsiteX66" fmla="*/ 2936460 w 8076121"/>
              <a:gd name="connsiteY66" fmla="*/ 1390503 h 2573079"/>
              <a:gd name="connsiteX67" fmla="*/ 3131981 w 8076121"/>
              <a:gd name="connsiteY67" fmla="*/ 1435396 h 2573079"/>
              <a:gd name="connsiteX68" fmla="*/ 3280837 w 8076121"/>
              <a:gd name="connsiteY68" fmla="*/ 1467293 h 2573079"/>
              <a:gd name="connsiteX69" fmla="*/ 3419060 w 8076121"/>
              <a:gd name="connsiteY69" fmla="*/ 1499191 h 2573079"/>
              <a:gd name="connsiteX70" fmla="*/ 3567916 w 8076121"/>
              <a:gd name="connsiteY70" fmla="*/ 1499191 h 2573079"/>
              <a:gd name="connsiteX71" fmla="*/ 3663609 w 8076121"/>
              <a:gd name="connsiteY71" fmla="*/ 1477926 h 2573079"/>
              <a:gd name="connsiteX72" fmla="*/ 3684874 w 8076121"/>
              <a:gd name="connsiteY72" fmla="*/ 1403498 h 2573079"/>
              <a:gd name="connsiteX73" fmla="*/ 3674242 w 8076121"/>
              <a:gd name="connsiteY73" fmla="*/ 1329070 h 2573079"/>
              <a:gd name="connsiteX74" fmla="*/ 3599814 w 8076121"/>
              <a:gd name="connsiteY74" fmla="*/ 1275907 h 2573079"/>
              <a:gd name="connsiteX75" fmla="*/ 3429693 w 8076121"/>
              <a:gd name="connsiteY75" fmla="*/ 1222745 h 2573079"/>
              <a:gd name="connsiteX76" fmla="*/ 3334000 w 8076121"/>
              <a:gd name="connsiteY76" fmla="*/ 1158949 h 2573079"/>
              <a:gd name="connsiteX77" fmla="*/ 3450958 w 8076121"/>
              <a:gd name="connsiteY77" fmla="*/ 1105786 h 2573079"/>
              <a:gd name="connsiteX78" fmla="*/ 3578549 w 8076121"/>
              <a:gd name="connsiteY78" fmla="*/ 1063256 h 2573079"/>
              <a:gd name="connsiteX79" fmla="*/ 3674242 w 8076121"/>
              <a:gd name="connsiteY79" fmla="*/ 978196 h 2573079"/>
              <a:gd name="connsiteX80" fmla="*/ 3854995 w 8076121"/>
              <a:gd name="connsiteY80" fmla="*/ 935665 h 2573079"/>
              <a:gd name="connsiteX81" fmla="*/ 3971954 w 8076121"/>
              <a:gd name="connsiteY81" fmla="*/ 946298 h 2573079"/>
              <a:gd name="connsiteX82" fmla="*/ 4099544 w 8076121"/>
              <a:gd name="connsiteY82" fmla="*/ 946298 h 2573079"/>
              <a:gd name="connsiteX83" fmla="*/ 4205870 w 8076121"/>
              <a:gd name="connsiteY83" fmla="*/ 850605 h 2573079"/>
              <a:gd name="connsiteX84" fmla="*/ 4375991 w 8076121"/>
              <a:gd name="connsiteY84" fmla="*/ 818707 h 2573079"/>
              <a:gd name="connsiteX85" fmla="*/ 4514214 w 8076121"/>
              <a:gd name="connsiteY85" fmla="*/ 829340 h 2573079"/>
              <a:gd name="connsiteX86" fmla="*/ 4567377 w 8076121"/>
              <a:gd name="connsiteY86" fmla="*/ 871870 h 2573079"/>
              <a:gd name="connsiteX87" fmla="*/ 4546112 w 8076121"/>
              <a:gd name="connsiteY87" fmla="*/ 956931 h 2573079"/>
              <a:gd name="connsiteX88" fmla="*/ 4641805 w 8076121"/>
              <a:gd name="connsiteY88" fmla="*/ 1020726 h 2573079"/>
              <a:gd name="connsiteX89" fmla="*/ 4875721 w 8076121"/>
              <a:gd name="connsiteY89" fmla="*/ 1084521 h 2573079"/>
              <a:gd name="connsiteX90" fmla="*/ 5024577 w 8076121"/>
              <a:gd name="connsiteY90" fmla="*/ 1137684 h 2573079"/>
              <a:gd name="connsiteX91" fmla="*/ 5130902 w 8076121"/>
              <a:gd name="connsiteY91" fmla="*/ 1190847 h 2573079"/>
              <a:gd name="connsiteX92" fmla="*/ 5120270 w 8076121"/>
              <a:gd name="connsiteY92" fmla="*/ 1297172 h 2573079"/>
              <a:gd name="connsiteX93" fmla="*/ 5120270 w 8076121"/>
              <a:gd name="connsiteY93" fmla="*/ 1360968 h 2573079"/>
              <a:gd name="connsiteX94" fmla="*/ 5205330 w 8076121"/>
              <a:gd name="connsiteY94" fmla="*/ 1414131 h 2573079"/>
              <a:gd name="connsiteX95" fmla="*/ 5375451 w 8076121"/>
              <a:gd name="connsiteY95" fmla="*/ 1488558 h 2573079"/>
              <a:gd name="connsiteX96" fmla="*/ 5545572 w 8076121"/>
              <a:gd name="connsiteY96" fmla="*/ 1499191 h 2573079"/>
              <a:gd name="connsiteX97" fmla="*/ 5705060 w 8076121"/>
              <a:gd name="connsiteY97" fmla="*/ 1509824 h 2573079"/>
              <a:gd name="connsiteX98" fmla="*/ 5832651 w 8076121"/>
              <a:gd name="connsiteY98" fmla="*/ 1509824 h 2573079"/>
              <a:gd name="connsiteX99" fmla="*/ 5970874 w 8076121"/>
              <a:gd name="connsiteY99" fmla="*/ 1509824 h 2573079"/>
              <a:gd name="connsiteX100" fmla="*/ 6109098 w 8076121"/>
              <a:gd name="connsiteY100" fmla="*/ 1531089 h 2573079"/>
              <a:gd name="connsiteX101" fmla="*/ 6226056 w 8076121"/>
              <a:gd name="connsiteY101" fmla="*/ 1541721 h 2573079"/>
              <a:gd name="connsiteX102" fmla="*/ 6332381 w 8076121"/>
              <a:gd name="connsiteY102" fmla="*/ 1562986 h 2573079"/>
              <a:gd name="connsiteX103" fmla="*/ 6428074 w 8076121"/>
              <a:gd name="connsiteY103" fmla="*/ 1584252 h 2573079"/>
              <a:gd name="connsiteX104" fmla="*/ 6502502 w 8076121"/>
              <a:gd name="connsiteY104" fmla="*/ 1637414 h 2573079"/>
              <a:gd name="connsiteX105" fmla="*/ 6502502 w 8076121"/>
              <a:gd name="connsiteY105" fmla="*/ 1754372 h 2573079"/>
              <a:gd name="connsiteX106" fmla="*/ 6534400 w 8076121"/>
              <a:gd name="connsiteY106" fmla="*/ 1935126 h 2573079"/>
              <a:gd name="connsiteX107" fmla="*/ 6725786 w 8076121"/>
              <a:gd name="connsiteY107" fmla="*/ 2009554 h 2573079"/>
              <a:gd name="connsiteX108" fmla="*/ 6864009 w 8076121"/>
              <a:gd name="connsiteY108" fmla="*/ 2041452 h 2573079"/>
              <a:gd name="connsiteX109" fmla="*/ 7129823 w 8076121"/>
              <a:gd name="connsiteY109" fmla="*/ 2083982 h 2573079"/>
              <a:gd name="connsiteX110" fmla="*/ 7342474 w 8076121"/>
              <a:gd name="connsiteY110" fmla="*/ 2094614 h 2573079"/>
              <a:gd name="connsiteX111" fmla="*/ 7533860 w 8076121"/>
              <a:gd name="connsiteY111" fmla="*/ 2094614 h 2573079"/>
              <a:gd name="connsiteX112" fmla="*/ 7799674 w 8076121"/>
              <a:gd name="connsiteY112" fmla="*/ 1956391 h 2573079"/>
              <a:gd name="connsiteX113" fmla="*/ 7948530 w 8076121"/>
              <a:gd name="connsiteY113" fmla="*/ 1903228 h 2573079"/>
              <a:gd name="connsiteX114" fmla="*/ 8076121 w 8076121"/>
              <a:gd name="connsiteY114" fmla="*/ 1765005 h 2573079"/>
              <a:gd name="connsiteX115" fmla="*/ 8030711 w 8076121"/>
              <a:gd name="connsiteY115" fmla="*/ 1587131 h 2573079"/>
              <a:gd name="connsiteX116" fmla="*/ 8039129 w 8076121"/>
              <a:gd name="connsiteY116" fmla="*/ 1448908 h 2573079"/>
              <a:gd name="connsiteX117" fmla="*/ 7902013 w 8076121"/>
              <a:gd name="connsiteY117" fmla="*/ 1265275 h 2573079"/>
              <a:gd name="connsiteX118" fmla="*/ 7927265 w 8076121"/>
              <a:gd name="connsiteY118" fmla="*/ 1084521 h 2573079"/>
              <a:gd name="connsiteX119" fmla="*/ 7852837 w 8076121"/>
              <a:gd name="connsiteY119" fmla="*/ 925033 h 2573079"/>
              <a:gd name="connsiteX120" fmla="*/ 7788377 w 8076121"/>
              <a:gd name="connsiteY120" fmla="*/ 853485 h 2573079"/>
              <a:gd name="connsiteX121" fmla="*/ 7746955 w 8076121"/>
              <a:gd name="connsiteY121" fmla="*/ 776842 h 2573079"/>
              <a:gd name="connsiteX122" fmla="*/ 7835559 w 8076121"/>
              <a:gd name="connsiteY122" fmla="*/ 674946 h 2573079"/>
              <a:gd name="connsiteX123" fmla="*/ 7703981 w 8076121"/>
              <a:gd name="connsiteY123" fmla="*/ 499731 h 2573079"/>
              <a:gd name="connsiteX124" fmla="*/ 7640186 w 8076121"/>
              <a:gd name="connsiteY124" fmla="*/ 425303 h 2573079"/>
              <a:gd name="connsiteX125" fmla="*/ 7587023 w 8076121"/>
              <a:gd name="connsiteY125" fmla="*/ 297712 h 2573079"/>
              <a:gd name="connsiteX126" fmla="*/ 7555126 w 8076121"/>
              <a:gd name="connsiteY126" fmla="*/ 191386 h 2573079"/>
              <a:gd name="connsiteX127" fmla="*/ 7555126 w 8076121"/>
              <a:gd name="connsiteY127" fmla="*/ 191386 h 2573079"/>
              <a:gd name="connsiteX128" fmla="*/ 7406270 w 8076121"/>
              <a:gd name="connsiteY128" fmla="*/ 116958 h 2573079"/>
              <a:gd name="connsiteX129" fmla="*/ 7353107 w 8076121"/>
              <a:gd name="connsiteY129" fmla="*/ 116958 h 2573079"/>
              <a:gd name="connsiteX0" fmla="*/ 7172354 w 8076121"/>
              <a:gd name="connsiteY0" fmla="*/ 0 h 2573079"/>
              <a:gd name="connsiteX1" fmla="*/ 7321209 w 8076121"/>
              <a:gd name="connsiteY1" fmla="*/ 148856 h 2573079"/>
              <a:gd name="connsiteX2" fmla="*/ 7381684 w 8076121"/>
              <a:gd name="connsiteY2" fmla="*/ 336255 h 2573079"/>
              <a:gd name="connsiteX3" fmla="*/ 7475160 w 8076121"/>
              <a:gd name="connsiteY3" fmla="*/ 517673 h 2573079"/>
              <a:gd name="connsiteX4" fmla="*/ 7427535 w 8076121"/>
              <a:gd name="connsiteY4" fmla="*/ 616689 h 2573079"/>
              <a:gd name="connsiteX5" fmla="*/ 7363740 w 8076121"/>
              <a:gd name="connsiteY5" fmla="*/ 765545 h 2573079"/>
              <a:gd name="connsiteX6" fmla="*/ 7363740 w 8076121"/>
              <a:gd name="connsiteY6" fmla="*/ 946298 h 2573079"/>
              <a:gd name="connsiteX7" fmla="*/ 7353107 w 8076121"/>
              <a:gd name="connsiteY7" fmla="*/ 1095154 h 2573079"/>
              <a:gd name="connsiteX8" fmla="*/ 7363740 w 8076121"/>
              <a:gd name="connsiteY8" fmla="*/ 1190847 h 2573079"/>
              <a:gd name="connsiteX9" fmla="*/ 7451680 w 8076121"/>
              <a:gd name="connsiteY9" fmla="*/ 1371600 h 2573079"/>
              <a:gd name="connsiteX10" fmla="*/ 7432630 w 8076121"/>
              <a:gd name="connsiteY10" fmla="*/ 1579821 h 2573079"/>
              <a:gd name="connsiteX11" fmla="*/ 7278679 w 8076121"/>
              <a:gd name="connsiteY11" fmla="*/ 1679502 h 2573079"/>
              <a:gd name="connsiteX12" fmla="*/ 7013973 w 8076121"/>
              <a:gd name="connsiteY12" fmla="*/ 1654249 h 2573079"/>
              <a:gd name="connsiteX13" fmla="*/ 6789581 w 8076121"/>
              <a:gd name="connsiteY13" fmla="*/ 1562986 h 2573079"/>
              <a:gd name="connsiteX14" fmla="*/ 6459972 w 8076121"/>
              <a:gd name="connsiteY14" fmla="*/ 1446028 h 2573079"/>
              <a:gd name="connsiteX15" fmla="*/ 6130363 w 8076121"/>
              <a:gd name="connsiteY15" fmla="*/ 1371600 h 2573079"/>
              <a:gd name="connsiteX16" fmla="*/ 5960242 w 8076121"/>
              <a:gd name="connsiteY16" fmla="*/ 1339703 h 2573079"/>
              <a:gd name="connsiteX17" fmla="*/ 5566837 w 8076121"/>
              <a:gd name="connsiteY17" fmla="*/ 1371600 h 2573079"/>
              <a:gd name="connsiteX18" fmla="*/ 5417981 w 8076121"/>
              <a:gd name="connsiteY18" fmla="*/ 1371600 h 2573079"/>
              <a:gd name="connsiteX19" fmla="*/ 5322288 w 8076121"/>
              <a:gd name="connsiteY19" fmla="*/ 1339703 h 2573079"/>
              <a:gd name="connsiteX20" fmla="*/ 5290391 w 8076121"/>
              <a:gd name="connsiteY20" fmla="*/ 1297172 h 2573079"/>
              <a:gd name="connsiteX21" fmla="*/ 5279758 w 8076121"/>
              <a:gd name="connsiteY21" fmla="*/ 1105786 h 2573079"/>
              <a:gd name="connsiteX22" fmla="*/ 5141535 w 8076121"/>
              <a:gd name="connsiteY22" fmla="*/ 1084521 h 2573079"/>
              <a:gd name="connsiteX23" fmla="*/ 4971414 w 8076121"/>
              <a:gd name="connsiteY23" fmla="*/ 1041991 h 2573079"/>
              <a:gd name="connsiteX24" fmla="*/ 4854456 w 8076121"/>
              <a:gd name="connsiteY24" fmla="*/ 1010093 h 2573079"/>
              <a:gd name="connsiteX25" fmla="*/ 4705600 w 8076121"/>
              <a:gd name="connsiteY25" fmla="*/ 967563 h 2573079"/>
              <a:gd name="connsiteX26" fmla="*/ 4694967 w 8076121"/>
              <a:gd name="connsiteY26" fmla="*/ 925033 h 2573079"/>
              <a:gd name="connsiteX27" fmla="*/ 4652437 w 8076121"/>
              <a:gd name="connsiteY27" fmla="*/ 839972 h 2573079"/>
              <a:gd name="connsiteX28" fmla="*/ 4439786 w 8076121"/>
              <a:gd name="connsiteY28" fmla="*/ 786810 h 2573079"/>
              <a:gd name="connsiteX29" fmla="*/ 4301563 w 8076121"/>
              <a:gd name="connsiteY29" fmla="*/ 744279 h 2573079"/>
              <a:gd name="connsiteX30" fmla="*/ 4205870 w 8076121"/>
              <a:gd name="connsiteY30" fmla="*/ 754912 h 2573079"/>
              <a:gd name="connsiteX31" fmla="*/ 4120809 w 8076121"/>
              <a:gd name="connsiteY31" fmla="*/ 808075 h 2573079"/>
              <a:gd name="connsiteX32" fmla="*/ 4088912 w 8076121"/>
              <a:gd name="connsiteY32" fmla="*/ 861238 h 2573079"/>
              <a:gd name="connsiteX33" fmla="*/ 3982586 w 8076121"/>
              <a:gd name="connsiteY33" fmla="*/ 882503 h 2573079"/>
              <a:gd name="connsiteX34" fmla="*/ 3684874 w 8076121"/>
              <a:gd name="connsiteY34" fmla="*/ 861238 h 2573079"/>
              <a:gd name="connsiteX35" fmla="*/ 3493488 w 8076121"/>
              <a:gd name="connsiteY35" fmla="*/ 935665 h 2573079"/>
              <a:gd name="connsiteX36" fmla="*/ 3312735 w 8076121"/>
              <a:gd name="connsiteY36" fmla="*/ 1063256 h 2573079"/>
              <a:gd name="connsiteX37" fmla="*/ 3227674 w 8076121"/>
              <a:gd name="connsiteY37" fmla="*/ 1137684 h 2573079"/>
              <a:gd name="connsiteX38" fmla="*/ 3419060 w 8076121"/>
              <a:gd name="connsiteY38" fmla="*/ 1286540 h 2573079"/>
              <a:gd name="connsiteX39" fmla="*/ 3525386 w 8076121"/>
              <a:gd name="connsiteY39" fmla="*/ 1360968 h 2573079"/>
              <a:gd name="connsiteX40" fmla="*/ 3525386 w 8076121"/>
              <a:gd name="connsiteY40" fmla="*/ 1360968 h 2573079"/>
              <a:gd name="connsiteX41" fmla="*/ 3231957 w 8076121"/>
              <a:gd name="connsiteY41" fmla="*/ 1369681 h 2573079"/>
              <a:gd name="connsiteX42" fmla="*/ 3031858 w 8076121"/>
              <a:gd name="connsiteY42" fmla="*/ 1312531 h 2573079"/>
              <a:gd name="connsiteX43" fmla="*/ 2821570 w 8076121"/>
              <a:gd name="connsiteY43" fmla="*/ 1248588 h 2573079"/>
              <a:gd name="connsiteX44" fmla="*/ 2674929 w 8076121"/>
              <a:gd name="connsiteY44" fmla="*/ 1282405 h 2573079"/>
              <a:gd name="connsiteX45" fmla="*/ 2564469 w 8076121"/>
              <a:gd name="connsiteY45" fmla="*/ 1337635 h 2573079"/>
              <a:gd name="connsiteX46" fmla="*/ 2419600 w 8076121"/>
              <a:gd name="connsiteY46" fmla="*/ 1477926 h 2573079"/>
              <a:gd name="connsiteX47" fmla="*/ 2217581 w 8076121"/>
              <a:gd name="connsiteY47" fmla="*/ 1573619 h 2573079"/>
              <a:gd name="connsiteX48" fmla="*/ 1909237 w 8076121"/>
              <a:gd name="connsiteY48" fmla="*/ 1658679 h 2573079"/>
              <a:gd name="connsiteX49" fmla="*/ 1622158 w 8076121"/>
              <a:gd name="connsiteY49" fmla="*/ 1679945 h 2573079"/>
              <a:gd name="connsiteX50" fmla="*/ 1441405 w 8076121"/>
              <a:gd name="connsiteY50" fmla="*/ 1743740 h 2573079"/>
              <a:gd name="connsiteX51" fmla="*/ 1218121 w 8076121"/>
              <a:gd name="connsiteY51" fmla="*/ 1754372 h 2573079"/>
              <a:gd name="connsiteX52" fmla="*/ 1133060 w 8076121"/>
              <a:gd name="connsiteY52" fmla="*/ 1786270 h 2573079"/>
              <a:gd name="connsiteX53" fmla="*/ 37907 w 8076121"/>
              <a:gd name="connsiteY53" fmla="*/ 1275908 h 2573079"/>
              <a:gd name="connsiteX54" fmla="*/ 484474 w 8076121"/>
              <a:gd name="connsiteY54" fmla="*/ 2573079 h 2573079"/>
              <a:gd name="connsiteX55" fmla="*/ 1590260 w 8076121"/>
              <a:gd name="connsiteY55" fmla="*/ 2286000 h 2573079"/>
              <a:gd name="connsiteX56" fmla="*/ 2111256 w 8076121"/>
              <a:gd name="connsiteY56" fmla="*/ 2307265 h 2573079"/>
              <a:gd name="connsiteX57" fmla="*/ 2260112 w 8076121"/>
              <a:gd name="connsiteY57" fmla="*/ 2137145 h 2573079"/>
              <a:gd name="connsiteX58" fmla="*/ 2472763 w 8076121"/>
              <a:gd name="connsiteY58" fmla="*/ 1850065 h 2573079"/>
              <a:gd name="connsiteX59" fmla="*/ 2494028 w 8076121"/>
              <a:gd name="connsiteY59" fmla="*/ 1807535 h 2573079"/>
              <a:gd name="connsiteX60" fmla="*/ 2600354 w 8076121"/>
              <a:gd name="connsiteY60" fmla="*/ 1733107 h 2573079"/>
              <a:gd name="connsiteX61" fmla="*/ 2685414 w 8076121"/>
              <a:gd name="connsiteY61" fmla="*/ 1690577 h 2573079"/>
              <a:gd name="connsiteX62" fmla="*/ 2632251 w 8076121"/>
              <a:gd name="connsiteY62" fmla="*/ 1584252 h 2573079"/>
              <a:gd name="connsiteX63" fmla="*/ 2693831 w 8076121"/>
              <a:gd name="connsiteY63" fmla="*/ 1543493 h 2573079"/>
              <a:gd name="connsiteX64" fmla="*/ 2759841 w 8076121"/>
              <a:gd name="connsiteY64" fmla="*/ 1467293 h 2573079"/>
              <a:gd name="connsiteX65" fmla="*/ 2770474 w 8076121"/>
              <a:gd name="connsiteY65" fmla="*/ 1460353 h 2573079"/>
              <a:gd name="connsiteX66" fmla="*/ 2936460 w 8076121"/>
              <a:gd name="connsiteY66" fmla="*/ 1390503 h 2573079"/>
              <a:gd name="connsiteX67" fmla="*/ 3131981 w 8076121"/>
              <a:gd name="connsiteY67" fmla="*/ 1435396 h 2573079"/>
              <a:gd name="connsiteX68" fmla="*/ 3280837 w 8076121"/>
              <a:gd name="connsiteY68" fmla="*/ 1467293 h 2573079"/>
              <a:gd name="connsiteX69" fmla="*/ 3419060 w 8076121"/>
              <a:gd name="connsiteY69" fmla="*/ 1499191 h 2573079"/>
              <a:gd name="connsiteX70" fmla="*/ 3567916 w 8076121"/>
              <a:gd name="connsiteY70" fmla="*/ 1499191 h 2573079"/>
              <a:gd name="connsiteX71" fmla="*/ 3663609 w 8076121"/>
              <a:gd name="connsiteY71" fmla="*/ 1477926 h 2573079"/>
              <a:gd name="connsiteX72" fmla="*/ 3684874 w 8076121"/>
              <a:gd name="connsiteY72" fmla="*/ 1403498 h 2573079"/>
              <a:gd name="connsiteX73" fmla="*/ 3674242 w 8076121"/>
              <a:gd name="connsiteY73" fmla="*/ 1329070 h 2573079"/>
              <a:gd name="connsiteX74" fmla="*/ 3599814 w 8076121"/>
              <a:gd name="connsiteY74" fmla="*/ 1275907 h 2573079"/>
              <a:gd name="connsiteX75" fmla="*/ 3429693 w 8076121"/>
              <a:gd name="connsiteY75" fmla="*/ 1222745 h 2573079"/>
              <a:gd name="connsiteX76" fmla="*/ 3334000 w 8076121"/>
              <a:gd name="connsiteY76" fmla="*/ 1158949 h 2573079"/>
              <a:gd name="connsiteX77" fmla="*/ 3450958 w 8076121"/>
              <a:gd name="connsiteY77" fmla="*/ 1105786 h 2573079"/>
              <a:gd name="connsiteX78" fmla="*/ 3578549 w 8076121"/>
              <a:gd name="connsiteY78" fmla="*/ 1063256 h 2573079"/>
              <a:gd name="connsiteX79" fmla="*/ 3674242 w 8076121"/>
              <a:gd name="connsiteY79" fmla="*/ 978196 h 2573079"/>
              <a:gd name="connsiteX80" fmla="*/ 3854995 w 8076121"/>
              <a:gd name="connsiteY80" fmla="*/ 935665 h 2573079"/>
              <a:gd name="connsiteX81" fmla="*/ 3971954 w 8076121"/>
              <a:gd name="connsiteY81" fmla="*/ 946298 h 2573079"/>
              <a:gd name="connsiteX82" fmla="*/ 4099544 w 8076121"/>
              <a:gd name="connsiteY82" fmla="*/ 946298 h 2573079"/>
              <a:gd name="connsiteX83" fmla="*/ 4205870 w 8076121"/>
              <a:gd name="connsiteY83" fmla="*/ 850605 h 2573079"/>
              <a:gd name="connsiteX84" fmla="*/ 4375991 w 8076121"/>
              <a:gd name="connsiteY84" fmla="*/ 818707 h 2573079"/>
              <a:gd name="connsiteX85" fmla="*/ 4514214 w 8076121"/>
              <a:gd name="connsiteY85" fmla="*/ 829340 h 2573079"/>
              <a:gd name="connsiteX86" fmla="*/ 4567377 w 8076121"/>
              <a:gd name="connsiteY86" fmla="*/ 871870 h 2573079"/>
              <a:gd name="connsiteX87" fmla="*/ 4546112 w 8076121"/>
              <a:gd name="connsiteY87" fmla="*/ 956931 h 2573079"/>
              <a:gd name="connsiteX88" fmla="*/ 4641805 w 8076121"/>
              <a:gd name="connsiteY88" fmla="*/ 1020726 h 2573079"/>
              <a:gd name="connsiteX89" fmla="*/ 4875721 w 8076121"/>
              <a:gd name="connsiteY89" fmla="*/ 1084521 h 2573079"/>
              <a:gd name="connsiteX90" fmla="*/ 5024577 w 8076121"/>
              <a:gd name="connsiteY90" fmla="*/ 1137684 h 2573079"/>
              <a:gd name="connsiteX91" fmla="*/ 5130902 w 8076121"/>
              <a:gd name="connsiteY91" fmla="*/ 1190847 h 2573079"/>
              <a:gd name="connsiteX92" fmla="*/ 5120270 w 8076121"/>
              <a:gd name="connsiteY92" fmla="*/ 1297172 h 2573079"/>
              <a:gd name="connsiteX93" fmla="*/ 5120270 w 8076121"/>
              <a:gd name="connsiteY93" fmla="*/ 1360968 h 2573079"/>
              <a:gd name="connsiteX94" fmla="*/ 5205330 w 8076121"/>
              <a:gd name="connsiteY94" fmla="*/ 1414131 h 2573079"/>
              <a:gd name="connsiteX95" fmla="*/ 5375451 w 8076121"/>
              <a:gd name="connsiteY95" fmla="*/ 1488558 h 2573079"/>
              <a:gd name="connsiteX96" fmla="*/ 5545572 w 8076121"/>
              <a:gd name="connsiteY96" fmla="*/ 1499191 h 2573079"/>
              <a:gd name="connsiteX97" fmla="*/ 5705060 w 8076121"/>
              <a:gd name="connsiteY97" fmla="*/ 1509824 h 2573079"/>
              <a:gd name="connsiteX98" fmla="*/ 5832651 w 8076121"/>
              <a:gd name="connsiteY98" fmla="*/ 1509824 h 2573079"/>
              <a:gd name="connsiteX99" fmla="*/ 5970874 w 8076121"/>
              <a:gd name="connsiteY99" fmla="*/ 1509824 h 2573079"/>
              <a:gd name="connsiteX100" fmla="*/ 6109098 w 8076121"/>
              <a:gd name="connsiteY100" fmla="*/ 1531089 h 2573079"/>
              <a:gd name="connsiteX101" fmla="*/ 6226056 w 8076121"/>
              <a:gd name="connsiteY101" fmla="*/ 1541721 h 2573079"/>
              <a:gd name="connsiteX102" fmla="*/ 6332381 w 8076121"/>
              <a:gd name="connsiteY102" fmla="*/ 1562986 h 2573079"/>
              <a:gd name="connsiteX103" fmla="*/ 6428074 w 8076121"/>
              <a:gd name="connsiteY103" fmla="*/ 1584252 h 2573079"/>
              <a:gd name="connsiteX104" fmla="*/ 6502502 w 8076121"/>
              <a:gd name="connsiteY104" fmla="*/ 1637414 h 2573079"/>
              <a:gd name="connsiteX105" fmla="*/ 6502502 w 8076121"/>
              <a:gd name="connsiteY105" fmla="*/ 1754372 h 2573079"/>
              <a:gd name="connsiteX106" fmla="*/ 6534400 w 8076121"/>
              <a:gd name="connsiteY106" fmla="*/ 1935126 h 2573079"/>
              <a:gd name="connsiteX107" fmla="*/ 6725786 w 8076121"/>
              <a:gd name="connsiteY107" fmla="*/ 2009554 h 2573079"/>
              <a:gd name="connsiteX108" fmla="*/ 6864009 w 8076121"/>
              <a:gd name="connsiteY108" fmla="*/ 2041452 h 2573079"/>
              <a:gd name="connsiteX109" fmla="*/ 7129823 w 8076121"/>
              <a:gd name="connsiteY109" fmla="*/ 2083982 h 2573079"/>
              <a:gd name="connsiteX110" fmla="*/ 7342474 w 8076121"/>
              <a:gd name="connsiteY110" fmla="*/ 2094614 h 2573079"/>
              <a:gd name="connsiteX111" fmla="*/ 7533860 w 8076121"/>
              <a:gd name="connsiteY111" fmla="*/ 2094614 h 2573079"/>
              <a:gd name="connsiteX112" fmla="*/ 7799674 w 8076121"/>
              <a:gd name="connsiteY112" fmla="*/ 1956391 h 2573079"/>
              <a:gd name="connsiteX113" fmla="*/ 7948530 w 8076121"/>
              <a:gd name="connsiteY113" fmla="*/ 1903228 h 2573079"/>
              <a:gd name="connsiteX114" fmla="*/ 8076121 w 8076121"/>
              <a:gd name="connsiteY114" fmla="*/ 1765005 h 2573079"/>
              <a:gd name="connsiteX115" fmla="*/ 8030711 w 8076121"/>
              <a:gd name="connsiteY115" fmla="*/ 1587131 h 2573079"/>
              <a:gd name="connsiteX116" fmla="*/ 8039129 w 8076121"/>
              <a:gd name="connsiteY116" fmla="*/ 1448908 h 2573079"/>
              <a:gd name="connsiteX117" fmla="*/ 7902013 w 8076121"/>
              <a:gd name="connsiteY117" fmla="*/ 1265275 h 2573079"/>
              <a:gd name="connsiteX118" fmla="*/ 7927265 w 8076121"/>
              <a:gd name="connsiteY118" fmla="*/ 1084521 h 2573079"/>
              <a:gd name="connsiteX119" fmla="*/ 7852837 w 8076121"/>
              <a:gd name="connsiteY119" fmla="*/ 925033 h 2573079"/>
              <a:gd name="connsiteX120" fmla="*/ 7788377 w 8076121"/>
              <a:gd name="connsiteY120" fmla="*/ 853485 h 2573079"/>
              <a:gd name="connsiteX121" fmla="*/ 7746955 w 8076121"/>
              <a:gd name="connsiteY121" fmla="*/ 776842 h 2573079"/>
              <a:gd name="connsiteX122" fmla="*/ 7835559 w 8076121"/>
              <a:gd name="connsiteY122" fmla="*/ 674946 h 2573079"/>
              <a:gd name="connsiteX123" fmla="*/ 7703981 w 8076121"/>
              <a:gd name="connsiteY123" fmla="*/ 499731 h 2573079"/>
              <a:gd name="connsiteX124" fmla="*/ 7640186 w 8076121"/>
              <a:gd name="connsiteY124" fmla="*/ 425303 h 2573079"/>
              <a:gd name="connsiteX125" fmla="*/ 7587023 w 8076121"/>
              <a:gd name="connsiteY125" fmla="*/ 297712 h 2573079"/>
              <a:gd name="connsiteX126" fmla="*/ 7555126 w 8076121"/>
              <a:gd name="connsiteY126" fmla="*/ 191386 h 2573079"/>
              <a:gd name="connsiteX127" fmla="*/ 7555126 w 8076121"/>
              <a:gd name="connsiteY127" fmla="*/ 191386 h 2573079"/>
              <a:gd name="connsiteX128" fmla="*/ 7406270 w 8076121"/>
              <a:gd name="connsiteY128" fmla="*/ 116958 h 2573079"/>
              <a:gd name="connsiteX129" fmla="*/ 7353107 w 8076121"/>
              <a:gd name="connsiteY129" fmla="*/ 116958 h 2573079"/>
              <a:gd name="connsiteX0" fmla="*/ 7172354 w 8076121"/>
              <a:gd name="connsiteY0" fmla="*/ 0 h 2573079"/>
              <a:gd name="connsiteX1" fmla="*/ 7321209 w 8076121"/>
              <a:gd name="connsiteY1" fmla="*/ 148856 h 2573079"/>
              <a:gd name="connsiteX2" fmla="*/ 7381684 w 8076121"/>
              <a:gd name="connsiteY2" fmla="*/ 336255 h 2573079"/>
              <a:gd name="connsiteX3" fmla="*/ 7475160 w 8076121"/>
              <a:gd name="connsiteY3" fmla="*/ 517673 h 2573079"/>
              <a:gd name="connsiteX4" fmla="*/ 7475160 w 8076121"/>
              <a:gd name="connsiteY4" fmla="*/ 645264 h 2573079"/>
              <a:gd name="connsiteX5" fmla="*/ 7363740 w 8076121"/>
              <a:gd name="connsiteY5" fmla="*/ 765545 h 2573079"/>
              <a:gd name="connsiteX6" fmla="*/ 7363740 w 8076121"/>
              <a:gd name="connsiteY6" fmla="*/ 946298 h 2573079"/>
              <a:gd name="connsiteX7" fmla="*/ 7353107 w 8076121"/>
              <a:gd name="connsiteY7" fmla="*/ 1095154 h 2573079"/>
              <a:gd name="connsiteX8" fmla="*/ 7363740 w 8076121"/>
              <a:gd name="connsiteY8" fmla="*/ 1190847 h 2573079"/>
              <a:gd name="connsiteX9" fmla="*/ 7451680 w 8076121"/>
              <a:gd name="connsiteY9" fmla="*/ 1371600 h 2573079"/>
              <a:gd name="connsiteX10" fmla="*/ 7432630 w 8076121"/>
              <a:gd name="connsiteY10" fmla="*/ 1579821 h 2573079"/>
              <a:gd name="connsiteX11" fmla="*/ 7278679 w 8076121"/>
              <a:gd name="connsiteY11" fmla="*/ 1679502 h 2573079"/>
              <a:gd name="connsiteX12" fmla="*/ 7013973 w 8076121"/>
              <a:gd name="connsiteY12" fmla="*/ 1654249 h 2573079"/>
              <a:gd name="connsiteX13" fmla="*/ 6789581 w 8076121"/>
              <a:gd name="connsiteY13" fmla="*/ 1562986 h 2573079"/>
              <a:gd name="connsiteX14" fmla="*/ 6459972 w 8076121"/>
              <a:gd name="connsiteY14" fmla="*/ 1446028 h 2573079"/>
              <a:gd name="connsiteX15" fmla="*/ 6130363 w 8076121"/>
              <a:gd name="connsiteY15" fmla="*/ 1371600 h 2573079"/>
              <a:gd name="connsiteX16" fmla="*/ 5960242 w 8076121"/>
              <a:gd name="connsiteY16" fmla="*/ 1339703 h 2573079"/>
              <a:gd name="connsiteX17" fmla="*/ 5566837 w 8076121"/>
              <a:gd name="connsiteY17" fmla="*/ 1371600 h 2573079"/>
              <a:gd name="connsiteX18" fmla="*/ 5417981 w 8076121"/>
              <a:gd name="connsiteY18" fmla="*/ 1371600 h 2573079"/>
              <a:gd name="connsiteX19" fmla="*/ 5322288 w 8076121"/>
              <a:gd name="connsiteY19" fmla="*/ 1339703 h 2573079"/>
              <a:gd name="connsiteX20" fmla="*/ 5290391 w 8076121"/>
              <a:gd name="connsiteY20" fmla="*/ 1297172 h 2573079"/>
              <a:gd name="connsiteX21" fmla="*/ 5279758 w 8076121"/>
              <a:gd name="connsiteY21" fmla="*/ 1105786 h 2573079"/>
              <a:gd name="connsiteX22" fmla="*/ 5141535 w 8076121"/>
              <a:gd name="connsiteY22" fmla="*/ 1084521 h 2573079"/>
              <a:gd name="connsiteX23" fmla="*/ 4971414 w 8076121"/>
              <a:gd name="connsiteY23" fmla="*/ 1041991 h 2573079"/>
              <a:gd name="connsiteX24" fmla="*/ 4854456 w 8076121"/>
              <a:gd name="connsiteY24" fmla="*/ 1010093 h 2573079"/>
              <a:gd name="connsiteX25" fmla="*/ 4705600 w 8076121"/>
              <a:gd name="connsiteY25" fmla="*/ 967563 h 2573079"/>
              <a:gd name="connsiteX26" fmla="*/ 4694967 w 8076121"/>
              <a:gd name="connsiteY26" fmla="*/ 925033 h 2573079"/>
              <a:gd name="connsiteX27" fmla="*/ 4652437 w 8076121"/>
              <a:gd name="connsiteY27" fmla="*/ 839972 h 2573079"/>
              <a:gd name="connsiteX28" fmla="*/ 4439786 w 8076121"/>
              <a:gd name="connsiteY28" fmla="*/ 786810 h 2573079"/>
              <a:gd name="connsiteX29" fmla="*/ 4301563 w 8076121"/>
              <a:gd name="connsiteY29" fmla="*/ 744279 h 2573079"/>
              <a:gd name="connsiteX30" fmla="*/ 4205870 w 8076121"/>
              <a:gd name="connsiteY30" fmla="*/ 754912 h 2573079"/>
              <a:gd name="connsiteX31" fmla="*/ 4120809 w 8076121"/>
              <a:gd name="connsiteY31" fmla="*/ 808075 h 2573079"/>
              <a:gd name="connsiteX32" fmla="*/ 4088912 w 8076121"/>
              <a:gd name="connsiteY32" fmla="*/ 861238 h 2573079"/>
              <a:gd name="connsiteX33" fmla="*/ 3982586 w 8076121"/>
              <a:gd name="connsiteY33" fmla="*/ 882503 h 2573079"/>
              <a:gd name="connsiteX34" fmla="*/ 3684874 w 8076121"/>
              <a:gd name="connsiteY34" fmla="*/ 861238 h 2573079"/>
              <a:gd name="connsiteX35" fmla="*/ 3493488 w 8076121"/>
              <a:gd name="connsiteY35" fmla="*/ 935665 h 2573079"/>
              <a:gd name="connsiteX36" fmla="*/ 3312735 w 8076121"/>
              <a:gd name="connsiteY36" fmla="*/ 1063256 h 2573079"/>
              <a:gd name="connsiteX37" fmla="*/ 3227674 w 8076121"/>
              <a:gd name="connsiteY37" fmla="*/ 1137684 h 2573079"/>
              <a:gd name="connsiteX38" fmla="*/ 3419060 w 8076121"/>
              <a:gd name="connsiteY38" fmla="*/ 1286540 h 2573079"/>
              <a:gd name="connsiteX39" fmla="*/ 3525386 w 8076121"/>
              <a:gd name="connsiteY39" fmla="*/ 1360968 h 2573079"/>
              <a:gd name="connsiteX40" fmla="*/ 3525386 w 8076121"/>
              <a:gd name="connsiteY40" fmla="*/ 1360968 h 2573079"/>
              <a:gd name="connsiteX41" fmla="*/ 3231957 w 8076121"/>
              <a:gd name="connsiteY41" fmla="*/ 1369681 h 2573079"/>
              <a:gd name="connsiteX42" fmla="*/ 3031858 w 8076121"/>
              <a:gd name="connsiteY42" fmla="*/ 1312531 h 2573079"/>
              <a:gd name="connsiteX43" fmla="*/ 2821570 w 8076121"/>
              <a:gd name="connsiteY43" fmla="*/ 1248588 h 2573079"/>
              <a:gd name="connsiteX44" fmla="*/ 2674929 w 8076121"/>
              <a:gd name="connsiteY44" fmla="*/ 1282405 h 2573079"/>
              <a:gd name="connsiteX45" fmla="*/ 2564469 w 8076121"/>
              <a:gd name="connsiteY45" fmla="*/ 1337635 h 2573079"/>
              <a:gd name="connsiteX46" fmla="*/ 2419600 w 8076121"/>
              <a:gd name="connsiteY46" fmla="*/ 1477926 h 2573079"/>
              <a:gd name="connsiteX47" fmla="*/ 2217581 w 8076121"/>
              <a:gd name="connsiteY47" fmla="*/ 1573619 h 2573079"/>
              <a:gd name="connsiteX48" fmla="*/ 1909237 w 8076121"/>
              <a:gd name="connsiteY48" fmla="*/ 1658679 h 2573079"/>
              <a:gd name="connsiteX49" fmla="*/ 1622158 w 8076121"/>
              <a:gd name="connsiteY49" fmla="*/ 1679945 h 2573079"/>
              <a:gd name="connsiteX50" fmla="*/ 1441405 w 8076121"/>
              <a:gd name="connsiteY50" fmla="*/ 1743740 h 2573079"/>
              <a:gd name="connsiteX51" fmla="*/ 1218121 w 8076121"/>
              <a:gd name="connsiteY51" fmla="*/ 1754372 h 2573079"/>
              <a:gd name="connsiteX52" fmla="*/ 1133060 w 8076121"/>
              <a:gd name="connsiteY52" fmla="*/ 1786270 h 2573079"/>
              <a:gd name="connsiteX53" fmla="*/ 37907 w 8076121"/>
              <a:gd name="connsiteY53" fmla="*/ 1275908 h 2573079"/>
              <a:gd name="connsiteX54" fmla="*/ 484474 w 8076121"/>
              <a:gd name="connsiteY54" fmla="*/ 2573079 h 2573079"/>
              <a:gd name="connsiteX55" fmla="*/ 1590260 w 8076121"/>
              <a:gd name="connsiteY55" fmla="*/ 2286000 h 2573079"/>
              <a:gd name="connsiteX56" fmla="*/ 2111256 w 8076121"/>
              <a:gd name="connsiteY56" fmla="*/ 2307265 h 2573079"/>
              <a:gd name="connsiteX57" fmla="*/ 2260112 w 8076121"/>
              <a:gd name="connsiteY57" fmla="*/ 2137145 h 2573079"/>
              <a:gd name="connsiteX58" fmla="*/ 2472763 w 8076121"/>
              <a:gd name="connsiteY58" fmla="*/ 1850065 h 2573079"/>
              <a:gd name="connsiteX59" fmla="*/ 2494028 w 8076121"/>
              <a:gd name="connsiteY59" fmla="*/ 1807535 h 2573079"/>
              <a:gd name="connsiteX60" fmla="*/ 2600354 w 8076121"/>
              <a:gd name="connsiteY60" fmla="*/ 1733107 h 2573079"/>
              <a:gd name="connsiteX61" fmla="*/ 2685414 w 8076121"/>
              <a:gd name="connsiteY61" fmla="*/ 1690577 h 2573079"/>
              <a:gd name="connsiteX62" fmla="*/ 2632251 w 8076121"/>
              <a:gd name="connsiteY62" fmla="*/ 1584252 h 2573079"/>
              <a:gd name="connsiteX63" fmla="*/ 2693831 w 8076121"/>
              <a:gd name="connsiteY63" fmla="*/ 1543493 h 2573079"/>
              <a:gd name="connsiteX64" fmla="*/ 2759841 w 8076121"/>
              <a:gd name="connsiteY64" fmla="*/ 1467293 h 2573079"/>
              <a:gd name="connsiteX65" fmla="*/ 2770474 w 8076121"/>
              <a:gd name="connsiteY65" fmla="*/ 1460353 h 2573079"/>
              <a:gd name="connsiteX66" fmla="*/ 2936460 w 8076121"/>
              <a:gd name="connsiteY66" fmla="*/ 1390503 h 2573079"/>
              <a:gd name="connsiteX67" fmla="*/ 3131981 w 8076121"/>
              <a:gd name="connsiteY67" fmla="*/ 1435396 h 2573079"/>
              <a:gd name="connsiteX68" fmla="*/ 3280837 w 8076121"/>
              <a:gd name="connsiteY68" fmla="*/ 1467293 h 2573079"/>
              <a:gd name="connsiteX69" fmla="*/ 3419060 w 8076121"/>
              <a:gd name="connsiteY69" fmla="*/ 1499191 h 2573079"/>
              <a:gd name="connsiteX70" fmla="*/ 3567916 w 8076121"/>
              <a:gd name="connsiteY70" fmla="*/ 1499191 h 2573079"/>
              <a:gd name="connsiteX71" fmla="*/ 3663609 w 8076121"/>
              <a:gd name="connsiteY71" fmla="*/ 1477926 h 2573079"/>
              <a:gd name="connsiteX72" fmla="*/ 3684874 w 8076121"/>
              <a:gd name="connsiteY72" fmla="*/ 1403498 h 2573079"/>
              <a:gd name="connsiteX73" fmla="*/ 3674242 w 8076121"/>
              <a:gd name="connsiteY73" fmla="*/ 1329070 h 2573079"/>
              <a:gd name="connsiteX74" fmla="*/ 3599814 w 8076121"/>
              <a:gd name="connsiteY74" fmla="*/ 1275907 h 2573079"/>
              <a:gd name="connsiteX75" fmla="*/ 3429693 w 8076121"/>
              <a:gd name="connsiteY75" fmla="*/ 1222745 h 2573079"/>
              <a:gd name="connsiteX76" fmla="*/ 3334000 w 8076121"/>
              <a:gd name="connsiteY76" fmla="*/ 1158949 h 2573079"/>
              <a:gd name="connsiteX77" fmla="*/ 3450958 w 8076121"/>
              <a:gd name="connsiteY77" fmla="*/ 1105786 h 2573079"/>
              <a:gd name="connsiteX78" fmla="*/ 3578549 w 8076121"/>
              <a:gd name="connsiteY78" fmla="*/ 1063256 h 2573079"/>
              <a:gd name="connsiteX79" fmla="*/ 3674242 w 8076121"/>
              <a:gd name="connsiteY79" fmla="*/ 978196 h 2573079"/>
              <a:gd name="connsiteX80" fmla="*/ 3854995 w 8076121"/>
              <a:gd name="connsiteY80" fmla="*/ 935665 h 2573079"/>
              <a:gd name="connsiteX81" fmla="*/ 3971954 w 8076121"/>
              <a:gd name="connsiteY81" fmla="*/ 946298 h 2573079"/>
              <a:gd name="connsiteX82" fmla="*/ 4099544 w 8076121"/>
              <a:gd name="connsiteY82" fmla="*/ 946298 h 2573079"/>
              <a:gd name="connsiteX83" fmla="*/ 4205870 w 8076121"/>
              <a:gd name="connsiteY83" fmla="*/ 850605 h 2573079"/>
              <a:gd name="connsiteX84" fmla="*/ 4375991 w 8076121"/>
              <a:gd name="connsiteY84" fmla="*/ 818707 h 2573079"/>
              <a:gd name="connsiteX85" fmla="*/ 4514214 w 8076121"/>
              <a:gd name="connsiteY85" fmla="*/ 829340 h 2573079"/>
              <a:gd name="connsiteX86" fmla="*/ 4567377 w 8076121"/>
              <a:gd name="connsiteY86" fmla="*/ 871870 h 2573079"/>
              <a:gd name="connsiteX87" fmla="*/ 4546112 w 8076121"/>
              <a:gd name="connsiteY87" fmla="*/ 956931 h 2573079"/>
              <a:gd name="connsiteX88" fmla="*/ 4641805 w 8076121"/>
              <a:gd name="connsiteY88" fmla="*/ 1020726 h 2573079"/>
              <a:gd name="connsiteX89" fmla="*/ 4875721 w 8076121"/>
              <a:gd name="connsiteY89" fmla="*/ 1084521 h 2573079"/>
              <a:gd name="connsiteX90" fmla="*/ 5024577 w 8076121"/>
              <a:gd name="connsiteY90" fmla="*/ 1137684 h 2573079"/>
              <a:gd name="connsiteX91" fmla="*/ 5130902 w 8076121"/>
              <a:gd name="connsiteY91" fmla="*/ 1190847 h 2573079"/>
              <a:gd name="connsiteX92" fmla="*/ 5120270 w 8076121"/>
              <a:gd name="connsiteY92" fmla="*/ 1297172 h 2573079"/>
              <a:gd name="connsiteX93" fmla="*/ 5120270 w 8076121"/>
              <a:gd name="connsiteY93" fmla="*/ 1360968 h 2573079"/>
              <a:gd name="connsiteX94" fmla="*/ 5205330 w 8076121"/>
              <a:gd name="connsiteY94" fmla="*/ 1414131 h 2573079"/>
              <a:gd name="connsiteX95" fmla="*/ 5375451 w 8076121"/>
              <a:gd name="connsiteY95" fmla="*/ 1488558 h 2573079"/>
              <a:gd name="connsiteX96" fmla="*/ 5545572 w 8076121"/>
              <a:gd name="connsiteY96" fmla="*/ 1499191 h 2573079"/>
              <a:gd name="connsiteX97" fmla="*/ 5705060 w 8076121"/>
              <a:gd name="connsiteY97" fmla="*/ 1509824 h 2573079"/>
              <a:gd name="connsiteX98" fmla="*/ 5832651 w 8076121"/>
              <a:gd name="connsiteY98" fmla="*/ 1509824 h 2573079"/>
              <a:gd name="connsiteX99" fmla="*/ 5970874 w 8076121"/>
              <a:gd name="connsiteY99" fmla="*/ 1509824 h 2573079"/>
              <a:gd name="connsiteX100" fmla="*/ 6109098 w 8076121"/>
              <a:gd name="connsiteY100" fmla="*/ 1531089 h 2573079"/>
              <a:gd name="connsiteX101" fmla="*/ 6226056 w 8076121"/>
              <a:gd name="connsiteY101" fmla="*/ 1541721 h 2573079"/>
              <a:gd name="connsiteX102" fmla="*/ 6332381 w 8076121"/>
              <a:gd name="connsiteY102" fmla="*/ 1562986 h 2573079"/>
              <a:gd name="connsiteX103" fmla="*/ 6428074 w 8076121"/>
              <a:gd name="connsiteY103" fmla="*/ 1584252 h 2573079"/>
              <a:gd name="connsiteX104" fmla="*/ 6502502 w 8076121"/>
              <a:gd name="connsiteY104" fmla="*/ 1637414 h 2573079"/>
              <a:gd name="connsiteX105" fmla="*/ 6502502 w 8076121"/>
              <a:gd name="connsiteY105" fmla="*/ 1754372 h 2573079"/>
              <a:gd name="connsiteX106" fmla="*/ 6534400 w 8076121"/>
              <a:gd name="connsiteY106" fmla="*/ 1935126 h 2573079"/>
              <a:gd name="connsiteX107" fmla="*/ 6725786 w 8076121"/>
              <a:gd name="connsiteY107" fmla="*/ 2009554 h 2573079"/>
              <a:gd name="connsiteX108" fmla="*/ 6864009 w 8076121"/>
              <a:gd name="connsiteY108" fmla="*/ 2041452 h 2573079"/>
              <a:gd name="connsiteX109" fmla="*/ 7129823 w 8076121"/>
              <a:gd name="connsiteY109" fmla="*/ 2083982 h 2573079"/>
              <a:gd name="connsiteX110" fmla="*/ 7342474 w 8076121"/>
              <a:gd name="connsiteY110" fmla="*/ 2094614 h 2573079"/>
              <a:gd name="connsiteX111" fmla="*/ 7533860 w 8076121"/>
              <a:gd name="connsiteY111" fmla="*/ 2094614 h 2573079"/>
              <a:gd name="connsiteX112" fmla="*/ 7799674 w 8076121"/>
              <a:gd name="connsiteY112" fmla="*/ 1956391 h 2573079"/>
              <a:gd name="connsiteX113" fmla="*/ 7948530 w 8076121"/>
              <a:gd name="connsiteY113" fmla="*/ 1903228 h 2573079"/>
              <a:gd name="connsiteX114" fmla="*/ 8076121 w 8076121"/>
              <a:gd name="connsiteY114" fmla="*/ 1765005 h 2573079"/>
              <a:gd name="connsiteX115" fmla="*/ 8030711 w 8076121"/>
              <a:gd name="connsiteY115" fmla="*/ 1587131 h 2573079"/>
              <a:gd name="connsiteX116" fmla="*/ 8039129 w 8076121"/>
              <a:gd name="connsiteY116" fmla="*/ 1448908 h 2573079"/>
              <a:gd name="connsiteX117" fmla="*/ 7902013 w 8076121"/>
              <a:gd name="connsiteY117" fmla="*/ 1265275 h 2573079"/>
              <a:gd name="connsiteX118" fmla="*/ 7927265 w 8076121"/>
              <a:gd name="connsiteY118" fmla="*/ 1084521 h 2573079"/>
              <a:gd name="connsiteX119" fmla="*/ 7852837 w 8076121"/>
              <a:gd name="connsiteY119" fmla="*/ 925033 h 2573079"/>
              <a:gd name="connsiteX120" fmla="*/ 7788377 w 8076121"/>
              <a:gd name="connsiteY120" fmla="*/ 853485 h 2573079"/>
              <a:gd name="connsiteX121" fmla="*/ 7746955 w 8076121"/>
              <a:gd name="connsiteY121" fmla="*/ 776842 h 2573079"/>
              <a:gd name="connsiteX122" fmla="*/ 7835559 w 8076121"/>
              <a:gd name="connsiteY122" fmla="*/ 674946 h 2573079"/>
              <a:gd name="connsiteX123" fmla="*/ 7703981 w 8076121"/>
              <a:gd name="connsiteY123" fmla="*/ 499731 h 2573079"/>
              <a:gd name="connsiteX124" fmla="*/ 7640186 w 8076121"/>
              <a:gd name="connsiteY124" fmla="*/ 425303 h 2573079"/>
              <a:gd name="connsiteX125" fmla="*/ 7587023 w 8076121"/>
              <a:gd name="connsiteY125" fmla="*/ 297712 h 2573079"/>
              <a:gd name="connsiteX126" fmla="*/ 7555126 w 8076121"/>
              <a:gd name="connsiteY126" fmla="*/ 191386 h 2573079"/>
              <a:gd name="connsiteX127" fmla="*/ 7555126 w 8076121"/>
              <a:gd name="connsiteY127" fmla="*/ 191386 h 2573079"/>
              <a:gd name="connsiteX128" fmla="*/ 7406270 w 8076121"/>
              <a:gd name="connsiteY128" fmla="*/ 116958 h 2573079"/>
              <a:gd name="connsiteX129" fmla="*/ 7353107 w 8076121"/>
              <a:gd name="connsiteY129" fmla="*/ 116958 h 2573079"/>
              <a:gd name="connsiteX0" fmla="*/ 7172354 w 8076121"/>
              <a:gd name="connsiteY0" fmla="*/ 0 h 2573079"/>
              <a:gd name="connsiteX1" fmla="*/ 7321209 w 8076121"/>
              <a:gd name="connsiteY1" fmla="*/ 148856 h 2573079"/>
              <a:gd name="connsiteX2" fmla="*/ 7381684 w 8076121"/>
              <a:gd name="connsiteY2" fmla="*/ 336255 h 2573079"/>
              <a:gd name="connsiteX3" fmla="*/ 7475160 w 8076121"/>
              <a:gd name="connsiteY3" fmla="*/ 517673 h 2573079"/>
              <a:gd name="connsiteX4" fmla="*/ 7475160 w 8076121"/>
              <a:gd name="connsiteY4" fmla="*/ 645264 h 2573079"/>
              <a:gd name="connsiteX5" fmla="*/ 7420890 w 8076121"/>
              <a:gd name="connsiteY5" fmla="*/ 784595 h 2573079"/>
              <a:gd name="connsiteX6" fmla="*/ 7363740 w 8076121"/>
              <a:gd name="connsiteY6" fmla="*/ 946298 h 2573079"/>
              <a:gd name="connsiteX7" fmla="*/ 7353107 w 8076121"/>
              <a:gd name="connsiteY7" fmla="*/ 1095154 h 2573079"/>
              <a:gd name="connsiteX8" fmla="*/ 7363740 w 8076121"/>
              <a:gd name="connsiteY8" fmla="*/ 1190847 h 2573079"/>
              <a:gd name="connsiteX9" fmla="*/ 7451680 w 8076121"/>
              <a:gd name="connsiteY9" fmla="*/ 1371600 h 2573079"/>
              <a:gd name="connsiteX10" fmla="*/ 7432630 w 8076121"/>
              <a:gd name="connsiteY10" fmla="*/ 1579821 h 2573079"/>
              <a:gd name="connsiteX11" fmla="*/ 7278679 w 8076121"/>
              <a:gd name="connsiteY11" fmla="*/ 1679502 h 2573079"/>
              <a:gd name="connsiteX12" fmla="*/ 7013973 w 8076121"/>
              <a:gd name="connsiteY12" fmla="*/ 1654249 h 2573079"/>
              <a:gd name="connsiteX13" fmla="*/ 6789581 w 8076121"/>
              <a:gd name="connsiteY13" fmla="*/ 1562986 h 2573079"/>
              <a:gd name="connsiteX14" fmla="*/ 6459972 w 8076121"/>
              <a:gd name="connsiteY14" fmla="*/ 1446028 h 2573079"/>
              <a:gd name="connsiteX15" fmla="*/ 6130363 w 8076121"/>
              <a:gd name="connsiteY15" fmla="*/ 1371600 h 2573079"/>
              <a:gd name="connsiteX16" fmla="*/ 5960242 w 8076121"/>
              <a:gd name="connsiteY16" fmla="*/ 1339703 h 2573079"/>
              <a:gd name="connsiteX17" fmla="*/ 5566837 w 8076121"/>
              <a:gd name="connsiteY17" fmla="*/ 1371600 h 2573079"/>
              <a:gd name="connsiteX18" fmla="*/ 5417981 w 8076121"/>
              <a:gd name="connsiteY18" fmla="*/ 1371600 h 2573079"/>
              <a:gd name="connsiteX19" fmla="*/ 5322288 w 8076121"/>
              <a:gd name="connsiteY19" fmla="*/ 1339703 h 2573079"/>
              <a:gd name="connsiteX20" fmla="*/ 5290391 w 8076121"/>
              <a:gd name="connsiteY20" fmla="*/ 1297172 h 2573079"/>
              <a:gd name="connsiteX21" fmla="*/ 5279758 w 8076121"/>
              <a:gd name="connsiteY21" fmla="*/ 1105786 h 2573079"/>
              <a:gd name="connsiteX22" fmla="*/ 5141535 w 8076121"/>
              <a:gd name="connsiteY22" fmla="*/ 1084521 h 2573079"/>
              <a:gd name="connsiteX23" fmla="*/ 4971414 w 8076121"/>
              <a:gd name="connsiteY23" fmla="*/ 1041991 h 2573079"/>
              <a:gd name="connsiteX24" fmla="*/ 4854456 w 8076121"/>
              <a:gd name="connsiteY24" fmla="*/ 1010093 h 2573079"/>
              <a:gd name="connsiteX25" fmla="*/ 4705600 w 8076121"/>
              <a:gd name="connsiteY25" fmla="*/ 967563 h 2573079"/>
              <a:gd name="connsiteX26" fmla="*/ 4694967 w 8076121"/>
              <a:gd name="connsiteY26" fmla="*/ 925033 h 2573079"/>
              <a:gd name="connsiteX27" fmla="*/ 4652437 w 8076121"/>
              <a:gd name="connsiteY27" fmla="*/ 839972 h 2573079"/>
              <a:gd name="connsiteX28" fmla="*/ 4439786 w 8076121"/>
              <a:gd name="connsiteY28" fmla="*/ 786810 h 2573079"/>
              <a:gd name="connsiteX29" fmla="*/ 4301563 w 8076121"/>
              <a:gd name="connsiteY29" fmla="*/ 744279 h 2573079"/>
              <a:gd name="connsiteX30" fmla="*/ 4205870 w 8076121"/>
              <a:gd name="connsiteY30" fmla="*/ 754912 h 2573079"/>
              <a:gd name="connsiteX31" fmla="*/ 4120809 w 8076121"/>
              <a:gd name="connsiteY31" fmla="*/ 808075 h 2573079"/>
              <a:gd name="connsiteX32" fmla="*/ 4088912 w 8076121"/>
              <a:gd name="connsiteY32" fmla="*/ 861238 h 2573079"/>
              <a:gd name="connsiteX33" fmla="*/ 3982586 w 8076121"/>
              <a:gd name="connsiteY33" fmla="*/ 882503 h 2573079"/>
              <a:gd name="connsiteX34" fmla="*/ 3684874 w 8076121"/>
              <a:gd name="connsiteY34" fmla="*/ 861238 h 2573079"/>
              <a:gd name="connsiteX35" fmla="*/ 3493488 w 8076121"/>
              <a:gd name="connsiteY35" fmla="*/ 935665 h 2573079"/>
              <a:gd name="connsiteX36" fmla="*/ 3312735 w 8076121"/>
              <a:gd name="connsiteY36" fmla="*/ 1063256 h 2573079"/>
              <a:gd name="connsiteX37" fmla="*/ 3227674 w 8076121"/>
              <a:gd name="connsiteY37" fmla="*/ 1137684 h 2573079"/>
              <a:gd name="connsiteX38" fmla="*/ 3419060 w 8076121"/>
              <a:gd name="connsiteY38" fmla="*/ 1286540 h 2573079"/>
              <a:gd name="connsiteX39" fmla="*/ 3525386 w 8076121"/>
              <a:gd name="connsiteY39" fmla="*/ 1360968 h 2573079"/>
              <a:gd name="connsiteX40" fmla="*/ 3525386 w 8076121"/>
              <a:gd name="connsiteY40" fmla="*/ 1360968 h 2573079"/>
              <a:gd name="connsiteX41" fmla="*/ 3231957 w 8076121"/>
              <a:gd name="connsiteY41" fmla="*/ 1369681 h 2573079"/>
              <a:gd name="connsiteX42" fmla="*/ 3031858 w 8076121"/>
              <a:gd name="connsiteY42" fmla="*/ 1312531 h 2573079"/>
              <a:gd name="connsiteX43" fmla="*/ 2821570 w 8076121"/>
              <a:gd name="connsiteY43" fmla="*/ 1248588 h 2573079"/>
              <a:gd name="connsiteX44" fmla="*/ 2674929 w 8076121"/>
              <a:gd name="connsiteY44" fmla="*/ 1282405 h 2573079"/>
              <a:gd name="connsiteX45" fmla="*/ 2564469 w 8076121"/>
              <a:gd name="connsiteY45" fmla="*/ 1337635 h 2573079"/>
              <a:gd name="connsiteX46" fmla="*/ 2419600 w 8076121"/>
              <a:gd name="connsiteY46" fmla="*/ 1477926 h 2573079"/>
              <a:gd name="connsiteX47" fmla="*/ 2217581 w 8076121"/>
              <a:gd name="connsiteY47" fmla="*/ 1573619 h 2573079"/>
              <a:gd name="connsiteX48" fmla="*/ 1909237 w 8076121"/>
              <a:gd name="connsiteY48" fmla="*/ 1658679 h 2573079"/>
              <a:gd name="connsiteX49" fmla="*/ 1622158 w 8076121"/>
              <a:gd name="connsiteY49" fmla="*/ 1679945 h 2573079"/>
              <a:gd name="connsiteX50" fmla="*/ 1441405 w 8076121"/>
              <a:gd name="connsiteY50" fmla="*/ 1743740 h 2573079"/>
              <a:gd name="connsiteX51" fmla="*/ 1218121 w 8076121"/>
              <a:gd name="connsiteY51" fmla="*/ 1754372 h 2573079"/>
              <a:gd name="connsiteX52" fmla="*/ 1133060 w 8076121"/>
              <a:gd name="connsiteY52" fmla="*/ 1786270 h 2573079"/>
              <a:gd name="connsiteX53" fmla="*/ 37907 w 8076121"/>
              <a:gd name="connsiteY53" fmla="*/ 1275908 h 2573079"/>
              <a:gd name="connsiteX54" fmla="*/ 484474 w 8076121"/>
              <a:gd name="connsiteY54" fmla="*/ 2573079 h 2573079"/>
              <a:gd name="connsiteX55" fmla="*/ 1590260 w 8076121"/>
              <a:gd name="connsiteY55" fmla="*/ 2286000 h 2573079"/>
              <a:gd name="connsiteX56" fmla="*/ 2111256 w 8076121"/>
              <a:gd name="connsiteY56" fmla="*/ 2307265 h 2573079"/>
              <a:gd name="connsiteX57" fmla="*/ 2260112 w 8076121"/>
              <a:gd name="connsiteY57" fmla="*/ 2137145 h 2573079"/>
              <a:gd name="connsiteX58" fmla="*/ 2472763 w 8076121"/>
              <a:gd name="connsiteY58" fmla="*/ 1850065 h 2573079"/>
              <a:gd name="connsiteX59" fmla="*/ 2494028 w 8076121"/>
              <a:gd name="connsiteY59" fmla="*/ 1807535 h 2573079"/>
              <a:gd name="connsiteX60" fmla="*/ 2600354 w 8076121"/>
              <a:gd name="connsiteY60" fmla="*/ 1733107 h 2573079"/>
              <a:gd name="connsiteX61" fmla="*/ 2685414 w 8076121"/>
              <a:gd name="connsiteY61" fmla="*/ 1690577 h 2573079"/>
              <a:gd name="connsiteX62" fmla="*/ 2632251 w 8076121"/>
              <a:gd name="connsiteY62" fmla="*/ 1584252 h 2573079"/>
              <a:gd name="connsiteX63" fmla="*/ 2693831 w 8076121"/>
              <a:gd name="connsiteY63" fmla="*/ 1543493 h 2573079"/>
              <a:gd name="connsiteX64" fmla="*/ 2759841 w 8076121"/>
              <a:gd name="connsiteY64" fmla="*/ 1467293 h 2573079"/>
              <a:gd name="connsiteX65" fmla="*/ 2770474 w 8076121"/>
              <a:gd name="connsiteY65" fmla="*/ 1460353 h 2573079"/>
              <a:gd name="connsiteX66" fmla="*/ 2936460 w 8076121"/>
              <a:gd name="connsiteY66" fmla="*/ 1390503 h 2573079"/>
              <a:gd name="connsiteX67" fmla="*/ 3131981 w 8076121"/>
              <a:gd name="connsiteY67" fmla="*/ 1435396 h 2573079"/>
              <a:gd name="connsiteX68" fmla="*/ 3280837 w 8076121"/>
              <a:gd name="connsiteY68" fmla="*/ 1467293 h 2573079"/>
              <a:gd name="connsiteX69" fmla="*/ 3419060 w 8076121"/>
              <a:gd name="connsiteY69" fmla="*/ 1499191 h 2573079"/>
              <a:gd name="connsiteX70" fmla="*/ 3567916 w 8076121"/>
              <a:gd name="connsiteY70" fmla="*/ 1499191 h 2573079"/>
              <a:gd name="connsiteX71" fmla="*/ 3663609 w 8076121"/>
              <a:gd name="connsiteY71" fmla="*/ 1477926 h 2573079"/>
              <a:gd name="connsiteX72" fmla="*/ 3684874 w 8076121"/>
              <a:gd name="connsiteY72" fmla="*/ 1403498 h 2573079"/>
              <a:gd name="connsiteX73" fmla="*/ 3674242 w 8076121"/>
              <a:gd name="connsiteY73" fmla="*/ 1329070 h 2573079"/>
              <a:gd name="connsiteX74" fmla="*/ 3599814 w 8076121"/>
              <a:gd name="connsiteY74" fmla="*/ 1275907 h 2573079"/>
              <a:gd name="connsiteX75" fmla="*/ 3429693 w 8076121"/>
              <a:gd name="connsiteY75" fmla="*/ 1222745 h 2573079"/>
              <a:gd name="connsiteX76" fmla="*/ 3334000 w 8076121"/>
              <a:gd name="connsiteY76" fmla="*/ 1158949 h 2573079"/>
              <a:gd name="connsiteX77" fmla="*/ 3450958 w 8076121"/>
              <a:gd name="connsiteY77" fmla="*/ 1105786 h 2573079"/>
              <a:gd name="connsiteX78" fmla="*/ 3578549 w 8076121"/>
              <a:gd name="connsiteY78" fmla="*/ 1063256 h 2573079"/>
              <a:gd name="connsiteX79" fmla="*/ 3674242 w 8076121"/>
              <a:gd name="connsiteY79" fmla="*/ 978196 h 2573079"/>
              <a:gd name="connsiteX80" fmla="*/ 3854995 w 8076121"/>
              <a:gd name="connsiteY80" fmla="*/ 935665 h 2573079"/>
              <a:gd name="connsiteX81" fmla="*/ 3971954 w 8076121"/>
              <a:gd name="connsiteY81" fmla="*/ 946298 h 2573079"/>
              <a:gd name="connsiteX82" fmla="*/ 4099544 w 8076121"/>
              <a:gd name="connsiteY82" fmla="*/ 946298 h 2573079"/>
              <a:gd name="connsiteX83" fmla="*/ 4205870 w 8076121"/>
              <a:gd name="connsiteY83" fmla="*/ 850605 h 2573079"/>
              <a:gd name="connsiteX84" fmla="*/ 4375991 w 8076121"/>
              <a:gd name="connsiteY84" fmla="*/ 818707 h 2573079"/>
              <a:gd name="connsiteX85" fmla="*/ 4514214 w 8076121"/>
              <a:gd name="connsiteY85" fmla="*/ 829340 h 2573079"/>
              <a:gd name="connsiteX86" fmla="*/ 4567377 w 8076121"/>
              <a:gd name="connsiteY86" fmla="*/ 871870 h 2573079"/>
              <a:gd name="connsiteX87" fmla="*/ 4546112 w 8076121"/>
              <a:gd name="connsiteY87" fmla="*/ 956931 h 2573079"/>
              <a:gd name="connsiteX88" fmla="*/ 4641805 w 8076121"/>
              <a:gd name="connsiteY88" fmla="*/ 1020726 h 2573079"/>
              <a:gd name="connsiteX89" fmla="*/ 4875721 w 8076121"/>
              <a:gd name="connsiteY89" fmla="*/ 1084521 h 2573079"/>
              <a:gd name="connsiteX90" fmla="*/ 5024577 w 8076121"/>
              <a:gd name="connsiteY90" fmla="*/ 1137684 h 2573079"/>
              <a:gd name="connsiteX91" fmla="*/ 5130902 w 8076121"/>
              <a:gd name="connsiteY91" fmla="*/ 1190847 h 2573079"/>
              <a:gd name="connsiteX92" fmla="*/ 5120270 w 8076121"/>
              <a:gd name="connsiteY92" fmla="*/ 1297172 h 2573079"/>
              <a:gd name="connsiteX93" fmla="*/ 5120270 w 8076121"/>
              <a:gd name="connsiteY93" fmla="*/ 1360968 h 2573079"/>
              <a:gd name="connsiteX94" fmla="*/ 5205330 w 8076121"/>
              <a:gd name="connsiteY94" fmla="*/ 1414131 h 2573079"/>
              <a:gd name="connsiteX95" fmla="*/ 5375451 w 8076121"/>
              <a:gd name="connsiteY95" fmla="*/ 1488558 h 2573079"/>
              <a:gd name="connsiteX96" fmla="*/ 5545572 w 8076121"/>
              <a:gd name="connsiteY96" fmla="*/ 1499191 h 2573079"/>
              <a:gd name="connsiteX97" fmla="*/ 5705060 w 8076121"/>
              <a:gd name="connsiteY97" fmla="*/ 1509824 h 2573079"/>
              <a:gd name="connsiteX98" fmla="*/ 5832651 w 8076121"/>
              <a:gd name="connsiteY98" fmla="*/ 1509824 h 2573079"/>
              <a:gd name="connsiteX99" fmla="*/ 5970874 w 8076121"/>
              <a:gd name="connsiteY99" fmla="*/ 1509824 h 2573079"/>
              <a:gd name="connsiteX100" fmla="*/ 6109098 w 8076121"/>
              <a:gd name="connsiteY100" fmla="*/ 1531089 h 2573079"/>
              <a:gd name="connsiteX101" fmla="*/ 6226056 w 8076121"/>
              <a:gd name="connsiteY101" fmla="*/ 1541721 h 2573079"/>
              <a:gd name="connsiteX102" fmla="*/ 6332381 w 8076121"/>
              <a:gd name="connsiteY102" fmla="*/ 1562986 h 2573079"/>
              <a:gd name="connsiteX103" fmla="*/ 6428074 w 8076121"/>
              <a:gd name="connsiteY103" fmla="*/ 1584252 h 2573079"/>
              <a:gd name="connsiteX104" fmla="*/ 6502502 w 8076121"/>
              <a:gd name="connsiteY104" fmla="*/ 1637414 h 2573079"/>
              <a:gd name="connsiteX105" fmla="*/ 6502502 w 8076121"/>
              <a:gd name="connsiteY105" fmla="*/ 1754372 h 2573079"/>
              <a:gd name="connsiteX106" fmla="*/ 6534400 w 8076121"/>
              <a:gd name="connsiteY106" fmla="*/ 1935126 h 2573079"/>
              <a:gd name="connsiteX107" fmla="*/ 6725786 w 8076121"/>
              <a:gd name="connsiteY107" fmla="*/ 2009554 h 2573079"/>
              <a:gd name="connsiteX108" fmla="*/ 6864009 w 8076121"/>
              <a:gd name="connsiteY108" fmla="*/ 2041452 h 2573079"/>
              <a:gd name="connsiteX109" fmla="*/ 7129823 w 8076121"/>
              <a:gd name="connsiteY109" fmla="*/ 2083982 h 2573079"/>
              <a:gd name="connsiteX110" fmla="*/ 7342474 w 8076121"/>
              <a:gd name="connsiteY110" fmla="*/ 2094614 h 2573079"/>
              <a:gd name="connsiteX111" fmla="*/ 7533860 w 8076121"/>
              <a:gd name="connsiteY111" fmla="*/ 2094614 h 2573079"/>
              <a:gd name="connsiteX112" fmla="*/ 7799674 w 8076121"/>
              <a:gd name="connsiteY112" fmla="*/ 1956391 h 2573079"/>
              <a:gd name="connsiteX113" fmla="*/ 7948530 w 8076121"/>
              <a:gd name="connsiteY113" fmla="*/ 1903228 h 2573079"/>
              <a:gd name="connsiteX114" fmla="*/ 8076121 w 8076121"/>
              <a:gd name="connsiteY114" fmla="*/ 1765005 h 2573079"/>
              <a:gd name="connsiteX115" fmla="*/ 8030711 w 8076121"/>
              <a:gd name="connsiteY115" fmla="*/ 1587131 h 2573079"/>
              <a:gd name="connsiteX116" fmla="*/ 8039129 w 8076121"/>
              <a:gd name="connsiteY116" fmla="*/ 1448908 h 2573079"/>
              <a:gd name="connsiteX117" fmla="*/ 7902013 w 8076121"/>
              <a:gd name="connsiteY117" fmla="*/ 1265275 h 2573079"/>
              <a:gd name="connsiteX118" fmla="*/ 7927265 w 8076121"/>
              <a:gd name="connsiteY118" fmla="*/ 1084521 h 2573079"/>
              <a:gd name="connsiteX119" fmla="*/ 7852837 w 8076121"/>
              <a:gd name="connsiteY119" fmla="*/ 925033 h 2573079"/>
              <a:gd name="connsiteX120" fmla="*/ 7788377 w 8076121"/>
              <a:gd name="connsiteY120" fmla="*/ 853485 h 2573079"/>
              <a:gd name="connsiteX121" fmla="*/ 7746955 w 8076121"/>
              <a:gd name="connsiteY121" fmla="*/ 776842 h 2573079"/>
              <a:gd name="connsiteX122" fmla="*/ 7835559 w 8076121"/>
              <a:gd name="connsiteY122" fmla="*/ 674946 h 2573079"/>
              <a:gd name="connsiteX123" fmla="*/ 7703981 w 8076121"/>
              <a:gd name="connsiteY123" fmla="*/ 499731 h 2573079"/>
              <a:gd name="connsiteX124" fmla="*/ 7640186 w 8076121"/>
              <a:gd name="connsiteY124" fmla="*/ 425303 h 2573079"/>
              <a:gd name="connsiteX125" fmla="*/ 7587023 w 8076121"/>
              <a:gd name="connsiteY125" fmla="*/ 297712 h 2573079"/>
              <a:gd name="connsiteX126" fmla="*/ 7555126 w 8076121"/>
              <a:gd name="connsiteY126" fmla="*/ 191386 h 2573079"/>
              <a:gd name="connsiteX127" fmla="*/ 7555126 w 8076121"/>
              <a:gd name="connsiteY127" fmla="*/ 191386 h 2573079"/>
              <a:gd name="connsiteX128" fmla="*/ 7406270 w 8076121"/>
              <a:gd name="connsiteY128" fmla="*/ 116958 h 2573079"/>
              <a:gd name="connsiteX129" fmla="*/ 7353107 w 8076121"/>
              <a:gd name="connsiteY129" fmla="*/ 116958 h 2573079"/>
              <a:gd name="connsiteX0" fmla="*/ 7172354 w 8076121"/>
              <a:gd name="connsiteY0" fmla="*/ 0 h 2573079"/>
              <a:gd name="connsiteX1" fmla="*/ 7321209 w 8076121"/>
              <a:gd name="connsiteY1" fmla="*/ 148856 h 2573079"/>
              <a:gd name="connsiteX2" fmla="*/ 7381684 w 8076121"/>
              <a:gd name="connsiteY2" fmla="*/ 336255 h 2573079"/>
              <a:gd name="connsiteX3" fmla="*/ 7475160 w 8076121"/>
              <a:gd name="connsiteY3" fmla="*/ 517673 h 2573079"/>
              <a:gd name="connsiteX4" fmla="*/ 7475160 w 8076121"/>
              <a:gd name="connsiteY4" fmla="*/ 645264 h 2573079"/>
              <a:gd name="connsiteX5" fmla="*/ 7373265 w 8076121"/>
              <a:gd name="connsiteY5" fmla="*/ 794120 h 2573079"/>
              <a:gd name="connsiteX6" fmla="*/ 7363740 w 8076121"/>
              <a:gd name="connsiteY6" fmla="*/ 946298 h 2573079"/>
              <a:gd name="connsiteX7" fmla="*/ 7353107 w 8076121"/>
              <a:gd name="connsiteY7" fmla="*/ 1095154 h 2573079"/>
              <a:gd name="connsiteX8" fmla="*/ 7363740 w 8076121"/>
              <a:gd name="connsiteY8" fmla="*/ 1190847 h 2573079"/>
              <a:gd name="connsiteX9" fmla="*/ 7451680 w 8076121"/>
              <a:gd name="connsiteY9" fmla="*/ 1371600 h 2573079"/>
              <a:gd name="connsiteX10" fmla="*/ 7432630 w 8076121"/>
              <a:gd name="connsiteY10" fmla="*/ 1579821 h 2573079"/>
              <a:gd name="connsiteX11" fmla="*/ 7278679 w 8076121"/>
              <a:gd name="connsiteY11" fmla="*/ 1679502 h 2573079"/>
              <a:gd name="connsiteX12" fmla="*/ 7013973 w 8076121"/>
              <a:gd name="connsiteY12" fmla="*/ 1654249 h 2573079"/>
              <a:gd name="connsiteX13" fmla="*/ 6789581 w 8076121"/>
              <a:gd name="connsiteY13" fmla="*/ 1562986 h 2573079"/>
              <a:gd name="connsiteX14" fmla="*/ 6459972 w 8076121"/>
              <a:gd name="connsiteY14" fmla="*/ 1446028 h 2573079"/>
              <a:gd name="connsiteX15" fmla="*/ 6130363 w 8076121"/>
              <a:gd name="connsiteY15" fmla="*/ 1371600 h 2573079"/>
              <a:gd name="connsiteX16" fmla="*/ 5960242 w 8076121"/>
              <a:gd name="connsiteY16" fmla="*/ 1339703 h 2573079"/>
              <a:gd name="connsiteX17" fmla="*/ 5566837 w 8076121"/>
              <a:gd name="connsiteY17" fmla="*/ 1371600 h 2573079"/>
              <a:gd name="connsiteX18" fmla="*/ 5417981 w 8076121"/>
              <a:gd name="connsiteY18" fmla="*/ 1371600 h 2573079"/>
              <a:gd name="connsiteX19" fmla="*/ 5322288 w 8076121"/>
              <a:gd name="connsiteY19" fmla="*/ 1339703 h 2573079"/>
              <a:gd name="connsiteX20" fmla="*/ 5290391 w 8076121"/>
              <a:gd name="connsiteY20" fmla="*/ 1297172 h 2573079"/>
              <a:gd name="connsiteX21" fmla="*/ 5279758 w 8076121"/>
              <a:gd name="connsiteY21" fmla="*/ 1105786 h 2573079"/>
              <a:gd name="connsiteX22" fmla="*/ 5141535 w 8076121"/>
              <a:gd name="connsiteY22" fmla="*/ 1084521 h 2573079"/>
              <a:gd name="connsiteX23" fmla="*/ 4971414 w 8076121"/>
              <a:gd name="connsiteY23" fmla="*/ 1041991 h 2573079"/>
              <a:gd name="connsiteX24" fmla="*/ 4854456 w 8076121"/>
              <a:gd name="connsiteY24" fmla="*/ 1010093 h 2573079"/>
              <a:gd name="connsiteX25" fmla="*/ 4705600 w 8076121"/>
              <a:gd name="connsiteY25" fmla="*/ 967563 h 2573079"/>
              <a:gd name="connsiteX26" fmla="*/ 4694967 w 8076121"/>
              <a:gd name="connsiteY26" fmla="*/ 925033 h 2573079"/>
              <a:gd name="connsiteX27" fmla="*/ 4652437 w 8076121"/>
              <a:gd name="connsiteY27" fmla="*/ 839972 h 2573079"/>
              <a:gd name="connsiteX28" fmla="*/ 4439786 w 8076121"/>
              <a:gd name="connsiteY28" fmla="*/ 786810 h 2573079"/>
              <a:gd name="connsiteX29" fmla="*/ 4301563 w 8076121"/>
              <a:gd name="connsiteY29" fmla="*/ 744279 h 2573079"/>
              <a:gd name="connsiteX30" fmla="*/ 4205870 w 8076121"/>
              <a:gd name="connsiteY30" fmla="*/ 754912 h 2573079"/>
              <a:gd name="connsiteX31" fmla="*/ 4120809 w 8076121"/>
              <a:gd name="connsiteY31" fmla="*/ 808075 h 2573079"/>
              <a:gd name="connsiteX32" fmla="*/ 4088912 w 8076121"/>
              <a:gd name="connsiteY32" fmla="*/ 861238 h 2573079"/>
              <a:gd name="connsiteX33" fmla="*/ 3982586 w 8076121"/>
              <a:gd name="connsiteY33" fmla="*/ 882503 h 2573079"/>
              <a:gd name="connsiteX34" fmla="*/ 3684874 w 8076121"/>
              <a:gd name="connsiteY34" fmla="*/ 861238 h 2573079"/>
              <a:gd name="connsiteX35" fmla="*/ 3493488 w 8076121"/>
              <a:gd name="connsiteY35" fmla="*/ 935665 h 2573079"/>
              <a:gd name="connsiteX36" fmla="*/ 3312735 w 8076121"/>
              <a:gd name="connsiteY36" fmla="*/ 1063256 h 2573079"/>
              <a:gd name="connsiteX37" fmla="*/ 3227674 w 8076121"/>
              <a:gd name="connsiteY37" fmla="*/ 1137684 h 2573079"/>
              <a:gd name="connsiteX38" fmla="*/ 3419060 w 8076121"/>
              <a:gd name="connsiteY38" fmla="*/ 1286540 h 2573079"/>
              <a:gd name="connsiteX39" fmla="*/ 3525386 w 8076121"/>
              <a:gd name="connsiteY39" fmla="*/ 1360968 h 2573079"/>
              <a:gd name="connsiteX40" fmla="*/ 3525386 w 8076121"/>
              <a:gd name="connsiteY40" fmla="*/ 1360968 h 2573079"/>
              <a:gd name="connsiteX41" fmla="*/ 3231957 w 8076121"/>
              <a:gd name="connsiteY41" fmla="*/ 1369681 h 2573079"/>
              <a:gd name="connsiteX42" fmla="*/ 3031858 w 8076121"/>
              <a:gd name="connsiteY42" fmla="*/ 1312531 h 2573079"/>
              <a:gd name="connsiteX43" fmla="*/ 2821570 w 8076121"/>
              <a:gd name="connsiteY43" fmla="*/ 1248588 h 2573079"/>
              <a:gd name="connsiteX44" fmla="*/ 2674929 w 8076121"/>
              <a:gd name="connsiteY44" fmla="*/ 1282405 h 2573079"/>
              <a:gd name="connsiteX45" fmla="*/ 2564469 w 8076121"/>
              <a:gd name="connsiteY45" fmla="*/ 1337635 h 2573079"/>
              <a:gd name="connsiteX46" fmla="*/ 2419600 w 8076121"/>
              <a:gd name="connsiteY46" fmla="*/ 1477926 h 2573079"/>
              <a:gd name="connsiteX47" fmla="*/ 2217581 w 8076121"/>
              <a:gd name="connsiteY47" fmla="*/ 1573619 h 2573079"/>
              <a:gd name="connsiteX48" fmla="*/ 1909237 w 8076121"/>
              <a:gd name="connsiteY48" fmla="*/ 1658679 h 2573079"/>
              <a:gd name="connsiteX49" fmla="*/ 1622158 w 8076121"/>
              <a:gd name="connsiteY49" fmla="*/ 1679945 h 2573079"/>
              <a:gd name="connsiteX50" fmla="*/ 1441405 w 8076121"/>
              <a:gd name="connsiteY50" fmla="*/ 1743740 h 2573079"/>
              <a:gd name="connsiteX51" fmla="*/ 1218121 w 8076121"/>
              <a:gd name="connsiteY51" fmla="*/ 1754372 h 2573079"/>
              <a:gd name="connsiteX52" fmla="*/ 1133060 w 8076121"/>
              <a:gd name="connsiteY52" fmla="*/ 1786270 h 2573079"/>
              <a:gd name="connsiteX53" fmla="*/ 37907 w 8076121"/>
              <a:gd name="connsiteY53" fmla="*/ 1275908 h 2573079"/>
              <a:gd name="connsiteX54" fmla="*/ 484474 w 8076121"/>
              <a:gd name="connsiteY54" fmla="*/ 2573079 h 2573079"/>
              <a:gd name="connsiteX55" fmla="*/ 1590260 w 8076121"/>
              <a:gd name="connsiteY55" fmla="*/ 2286000 h 2573079"/>
              <a:gd name="connsiteX56" fmla="*/ 2111256 w 8076121"/>
              <a:gd name="connsiteY56" fmla="*/ 2307265 h 2573079"/>
              <a:gd name="connsiteX57" fmla="*/ 2260112 w 8076121"/>
              <a:gd name="connsiteY57" fmla="*/ 2137145 h 2573079"/>
              <a:gd name="connsiteX58" fmla="*/ 2472763 w 8076121"/>
              <a:gd name="connsiteY58" fmla="*/ 1850065 h 2573079"/>
              <a:gd name="connsiteX59" fmla="*/ 2494028 w 8076121"/>
              <a:gd name="connsiteY59" fmla="*/ 1807535 h 2573079"/>
              <a:gd name="connsiteX60" fmla="*/ 2600354 w 8076121"/>
              <a:gd name="connsiteY60" fmla="*/ 1733107 h 2573079"/>
              <a:gd name="connsiteX61" fmla="*/ 2685414 w 8076121"/>
              <a:gd name="connsiteY61" fmla="*/ 1690577 h 2573079"/>
              <a:gd name="connsiteX62" fmla="*/ 2632251 w 8076121"/>
              <a:gd name="connsiteY62" fmla="*/ 1584252 h 2573079"/>
              <a:gd name="connsiteX63" fmla="*/ 2693831 w 8076121"/>
              <a:gd name="connsiteY63" fmla="*/ 1543493 h 2573079"/>
              <a:gd name="connsiteX64" fmla="*/ 2759841 w 8076121"/>
              <a:gd name="connsiteY64" fmla="*/ 1467293 h 2573079"/>
              <a:gd name="connsiteX65" fmla="*/ 2770474 w 8076121"/>
              <a:gd name="connsiteY65" fmla="*/ 1460353 h 2573079"/>
              <a:gd name="connsiteX66" fmla="*/ 2936460 w 8076121"/>
              <a:gd name="connsiteY66" fmla="*/ 1390503 h 2573079"/>
              <a:gd name="connsiteX67" fmla="*/ 3131981 w 8076121"/>
              <a:gd name="connsiteY67" fmla="*/ 1435396 h 2573079"/>
              <a:gd name="connsiteX68" fmla="*/ 3280837 w 8076121"/>
              <a:gd name="connsiteY68" fmla="*/ 1467293 h 2573079"/>
              <a:gd name="connsiteX69" fmla="*/ 3419060 w 8076121"/>
              <a:gd name="connsiteY69" fmla="*/ 1499191 h 2573079"/>
              <a:gd name="connsiteX70" fmla="*/ 3567916 w 8076121"/>
              <a:gd name="connsiteY70" fmla="*/ 1499191 h 2573079"/>
              <a:gd name="connsiteX71" fmla="*/ 3663609 w 8076121"/>
              <a:gd name="connsiteY71" fmla="*/ 1477926 h 2573079"/>
              <a:gd name="connsiteX72" fmla="*/ 3684874 w 8076121"/>
              <a:gd name="connsiteY72" fmla="*/ 1403498 h 2573079"/>
              <a:gd name="connsiteX73" fmla="*/ 3674242 w 8076121"/>
              <a:gd name="connsiteY73" fmla="*/ 1329070 h 2573079"/>
              <a:gd name="connsiteX74" fmla="*/ 3599814 w 8076121"/>
              <a:gd name="connsiteY74" fmla="*/ 1275907 h 2573079"/>
              <a:gd name="connsiteX75" fmla="*/ 3429693 w 8076121"/>
              <a:gd name="connsiteY75" fmla="*/ 1222745 h 2573079"/>
              <a:gd name="connsiteX76" fmla="*/ 3334000 w 8076121"/>
              <a:gd name="connsiteY76" fmla="*/ 1158949 h 2573079"/>
              <a:gd name="connsiteX77" fmla="*/ 3450958 w 8076121"/>
              <a:gd name="connsiteY77" fmla="*/ 1105786 h 2573079"/>
              <a:gd name="connsiteX78" fmla="*/ 3578549 w 8076121"/>
              <a:gd name="connsiteY78" fmla="*/ 1063256 h 2573079"/>
              <a:gd name="connsiteX79" fmla="*/ 3674242 w 8076121"/>
              <a:gd name="connsiteY79" fmla="*/ 978196 h 2573079"/>
              <a:gd name="connsiteX80" fmla="*/ 3854995 w 8076121"/>
              <a:gd name="connsiteY80" fmla="*/ 935665 h 2573079"/>
              <a:gd name="connsiteX81" fmla="*/ 3971954 w 8076121"/>
              <a:gd name="connsiteY81" fmla="*/ 946298 h 2573079"/>
              <a:gd name="connsiteX82" fmla="*/ 4099544 w 8076121"/>
              <a:gd name="connsiteY82" fmla="*/ 946298 h 2573079"/>
              <a:gd name="connsiteX83" fmla="*/ 4205870 w 8076121"/>
              <a:gd name="connsiteY83" fmla="*/ 850605 h 2573079"/>
              <a:gd name="connsiteX84" fmla="*/ 4375991 w 8076121"/>
              <a:gd name="connsiteY84" fmla="*/ 818707 h 2573079"/>
              <a:gd name="connsiteX85" fmla="*/ 4514214 w 8076121"/>
              <a:gd name="connsiteY85" fmla="*/ 829340 h 2573079"/>
              <a:gd name="connsiteX86" fmla="*/ 4567377 w 8076121"/>
              <a:gd name="connsiteY86" fmla="*/ 871870 h 2573079"/>
              <a:gd name="connsiteX87" fmla="*/ 4546112 w 8076121"/>
              <a:gd name="connsiteY87" fmla="*/ 956931 h 2573079"/>
              <a:gd name="connsiteX88" fmla="*/ 4641805 w 8076121"/>
              <a:gd name="connsiteY88" fmla="*/ 1020726 h 2573079"/>
              <a:gd name="connsiteX89" fmla="*/ 4875721 w 8076121"/>
              <a:gd name="connsiteY89" fmla="*/ 1084521 h 2573079"/>
              <a:gd name="connsiteX90" fmla="*/ 5024577 w 8076121"/>
              <a:gd name="connsiteY90" fmla="*/ 1137684 h 2573079"/>
              <a:gd name="connsiteX91" fmla="*/ 5130902 w 8076121"/>
              <a:gd name="connsiteY91" fmla="*/ 1190847 h 2573079"/>
              <a:gd name="connsiteX92" fmla="*/ 5120270 w 8076121"/>
              <a:gd name="connsiteY92" fmla="*/ 1297172 h 2573079"/>
              <a:gd name="connsiteX93" fmla="*/ 5120270 w 8076121"/>
              <a:gd name="connsiteY93" fmla="*/ 1360968 h 2573079"/>
              <a:gd name="connsiteX94" fmla="*/ 5205330 w 8076121"/>
              <a:gd name="connsiteY94" fmla="*/ 1414131 h 2573079"/>
              <a:gd name="connsiteX95" fmla="*/ 5375451 w 8076121"/>
              <a:gd name="connsiteY95" fmla="*/ 1488558 h 2573079"/>
              <a:gd name="connsiteX96" fmla="*/ 5545572 w 8076121"/>
              <a:gd name="connsiteY96" fmla="*/ 1499191 h 2573079"/>
              <a:gd name="connsiteX97" fmla="*/ 5705060 w 8076121"/>
              <a:gd name="connsiteY97" fmla="*/ 1509824 h 2573079"/>
              <a:gd name="connsiteX98" fmla="*/ 5832651 w 8076121"/>
              <a:gd name="connsiteY98" fmla="*/ 1509824 h 2573079"/>
              <a:gd name="connsiteX99" fmla="*/ 5970874 w 8076121"/>
              <a:gd name="connsiteY99" fmla="*/ 1509824 h 2573079"/>
              <a:gd name="connsiteX100" fmla="*/ 6109098 w 8076121"/>
              <a:gd name="connsiteY100" fmla="*/ 1531089 h 2573079"/>
              <a:gd name="connsiteX101" fmla="*/ 6226056 w 8076121"/>
              <a:gd name="connsiteY101" fmla="*/ 1541721 h 2573079"/>
              <a:gd name="connsiteX102" fmla="*/ 6332381 w 8076121"/>
              <a:gd name="connsiteY102" fmla="*/ 1562986 h 2573079"/>
              <a:gd name="connsiteX103" fmla="*/ 6428074 w 8076121"/>
              <a:gd name="connsiteY103" fmla="*/ 1584252 h 2573079"/>
              <a:gd name="connsiteX104" fmla="*/ 6502502 w 8076121"/>
              <a:gd name="connsiteY104" fmla="*/ 1637414 h 2573079"/>
              <a:gd name="connsiteX105" fmla="*/ 6502502 w 8076121"/>
              <a:gd name="connsiteY105" fmla="*/ 1754372 h 2573079"/>
              <a:gd name="connsiteX106" fmla="*/ 6534400 w 8076121"/>
              <a:gd name="connsiteY106" fmla="*/ 1935126 h 2573079"/>
              <a:gd name="connsiteX107" fmla="*/ 6725786 w 8076121"/>
              <a:gd name="connsiteY107" fmla="*/ 2009554 h 2573079"/>
              <a:gd name="connsiteX108" fmla="*/ 6864009 w 8076121"/>
              <a:gd name="connsiteY108" fmla="*/ 2041452 h 2573079"/>
              <a:gd name="connsiteX109" fmla="*/ 7129823 w 8076121"/>
              <a:gd name="connsiteY109" fmla="*/ 2083982 h 2573079"/>
              <a:gd name="connsiteX110" fmla="*/ 7342474 w 8076121"/>
              <a:gd name="connsiteY110" fmla="*/ 2094614 h 2573079"/>
              <a:gd name="connsiteX111" fmla="*/ 7533860 w 8076121"/>
              <a:gd name="connsiteY111" fmla="*/ 2094614 h 2573079"/>
              <a:gd name="connsiteX112" fmla="*/ 7799674 w 8076121"/>
              <a:gd name="connsiteY112" fmla="*/ 1956391 h 2573079"/>
              <a:gd name="connsiteX113" fmla="*/ 7948530 w 8076121"/>
              <a:gd name="connsiteY113" fmla="*/ 1903228 h 2573079"/>
              <a:gd name="connsiteX114" fmla="*/ 8076121 w 8076121"/>
              <a:gd name="connsiteY114" fmla="*/ 1765005 h 2573079"/>
              <a:gd name="connsiteX115" fmla="*/ 8030711 w 8076121"/>
              <a:gd name="connsiteY115" fmla="*/ 1587131 h 2573079"/>
              <a:gd name="connsiteX116" fmla="*/ 8039129 w 8076121"/>
              <a:gd name="connsiteY116" fmla="*/ 1448908 h 2573079"/>
              <a:gd name="connsiteX117" fmla="*/ 7902013 w 8076121"/>
              <a:gd name="connsiteY117" fmla="*/ 1265275 h 2573079"/>
              <a:gd name="connsiteX118" fmla="*/ 7927265 w 8076121"/>
              <a:gd name="connsiteY118" fmla="*/ 1084521 h 2573079"/>
              <a:gd name="connsiteX119" fmla="*/ 7852837 w 8076121"/>
              <a:gd name="connsiteY119" fmla="*/ 925033 h 2573079"/>
              <a:gd name="connsiteX120" fmla="*/ 7788377 w 8076121"/>
              <a:gd name="connsiteY120" fmla="*/ 853485 h 2573079"/>
              <a:gd name="connsiteX121" fmla="*/ 7746955 w 8076121"/>
              <a:gd name="connsiteY121" fmla="*/ 776842 h 2573079"/>
              <a:gd name="connsiteX122" fmla="*/ 7835559 w 8076121"/>
              <a:gd name="connsiteY122" fmla="*/ 674946 h 2573079"/>
              <a:gd name="connsiteX123" fmla="*/ 7703981 w 8076121"/>
              <a:gd name="connsiteY123" fmla="*/ 499731 h 2573079"/>
              <a:gd name="connsiteX124" fmla="*/ 7640186 w 8076121"/>
              <a:gd name="connsiteY124" fmla="*/ 425303 h 2573079"/>
              <a:gd name="connsiteX125" fmla="*/ 7587023 w 8076121"/>
              <a:gd name="connsiteY125" fmla="*/ 297712 h 2573079"/>
              <a:gd name="connsiteX126" fmla="*/ 7555126 w 8076121"/>
              <a:gd name="connsiteY126" fmla="*/ 191386 h 2573079"/>
              <a:gd name="connsiteX127" fmla="*/ 7555126 w 8076121"/>
              <a:gd name="connsiteY127" fmla="*/ 191386 h 2573079"/>
              <a:gd name="connsiteX128" fmla="*/ 7406270 w 8076121"/>
              <a:gd name="connsiteY128" fmla="*/ 116958 h 2573079"/>
              <a:gd name="connsiteX129" fmla="*/ 7353107 w 8076121"/>
              <a:gd name="connsiteY129" fmla="*/ 116958 h 2573079"/>
              <a:gd name="connsiteX0" fmla="*/ 7172354 w 8039129"/>
              <a:gd name="connsiteY0" fmla="*/ 0 h 2573079"/>
              <a:gd name="connsiteX1" fmla="*/ 7321209 w 8039129"/>
              <a:gd name="connsiteY1" fmla="*/ 148856 h 2573079"/>
              <a:gd name="connsiteX2" fmla="*/ 7381684 w 8039129"/>
              <a:gd name="connsiteY2" fmla="*/ 336255 h 2573079"/>
              <a:gd name="connsiteX3" fmla="*/ 7475160 w 8039129"/>
              <a:gd name="connsiteY3" fmla="*/ 517673 h 2573079"/>
              <a:gd name="connsiteX4" fmla="*/ 7475160 w 8039129"/>
              <a:gd name="connsiteY4" fmla="*/ 645264 h 2573079"/>
              <a:gd name="connsiteX5" fmla="*/ 7373265 w 8039129"/>
              <a:gd name="connsiteY5" fmla="*/ 794120 h 2573079"/>
              <a:gd name="connsiteX6" fmla="*/ 7363740 w 8039129"/>
              <a:gd name="connsiteY6" fmla="*/ 946298 h 2573079"/>
              <a:gd name="connsiteX7" fmla="*/ 7353107 w 8039129"/>
              <a:gd name="connsiteY7" fmla="*/ 1095154 h 2573079"/>
              <a:gd name="connsiteX8" fmla="*/ 7363740 w 8039129"/>
              <a:gd name="connsiteY8" fmla="*/ 1190847 h 2573079"/>
              <a:gd name="connsiteX9" fmla="*/ 7451680 w 8039129"/>
              <a:gd name="connsiteY9" fmla="*/ 1371600 h 2573079"/>
              <a:gd name="connsiteX10" fmla="*/ 7432630 w 8039129"/>
              <a:gd name="connsiteY10" fmla="*/ 1579821 h 2573079"/>
              <a:gd name="connsiteX11" fmla="*/ 7278679 w 8039129"/>
              <a:gd name="connsiteY11" fmla="*/ 1679502 h 2573079"/>
              <a:gd name="connsiteX12" fmla="*/ 7013973 w 8039129"/>
              <a:gd name="connsiteY12" fmla="*/ 1654249 h 2573079"/>
              <a:gd name="connsiteX13" fmla="*/ 6789581 w 8039129"/>
              <a:gd name="connsiteY13" fmla="*/ 1562986 h 2573079"/>
              <a:gd name="connsiteX14" fmla="*/ 6459972 w 8039129"/>
              <a:gd name="connsiteY14" fmla="*/ 1446028 h 2573079"/>
              <a:gd name="connsiteX15" fmla="*/ 6130363 w 8039129"/>
              <a:gd name="connsiteY15" fmla="*/ 1371600 h 2573079"/>
              <a:gd name="connsiteX16" fmla="*/ 5960242 w 8039129"/>
              <a:gd name="connsiteY16" fmla="*/ 1339703 h 2573079"/>
              <a:gd name="connsiteX17" fmla="*/ 5566837 w 8039129"/>
              <a:gd name="connsiteY17" fmla="*/ 1371600 h 2573079"/>
              <a:gd name="connsiteX18" fmla="*/ 5417981 w 8039129"/>
              <a:gd name="connsiteY18" fmla="*/ 1371600 h 2573079"/>
              <a:gd name="connsiteX19" fmla="*/ 5322288 w 8039129"/>
              <a:gd name="connsiteY19" fmla="*/ 1339703 h 2573079"/>
              <a:gd name="connsiteX20" fmla="*/ 5290391 w 8039129"/>
              <a:gd name="connsiteY20" fmla="*/ 1297172 h 2573079"/>
              <a:gd name="connsiteX21" fmla="*/ 5279758 w 8039129"/>
              <a:gd name="connsiteY21" fmla="*/ 1105786 h 2573079"/>
              <a:gd name="connsiteX22" fmla="*/ 5141535 w 8039129"/>
              <a:gd name="connsiteY22" fmla="*/ 1084521 h 2573079"/>
              <a:gd name="connsiteX23" fmla="*/ 4971414 w 8039129"/>
              <a:gd name="connsiteY23" fmla="*/ 1041991 h 2573079"/>
              <a:gd name="connsiteX24" fmla="*/ 4854456 w 8039129"/>
              <a:gd name="connsiteY24" fmla="*/ 1010093 h 2573079"/>
              <a:gd name="connsiteX25" fmla="*/ 4705600 w 8039129"/>
              <a:gd name="connsiteY25" fmla="*/ 967563 h 2573079"/>
              <a:gd name="connsiteX26" fmla="*/ 4694967 w 8039129"/>
              <a:gd name="connsiteY26" fmla="*/ 925033 h 2573079"/>
              <a:gd name="connsiteX27" fmla="*/ 4652437 w 8039129"/>
              <a:gd name="connsiteY27" fmla="*/ 839972 h 2573079"/>
              <a:gd name="connsiteX28" fmla="*/ 4439786 w 8039129"/>
              <a:gd name="connsiteY28" fmla="*/ 786810 h 2573079"/>
              <a:gd name="connsiteX29" fmla="*/ 4301563 w 8039129"/>
              <a:gd name="connsiteY29" fmla="*/ 744279 h 2573079"/>
              <a:gd name="connsiteX30" fmla="*/ 4205870 w 8039129"/>
              <a:gd name="connsiteY30" fmla="*/ 754912 h 2573079"/>
              <a:gd name="connsiteX31" fmla="*/ 4120809 w 8039129"/>
              <a:gd name="connsiteY31" fmla="*/ 808075 h 2573079"/>
              <a:gd name="connsiteX32" fmla="*/ 4088912 w 8039129"/>
              <a:gd name="connsiteY32" fmla="*/ 861238 h 2573079"/>
              <a:gd name="connsiteX33" fmla="*/ 3982586 w 8039129"/>
              <a:gd name="connsiteY33" fmla="*/ 882503 h 2573079"/>
              <a:gd name="connsiteX34" fmla="*/ 3684874 w 8039129"/>
              <a:gd name="connsiteY34" fmla="*/ 861238 h 2573079"/>
              <a:gd name="connsiteX35" fmla="*/ 3493488 w 8039129"/>
              <a:gd name="connsiteY35" fmla="*/ 935665 h 2573079"/>
              <a:gd name="connsiteX36" fmla="*/ 3312735 w 8039129"/>
              <a:gd name="connsiteY36" fmla="*/ 1063256 h 2573079"/>
              <a:gd name="connsiteX37" fmla="*/ 3227674 w 8039129"/>
              <a:gd name="connsiteY37" fmla="*/ 1137684 h 2573079"/>
              <a:gd name="connsiteX38" fmla="*/ 3419060 w 8039129"/>
              <a:gd name="connsiteY38" fmla="*/ 1286540 h 2573079"/>
              <a:gd name="connsiteX39" fmla="*/ 3525386 w 8039129"/>
              <a:gd name="connsiteY39" fmla="*/ 1360968 h 2573079"/>
              <a:gd name="connsiteX40" fmla="*/ 3525386 w 8039129"/>
              <a:gd name="connsiteY40" fmla="*/ 1360968 h 2573079"/>
              <a:gd name="connsiteX41" fmla="*/ 3231957 w 8039129"/>
              <a:gd name="connsiteY41" fmla="*/ 1369681 h 2573079"/>
              <a:gd name="connsiteX42" fmla="*/ 3031858 w 8039129"/>
              <a:gd name="connsiteY42" fmla="*/ 1312531 h 2573079"/>
              <a:gd name="connsiteX43" fmla="*/ 2821570 w 8039129"/>
              <a:gd name="connsiteY43" fmla="*/ 1248588 h 2573079"/>
              <a:gd name="connsiteX44" fmla="*/ 2674929 w 8039129"/>
              <a:gd name="connsiteY44" fmla="*/ 1282405 h 2573079"/>
              <a:gd name="connsiteX45" fmla="*/ 2564469 w 8039129"/>
              <a:gd name="connsiteY45" fmla="*/ 1337635 h 2573079"/>
              <a:gd name="connsiteX46" fmla="*/ 2419600 w 8039129"/>
              <a:gd name="connsiteY46" fmla="*/ 1477926 h 2573079"/>
              <a:gd name="connsiteX47" fmla="*/ 2217581 w 8039129"/>
              <a:gd name="connsiteY47" fmla="*/ 1573619 h 2573079"/>
              <a:gd name="connsiteX48" fmla="*/ 1909237 w 8039129"/>
              <a:gd name="connsiteY48" fmla="*/ 1658679 h 2573079"/>
              <a:gd name="connsiteX49" fmla="*/ 1622158 w 8039129"/>
              <a:gd name="connsiteY49" fmla="*/ 1679945 h 2573079"/>
              <a:gd name="connsiteX50" fmla="*/ 1441405 w 8039129"/>
              <a:gd name="connsiteY50" fmla="*/ 1743740 h 2573079"/>
              <a:gd name="connsiteX51" fmla="*/ 1218121 w 8039129"/>
              <a:gd name="connsiteY51" fmla="*/ 1754372 h 2573079"/>
              <a:gd name="connsiteX52" fmla="*/ 1133060 w 8039129"/>
              <a:gd name="connsiteY52" fmla="*/ 1786270 h 2573079"/>
              <a:gd name="connsiteX53" fmla="*/ 37907 w 8039129"/>
              <a:gd name="connsiteY53" fmla="*/ 1275908 h 2573079"/>
              <a:gd name="connsiteX54" fmla="*/ 484474 w 8039129"/>
              <a:gd name="connsiteY54" fmla="*/ 2573079 h 2573079"/>
              <a:gd name="connsiteX55" fmla="*/ 1590260 w 8039129"/>
              <a:gd name="connsiteY55" fmla="*/ 2286000 h 2573079"/>
              <a:gd name="connsiteX56" fmla="*/ 2111256 w 8039129"/>
              <a:gd name="connsiteY56" fmla="*/ 2307265 h 2573079"/>
              <a:gd name="connsiteX57" fmla="*/ 2260112 w 8039129"/>
              <a:gd name="connsiteY57" fmla="*/ 2137145 h 2573079"/>
              <a:gd name="connsiteX58" fmla="*/ 2472763 w 8039129"/>
              <a:gd name="connsiteY58" fmla="*/ 1850065 h 2573079"/>
              <a:gd name="connsiteX59" fmla="*/ 2494028 w 8039129"/>
              <a:gd name="connsiteY59" fmla="*/ 1807535 h 2573079"/>
              <a:gd name="connsiteX60" fmla="*/ 2600354 w 8039129"/>
              <a:gd name="connsiteY60" fmla="*/ 1733107 h 2573079"/>
              <a:gd name="connsiteX61" fmla="*/ 2685414 w 8039129"/>
              <a:gd name="connsiteY61" fmla="*/ 1690577 h 2573079"/>
              <a:gd name="connsiteX62" fmla="*/ 2632251 w 8039129"/>
              <a:gd name="connsiteY62" fmla="*/ 1584252 h 2573079"/>
              <a:gd name="connsiteX63" fmla="*/ 2693831 w 8039129"/>
              <a:gd name="connsiteY63" fmla="*/ 1543493 h 2573079"/>
              <a:gd name="connsiteX64" fmla="*/ 2759841 w 8039129"/>
              <a:gd name="connsiteY64" fmla="*/ 1467293 h 2573079"/>
              <a:gd name="connsiteX65" fmla="*/ 2770474 w 8039129"/>
              <a:gd name="connsiteY65" fmla="*/ 1460353 h 2573079"/>
              <a:gd name="connsiteX66" fmla="*/ 2936460 w 8039129"/>
              <a:gd name="connsiteY66" fmla="*/ 1390503 h 2573079"/>
              <a:gd name="connsiteX67" fmla="*/ 3131981 w 8039129"/>
              <a:gd name="connsiteY67" fmla="*/ 1435396 h 2573079"/>
              <a:gd name="connsiteX68" fmla="*/ 3280837 w 8039129"/>
              <a:gd name="connsiteY68" fmla="*/ 1467293 h 2573079"/>
              <a:gd name="connsiteX69" fmla="*/ 3419060 w 8039129"/>
              <a:gd name="connsiteY69" fmla="*/ 1499191 h 2573079"/>
              <a:gd name="connsiteX70" fmla="*/ 3567916 w 8039129"/>
              <a:gd name="connsiteY70" fmla="*/ 1499191 h 2573079"/>
              <a:gd name="connsiteX71" fmla="*/ 3663609 w 8039129"/>
              <a:gd name="connsiteY71" fmla="*/ 1477926 h 2573079"/>
              <a:gd name="connsiteX72" fmla="*/ 3684874 w 8039129"/>
              <a:gd name="connsiteY72" fmla="*/ 1403498 h 2573079"/>
              <a:gd name="connsiteX73" fmla="*/ 3674242 w 8039129"/>
              <a:gd name="connsiteY73" fmla="*/ 1329070 h 2573079"/>
              <a:gd name="connsiteX74" fmla="*/ 3599814 w 8039129"/>
              <a:gd name="connsiteY74" fmla="*/ 1275907 h 2573079"/>
              <a:gd name="connsiteX75" fmla="*/ 3429693 w 8039129"/>
              <a:gd name="connsiteY75" fmla="*/ 1222745 h 2573079"/>
              <a:gd name="connsiteX76" fmla="*/ 3334000 w 8039129"/>
              <a:gd name="connsiteY76" fmla="*/ 1158949 h 2573079"/>
              <a:gd name="connsiteX77" fmla="*/ 3450958 w 8039129"/>
              <a:gd name="connsiteY77" fmla="*/ 1105786 h 2573079"/>
              <a:gd name="connsiteX78" fmla="*/ 3578549 w 8039129"/>
              <a:gd name="connsiteY78" fmla="*/ 1063256 h 2573079"/>
              <a:gd name="connsiteX79" fmla="*/ 3674242 w 8039129"/>
              <a:gd name="connsiteY79" fmla="*/ 978196 h 2573079"/>
              <a:gd name="connsiteX80" fmla="*/ 3854995 w 8039129"/>
              <a:gd name="connsiteY80" fmla="*/ 935665 h 2573079"/>
              <a:gd name="connsiteX81" fmla="*/ 3971954 w 8039129"/>
              <a:gd name="connsiteY81" fmla="*/ 946298 h 2573079"/>
              <a:gd name="connsiteX82" fmla="*/ 4099544 w 8039129"/>
              <a:gd name="connsiteY82" fmla="*/ 946298 h 2573079"/>
              <a:gd name="connsiteX83" fmla="*/ 4205870 w 8039129"/>
              <a:gd name="connsiteY83" fmla="*/ 850605 h 2573079"/>
              <a:gd name="connsiteX84" fmla="*/ 4375991 w 8039129"/>
              <a:gd name="connsiteY84" fmla="*/ 818707 h 2573079"/>
              <a:gd name="connsiteX85" fmla="*/ 4514214 w 8039129"/>
              <a:gd name="connsiteY85" fmla="*/ 829340 h 2573079"/>
              <a:gd name="connsiteX86" fmla="*/ 4567377 w 8039129"/>
              <a:gd name="connsiteY86" fmla="*/ 871870 h 2573079"/>
              <a:gd name="connsiteX87" fmla="*/ 4546112 w 8039129"/>
              <a:gd name="connsiteY87" fmla="*/ 956931 h 2573079"/>
              <a:gd name="connsiteX88" fmla="*/ 4641805 w 8039129"/>
              <a:gd name="connsiteY88" fmla="*/ 1020726 h 2573079"/>
              <a:gd name="connsiteX89" fmla="*/ 4875721 w 8039129"/>
              <a:gd name="connsiteY89" fmla="*/ 1084521 h 2573079"/>
              <a:gd name="connsiteX90" fmla="*/ 5024577 w 8039129"/>
              <a:gd name="connsiteY90" fmla="*/ 1137684 h 2573079"/>
              <a:gd name="connsiteX91" fmla="*/ 5130902 w 8039129"/>
              <a:gd name="connsiteY91" fmla="*/ 1190847 h 2573079"/>
              <a:gd name="connsiteX92" fmla="*/ 5120270 w 8039129"/>
              <a:gd name="connsiteY92" fmla="*/ 1297172 h 2573079"/>
              <a:gd name="connsiteX93" fmla="*/ 5120270 w 8039129"/>
              <a:gd name="connsiteY93" fmla="*/ 1360968 h 2573079"/>
              <a:gd name="connsiteX94" fmla="*/ 5205330 w 8039129"/>
              <a:gd name="connsiteY94" fmla="*/ 1414131 h 2573079"/>
              <a:gd name="connsiteX95" fmla="*/ 5375451 w 8039129"/>
              <a:gd name="connsiteY95" fmla="*/ 1488558 h 2573079"/>
              <a:gd name="connsiteX96" fmla="*/ 5545572 w 8039129"/>
              <a:gd name="connsiteY96" fmla="*/ 1499191 h 2573079"/>
              <a:gd name="connsiteX97" fmla="*/ 5705060 w 8039129"/>
              <a:gd name="connsiteY97" fmla="*/ 1509824 h 2573079"/>
              <a:gd name="connsiteX98" fmla="*/ 5832651 w 8039129"/>
              <a:gd name="connsiteY98" fmla="*/ 1509824 h 2573079"/>
              <a:gd name="connsiteX99" fmla="*/ 5970874 w 8039129"/>
              <a:gd name="connsiteY99" fmla="*/ 1509824 h 2573079"/>
              <a:gd name="connsiteX100" fmla="*/ 6109098 w 8039129"/>
              <a:gd name="connsiteY100" fmla="*/ 1531089 h 2573079"/>
              <a:gd name="connsiteX101" fmla="*/ 6226056 w 8039129"/>
              <a:gd name="connsiteY101" fmla="*/ 1541721 h 2573079"/>
              <a:gd name="connsiteX102" fmla="*/ 6332381 w 8039129"/>
              <a:gd name="connsiteY102" fmla="*/ 1562986 h 2573079"/>
              <a:gd name="connsiteX103" fmla="*/ 6428074 w 8039129"/>
              <a:gd name="connsiteY103" fmla="*/ 1584252 h 2573079"/>
              <a:gd name="connsiteX104" fmla="*/ 6502502 w 8039129"/>
              <a:gd name="connsiteY104" fmla="*/ 1637414 h 2573079"/>
              <a:gd name="connsiteX105" fmla="*/ 6502502 w 8039129"/>
              <a:gd name="connsiteY105" fmla="*/ 1754372 h 2573079"/>
              <a:gd name="connsiteX106" fmla="*/ 6534400 w 8039129"/>
              <a:gd name="connsiteY106" fmla="*/ 1935126 h 2573079"/>
              <a:gd name="connsiteX107" fmla="*/ 6725786 w 8039129"/>
              <a:gd name="connsiteY107" fmla="*/ 2009554 h 2573079"/>
              <a:gd name="connsiteX108" fmla="*/ 6864009 w 8039129"/>
              <a:gd name="connsiteY108" fmla="*/ 2041452 h 2573079"/>
              <a:gd name="connsiteX109" fmla="*/ 7129823 w 8039129"/>
              <a:gd name="connsiteY109" fmla="*/ 2083982 h 2573079"/>
              <a:gd name="connsiteX110" fmla="*/ 7342474 w 8039129"/>
              <a:gd name="connsiteY110" fmla="*/ 2094614 h 2573079"/>
              <a:gd name="connsiteX111" fmla="*/ 7533860 w 8039129"/>
              <a:gd name="connsiteY111" fmla="*/ 2094614 h 2573079"/>
              <a:gd name="connsiteX112" fmla="*/ 7799674 w 8039129"/>
              <a:gd name="connsiteY112" fmla="*/ 1956391 h 2573079"/>
              <a:gd name="connsiteX113" fmla="*/ 7948530 w 8039129"/>
              <a:gd name="connsiteY113" fmla="*/ 1903228 h 2573079"/>
              <a:gd name="connsiteX114" fmla="*/ 8028413 w 8039129"/>
              <a:gd name="connsiteY114" fmla="*/ 1765005 h 2573079"/>
              <a:gd name="connsiteX115" fmla="*/ 8030711 w 8039129"/>
              <a:gd name="connsiteY115" fmla="*/ 1587131 h 2573079"/>
              <a:gd name="connsiteX116" fmla="*/ 8039129 w 8039129"/>
              <a:gd name="connsiteY116" fmla="*/ 1448908 h 2573079"/>
              <a:gd name="connsiteX117" fmla="*/ 7902013 w 8039129"/>
              <a:gd name="connsiteY117" fmla="*/ 1265275 h 2573079"/>
              <a:gd name="connsiteX118" fmla="*/ 7927265 w 8039129"/>
              <a:gd name="connsiteY118" fmla="*/ 1084521 h 2573079"/>
              <a:gd name="connsiteX119" fmla="*/ 7852837 w 8039129"/>
              <a:gd name="connsiteY119" fmla="*/ 925033 h 2573079"/>
              <a:gd name="connsiteX120" fmla="*/ 7788377 w 8039129"/>
              <a:gd name="connsiteY120" fmla="*/ 853485 h 2573079"/>
              <a:gd name="connsiteX121" fmla="*/ 7746955 w 8039129"/>
              <a:gd name="connsiteY121" fmla="*/ 776842 h 2573079"/>
              <a:gd name="connsiteX122" fmla="*/ 7835559 w 8039129"/>
              <a:gd name="connsiteY122" fmla="*/ 674946 h 2573079"/>
              <a:gd name="connsiteX123" fmla="*/ 7703981 w 8039129"/>
              <a:gd name="connsiteY123" fmla="*/ 499731 h 2573079"/>
              <a:gd name="connsiteX124" fmla="*/ 7640186 w 8039129"/>
              <a:gd name="connsiteY124" fmla="*/ 425303 h 2573079"/>
              <a:gd name="connsiteX125" fmla="*/ 7587023 w 8039129"/>
              <a:gd name="connsiteY125" fmla="*/ 297712 h 2573079"/>
              <a:gd name="connsiteX126" fmla="*/ 7555126 w 8039129"/>
              <a:gd name="connsiteY126" fmla="*/ 191386 h 2573079"/>
              <a:gd name="connsiteX127" fmla="*/ 7555126 w 8039129"/>
              <a:gd name="connsiteY127" fmla="*/ 191386 h 2573079"/>
              <a:gd name="connsiteX128" fmla="*/ 7406270 w 8039129"/>
              <a:gd name="connsiteY128" fmla="*/ 116958 h 2573079"/>
              <a:gd name="connsiteX129" fmla="*/ 7353107 w 8039129"/>
              <a:gd name="connsiteY129" fmla="*/ 116958 h 2573079"/>
              <a:gd name="connsiteX0" fmla="*/ 7172354 w 8039129"/>
              <a:gd name="connsiteY0" fmla="*/ 0 h 2573079"/>
              <a:gd name="connsiteX1" fmla="*/ 7321209 w 8039129"/>
              <a:gd name="connsiteY1" fmla="*/ 148856 h 2573079"/>
              <a:gd name="connsiteX2" fmla="*/ 7381684 w 8039129"/>
              <a:gd name="connsiteY2" fmla="*/ 336255 h 2573079"/>
              <a:gd name="connsiteX3" fmla="*/ 7475160 w 8039129"/>
              <a:gd name="connsiteY3" fmla="*/ 517673 h 2573079"/>
              <a:gd name="connsiteX4" fmla="*/ 7475160 w 8039129"/>
              <a:gd name="connsiteY4" fmla="*/ 645264 h 2573079"/>
              <a:gd name="connsiteX5" fmla="*/ 7373265 w 8039129"/>
              <a:gd name="connsiteY5" fmla="*/ 794120 h 2573079"/>
              <a:gd name="connsiteX6" fmla="*/ 7363740 w 8039129"/>
              <a:gd name="connsiteY6" fmla="*/ 946298 h 2573079"/>
              <a:gd name="connsiteX7" fmla="*/ 7353107 w 8039129"/>
              <a:gd name="connsiteY7" fmla="*/ 1095154 h 2573079"/>
              <a:gd name="connsiteX8" fmla="*/ 7363740 w 8039129"/>
              <a:gd name="connsiteY8" fmla="*/ 1190847 h 2573079"/>
              <a:gd name="connsiteX9" fmla="*/ 7451680 w 8039129"/>
              <a:gd name="connsiteY9" fmla="*/ 1371600 h 2573079"/>
              <a:gd name="connsiteX10" fmla="*/ 7432630 w 8039129"/>
              <a:gd name="connsiteY10" fmla="*/ 1579821 h 2573079"/>
              <a:gd name="connsiteX11" fmla="*/ 7278679 w 8039129"/>
              <a:gd name="connsiteY11" fmla="*/ 1679502 h 2573079"/>
              <a:gd name="connsiteX12" fmla="*/ 7013973 w 8039129"/>
              <a:gd name="connsiteY12" fmla="*/ 1654249 h 2573079"/>
              <a:gd name="connsiteX13" fmla="*/ 6789581 w 8039129"/>
              <a:gd name="connsiteY13" fmla="*/ 1562986 h 2573079"/>
              <a:gd name="connsiteX14" fmla="*/ 6459972 w 8039129"/>
              <a:gd name="connsiteY14" fmla="*/ 1446028 h 2573079"/>
              <a:gd name="connsiteX15" fmla="*/ 6130363 w 8039129"/>
              <a:gd name="connsiteY15" fmla="*/ 1371600 h 2573079"/>
              <a:gd name="connsiteX16" fmla="*/ 5960242 w 8039129"/>
              <a:gd name="connsiteY16" fmla="*/ 1339703 h 2573079"/>
              <a:gd name="connsiteX17" fmla="*/ 5566837 w 8039129"/>
              <a:gd name="connsiteY17" fmla="*/ 1371600 h 2573079"/>
              <a:gd name="connsiteX18" fmla="*/ 5417981 w 8039129"/>
              <a:gd name="connsiteY18" fmla="*/ 1371600 h 2573079"/>
              <a:gd name="connsiteX19" fmla="*/ 5322288 w 8039129"/>
              <a:gd name="connsiteY19" fmla="*/ 1339703 h 2573079"/>
              <a:gd name="connsiteX20" fmla="*/ 5290391 w 8039129"/>
              <a:gd name="connsiteY20" fmla="*/ 1297172 h 2573079"/>
              <a:gd name="connsiteX21" fmla="*/ 5279758 w 8039129"/>
              <a:gd name="connsiteY21" fmla="*/ 1105786 h 2573079"/>
              <a:gd name="connsiteX22" fmla="*/ 5141535 w 8039129"/>
              <a:gd name="connsiteY22" fmla="*/ 1084521 h 2573079"/>
              <a:gd name="connsiteX23" fmla="*/ 4971414 w 8039129"/>
              <a:gd name="connsiteY23" fmla="*/ 1041991 h 2573079"/>
              <a:gd name="connsiteX24" fmla="*/ 4854456 w 8039129"/>
              <a:gd name="connsiteY24" fmla="*/ 1010093 h 2573079"/>
              <a:gd name="connsiteX25" fmla="*/ 4705600 w 8039129"/>
              <a:gd name="connsiteY25" fmla="*/ 967563 h 2573079"/>
              <a:gd name="connsiteX26" fmla="*/ 4694967 w 8039129"/>
              <a:gd name="connsiteY26" fmla="*/ 925033 h 2573079"/>
              <a:gd name="connsiteX27" fmla="*/ 4652437 w 8039129"/>
              <a:gd name="connsiteY27" fmla="*/ 839972 h 2573079"/>
              <a:gd name="connsiteX28" fmla="*/ 4439786 w 8039129"/>
              <a:gd name="connsiteY28" fmla="*/ 786810 h 2573079"/>
              <a:gd name="connsiteX29" fmla="*/ 4301563 w 8039129"/>
              <a:gd name="connsiteY29" fmla="*/ 744279 h 2573079"/>
              <a:gd name="connsiteX30" fmla="*/ 4205870 w 8039129"/>
              <a:gd name="connsiteY30" fmla="*/ 754912 h 2573079"/>
              <a:gd name="connsiteX31" fmla="*/ 4120809 w 8039129"/>
              <a:gd name="connsiteY31" fmla="*/ 808075 h 2573079"/>
              <a:gd name="connsiteX32" fmla="*/ 4088912 w 8039129"/>
              <a:gd name="connsiteY32" fmla="*/ 861238 h 2573079"/>
              <a:gd name="connsiteX33" fmla="*/ 3982586 w 8039129"/>
              <a:gd name="connsiteY33" fmla="*/ 882503 h 2573079"/>
              <a:gd name="connsiteX34" fmla="*/ 3684874 w 8039129"/>
              <a:gd name="connsiteY34" fmla="*/ 861238 h 2573079"/>
              <a:gd name="connsiteX35" fmla="*/ 3493488 w 8039129"/>
              <a:gd name="connsiteY35" fmla="*/ 935665 h 2573079"/>
              <a:gd name="connsiteX36" fmla="*/ 3312735 w 8039129"/>
              <a:gd name="connsiteY36" fmla="*/ 1063256 h 2573079"/>
              <a:gd name="connsiteX37" fmla="*/ 3227674 w 8039129"/>
              <a:gd name="connsiteY37" fmla="*/ 1137684 h 2573079"/>
              <a:gd name="connsiteX38" fmla="*/ 3419060 w 8039129"/>
              <a:gd name="connsiteY38" fmla="*/ 1286540 h 2573079"/>
              <a:gd name="connsiteX39" fmla="*/ 3525386 w 8039129"/>
              <a:gd name="connsiteY39" fmla="*/ 1360968 h 2573079"/>
              <a:gd name="connsiteX40" fmla="*/ 3525386 w 8039129"/>
              <a:gd name="connsiteY40" fmla="*/ 1360968 h 2573079"/>
              <a:gd name="connsiteX41" fmla="*/ 3231957 w 8039129"/>
              <a:gd name="connsiteY41" fmla="*/ 1369681 h 2573079"/>
              <a:gd name="connsiteX42" fmla="*/ 3031858 w 8039129"/>
              <a:gd name="connsiteY42" fmla="*/ 1312531 h 2573079"/>
              <a:gd name="connsiteX43" fmla="*/ 2821570 w 8039129"/>
              <a:gd name="connsiteY43" fmla="*/ 1248588 h 2573079"/>
              <a:gd name="connsiteX44" fmla="*/ 2674929 w 8039129"/>
              <a:gd name="connsiteY44" fmla="*/ 1282405 h 2573079"/>
              <a:gd name="connsiteX45" fmla="*/ 2564469 w 8039129"/>
              <a:gd name="connsiteY45" fmla="*/ 1337635 h 2573079"/>
              <a:gd name="connsiteX46" fmla="*/ 2419600 w 8039129"/>
              <a:gd name="connsiteY46" fmla="*/ 1477926 h 2573079"/>
              <a:gd name="connsiteX47" fmla="*/ 2217581 w 8039129"/>
              <a:gd name="connsiteY47" fmla="*/ 1573619 h 2573079"/>
              <a:gd name="connsiteX48" fmla="*/ 1909237 w 8039129"/>
              <a:gd name="connsiteY48" fmla="*/ 1658679 h 2573079"/>
              <a:gd name="connsiteX49" fmla="*/ 1622158 w 8039129"/>
              <a:gd name="connsiteY49" fmla="*/ 1679945 h 2573079"/>
              <a:gd name="connsiteX50" fmla="*/ 1441405 w 8039129"/>
              <a:gd name="connsiteY50" fmla="*/ 1743740 h 2573079"/>
              <a:gd name="connsiteX51" fmla="*/ 1218121 w 8039129"/>
              <a:gd name="connsiteY51" fmla="*/ 1754372 h 2573079"/>
              <a:gd name="connsiteX52" fmla="*/ 1133060 w 8039129"/>
              <a:gd name="connsiteY52" fmla="*/ 1786270 h 2573079"/>
              <a:gd name="connsiteX53" fmla="*/ 37907 w 8039129"/>
              <a:gd name="connsiteY53" fmla="*/ 1275908 h 2573079"/>
              <a:gd name="connsiteX54" fmla="*/ 484474 w 8039129"/>
              <a:gd name="connsiteY54" fmla="*/ 2573079 h 2573079"/>
              <a:gd name="connsiteX55" fmla="*/ 1590260 w 8039129"/>
              <a:gd name="connsiteY55" fmla="*/ 2286000 h 2573079"/>
              <a:gd name="connsiteX56" fmla="*/ 2111256 w 8039129"/>
              <a:gd name="connsiteY56" fmla="*/ 2307265 h 2573079"/>
              <a:gd name="connsiteX57" fmla="*/ 2260112 w 8039129"/>
              <a:gd name="connsiteY57" fmla="*/ 2137145 h 2573079"/>
              <a:gd name="connsiteX58" fmla="*/ 2472763 w 8039129"/>
              <a:gd name="connsiteY58" fmla="*/ 1850065 h 2573079"/>
              <a:gd name="connsiteX59" fmla="*/ 2494028 w 8039129"/>
              <a:gd name="connsiteY59" fmla="*/ 1807535 h 2573079"/>
              <a:gd name="connsiteX60" fmla="*/ 2600354 w 8039129"/>
              <a:gd name="connsiteY60" fmla="*/ 1733107 h 2573079"/>
              <a:gd name="connsiteX61" fmla="*/ 2685414 w 8039129"/>
              <a:gd name="connsiteY61" fmla="*/ 1690577 h 2573079"/>
              <a:gd name="connsiteX62" fmla="*/ 2632251 w 8039129"/>
              <a:gd name="connsiteY62" fmla="*/ 1584252 h 2573079"/>
              <a:gd name="connsiteX63" fmla="*/ 2693831 w 8039129"/>
              <a:gd name="connsiteY63" fmla="*/ 1543493 h 2573079"/>
              <a:gd name="connsiteX64" fmla="*/ 2759841 w 8039129"/>
              <a:gd name="connsiteY64" fmla="*/ 1467293 h 2573079"/>
              <a:gd name="connsiteX65" fmla="*/ 2770474 w 8039129"/>
              <a:gd name="connsiteY65" fmla="*/ 1460353 h 2573079"/>
              <a:gd name="connsiteX66" fmla="*/ 2936460 w 8039129"/>
              <a:gd name="connsiteY66" fmla="*/ 1390503 h 2573079"/>
              <a:gd name="connsiteX67" fmla="*/ 3131981 w 8039129"/>
              <a:gd name="connsiteY67" fmla="*/ 1435396 h 2573079"/>
              <a:gd name="connsiteX68" fmla="*/ 3280837 w 8039129"/>
              <a:gd name="connsiteY68" fmla="*/ 1467293 h 2573079"/>
              <a:gd name="connsiteX69" fmla="*/ 3419060 w 8039129"/>
              <a:gd name="connsiteY69" fmla="*/ 1499191 h 2573079"/>
              <a:gd name="connsiteX70" fmla="*/ 3567916 w 8039129"/>
              <a:gd name="connsiteY70" fmla="*/ 1499191 h 2573079"/>
              <a:gd name="connsiteX71" fmla="*/ 3663609 w 8039129"/>
              <a:gd name="connsiteY71" fmla="*/ 1477926 h 2573079"/>
              <a:gd name="connsiteX72" fmla="*/ 3684874 w 8039129"/>
              <a:gd name="connsiteY72" fmla="*/ 1403498 h 2573079"/>
              <a:gd name="connsiteX73" fmla="*/ 3674242 w 8039129"/>
              <a:gd name="connsiteY73" fmla="*/ 1329070 h 2573079"/>
              <a:gd name="connsiteX74" fmla="*/ 3599814 w 8039129"/>
              <a:gd name="connsiteY74" fmla="*/ 1275907 h 2573079"/>
              <a:gd name="connsiteX75" fmla="*/ 3429693 w 8039129"/>
              <a:gd name="connsiteY75" fmla="*/ 1222745 h 2573079"/>
              <a:gd name="connsiteX76" fmla="*/ 3334000 w 8039129"/>
              <a:gd name="connsiteY76" fmla="*/ 1158949 h 2573079"/>
              <a:gd name="connsiteX77" fmla="*/ 3450958 w 8039129"/>
              <a:gd name="connsiteY77" fmla="*/ 1105786 h 2573079"/>
              <a:gd name="connsiteX78" fmla="*/ 3578549 w 8039129"/>
              <a:gd name="connsiteY78" fmla="*/ 1063256 h 2573079"/>
              <a:gd name="connsiteX79" fmla="*/ 3674242 w 8039129"/>
              <a:gd name="connsiteY79" fmla="*/ 978196 h 2573079"/>
              <a:gd name="connsiteX80" fmla="*/ 3854995 w 8039129"/>
              <a:gd name="connsiteY80" fmla="*/ 935665 h 2573079"/>
              <a:gd name="connsiteX81" fmla="*/ 3971954 w 8039129"/>
              <a:gd name="connsiteY81" fmla="*/ 946298 h 2573079"/>
              <a:gd name="connsiteX82" fmla="*/ 4099544 w 8039129"/>
              <a:gd name="connsiteY82" fmla="*/ 946298 h 2573079"/>
              <a:gd name="connsiteX83" fmla="*/ 4205870 w 8039129"/>
              <a:gd name="connsiteY83" fmla="*/ 850605 h 2573079"/>
              <a:gd name="connsiteX84" fmla="*/ 4375991 w 8039129"/>
              <a:gd name="connsiteY84" fmla="*/ 818707 h 2573079"/>
              <a:gd name="connsiteX85" fmla="*/ 4514214 w 8039129"/>
              <a:gd name="connsiteY85" fmla="*/ 829340 h 2573079"/>
              <a:gd name="connsiteX86" fmla="*/ 4567377 w 8039129"/>
              <a:gd name="connsiteY86" fmla="*/ 871870 h 2573079"/>
              <a:gd name="connsiteX87" fmla="*/ 4546112 w 8039129"/>
              <a:gd name="connsiteY87" fmla="*/ 956931 h 2573079"/>
              <a:gd name="connsiteX88" fmla="*/ 4641805 w 8039129"/>
              <a:gd name="connsiteY88" fmla="*/ 1020726 h 2573079"/>
              <a:gd name="connsiteX89" fmla="*/ 4875721 w 8039129"/>
              <a:gd name="connsiteY89" fmla="*/ 1084521 h 2573079"/>
              <a:gd name="connsiteX90" fmla="*/ 5024577 w 8039129"/>
              <a:gd name="connsiteY90" fmla="*/ 1137684 h 2573079"/>
              <a:gd name="connsiteX91" fmla="*/ 5130902 w 8039129"/>
              <a:gd name="connsiteY91" fmla="*/ 1190847 h 2573079"/>
              <a:gd name="connsiteX92" fmla="*/ 5120270 w 8039129"/>
              <a:gd name="connsiteY92" fmla="*/ 1297172 h 2573079"/>
              <a:gd name="connsiteX93" fmla="*/ 5120270 w 8039129"/>
              <a:gd name="connsiteY93" fmla="*/ 1360968 h 2573079"/>
              <a:gd name="connsiteX94" fmla="*/ 5205330 w 8039129"/>
              <a:gd name="connsiteY94" fmla="*/ 1414131 h 2573079"/>
              <a:gd name="connsiteX95" fmla="*/ 5375451 w 8039129"/>
              <a:gd name="connsiteY95" fmla="*/ 1488558 h 2573079"/>
              <a:gd name="connsiteX96" fmla="*/ 5545572 w 8039129"/>
              <a:gd name="connsiteY96" fmla="*/ 1499191 h 2573079"/>
              <a:gd name="connsiteX97" fmla="*/ 5705060 w 8039129"/>
              <a:gd name="connsiteY97" fmla="*/ 1509824 h 2573079"/>
              <a:gd name="connsiteX98" fmla="*/ 5832651 w 8039129"/>
              <a:gd name="connsiteY98" fmla="*/ 1509824 h 2573079"/>
              <a:gd name="connsiteX99" fmla="*/ 5970874 w 8039129"/>
              <a:gd name="connsiteY99" fmla="*/ 1509824 h 2573079"/>
              <a:gd name="connsiteX100" fmla="*/ 6109098 w 8039129"/>
              <a:gd name="connsiteY100" fmla="*/ 1531089 h 2573079"/>
              <a:gd name="connsiteX101" fmla="*/ 6226056 w 8039129"/>
              <a:gd name="connsiteY101" fmla="*/ 1541721 h 2573079"/>
              <a:gd name="connsiteX102" fmla="*/ 6332381 w 8039129"/>
              <a:gd name="connsiteY102" fmla="*/ 1562986 h 2573079"/>
              <a:gd name="connsiteX103" fmla="*/ 6428074 w 8039129"/>
              <a:gd name="connsiteY103" fmla="*/ 1584252 h 2573079"/>
              <a:gd name="connsiteX104" fmla="*/ 6502502 w 8039129"/>
              <a:gd name="connsiteY104" fmla="*/ 1637414 h 2573079"/>
              <a:gd name="connsiteX105" fmla="*/ 6502502 w 8039129"/>
              <a:gd name="connsiteY105" fmla="*/ 1754372 h 2573079"/>
              <a:gd name="connsiteX106" fmla="*/ 6534400 w 8039129"/>
              <a:gd name="connsiteY106" fmla="*/ 1935126 h 2573079"/>
              <a:gd name="connsiteX107" fmla="*/ 6725786 w 8039129"/>
              <a:gd name="connsiteY107" fmla="*/ 2009554 h 2573079"/>
              <a:gd name="connsiteX108" fmla="*/ 6864009 w 8039129"/>
              <a:gd name="connsiteY108" fmla="*/ 2041452 h 2573079"/>
              <a:gd name="connsiteX109" fmla="*/ 7129823 w 8039129"/>
              <a:gd name="connsiteY109" fmla="*/ 2083982 h 2573079"/>
              <a:gd name="connsiteX110" fmla="*/ 7342474 w 8039129"/>
              <a:gd name="connsiteY110" fmla="*/ 2094614 h 2573079"/>
              <a:gd name="connsiteX111" fmla="*/ 7533860 w 8039129"/>
              <a:gd name="connsiteY111" fmla="*/ 2094614 h 2573079"/>
              <a:gd name="connsiteX112" fmla="*/ 7799674 w 8039129"/>
              <a:gd name="connsiteY112" fmla="*/ 1956391 h 2573079"/>
              <a:gd name="connsiteX113" fmla="*/ 7900822 w 8039129"/>
              <a:gd name="connsiteY113" fmla="*/ 1863471 h 2573079"/>
              <a:gd name="connsiteX114" fmla="*/ 8028413 w 8039129"/>
              <a:gd name="connsiteY114" fmla="*/ 1765005 h 2573079"/>
              <a:gd name="connsiteX115" fmla="*/ 8030711 w 8039129"/>
              <a:gd name="connsiteY115" fmla="*/ 1587131 h 2573079"/>
              <a:gd name="connsiteX116" fmla="*/ 8039129 w 8039129"/>
              <a:gd name="connsiteY116" fmla="*/ 1448908 h 2573079"/>
              <a:gd name="connsiteX117" fmla="*/ 7902013 w 8039129"/>
              <a:gd name="connsiteY117" fmla="*/ 1265275 h 2573079"/>
              <a:gd name="connsiteX118" fmla="*/ 7927265 w 8039129"/>
              <a:gd name="connsiteY118" fmla="*/ 1084521 h 2573079"/>
              <a:gd name="connsiteX119" fmla="*/ 7852837 w 8039129"/>
              <a:gd name="connsiteY119" fmla="*/ 925033 h 2573079"/>
              <a:gd name="connsiteX120" fmla="*/ 7788377 w 8039129"/>
              <a:gd name="connsiteY120" fmla="*/ 853485 h 2573079"/>
              <a:gd name="connsiteX121" fmla="*/ 7746955 w 8039129"/>
              <a:gd name="connsiteY121" fmla="*/ 776842 h 2573079"/>
              <a:gd name="connsiteX122" fmla="*/ 7835559 w 8039129"/>
              <a:gd name="connsiteY122" fmla="*/ 674946 h 2573079"/>
              <a:gd name="connsiteX123" fmla="*/ 7703981 w 8039129"/>
              <a:gd name="connsiteY123" fmla="*/ 499731 h 2573079"/>
              <a:gd name="connsiteX124" fmla="*/ 7640186 w 8039129"/>
              <a:gd name="connsiteY124" fmla="*/ 425303 h 2573079"/>
              <a:gd name="connsiteX125" fmla="*/ 7587023 w 8039129"/>
              <a:gd name="connsiteY125" fmla="*/ 297712 h 2573079"/>
              <a:gd name="connsiteX126" fmla="*/ 7555126 w 8039129"/>
              <a:gd name="connsiteY126" fmla="*/ 191386 h 2573079"/>
              <a:gd name="connsiteX127" fmla="*/ 7555126 w 8039129"/>
              <a:gd name="connsiteY127" fmla="*/ 191386 h 2573079"/>
              <a:gd name="connsiteX128" fmla="*/ 7406270 w 8039129"/>
              <a:gd name="connsiteY128" fmla="*/ 116958 h 2573079"/>
              <a:gd name="connsiteX129" fmla="*/ 7353107 w 8039129"/>
              <a:gd name="connsiteY129" fmla="*/ 116958 h 2573079"/>
              <a:gd name="connsiteX0" fmla="*/ 7172354 w 8039129"/>
              <a:gd name="connsiteY0" fmla="*/ 0 h 2573079"/>
              <a:gd name="connsiteX1" fmla="*/ 7321209 w 8039129"/>
              <a:gd name="connsiteY1" fmla="*/ 148856 h 2573079"/>
              <a:gd name="connsiteX2" fmla="*/ 7381684 w 8039129"/>
              <a:gd name="connsiteY2" fmla="*/ 336255 h 2573079"/>
              <a:gd name="connsiteX3" fmla="*/ 7475160 w 8039129"/>
              <a:gd name="connsiteY3" fmla="*/ 517673 h 2573079"/>
              <a:gd name="connsiteX4" fmla="*/ 7475160 w 8039129"/>
              <a:gd name="connsiteY4" fmla="*/ 645264 h 2573079"/>
              <a:gd name="connsiteX5" fmla="*/ 7373265 w 8039129"/>
              <a:gd name="connsiteY5" fmla="*/ 794120 h 2573079"/>
              <a:gd name="connsiteX6" fmla="*/ 7363740 w 8039129"/>
              <a:gd name="connsiteY6" fmla="*/ 946298 h 2573079"/>
              <a:gd name="connsiteX7" fmla="*/ 7353107 w 8039129"/>
              <a:gd name="connsiteY7" fmla="*/ 1095154 h 2573079"/>
              <a:gd name="connsiteX8" fmla="*/ 7363740 w 8039129"/>
              <a:gd name="connsiteY8" fmla="*/ 1190847 h 2573079"/>
              <a:gd name="connsiteX9" fmla="*/ 7451680 w 8039129"/>
              <a:gd name="connsiteY9" fmla="*/ 1371600 h 2573079"/>
              <a:gd name="connsiteX10" fmla="*/ 7432630 w 8039129"/>
              <a:gd name="connsiteY10" fmla="*/ 1579821 h 2573079"/>
              <a:gd name="connsiteX11" fmla="*/ 7278679 w 8039129"/>
              <a:gd name="connsiteY11" fmla="*/ 1679502 h 2573079"/>
              <a:gd name="connsiteX12" fmla="*/ 7013973 w 8039129"/>
              <a:gd name="connsiteY12" fmla="*/ 1654249 h 2573079"/>
              <a:gd name="connsiteX13" fmla="*/ 6789581 w 8039129"/>
              <a:gd name="connsiteY13" fmla="*/ 1562986 h 2573079"/>
              <a:gd name="connsiteX14" fmla="*/ 6459972 w 8039129"/>
              <a:gd name="connsiteY14" fmla="*/ 1446028 h 2573079"/>
              <a:gd name="connsiteX15" fmla="*/ 6130363 w 8039129"/>
              <a:gd name="connsiteY15" fmla="*/ 1371600 h 2573079"/>
              <a:gd name="connsiteX16" fmla="*/ 5960242 w 8039129"/>
              <a:gd name="connsiteY16" fmla="*/ 1339703 h 2573079"/>
              <a:gd name="connsiteX17" fmla="*/ 5566837 w 8039129"/>
              <a:gd name="connsiteY17" fmla="*/ 1371600 h 2573079"/>
              <a:gd name="connsiteX18" fmla="*/ 5417981 w 8039129"/>
              <a:gd name="connsiteY18" fmla="*/ 1371600 h 2573079"/>
              <a:gd name="connsiteX19" fmla="*/ 5322288 w 8039129"/>
              <a:gd name="connsiteY19" fmla="*/ 1339703 h 2573079"/>
              <a:gd name="connsiteX20" fmla="*/ 5290391 w 8039129"/>
              <a:gd name="connsiteY20" fmla="*/ 1297172 h 2573079"/>
              <a:gd name="connsiteX21" fmla="*/ 5279758 w 8039129"/>
              <a:gd name="connsiteY21" fmla="*/ 1105786 h 2573079"/>
              <a:gd name="connsiteX22" fmla="*/ 5141535 w 8039129"/>
              <a:gd name="connsiteY22" fmla="*/ 1084521 h 2573079"/>
              <a:gd name="connsiteX23" fmla="*/ 4971414 w 8039129"/>
              <a:gd name="connsiteY23" fmla="*/ 1041991 h 2573079"/>
              <a:gd name="connsiteX24" fmla="*/ 4854456 w 8039129"/>
              <a:gd name="connsiteY24" fmla="*/ 1010093 h 2573079"/>
              <a:gd name="connsiteX25" fmla="*/ 4705600 w 8039129"/>
              <a:gd name="connsiteY25" fmla="*/ 967563 h 2573079"/>
              <a:gd name="connsiteX26" fmla="*/ 4694967 w 8039129"/>
              <a:gd name="connsiteY26" fmla="*/ 925033 h 2573079"/>
              <a:gd name="connsiteX27" fmla="*/ 4652437 w 8039129"/>
              <a:gd name="connsiteY27" fmla="*/ 839972 h 2573079"/>
              <a:gd name="connsiteX28" fmla="*/ 4439786 w 8039129"/>
              <a:gd name="connsiteY28" fmla="*/ 786810 h 2573079"/>
              <a:gd name="connsiteX29" fmla="*/ 4301563 w 8039129"/>
              <a:gd name="connsiteY29" fmla="*/ 744279 h 2573079"/>
              <a:gd name="connsiteX30" fmla="*/ 4205870 w 8039129"/>
              <a:gd name="connsiteY30" fmla="*/ 754912 h 2573079"/>
              <a:gd name="connsiteX31" fmla="*/ 4120809 w 8039129"/>
              <a:gd name="connsiteY31" fmla="*/ 808075 h 2573079"/>
              <a:gd name="connsiteX32" fmla="*/ 4088912 w 8039129"/>
              <a:gd name="connsiteY32" fmla="*/ 861238 h 2573079"/>
              <a:gd name="connsiteX33" fmla="*/ 3982586 w 8039129"/>
              <a:gd name="connsiteY33" fmla="*/ 882503 h 2573079"/>
              <a:gd name="connsiteX34" fmla="*/ 3684874 w 8039129"/>
              <a:gd name="connsiteY34" fmla="*/ 861238 h 2573079"/>
              <a:gd name="connsiteX35" fmla="*/ 3493488 w 8039129"/>
              <a:gd name="connsiteY35" fmla="*/ 935665 h 2573079"/>
              <a:gd name="connsiteX36" fmla="*/ 3312735 w 8039129"/>
              <a:gd name="connsiteY36" fmla="*/ 1063256 h 2573079"/>
              <a:gd name="connsiteX37" fmla="*/ 3227674 w 8039129"/>
              <a:gd name="connsiteY37" fmla="*/ 1137684 h 2573079"/>
              <a:gd name="connsiteX38" fmla="*/ 3419060 w 8039129"/>
              <a:gd name="connsiteY38" fmla="*/ 1286540 h 2573079"/>
              <a:gd name="connsiteX39" fmla="*/ 3525386 w 8039129"/>
              <a:gd name="connsiteY39" fmla="*/ 1360968 h 2573079"/>
              <a:gd name="connsiteX40" fmla="*/ 3525386 w 8039129"/>
              <a:gd name="connsiteY40" fmla="*/ 1360968 h 2573079"/>
              <a:gd name="connsiteX41" fmla="*/ 3231957 w 8039129"/>
              <a:gd name="connsiteY41" fmla="*/ 1369681 h 2573079"/>
              <a:gd name="connsiteX42" fmla="*/ 3031858 w 8039129"/>
              <a:gd name="connsiteY42" fmla="*/ 1312531 h 2573079"/>
              <a:gd name="connsiteX43" fmla="*/ 2821570 w 8039129"/>
              <a:gd name="connsiteY43" fmla="*/ 1248588 h 2573079"/>
              <a:gd name="connsiteX44" fmla="*/ 2674929 w 8039129"/>
              <a:gd name="connsiteY44" fmla="*/ 1282405 h 2573079"/>
              <a:gd name="connsiteX45" fmla="*/ 2564469 w 8039129"/>
              <a:gd name="connsiteY45" fmla="*/ 1337635 h 2573079"/>
              <a:gd name="connsiteX46" fmla="*/ 2419600 w 8039129"/>
              <a:gd name="connsiteY46" fmla="*/ 1477926 h 2573079"/>
              <a:gd name="connsiteX47" fmla="*/ 2217581 w 8039129"/>
              <a:gd name="connsiteY47" fmla="*/ 1573619 h 2573079"/>
              <a:gd name="connsiteX48" fmla="*/ 1909237 w 8039129"/>
              <a:gd name="connsiteY48" fmla="*/ 1658679 h 2573079"/>
              <a:gd name="connsiteX49" fmla="*/ 1622158 w 8039129"/>
              <a:gd name="connsiteY49" fmla="*/ 1679945 h 2573079"/>
              <a:gd name="connsiteX50" fmla="*/ 1441405 w 8039129"/>
              <a:gd name="connsiteY50" fmla="*/ 1743740 h 2573079"/>
              <a:gd name="connsiteX51" fmla="*/ 1218121 w 8039129"/>
              <a:gd name="connsiteY51" fmla="*/ 1754372 h 2573079"/>
              <a:gd name="connsiteX52" fmla="*/ 1133060 w 8039129"/>
              <a:gd name="connsiteY52" fmla="*/ 1786270 h 2573079"/>
              <a:gd name="connsiteX53" fmla="*/ 37907 w 8039129"/>
              <a:gd name="connsiteY53" fmla="*/ 1275908 h 2573079"/>
              <a:gd name="connsiteX54" fmla="*/ 484474 w 8039129"/>
              <a:gd name="connsiteY54" fmla="*/ 2573079 h 2573079"/>
              <a:gd name="connsiteX55" fmla="*/ 1590260 w 8039129"/>
              <a:gd name="connsiteY55" fmla="*/ 2286000 h 2573079"/>
              <a:gd name="connsiteX56" fmla="*/ 2111256 w 8039129"/>
              <a:gd name="connsiteY56" fmla="*/ 2307265 h 2573079"/>
              <a:gd name="connsiteX57" fmla="*/ 2260112 w 8039129"/>
              <a:gd name="connsiteY57" fmla="*/ 2137145 h 2573079"/>
              <a:gd name="connsiteX58" fmla="*/ 2472763 w 8039129"/>
              <a:gd name="connsiteY58" fmla="*/ 1850065 h 2573079"/>
              <a:gd name="connsiteX59" fmla="*/ 2494028 w 8039129"/>
              <a:gd name="connsiteY59" fmla="*/ 1807535 h 2573079"/>
              <a:gd name="connsiteX60" fmla="*/ 2600354 w 8039129"/>
              <a:gd name="connsiteY60" fmla="*/ 1733107 h 2573079"/>
              <a:gd name="connsiteX61" fmla="*/ 2685414 w 8039129"/>
              <a:gd name="connsiteY61" fmla="*/ 1690577 h 2573079"/>
              <a:gd name="connsiteX62" fmla="*/ 2632251 w 8039129"/>
              <a:gd name="connsiteY62" fmla="*/ 1584252 h 2573079"/>
              <a:gd name="connsiteX63" fmla="*/ 2693831 w 8039129"/>
              <a:gd name="connsiteY63" fmla="*/ 1543493 h 2573079"/>
              <a:gd name="connsiteX64" fmla="*/ 2759841 w 8039129"/>
              <a:gd name="connsiteY64" fmla="*/ 1467293 h 2573079"/>
              <a:gd name="connsiteX65" fmla="*/ 2770474 w 8039129"/>
              <a:gd name="connsiteY65" fmla="*/ 1460353 h 2573079"/>
              <a:gd name="connsiteX66" fmla="*/ 2936460 w 8039129"/>
              <a:gd name="connsiteY66" fmla="*/ 1390503 h 2573079"/>
              <a:gd name="connsiteX67" fmla="*/ 3131981 w 8039129"/>
              <a:gd name="connsiteY67" fmla="*/ 1435396 h 2573079"/>
              <a:gd name="connsiteX68" fmla="*/ 3280837 w 8039129"/>
              <a:gd name="connsiteY68" fmla="*/ 1467293 h 2573079"/>
              <a:gd name="connsiteX69" fmla="*/ 3419060 w 8039129"/>
              <a:gd name="connsiteY69" fmla="*/ 1499191 h 2573079"/>
              <a:gd name="connsiteX70" fmla="*/ 3567916 w 8039129"/>
              <a:gd name="connsiteY70" fmla="*/ 1499191 h 2573079"/>
              <a:gd name="connsiteX71" fmla="*/ 3663609 w 8039129"/>
              <a:gd name="connsiteY71" fmla="*/ 1477926 h 2573079"/>
              <a:gd name="connsiteX72" fmla="*/ 3684874 w 8039129"/>
              <a:gd name="connsiteY72" fmla="*/ 1403498 h 2573079"/>
              <a:gd name="connsiteX73" fmla="*/ 3674242 w 8039129"/>
              <a:gd name="connsiteY73" fmla="*/ 1329070 h 2573079"/>
              <a:gd name="connsiteX74" fmla="*/ 3599814 w 8039129"/>
              <a:gd name="connsiteY74" fmla="*/ 1275907 h 2573079"/>
              <a:gd name="connsiteX75" fmla="*/ 3429693 w 8039129"/>
              <a:gd name="connsiteY75" fmla="*/ 1222745 h 2573079"/>
              <a:gd name="connsiteX76" fmla="*/ 3334000 w 8039129"/>
              <a:gd name="connsiteY76" fmla="*/ 1158949 h 2573079"/>
              <a:gd name="connsiteX77" fmla="*/ 3450958 w 8039129"/>
              <a:gd name="connsiteY77" fmla="*/ 1105786 h 2573079"/>
              <a:gd name="connsiteX78" fmla="*/ 3578549 w 8039129"/>
              <a:gd name="connsiteY78" fmla="*/ 1063256 h 2573079"/>
              <a:gd name="connsiteX79" fmla="*/ 3674242 w 8039129"/>
              <a:gd name="connsiteY79" fmla="*/ 978196 h 2573079"/>
              <a:gd name="connsiteX80" fmla="*/ 3854995 w 8039129"/>
              <a:gd name="connsiteY80" fmla="*/ 935665 h 2573079"/>
              <a:gd name="connsiteX81" fmla="*/ 3971954 w 8039129"/>
              <a:gd name="connsiteY81" fmla="*/ 946298 h 2573079"/>
              <a:gd name="connsiteX82" fmla="*/ 4099544 w 8039129"/>
              <a:gd name="connsiteY82" fmla="*/ 946298 h 2573079"/>
              <a:gd name="connsiteX83" fmla="*/ 4205870 w 8039129"/>
              <a:gd name="connsiteY83" fmla="*/ 850605 h 2573079"/>
              <a:gd name="connsiteX84" fmla="*/ 4375991 w 8039129"/>
              <a:gd name="connsiteY84" fmla="*/ 818707 h 2573079"/>
              <a:gd name="connsiteX85" fmla="*/ 4514214 w 8039129"/>
              <a:gd name="connsiteY85" fmla="*/ 829340 h 2573079"/>
              <a:gd name="connsiteX86" fmla="*/ 4567377 w 8039129"/>
              <a:gd name="connsiteY86" fmla="*/ 871870 h 2573079"/>
              <a:gd name="connsiteX87" fmla="*/ 4546112 w 8039129"/>
              <a:gd name="connsiteY87" fmla="*/ 956931 h 2573079"/>
              <a:gd name="connsiteX88" fmla="*/ 4641805 w 8039129"/>
              <a:gd name="connsiteY88" fmla="*/ 1020726 h 2573079"/>
              <a:gd name="connsiteX89" fmla="*/ 4875721 w 8039129"/>
              <a:gd name="connsiteY89" fmla="*/ 1084521 h 2573079"/>
              <a:gd name="connsiteX90" fmla="*/ 5024577 w 8039129"/>
              <a:gd name="connsiteY90" fmla="*/ 1137684 h 2573079"/>
              <a:gd name="connsiteX91" fmla="*/ 5130902 w 8039129"/>
              <a:gd name="connsiteY91" fmla="*/ 1190847 h 2573079"/>
              <a:gd name="connsiteX92" fmla="*/ 5120270 w 8039129"/>
              <a:gd name="connsiteY92" fmla="*/ 1297172 h 2573079"/>
              <a:gd name="connsiteX93" fmla="*/ 5120270 w 8039129"/>
              <a:gd name="connsiteY93" fmla="*/ 1360968 h 2573079"/>
              <a:gd name="connsiteX94" fmla="*/ 5205330 w 8039129"/>
              <a:gd name="connsiteY94" fmla="*/ 1414131 h 2573079"/>
              <a:gd name="connsiteX95" fmla="*/ 5375451 w 8039129"/>
              <a:gd name="connsiteY95" fmla="*/ 1488558 h 2573079"/>
              <a:gd name="connsiteX96" fmla="*/ 5545572 w 8039129"/>
              <a:gd name="connsiteY96" fmla="*/ 1499191 h 2573079"/>
              <a:gd name="connsiteX97" fmla="*/ 5705060 w 8039129"/>
              <a:gd name="connsiteY97" fmla="*/ 1509824 h 2573079"/>
              <a:gd name="connsiteX98" fmla="*/ 5832651 w 8039129"/>
              <a:gd name="connsiteY98" fmla="*/ 1509824 h 2573079"/>
              <a:gd name="connsiteX99" fmla="*/ 5970874 w 8039129"/>
              <a:gd name="connsiteY99" fmla="*/ 1509824 h 2573079"/>
              <a:gd name="connsiteX100" fmla="*/ 6109098 w 8039129"/>
              <a:gd name="connsiteY100" fmla="*/ 1531089 h 2573079"/>
              <a:gd name="connsiteX101" fmla="*/ 6226056 w 8039129"/>
              <a:gd name="connsiteY101" fmla="*/ 1541721 h 2573079"/>
              <a:gd name="connsiteX102" fmla="*/ 6332381 w 8039129"/>
              <a:gd name="connsiteY102" fmla="*/ 1562986 h 2573079"/>
              <a:gd name="connsiteX103" fmla="*/ 6428074 w 8039129"/>
              <a:gd name="connsiteY103" fmla="*/ 1584252 h 2573079"/>
              <a:gd name="connsiteX104" fmla="*/ 6502502 w 8039129"/>
              <a:gd name="connsiteY104" fmla="*/ 1637414 h 2573079"/>
              <a:gd name="connsiteX105" fmla="*/ 6502502 w 8039129"/>
              <a:gd name="connsiteY105" fmla="*/ 1754372 h 2573079"/>
              <a:gd name="connsiteX106" fmla="*/ 6534400 w 8039129"/>
              <a:gd name="connsiteY106" fmla="*/ 1935126 h 2573079"/>
              <a:gd name="connsiteX107" fmla="*/ 6725786 w 8039129"/>
              <a:gd name="connsiteY107" fmla="*/ 2009554 h 2573079"/>
              <a:gd name="connsiteX108" fmla="*/ 6864009 w 8039129"/>
              <a:gd name="connsiteY108" fmla="*/ 2041452 h 2573079"/>
              <a:gd name="connsiteX109" fmla="*/ 7129823 w 8039129"/>
              <a:gd name="connsiteY109" fmla="*/ 2083982 h 2573079"/>
              <a:gd name="connsiteX110" fmla="*/ 7342474 w 8039129"/>
              <a:gd name="connsiteY110" fmla="*/ 2094614 h 2573079"/>
              <a:gd name="connsiteX111" fmla="*/ 7533860 w 8039129"/>
              <a:gd name="connsiteY111" fmla="*/ 2094614 h 2573079"/>
              <a:gd name="connsiteX112" fmla="*/ 7775820 w 8039129"/>
              <a:gd name="connsiteY112" fmla="*/ 1948440 h 2573079"/>
              <a:gd name="connsiteX113" fmla="*/ 7900822 w 8039129"/>
              <a:gd name="connsiteY113" fmla="*/ 1863471 h 2573079"/>
              <a:gd name="connsiteX114" fmla="*/ 8028413 w 8039129"/>
              <a:gd name="connsiteY114" fmla="*/ 1765005 h 2573079"/>
              <a:gd name="connsiteX115" fmla="*/ 8030711 w 8039129"/>
              <a:gd name="connsiteY115" fmla="*/ 1587131 h 2573079"/>
              <a:gd name="connsiteX116" fmla="*/ 8039129 w 8039129"/>
              <a:gd name="connsiteY116" fmla="*/ 1448908 h 2573079"/>
              <a:gd name="connsiteX117" fmla="*/ 7902013 w 8039129"/>
              <a:gd name="connsiteY117" fmla="*/ 1265275 h 2573079"/>
              <a:gd name="connsiteX118" fmla="*/ 7927265 w 8039129"/>
              <a:gd name="connsiteY118" fmla="*/ 1084521 h 2573079"/>
              <a:gd name="connsiteX119" fmla="*/ 7852837 w 8039129"/>
              <a:gd name="connsiteY119" fmla="*/ 925033 h 2573079"/>
              <a:gd name="connsiteX120" fmla="*/ 7788377 w 8039129"/>
              <a:gd name="connsiteY120" fmla="*/ 853485 h 2573079"/>
              <a:gd name="connsiteX121" fmla="*/ 7746955 w 8039129"/>
              <a:gd name="connsiteY121" fmla="*/ 776842 h 2573079"/>
              <a:gd name="connsiteX122" fmla="*/ 7835559 w 8039129"/>
              <a:gd name="connsiteY122" fmla="*/ 674946 h 2573079"/>
              <a:gd name="connsiteX123" fmla="*/ 7703981 w 8039129"/>
              <a:gd name="connsiteY123" fmla="*/ 499731 h 2573079"/>
              <a:gd name="connsiteX124" fmla="*/ 7640186 w 8039129"/>
              <a:gd name="connsiteY124" fmla="*/ 425303 h 2573079"/>
              <a:gd name="connsiteX125" fmla="*/ 7587023 w 8039129"/>
              <a:gd name="connsiteY125" fmla="*/ 297712 h 2573079"/>
              <a:gd name="connsiteX126" fmla="*/ 7555126 w 8039129"/>
              <a:gd name="connsiteY126" fmla="*/ 191386 h 2573079"/>
              <a:gd name="connsiteX127" fmla="*/ 7555126 w 8039129"/>
              <a:gd name="connsiteY127" fmla="*/ 191386 h 2573079"/>
              <a:gd name="connsiteX128" fmla="*/ 7406270 w 8039129"/>
              <a:gd name="connsiteY128" fmla="*/ 116958 h 2573079"/>
              <a:gd name="connsiteX129" fmla="*/ 7353107 w 8039129"/>
              <a:gd name="connsiteY129" fmla="*/ 116958 h 2573079"/>
              <a:gd name="connsiteX0" fmla="*/ 7172354 w 8039129"/>
              <a:gd name="connsiteY0" fmla="*/ 0 h 2573079"/>
              <a:gd name="connsiteX1" fmla="*/ 7321209 w 8039129"/>
              <a:gd name="connsiteY1" fmla="*/ 148856 h 2573079"/>
              <a:gd name="connsiteX2" fmla="*/ 7381684 w 8039129"/>
              <a:gd name="connsiteY2" fmla="*/ 336255 h 2573079"/>
              <a:gd name="connsiteX3" fmla="*/ 7475160 w 8039129"/>
              <a:gd name="connsiteY3" fmla="*/ 517673 h 2573079"/>
              <a:gd name="connsiteX4" fmla="*/ 7475160 w 8039129"/>
              <a:gd name="connsiteY4" fmla="*/ 645264 h 2573079"/>
              <a:gd name="connsiteX5" fmla="*/ 7373265 w 8039129"/>
              <a:gd name="connsiteY5" fmla="*/ 794120 h 2573079"/>
              <a:gd name="connsiteX6" fmla="*/ 7363740 w 8039129"/>
              <a:gd name="connsiteY6" fmla="*/ 946298 h 2573079"/>
              <a:gd name="connsiteX7" fmla="*/ 7353107 w 8039129"/>
              <a:gd name="connsiteY7" fmla="*/ 1095154 h 2573079"/>
              <a:gd name="connsiteX8" fmla="*/ 7363740 w 8039129"/>
              <a:gd name="connsiteY8" fmla="*/ 1190847 h 2573079"/>
              <a:gd name="connsiteX9" fmla="*/ 7451680 w 8039129"/>
              <a:gd name="connsiteY9" fmla="*/ 1371600 h 2573079"/>
              <a:gd name="connsiteX10" fmla="*/ 7432630 w 8039129"/>
              <a:gd name="connsiteY10" fmla="*/ 1579821 h 2573079"/>
              <a:gd name="connsiteX11" fmla="*/ 7278679 w 8039129"/>
              <a:gd name="connsiteY11" fmla="*/ 1679502 h 2573079"/>
              <a:gd name="connsiteX12" fmla="*/ 7013973 w 8039129"/>
              <a:gd name="connsiteY12" fmla="*/ 1654249 h 2573079"/>
              <a:gd name="connsiteX13" fmla="*/ 6789581 w 8039129"/>
              <a:gd name="connsiteY13" fmla="*/ 1562986 h 2573079"/>
              <a:gd name="connsiteX14" fmla="*/ 6459972 w 8039129"/>
              <a:gd name="connsiteY14" fmla="*/ 1446028 h 2573079"/>
              <a:gd name="connsiteX15" fmla="*/ 6130363 w 8039129"/>
              <a:gd name="connsiteY15" fmla="*/ 1371600 h 2573079"/>
              <a:gd name="connsiteX16" fmla="*/ 5960242 w 8039129"/>
              <a:gd name="connsiteY16" fmla="*/ 1339703 h 2573079"/>
              <a:gd name="connsiteX17" fmla="*/ 5566837 w 8039129"/>
              <a:gd name="connsiteY17" fmla="*/ 1371600 h 2573079"/>
              <a:gd name="connsiteX18" fmla="*/ 5417981 w 8039129"/>
              <a:gd name="connsiteY18" fmla="*/ 1371600 h 2573079"/>
              <a:gd name="connsiteX19" fmla="*/ 5322288 w 8039129"/>
              <a:gd name="connsiteY19" fmla="*/ 1339703 h 2573079"/>
              <a:gd name="connsiteX20" fmla="*/ 5290391 w 8039129"/>
              <a:gd name="connsiteY20" fmla="*/ 1297172 h 2573079"/>
              <a:gd name="connsiteX21" fmla="*/ 5279758 w 8039129"/>
              <a:gd name="connsiteY21" fmla="*/ 1105786 h 2573079"/>
              <a:gd name="connsiteX22" fmla="*/ 5141535 w 8039129"/>
              <a:gd name="connsiteY22" fmla="*/ 1084521 h 2573079"/>
              <a:gd name="connsiteX23" fmla="*/ 4971414 w 8039129"/>
              <a:gd name="connsiteY23" fmla="*/ 1041991 h 2573079"/>
              <a:gd name="connsiteX24" fmla="*/ 4854456 w 8039129"/>
              <a:gd name="connsiteY24" fmla="*/ 1010093 h 2573079"/>
              <a:gd name="connsiteX25" fmla="*/ 4705600 w 8039129"/>
              <a:gd name="connsiteY25" fmla="*/ 967563 h 2573079"/>
              <a:gd name="connsiteX26" fmla="*/ 4694967 w 8039129"/>
              <a:gd name="connsiteY26" fmla="*/ 925033 h 2573079"/>
              <a:gd name="connsiteX27" fmla="*/ 4652437 w 8039129"/>
              <a:gd name="connsiteY27" fmla="*/ 839972 h 2573079"/>
              <a:gd name="connsiteX28" fmla="*/ 4439786 w 8039129"/>
              <a:gd name="connsiteY28" fmla="*/ 786810 h 2573079"/>
              <a:gd name="connsiteX29" fmla="*/ 4301563 w 8039129"/>
              <a:gd name="connsiteY29" fmla="*/ 744279 h 2573079"/>
              <a:gd name="connsiteX30" fmla="*/ 4205870 w 8039129"/>
              <a:gd name="connsiteY30" fmla="*/ 754912 h 2573079"/>
              <a:gd name="connsiteX31" fmla="*/ 4120809 w 8039129"/>
              <a:gd name="connsiteY31" fmla="*/ 808075 h 2573079"/>
              <a:gd name="connsiteX32" fmla="*/ 4088912 w 8039129"/>
              <a:gd name="connsiteY32" fmla="*/ 861238 h 2573079"/>
              <a:gd name="connsiteX33" fmla="*/ 3982586 w 8039129"/>
              <a:gd name="connsiteY33" fmla="*/ 882503 h 2573079"/>
              <a:gd name="connsiteX34" fmla="*/ 3684874 w 8039129"/>
              <a:gd name="connsiteY34" fmla="*/ 861238 h 2573079"/>
              <a:gd name="connsiteX35" fmla="*/ 3493488 w 8039129"/>
              <a:gd name="connsiteY35" fmla="*/ 935665 h 2573079"/>
              <a:gd name="connsiteX36" fmla="*/ 3312735 w 8039129"/>
              <a:gd name="connsiteY36" fmla="*/ 1063256 h 2573079"/>
              <a:gd name="connsiteX37" fmla="*/ 3227674 w 8039129"/>
              <a:gd name="connsiteY37" fmla="*/ 1137684 h 2573079"/>
              <a:gd name="connsiteX38" fmla="*/ 3419060 w 8039129"/>
              <a:gd name="connsiteY38" fmla="*/ 1286540 h 2573079"/>
              <a:gd name="connsiteX39" fmla="*/ 3525386 w 8039129"/>
              <a:gd name="connsiteY39" fmla="*/ 1360968 h 2573079"/>
              <a:gd name="connsiteX40" fmla="*/ 3525386 w 8039129"/>
              <a:gd name="connsiteY40" fmla="*/ 1360968 h 2573079"/>
              <a:gd name="connsiteX41" fmla="*/ 3231957 w 8039129"/>
              <a:gd name="connsiteY41" fmla="*/ 1369681 h 2573079"/>
              <a:gd name="connsiteX42" fmla="*/ 3031858 w 8039129"/>
              <a:gd name="connsiteY42" fmla="*/ 1312531 h 2573079"/>
              <a:gd name="connsiteX43" fmla="*/ 2821570 w 8039129"/>
              <a:gd name="connsiteY43" fmla="*/ 1248588 h 2573079"/>
              <a:gd name="connsiteX44" fmla="*/ 2674929 w 8039129"/>
              <a:gd name="connsiteY44" fmla="*/ 1282405 h 2573079"/>
              <a:gd name="connsiteX45" fmla="*/ 2564469 w 8039129"/>
              <a:gd name="connsiteY45" fmla="*/ 1337635 h 2573079"/>
              <a:gd name="connsiteX46" fmla="*/ 2419600 w 8039129"/>
              <a:gd name="connsiteY46" fmla="*/ 1477926 h 2573079"/>
              <a:gd name="connsiteX47" fmla="*/ 2217581 w 8039129"/>
              <a:gd name="connsiteY47" fmla="*/ 1573619 h 2573079"/>
              <a:gd name="connsiteX48" fmla="*/ 1909237 w 8039129"/>
              <a:gd name="connsiteY48" fmla="*/ 1658679 h 2573079"/>
              <a:gd name="connsiteX49" fmla="*/ 1622158 w 8039129"/>
              <a:gd name="connsiteY49" fmla="*/ 1679945 h 2573079"/>
              <a:gd name="connsiteX50" fmla="*/ 1441405 w 8039129"/>
              <a:gd name="connsiteY50" fmla="*/ 1743740 h 2573079"/>
              <a:gd name="connsiteX51" fmla="*/ 1218121 w 8039129"/>
              <a:gd name="connsiteY51" fmla="*/ 1754372 h 2573079"/>
              <a:gd name="connsiteX52" fmla="*/ 1133060 w 8039129"/>
              <a:gd name="connsiteY52" fmla="*/ 1786270 h 2573079"/>
              <a:gd name="connsiteX53" fmla="*/ 37907 w 8039129"/>
              <a:gd name="connsiteY53" fmla="*/ 1275908 h 2573079"/>
              <a:gd name="connsiteX54" fmla="*/ 484474 w 8039129"/>
              <a:gd name="connsiteY54" fmla="*/ 2573079 h 2573079"/>
              <a:gd name="connsiteX55" fmla="*/ 1590260 w 8039129"/>
              <a:gd name="connsiteY55" fmla="*/ 2286000 h 2573079"/>
              <a:gd name="connsiteX56" fmla="*/ 2111256 w 8039129"/>
              <a:gd name="connsiteY56" fmla="*/ 2307265 h 2573079"/>
              <a:gd name="connsiteX57" fmla="*/ 2260112 w 8039129"/>
              <a:gd name="connsiteY57" fmla="*/ 2137145 h 2573079"/>
              <a:gd name="connsiteX58" fmla="*/ 2472763 w 8039129"/>
              <a:gd name="connsiteY58" fmla="*/ 1850065 h 2573079"/>
              <a:gd name="connsiteX59" fmla="*/ 2494028 w 8039129"/>
              <a:gd name="connsiteY59" fmla="*/ 1807535 h 2573079"/>
              <a:gd name="connsiteX60" fmla="*/ 2600354 w 8039129"/>
              <a:gd name="connsiteY60" fmla="*/ 1733107 h 2573079"/>
              <a:gd name="connsiteX61" fmla="*/ 2685414 w 8039129"/>
              <a:gd name="connsiteY61" fmla="*/ 1690577 h 2573079"/>
              <a:gd name="connsiteX62" fmla="*/ 2632251 w 8039129"/>
              <a:gd name="connsiteY62" fmla="*/ 1584252 h 2573079"/>
              <a:gd name="connsiteX63" fmla="*/ 2693831 w 8039129"/>
              <a:gd name="connsiteY63" fmla="*/ 1543493 h 2573079"/>
              <a:gd name="connsiteX64" fmla="*/ 2759841 w 8039129"/>
              <a:gd name="connsiteY64" fmla="*/ 1467293 h 2573079"/>
              <a:gd name="connsiteX65" fmla="*/ 2770474 w 8039129"/>
              <a:gd name="connsiteY65" fmla="*/ 1460353 h 2573079"/>
              <a:gd name="connsiteX66" fmla="*/ 2936460 w 8039129"/>
              <a:gd name="connsiteY66" fmla="*/ 1390503 h 2573079"/>
              <a:gd name="connsiteX67" fmla="*/ 3131981 w 8039129"/>
              <a:gd name="connsiteY67" fmla="*/ 1435396 h 2573079"/>
              <a:gd name="connsiteX68" fmla="*/ 3280837 w 8039129"/>
              <a:gd name="connsiteY68" fmla="*/ 1467293 h 2573079"/>
              <a:gd name="connsiteX69" fmla="*/ 3419060 w 8039129"/>
              <a:gd name="connsiteY69" fmla="*/ 1499191 h 2573079"/>
              <a:gd name="connsiteX70" fmla="*/ 3567916 w 8039129"/>
              <a:gd name="connsiteY70" fmla="*/ 1499191 h 2573079"/>
              <a:gd name="connsiteX71" fmla="*/ 3663609 w 8039129"/>
              <a:gd name="connsiteY71" fmla="*/ 1477926 h 2573079"/>
              <a:gd name="connsiteX72" fmla="*/ 3684874 w 8039129"/>
              <a:gd name="connsiteY72" fmla="*/ 1403498 h 2573079"/>
              <a:gd name="connsiteX73" fmla="*/ 3674242 w 8039129"/>
              <a:gd name="connsiteY73" fmla="*/ 1329070 h 2573079"/>
              <a:gd name="connsiteX74" fmla="*/ 3599814 w 8039129"/>
              <a:gd name="connsiteY74" fmla="*/ 1275907 h 2573079"/>
              <a:gd name="connsiteX75" fmla="*/ 3429693 w 8039129"/>
              <a:gd name="connsiteY75" fmla="*/ 1222745 h 2573079"/>
              <a:gd name="connsiteX76" fmla="*/ 3334000 w 8039129"/>
              <a:gd name="connsiteY76" fmla="*/ 1158949 h 2573079"/>
              <a:gd name="connsiteX77" fmla="*/ 3450958 w 8039129"/>
              <a:gd name="connsiteY77" fmla="*/ 1105786 h 2573079"/>
              <a:gd name="connsiteX78" fmla="*/ 3578549 w 8039129"/>
              <a:gd name="connsiteY78" fmla="*/ 1063256 h 2573079"/>
              <a:gd name="connsiteX79" fmla="*/ 3674242 w 8039129"/>
              <a:gd name="connsiteY79" fmla="*/ 978196 h 2573079"/>
              <a:gd name="connsiteX80" fmla="*/ 3854995 w 8039129"/>
              <a:gd name="connsiteY80" fmla="*/ 935665 h 2573079"/>
              <a:gd name="connsiteX81" fmla="*/ 3971954 w 8039129"/>
              <a:gd name="connsiteY81" fmla="*/ 946298 h 2573079"/>
              <a:gd name="connsiteX82" fmla="*/ 4099544 w 8039129"/>
              <a:gd name="connsiteY82" fmla="*/ 946298 h 2573079"/>
              <a:gd name="connsiteX83" fmla="*/ 4205870 w 8039129"/>
              <a:gd name="connsiteY83" fmla="*/ 850605 h 2573079"/>
              <a:gd name="connsiteX84" fmla="*/ 4375991 w 8039129"/>
              <a:gd name="connsiteY84" fmla="*/ 818707 h 2573079"/>
              <a:gd name="connsiteX85" fmla="*/ 4514214 w 8039129"/>
              <a:gd name="connsiteY85" fmla="*/ 829340 h 2573079"/>
              <a:gd name="connsiteX86" fmla="*/ 4567377 w 8039129"/>
              <a:gd name="connsiteY86" fmla="*/ 871870 h 2573079"/>
              <a:gd name="connsiteX87" fmla="*/ 4546112 w 8039129"/>
              <a:gd name="connsiteY87" fmla="*/ 956931 h 2573079"/>
              <a:gd name="connsiteX88" fmla="*/ 4641805 w 8039129"/>
              <a:gd name="connsiteY88" fmla="*/ 1020726 h 2573079"/>
              <a:gd name="connsiteX89" fmla="*/ 4875721 w 8039129"/>
              <a:gd name="connsiteY89" fmla="*/ 1084521 h 2573079"/>
              <a:gd name="connsiteX90" fmla="*/ 5024577 w 8039129"/>
              <a:gd name="connsiteY90" fmla="*/ 1137684 h 2573079"/>
              <a:gd name="connsiteX91" fmla="*/ 5130902 w 8039129"/>
              <a:gd name="connsiteY91" fmla="*/ 1190847 h 2573079"/>
              <a:gd name="connsiteX92" fmla="*/ 5120270 w 8039129"/>
              <a:gd name="connsiteY92" fmla="*/ 1297172 h 2573079"/>
              <a:gd name="connsiteX93" fmla="*/ 5120270 w 8039129"/>
              <a:gd name="connsiteY93" fmla="*/ 1360968 h 2573079"/>
              <a:gd name="connsiteX94" fmla="*/ 5205330 w 8039129"/>
              <a:gd name="connsiteY94" fmla="*/ 1414131 h 2573079"/>
              <a:gd name="connsiteX95" fmla="*/ 5375451 w 8039129"/>
              <a:gd name="connsiteY95" fmla="*/ 1488558 h 2573079"/>
              <a:gd name="connsiteX96" fmla="*/ 5545572 w 8039129"/>
              <a:gd name="connsiteY96" fmla="*/ 1499191 h 2573079"/>
              <a:gd name="connsiteX97" fmla="*/ 5705060 w 8039129"/>
              <a:gd name="connsiteY97" fmla="*/ 1509824 h 2573079"/>
              <a:gd name="connsiteX98" fmla="*/ 5832651 w 8039129"/>
              <a:gd name="connsiteY98" fmla="*/ 1509824 h 2573079"/>
              <a:gd name="connsiteX99" fmla="*/ 5970874 w 8039129"/>
              <a:gd name="connsiteY99" fmla="*/ 1509824 h 2573079"/>
              <a:gd name="connsiteX100" fmla="*/ 6109098 w 8039129"/>
              <a:gd name="connsiteY100" fmla="*/ 1531089 h 2573079"/>
              <a:gd name="connsiteX101" fmla="*/ 6226056 w 8039129"/>
              <a:gd name="connsiteY101" fmla="*/ 1541721 h 2573079"/>
              <a:gd name="connsiteX102" fmla="*/ 6332381 w 8039129"/>
              <a:gd name="connsiteY102" fmla="*/ 1562986 h 2573079"/>
              <a:gd name="connsiteX103" fmla="*/ 6428074 w 8039129"/>
              <a:gd name="connsiteY103" fmla="*/ 1584252 h 2573079"/>
              <a:gd name="connsiteX104" fmla="*/ 6502502 w 8039129"/>
              <a:gd name="connsiteY104" fmla="*/ 1637414 h 2573079"/>
              <a:gd name="connsiteX105" fmla="*/ 6502502 w 8039129"/>
              <a:gd name="connsiteY105" fmla="*/ 1754372 h 2573079"/>
              <a:gd name="connsiteX106" fmla="*/ 6534400 w 8039129"/>
              <a:gd name="connsiteY106" fmla="*/ 1935126 h 2573079"/>
              <a:gd name="connsiteX107" fmla="*/ 6725786 w 8039129"/>
              <a:gd name="connsiteY107" fmla="*/ 2009554 h 2573079"/>
              <a:gd name="connsiteX108" fmla="*/ 6864009 w 8039129"/>
              <a:gd name="connsiteY108" fmla="*/ 2041452 h 2573079"/>
              <a:gd name="connsiteX109" fmla="*/ 7129823 w 8039129"/>
              <a:gd name="connsiteY109" fmla="*/ 2083982 h 2573079"/>
              <a:gd name="connsiteX110" fmla="*/ 7318620 w 8039129"/>
              <a:gd name="connsiteY110" fmla="*/ 2062809 h 2573079"/>
              <a:gd name="connsiteX111" fmla="*/ 7533860 w 8039129"/>
              <a:gd name="connsiteY111" fmla="*/ 2094614 h 2573079"/>
              <a:gd name="connsiteX112" fmla="*/ 7775820 w 8039129"/>
              <a:gd name="connsiteY112" fmla="*/ 1948440 h 2573079"/>
              <a:gd name="connsiteX113" fmla="*/ 7900822 w 8039129"/>
              <a:gd name="connsiteY113" fmla="*/ 1863471 h 2573079"/>
              <a:gd name="connsiteX114" fmla="*/ 8028413 w 8039129"/>
              <a:gd name="connsiteY114" fmla="*/ 1765005 h 2573079"/>
              <a:gd name="connsiteX115" fmla="*/ 8030711 w 8039129"/>
              <a:gd name="connsiteY115" fmla="*/ 1587131 h 2573079"/>
              <a:gd name="connsiteX116" fmla="*/ 8039129 w 8039129"/>
              <a:gd name="connsiteY116" fmla="*/ 1448908 h 2573079"/>
              <a:gd name="connsiteX117" fmla="*/ 7902013 w 8039129"/>
              <a:gd name="connsiteY117" fmla="*/ 1265275 h 2573079"/>
              <a:gd name="connsiteX118" fmla="*/ 7927265 w 8039129"/>
              <a:gd name="connsiteY118" fmla="*/ 1084521 h 2573079"/>
              <a:gd name="connsiteX119" fmla="*/ 7852837 w 8039129"/>
              <a:gd name="connsiteY119" fmla="*/ 925033 h 2573079"/>
              <a:gd name="connsiteX120" fmla="*/ 7788377 w 8039129"/>
              <a:gd name="connsiteY120" fmla="*/ 853485 h 2573079"/>
              <a:gd name="connsiteX121" fmla="*/ 7746955 w 8039129"/>
              <a:gd name="connsiteY121" fmla="*/ 776842 h 2573079"/>
              <a:gd name="connsiteX122" fmla="*/ 7835559 w 8039129"/>
              <a:gd name="connsiteY122" fmla="*/ 674946 h 2573079"/>
              <a:gd name="connsiteX123" fmla="*/ 7703981 w 8039129"/>
              <a:gd name="connsiteY123" fmla="*/ 499731 h 2573079"/>
              <a:gd name="connsiteX124" fmla="*/ 7640186 w 8039129"/>
              <a:gd name="connsiteY124" fmla="*/ 425303 h 2573079"/>
              <a:gd name="connsiteX125" fmla="*/ 7587023 w 8039129"/>
              <a:gd name="connsiteY125" fmla="*/ 297712 h 2573079"/>
              <a:gd name="connsiteX126" fmla="*/ 7555126 w 8039129"/>
              <a:gd name="connsiteY126" fmla="*/ 191386 h 2573079"/>
              <a:gd name="connsiteX127" fmla="*/ 7555126 w 8039129"/>
              <a:gd name="connsiteY127" fmla="*/ 191386 h 2573079"/>
              <a:gd name="connsiteX128" fmla="*/ 7406270 w 8039129"/>
              <a:gd name="connsiteY128" fmla="*/ 116958 h 2573079"/>
              <a:gd name="connsiteX129" fmla="*/ 7353107 w 8039129"/>
              <a:gd name="connsiteY129" fmla="*/ 116958 h 2573079"/>
              <a:gd name="connsiteX0" fmla="*/ 7172354 w 8039129"/>
              <a:gd name="connsiteY0" fmla="*/ 0 h 2573079"/>
              <a:gd name="connsiteX1" fmla="*/ 7321209 w 8039129"/>
              <a:gd name="connsiteY1" fmla="*/ 148856 h 2573079"/>
              <a:gd name="connsiteX2" fmla="*/ 7381684 w 8039129"/>
              <a:gd name="connsiteY2" fmla="*/ 336255 h 2573079"/>
              <a:gd name="connsiteX3" fmla="*/ 7475160 w 8039129"/>
              <a:gd name="connsiteY3" fmla="*/ 517673 h 2573079"/>
              <a:gd name="connsiteX4" fmla="*/ 7475160 w 8039129"/>
              <a:gd name="connsiteY4" fmla="*/ 645264 h 2573079"/>
              <a:gd name="connsiteX5" fmla="*/ 7373265 w 8039129"/>
              <a:gd name="connsiteY5" fmla="*/ 794120 h 2573079"/>
              <a:gd name="connsiteX6" fmla="*/ 7363740 w 8039129"/>
              <a:gd name="connsiteY6" fmla="*/ 946298 h 2573079"/>
              <a:gd name="connsiteX7" fmla="*/ 7353107 w 8039129"/>
              <a:gd name="connsiteY7" fmla="*/ 1095154 h 2573079"/>
              <a:gd name="connsiteX8" fmla="*/ 7363740 w 8039129"/>
              <a:gd name="connsiteY8" fmla="*/ 1190847 h 2573079"/>
              <a:gd name="connsiteX9" fmla="*/ 7451680 w 8039129"/>
              <a:gd name="connsiteY9" fmla="*/ 1371600 h 2573079"/>
              <a:gd name="connsiteX10" fmla="*/ 7432630 w 8039129"/>
              <a:gd name="connsiteY10" fmla="*/ 1579821 h 2573079"/>
              <a:gd name="connsiteX11" fmla="*/ 7278679 w 8039129"/>
              <a:gd name="connsiteY11" fmla="*/ 1679502 h 2573079"/>
              <a:gd name="connsiteX12" fmla="*/ 7013973 w 8039129"/>
              <a:gd name="connsiteY12" fmla="*/ 1654249 h 2573079"/>
              <a:gd name="connsiteX13" fmla="*/ 6789581 w 8039129"/>
              <a:gd name="connsiteY13" fmla="*/ 1562986 h 2573079"/>
              <a:gd name="connsiteX14" fmla="*/ 6459972 w 8039129"/>
              <a:gd name="connsiteY14" fmla="*/ 1446028 h 2573079"/>
              <a:gd name="connsiteX15" fmla="*/ 6130363 w 8039129"/>
              <a:gd name="connsiteY15" fmla="*/ 1371600 h 2573079"/>
              <a:gd name="connsiteX16" fmla="*/ 5960242 w 8039129"/>
              <a:gd name="connsiteY16" fmla="*/ 1339703 h 2573079"/>
              <a:gd name="connsiteX17" fmla="*/ 5566837 w 8039129"/>
              <a:gd name="connsiteY17" fmla="*/ 1371600 h 2573079"/>
              <a:gd name="connsiteX18" fmla="*/ 5417981 w 8039129"/>
              <a:gd name="connsiteY18" fmla="*/ 1371600 h 2573079"/>
              <a:gd name="connsiteX19" fmla="*/ 5322288 w 8039129"/>
              <a:gd name="connsiteY19" fmla="*/ 1339703 h 2573079"/>
              <a:gd name="connsiteX20" fmla="*/ 5290391 w 8039129"/>
              <a:gd name="connsiteY20" fmla="*/ 1297172 h 2573079"/>
              <a:gd name="connsiteX21" fmla="*/ 5279758 w 8039129"/>
              <a:gd name="connsiteY21" fmla="*/ 1105786 h 2573079"/>
              <a:gd name="connsiteX22" fmla="*/ 5141535 w 8039129"/>
              <a:gd name="connsiteY22" fmla="*/ 1084521 h 2573079"/>
              <a:gd name="connsiteX23" fmla="*/ 4971414 w 8039129"/>
              <a:gd name="connsiteY23" fmla="*/ 1041991 h 2573079"/>
              <a:gd name="connsiteX24" fmla="*/ 4854456 w 8039129"/>
              <a:gd name="connsiteY24" fmla="*/ 1010093 h 2573079"/>
              <a:gd name="connsiteX25" fmla="*/ 4705600 w 8039129"/>
              <a:gd name="connsiteY25" fmla="*/ 967563 h 2573079"/>
              <a:gd name="connsiteX26" fmla="*/ 4694967 w 8039129"/>
              <a:gd name="connsiteY26" fmla="*/ 925033 h 2573079"/>
              <a:gd name="connsiteX27" fmla="*/ 4652437 w 8039129"/>
              <a:gd name="connsiteY27" fmla="*/ 839972 h 2573079"/>
              <a:gd name="connsiteX28" fmla="*/ 4439786 w 8039129"/>
              <a:gd name="connsiteY28" fmla="*/ 786810 h 2573079"/>
              <a:gd name="connsiteX29" fmla="*/ 4301563 w 8039129"/>
              <a:gd name="connsiteY29" fmla="*/ 744279 h 2573079"/>
              <a:gd name="connsiteX30" fmla="*/ 4205870 w 8039129"/>
              <a:gd name="connsiteY30" fmla="*/ 754912 h 2573079"/>
              <a:gd name="connsiteX31" fmla="*/ 4120809 w 8039129"/>
              <a:gd name="connsiteY31" fmla="*/ 808075 h 2573079"/>
              <a:gd name="connsiteX32" fmla="*/ 4088912 w 8039129"/>
              <a:gd name="connsiteY32" fmla="*/ 861238 h 2573079"/>
              <a:gd name="connsiteX33" fmla="*/ 3982586 w 8039129"/>
              <a:gd name="connsiteY33" fmla="*/ 882503 h 2573079"/>
              <a:gd name="connsiteX34" fmla="*/ 3684874 w 8039129"/>
              <a:gd name="connsiteY34" fmla="*/ 861238 h 2573079"/>
              <a:gd name="connsiteX35" fmla="*/ 3493488 w 8039129"/>
              <a:gd name="connsiteY35" fmla="*/ 935665 h 2573079"/>
              <a:gd name="connsiteX36" fmla="*/ 3312735 w 8039129"/>
              <a:gd name="connsiteY36" fmla="*/ 1063256 h 2573079"/>
              <a:gd name="connsiteX37" fmla="*/ 3227674 w 8039129"/>
              <a:gd name="connsiteY37" fmla="*/ 1137684 h 2573079"/>
              <a:gd name="connsiteX38" fmla="*/ 3419060 w 8039129"/>
              <a:gd name="connsiteY38" fmla="*/ 1286540 h 2573079"/>
              <a:gd name="connsiteX39" fmla="*/ 3525386 w 8039129"/>
              <a:gd name="connsiteY39" fmla="*/ 1360968 h 2573079"/>
              <a:gd name="connsiteX40" fmla="*/ 3525386 w 8039129"/>
              <a:gd name="connsiteY40" fmla="*/ 1360968 h 2573079"/>
              <a:gd name="connsiteX41" fmla="*/ 3231957 w 8039129"/>
              <a:gd name="connsiteY41" fmla="*/ 1369681 h 2573079"/>
              <a:gd name="connsiteX42" fmla="*/ 3031858 w 8039129"/>
              <a:gd name="connsiteY42" fmla="*/ 1312531 h 2573079"/>
              <a:gd name="connsiteX43" fmla="*/ 2821570 w 8039129"/>
              <a:gd name="connsiteY43" fmla="*/ 1248588 h 2573079"/>
              <a:gd name="connsiteX44" fmla="*/ 2674929 w 8039129"/>
              <a:gd name="connsiteY44" fmla="*/ 1282405 h 2573079"/>
              <a:gd name="connsiteX45" fmla="*/ 2564469 w 8039129"/>
              <a:gd name="connsiteY45" fmla="*/ 1337635 h 2573079"/>
              <a:gd name="connsiteX46" fmla="*/ 2419600 w 8039129"/>
              <a:gd name="connsiteY46" fmla="*/ 1477926 h 2573079"/>
              <a:gd name="connsiteX47" fmla="*/ 2217581 w 8039129"/>
              <a:gd name="connsiteY47" fmla="*/ 1573619 h 2573079"/>
              <a:gd name="connsiteX48" fmla="*/ 1909237 w 8039129"/>
              <a:gd name="connsiteY48" fmla="*/ 1658679 h 2573079"/>
              <a:gd name="connsiteX49" fmla="*/ 1622158 w 8039129"/>
              <a:gd name="connsiteY49" fmla="*/ 1679945 h 2573079"/>
              <a:gd name="connsiteX50" fmla="*/ 1441405 w 8039129"/>
              <a:gd name="connsiteY50" fmla="*/ 1743740 h 2573079"/>
              <a:gd name="connsiteX51" fmla="*/ 1218121 w 8039129"/>
              <a:gd name="connsiteY51" fmla="*/ 1754372 h 2573079"/>
              <a:gd name="connsiteX52" fmla="*/ 1133060 w 8039129"/>
              <a:gd name="connsiteY52" fmla="*/ 1786270 h 2573079"/>
              <a:gd name="connsiteX53" fmla="*/ 37907 w 8039129"/>
              <a:gd name="connsiteY53" fmla="*/ 1275908 h 2573079"/>
              <a:gd name="connsiteX54" fmla="*/ 484474 w 8039129"/>
              <a:gd name="connsiteY54" fmla="*/ 2573079 h 2573079"/>
              <a:gd name="connsiteX55" fmla="*/ 1590260 w 8039129"/>
              <a:gd name="connsiteY55" fmla="*/ 2286000 h 2573079"/>
              <a:gd name="connsiteX56" fmla="*/ 2111256 w 8039129"/>
              <a:gd name="connsiteY56" fmla="*/ 2307265 h 2573079"/>
              <a:gd name="connsiteX57" fmla="*/ 2260112 w 8039129"/>
              <a:gd name="connsiteY57" fmla="*/ 2137145 h 2573079"/>
              <a:gd name="connsiteX58" fmla="*/ 2472763 w 8039129"/>
              <a:gd name="connsiteY58" fmla="*/ 1850065 h 2573079"/>
              <a:gd name="connsiteX59" fmla="*/ 2494028 w 8039129"/>
              <a:gd name="connsiteY59" fmla="*/ 1807535 h 2573079"/>
              <a:gd name="connsiteX60" fmla="*/ 2600354 w 8039129"/>
              <a:gd name="connsiteY60" fmla="*/ 1733107 h 2573079"/>
              <a:gd name="connsiteX61" fmla="*/ 2685414 w 8039129"/>
              <a:gd name="connsiteY61" fmla="*/ 1690577 h 2573079"/>
              <a:gd name="connsiteX62" fmla="*/ 2632251 w 8039129"/>
              <a:gd name="connsiteY62" fmla="*/ 1584252 h 2573079"/>
              <a:gd name="connsiteX63" fmla="*/ 2693831 w 8039129"/>
              <a:gd name="connsiteY63" fmla="*/ 1543493 h 2573079"/>
              <a:gd name="connsiteX64" fmla="*/ 2759841 w 8039129"/>
              <a:gd name="connsiteY64" fmla="*/ 1467293 h 2573079"/>
              <a:gd name="connsiteX65" fmla="*/ 2770474 w 8039129"/>
              <a:gd name="connsiteY65" fmla="*/ 1460353 h 2573079"/>
              <a:gd name="connsiteX66" fmla="*/ 2936460 w 8039129"/>
              <a:gd name="connsiteY66" fmla="*/ 1390503 h 2573079"/>
              <a:gd name="connsiteX67" fmla="*/ 3131981 w 8039129"/>
              <a:gd name="connsiteY67" fmla="*/ 1435396 h 2573079"/>
              <a:gd name="connsiteX68" fmla="*/ 3280837 w 8039129"/>
              <a:gd name="connsiteY68" fmla="*/ 1467293 h 2573079"/>
              <a:gd name="connsiteX69" fmla="*/ 3419060 w 8039129"/>
              <a:gd name="connsiteY69" fmla="*/ 1499191 h 2573079"/>
              <a:gd name="connsiteX70" fmla="*/ 3567916 w 8039129"/>
              <a:gd name="connsiteY70" fmla="*/ 1499191 h 2573079"/>
              <a:gd name="connsiteX71" fmla="*/ 3663609 w 8039129"/>
              <a:gd name="connsiteY71" fmla="*/ 1477926 h 2573079"/>
              <a:gd name="connsiteX72" fmla="*/ 3684874 w 8039129"/>
              <a:gd name="connsiteY72" fmla="*/ 1403498 h 2573079"/>
              <a:gd name="connsiteX73" fmla="*/ 3674242 w 8039129"/>
              <a:gd name="connsiteY73" fmla="*/ 1329070 h 2573079"/>
              <a:gd name="connsiteX74" fmla="*/ 3599814 w 8039129"/>
              <a:gd name="connsiteY74" fmla="*/ 1275907 h 2573079"/>
              <a:gd name="connsiteX75" fmla="*/ 3429693 w 8039129"/>
              <a:gd name="connsiteY75" fmla="*/ 1222745 h 2573079"/>
              <a:gd name="connsiteX76" fmla="*/ 3334000 w 8039129"/>
              <a:gd name="connsiteY76" fmla="*/ 1158949 h 2573079"/>
              <a:gd name="connsiteX77" fmla="*/ 3450958 w 8039129"/>
              <a:gd name="connsiteY77" fmla="*/ 1105786 h 2573079"/>
              <a:gd name="connsiteX78" fmla="*/ 3578549 w 8039129"/>
              <a:gd name="connsiteY78" fmla="*/ 1063256 h 2573079"/>
              <a:gd name="connsiteX79" fmla="*/ 3674242 w 8039129"/>
              <a:gd name="connsiteY79" fmla="*/ 978196 h 2573079"/>
              <a:gd name="connsiteX80" fmla="*/ 3854995 w 8039129"/>
              <a:gd name="connsiteY80" fmla="*/ 935665 h 2573079"/>
              <a:gd name="connsiteX81" fmla="*/ 3971954 w 8039129"/>
              <a:gd name="connsiteY81" fmla="*/ 946298 h 2573079"/>
              <a:gd name="connsiteX82" fmla="*/ 4099544 w 8039129"/>
              <a:gd name="connsiteY82" fmla="*/ 946298 h 2573079"/>
              <a:gd name="connsiteX83" fmla="*/ 4205870 w 8039129"/>
              <a:gd name="connsiteY83" fmla="*/ 850605 h 2573079"/>
              <a:gd name="connsiteX84" fmla="*/ 4375991 w 8039129"/>
              <a:gd name="connsiteY84" fmla="*/ 818707 h 2573079"/>
              <a:gd name="connsiteX85" fmla="*/ 4514214 w 8039129"/>
              <a:gd name="connsiteY85" fmla="*/ 829340 h 2573079"/>
              <a:gd name="connsiteX86" fmla="*/ 4567377 w 8039129"/>
              <a:gd name="connsiteY86" fmla="*/ 871870 h 2573079"/>
              <a:gd name="connsiteX87" fmla="*/ 4546112 w 8039129"/>
              <a:gd name="connsiteY87" fmla="*/ 956931 h 2573079"/>
              <a:gd name="connsiteX88" fmla="*/ 4641805 w 8039129"/>
              <a:gd name="connsiteY88" fmla="*/ 1020726 h 2573079"/>
              <a:gd name="connsiteX89" fmla="*/ 4875721 w 8039129"/>
              <a:gd name="connsiteY89" fmla="*/ 1084521 h 2573079"/>
              <a:gd name="connsiteX90" fmla="*/ 5024577 w 8039129"/>
              <a:gd name="connsiteY90" fmla="*/ 1137684 h 2573079"/>
              <a:gd name="connsiteX91" fmla="*/ 5130902 w 8039129"/>
              <a:gd name="connsiteY91" fmla="*/ 1190847 h 2573079"/>
              <a:gd name="connsiteX92" fmla="*/ 5120270 w 8039129"/>
              <a:gd name="connsiteY92" fmla="*/ 1297172 h 2573079"/>
              <a:gd name="connsiteX93" fmla="*/ 5120270 w 8039129"/>
              <a:gd name="connsiteY93" fmla="*/ 1360968 h 2573079"/>
              <a:gd name="connsiteX94" fmla="*/ 5205330 w 8039129"/>
              <a:gd name="connsiteY94" fmla="*/ 1414131 h 2573079"/>
              <a:gd name="connsiteX95" fmla="*/ 5375451 w 8039129"/>
              <a:gd name="connsiteY95" fmla="*/ 1488558 h 2573079"/>
              <a:gd name="connsiteX96" fmla="*/ 5545572 w 8039129"/>
              <a:gd name="connsiteY96" fmla="*/ 1499191 h 2573079"/>
              <a:gd name="connsiteX97" fmla="*/ 5705060 w 8039129"/>
              <a:gd name="connsiteY97" fmla="*/ 1509824 h 2573079"/>
              <a:gd name="connsiteX98" fmla="*/ 5832651 w 8039129"/>
              <a:gd name="connsiteY98" fmla="*/ 1509824 h 2573079"/>
              <a:gd name="connsiteX99" fmla="*/ 5970874 w 8039129"/>
              <a:gd name="connsiteY99" fmla="*/ 1509824 h 2573079"/>
              <a:gd name="connsiteX100" fmla="*/ 6109098 w 8039129"/>
              <a:gd name="connsiteY100" fmla="*/ 1531089 h 2573079"/>
              <a:gd name="connsiteX101" fmla="*/ 6226056 w 8039129"/>
              <a:gd name="connsiteY101" fmla="*/ 1541721 h 2573079"/>
              <a:gd name="connsiteX102" fmla="*/ 6332381 w 8039129"/>
              <a:gd name="connsiteY102" fmla="*/ 1562986 h 2573079"/>
              <a:gd name="connsiteX103" fmla="*/ 6428074 w 8039129"/>
              <a:gd name="connsiteY103" fmla="*/ 1584252 h 2573079"/>
              <a:gd name="connsiteX104" fmla="*/ 6502502 w 8039129"/>
              <a:gd name="connsiteY104" fmla="*/ 1637414 h 2573079"/>
              <a:gd name="connsiteX105" fmla="*/ 6502502 w 8039129"/>
              <a:gd name="connsiteY105" fmla="*/ 1754372 h 2573079"/>
              <a:gd name="connsiteX106" fmla="*/ 6566205 w 8039129"/>
              <a:gd name="connsiteY106" fmla="*/ 1911272 h 2573079"/>
              <a:gd name="connsiteX107" fmla="*/ 6725786 w 8039129"/>
              <a:gd name="connsiteY107" fmla="*/ 2009554 h 2573079"/>
              <a:gd name="connsiteX108" fmla="*/ 6864009 w 8039129"/>
              <a:gd name="connsiteY108" fmla="*/ 2041452 h 2573079"/>
              <a:gd name="connsiteX109" fmla="*/ 7129823 w 8039129"/>
              <a:gd name="connsiteY109" fmla="*/ 2083982 h 2573079"/>
              <a:gd name="connsiteX110" fmla="*/ 7318620 w 8039129"/>
              <a:gd name="connsiteY110" fmla="*/ 2062809 h 2573079"/>
              <a:gd name="connsiteX111" fmla="*/ 7533860 w 8039129"/>
              <a:gd name="connsiteY111" fmla="*/ 2094614 h 2573079"/>
              <a:gd name="connsiteX112" fmla="*/ 7775820 w 8039129"/>
              <a:gd name="connsiteY112" fmla="*/ 1948440 h 2573079"/>
              <a:gd name="connsiteX113" fmla="*/ 7900822 w 8039129"/>
              <a:gd name="connsiteY113" fmla="*/ 1863471 h 2573079"/>
              <a:gd name="connsiteX114" fmla="*/ 8028413 w 8039129"/>
              <a:gd name="connsiteY114" fmla="*/ 1765005 h 2573079"/>
              <a:gd name="connsiteX115" fmla="*/ 8030711 w 8039129"/>
              <a:gd name="connsiteY115" fmla="*/ 1587131 h 2573079"/>
              <a:gd name="connsiteX116" fmla="*/ 8039129 w 8039129"/>
              <a:gd name="connsiteY116" fmla="*/ 1448908 h 2573079"/>
              <a:gd name="connsiteX117" fmla="*/ 7902013 w 8039129"/>
              <a:gd name="connsiteY117" fmla="*/ 1265275 h 2573079"/>
              <a:gd name="connsiteX118" fmla="*/ 7927265 w 8039129"/>
              <a:gd name="connsiteY118" fmla="*/ 1084521 h 2573079"/>
              <a:gd name="connsiteX119" fmla="*/ 7852837 w 8039129"/>
              <a:gd name="connsiteY119" fmla="*/ 925033 h 2573079"/>
              <a:gd name="connsiteX120" fmla="*/ 7788377 w 8039129"/>
              <a:gd name="connsiteY120" fmla="*/ 853485 h 2573079"/>
              <a:gd name="connsiteX121" fmla="*/ 7746955 w 8039129"/>
              <a:gd name="connsiteY121" fmla="*/ 776842 h 2573079"/>
              <a:gd name="connsiteX122" fmla="*/ 7835559 w 8039129"/>
              <a:gd name="connsiteY122" fmla="*/ 674946 h 2573079"/>
              <a:gd name="connsiteX123" fmla="*/ 7703981 w 8039129"/>
              <a:gd name="connsiteY123" fmla="*/ 499731 h 2573079"/>
              <a:gd name="connsiteX124" fmla="*/ 7640186 w 8039129"/>
              <a:gd name="connsiteY124" fmla="*/ 425303 h 2573079"/>
              <a:gd name="connsiteX125" fmla="*/ 7587023 w 8039129"/>
              <a:gd name="connsiteY125" fmla="*/ 297712 h 2573079"/>
              <a:gd name="connsiteX126" fmla="*/ 7555126 w 8039129"/>
              <a:gd name="connsiteY126" fmla="*/ 191386 h 2573079"/>
              <a:gd name="connsiteX127" fmla="*/ 7555126 w 8039129"/>
              <a:gd name="connsiteY127" fmla="*/ 191386 h 2573079"/>
              <a:gd name="connsiteX128" fmla="*/ 7406270 w 8039129"/>
              <a:gd name="connsiteY128" fmla="*/ 116958 h 2573079"/>
              <a:gd name="connsiteX129" fmla="*/ 7353107 w 8039129"/>
              <a:gd name="connsiteY129" fmla="*/ 116958 h 2573079"/>
              <a:gd name="connsiteX0" fmla="*/ 7172354 w 8039129"/>
              <a:gd name="connsiteY0" fmla="*/ 0 h 2573079"/>
              <a:gd name="connsiteX1" fmla="*/ 7321209 w 8039129"/>
              <a:gd name="connsiteY1" fmla="*/ 148856 h 2573079"/>
              <a:gd name="connsiteX2" fmla="*/ 7381684 w 8039129"/>
              <a:gd name="connsiteY2" fmla="*/ 336255 h 2573079"/>
              <a:gd name="connsiteX3" fmla="*/ 7475160 w 8039129"/>
              <a:gd name="connsiteY3" fmla="*/ 517673 h 2573079"/>
              <a:gd name="connsiteX4" fmla="*/ 7475160 w 8039129"/>
              <a:gd name="connsiteY4" fmla="*/ 645264 h 2573079"/>
              <a:gd name="connsiteX5" fmla="*/ 7373265 w 8039129"/>
              <a:gd name="connsiteY5" fmla="*/ 794120 h 2573079"/>
              <a:gd name="connsiteX6" fmla="*/ 7363740 w 8039129"/>
              <a:gd name="connsiteY6" fmla="*/ 946298 h 2573079"/>
              <a:gd name="connsiteX7" fmla="*/ 7353107 w 8039129"/>
              <a:gd name="connsiteY7" fmla="*/ 1095154 h 2573079"/>
              <a:gd name="connsiteX8" fmla="*/ 7363740 w 8039129"/>
              <a:gd name="connsiteY8" fmla="*/ 1190847 h 2573079"/>
              <a:gd name="connsiteX9" fmla="*/ 7451680 w 8039129"/>
              <a:gd name="connsiteY9" fmla="*/ 1371600 h 2573079"/>
              <a:gd name="connsiteX10" fmla="*/ 7432630 w 8039129"/>
              <a:gd name="connsiteY10" fmla="*/ 1579821 h 2573079"/>
              <a:gd name="connsiteX11" fmla="*/ 7278679 w 8039129"/>
              <a:gd name="connsiteY11" fmla="*/ 1679502 h 2573079"/>
              <a:gd name="connsiteX12" fmla="*/ 7013973 w 8039129"/>
              <a:gd name="connsiteY12" fmla="*/ 1654249 h 2573079"/>
              <a:gd name="connsiteX13" fmla="*/ 6789581 w 8039129"/>
              <a:gd name="connsiteY13" fmla="*/ 1562986 h 2573079"/>
              <a:gd name="connsiteX14" fmla="*/ 6459972 w 8039129"/>
              <a:gd name="connsiteY14" fmla="*/ 1446028 h 2573079"/>
              <a:gd name="connsiteX15" fmla="*/ 6130363 w 8039129"/>
              <a:gd name="connsiteY15" fmla="*/ 1371600 h 2573079"/>
              <a:gd name="connsiteX16" fmla="*/ 5960242 w 8039129"/>
              <a:gd name="connsiteY16" fmla="*/ 1339703 h 2573079"/>
              <a:gd name="connsiteX17" fmla="*/ 5566837 w 8039129"/>
              <a:gd name="connsiteY17" fmla="*/ 1371600 h 2573079"/>
              <a:gd name="connsiteX18" fmla="*/ 5417981 w 8039129"/>
              <a:gd name="connsiteY18" fmla="*/ 1371600 h 2573079"/>
              <a:gd name="connsiteX19" fmla="*/ 5322288 w 8039129"/>
              <a:gd name="connsiteY19" fmla="*/ 1339703 h 2573079"/>
              <a:gd name="connsiteX20" fmla="*/ 5290391 w 8039129"/>
              <a:gd name="connsiteY20" fmla="*/ 1297172 h 2573079"/>
              <a:gd name="connsiteX21" fmla="*/ 5279758 w 8039129"/>
              <a:gd name="connsiteY21" fmla="*/ 1105786 h 2573079"/>
              <a:gd name="connsiteX22" fmla="*/ 5141535 w 8039129"/>
              <a:gd name="connsiteY22" fmla="*/ 1084521 h 2573079"/>
              <a:gd name="connsiteX23" fmla="*/ 4971414 w 8039129"/>
              <a:gd name="connsiteY23" fmla="*/ 1041991 h 2573079"/>
              <a:gd name="connsiteX24" fmla="*/ 4854456 w 8039129"/>
              <a:gd name="connsiteY24" fmla="*/ 1010093 h 2573079"/>
              <a:gd name="connsiteX25" fmla="*/ 4705600 w 8039129"/>
              <a:gd name="connsiteY25" fmla="*/ 967563 h 2573079"/>
              <a:gd name="connsiteX26" fmla="*/ 4694967 w 8039129"/>
              <a:gd name="connsiteY26" fmla="*/ 925033 h 2573079"/>
              <a:gd name="connsiteX27" fmla="*/ 4652437 w 8039129"/>
              <a:gd name="connsiteY27" fmla="*/ 839972 h 2573079"/>
              <a:gd name="connsiteX28" fmla="*/ 4439786 w 8039129"/>
              <a:gd name="connsiteY28" fmla="*/ 786810 h 2573079"/>
              <a:gd name="connsiteX29" fmla="*/ 4301563 w 8039129"/>
              <a:gd name="connsiteY29" fmla="*/ 744279 h 2573079"/>
              <a:gd name="connsiteX30" fmla="*/ 4205870 w 8039129"/>
              <a:gd name="connsiteY30" fmla="*/ 754912 h 2573079"/>
              <a:gd name="connsiteX31" fmla="*/ 4120809 w 8039129"/>
              <a:gd name="connsiteY31" fmla="*/ 808075 h 2573079"/>
              <a:gd name="connsiteX32" fmla="*/ 4088912 w 8039129"/>
              <a:gd name="connsiteY32" fmla="*/ 861238 h 2573079"/>
              <a:gd name="connsiteX33" fmla="*/ 3982586 w 8039129"/>
              <a:gd name="connsiteY33" fmla="*/ 882503 h 2573079"/>
              <a:gd name="connsiteX34" fmla="*/ 3684874 w 8039129"/>
              <a:gd name="connsiteY34" fmla="*/ 861238 h 2573079"/>
              <a:gd name="connsiteX35" fmla="*/ 3493488 w 8039129"/>
              <a:gd name="connsiteY35" fmla="*/ 935665 h 2573079"/>
              <a:gd name="connsiteX36" fmla="*/ 3312735 w 8039129"/>
              <a:gd name="connsiteY36" fmla="*/ 1063256 h 2573079"/>
              <a:gd name="connsiteX37" fmla="*/ 3227674 w 8039129"/>
              <a:gd name="connsiteY37" fmla="*/ 1137684 h 2573079"/>
              <a:gd name="connsiteX38" fmla="*/ 3419060 w 8039129"/>
              <a:gd name="connsiteY38" fmla="*/ 1286540 h 2573079"/>
              <a:gd name="connsiteX39" fmla="*/ 3525386 w 8039129"/>
              <a:gd name="connsiteY39" fmla="*/ 1360968 h 2573079"/>
              <a:gd name="connsiteX40" fmla="*/ 3525386 w 8039129"/>
              <a:gd name="connsiteY40" fmla="*/ 1360968 h 2573079"/>
              <a:gd name="connsiteX41" fmla="*/ 3231957 w 8039129"/>
              <a:gd name="connsiteY41" fmla="*/ 1369681 h 2573079"/>
              <a:gd name="connsiteX42" fmla="*/ 3031858 w 8039129"/>
              <a:gd name="connsiteY42" fmla="*/ 1312531 h 2573079"/>
              <a:gd name="connsiteX43" fmla="*/ 2821570 w 8039129"/>
              <a:gd name="connsiteY43" fmla="*/ 1248588 h 2573079"/>
              <a:gd name="connsiteX44" fmla="*/ 2674929 w 8039129"/>
              <a:gd name="connsiteY44" fmla="*/ 1282405 h 2573079"/>
              <a:gd name="connsiteX45" fmla="*/ 2564469 w 8039129"/>
              <a:gd name="connsiteY45" fmla="*/ 1337635 h 2573079"/>
              <a:gd name="connsiteX46" fmla="*/ 2419600 w 8039129"/>
              <a:gd name="connsiteY46" fmla="*/ 1477926 h 2573079"/>
              <a:gd name="connsiteX47" fmla="*/ 2217581 w 8039129"/>
              <a:gd name="connsiteY47" fmla="*/ 1573619 h 2573079"/>
              <a:gd name="connsiteX48" fmla="*/ 1909237 w 8039129"/>
              <a:gd name="connsiteY48" fmla="*/ 1658679 h 2573079"/>
              <a:gd name="connsiteX49" fmla="*/ 1622158 w 8039129"/>
              <a:gd name="connsiteY49" fmla="*/ 1679945 h 2573079"/>
              <a:gd name="connsiteX50" fmla="*/ 1441405 w 8039129"/>
              <a:gd name="connsiteY50" fmla="*/ 1743740 h 2573079"/>
              <a:gd name="connsiteX51" fmla="*/ 1218121 w 8039129"/>
              <a:gd name="connsiteY51" fmla="*/ 1754372 h 2573079"/>
              <a:gd name="connsiteX52" fmla="*/ 1133060 w 8039129"/>
              <a:gd name="connsiteY52" fmla="*/ 1786270 h 2573079"/>
              <a:gd name="connsiteX53" fmla="*/ 37907 w 8039129"/>
              <a:gd name="connsiteY53" fmla="*/ 1275908 h 2573079"/>
              <a:gd name="connsiteX54" fmla="*/ 484474 w 8039129"/>
              <a:gd name="connsiteY54" fmla="*/ 2573079 h 2573079"/>
              <a:gd name="connsiteX55" fmla="*/ 1590260 w 8039129"/>
              <a:gd name="connsiteY55" fmla="*/ 2286000 h 2573079"/>
              <a:gd name="connsiteX56" fmla="*/ 2111256 w 8039129"/>
              <a:gd name="connsiteY56" fmla="*/ 2307265 h 2573079"/>
              <a:gd name="connsiteX57" fmla="*/ 2260112 w 8039129"/>
              <a:gd name="connsiteY57" fmla="*/ 2137145 h 2573079"/>
              <a:gd name="connsiteX58" fmla="*/ 2472763 w 8039129"/>
              <a:gd name="connsiteY58" fmla="*/ 1850065 h 2573079"/>
              <a:gd name="connsiteX59" fmla="*/ 2494028 w 8039129"/>
              <a:gd name="connsiteY59" fmla="*/ 1807535 h 2573079"/>
              <a:gd name="connsiteX60" fmla="*/ 2600354 w 8039129"/>
              <a:gd name="connsiteY60" fmla="*/ 1733107 h 2573079"/>
              <a:gd name="connsiteX61" fmla="*/ 2685414 w 8039129"/>
              <a:gd name="connsiteY61" fmla="*/ 1690577 h 2573079"/>
              <a:gd name="connsiteX62" fmla="*/ 2632251 w 8039129"/>
              <a:gd name="connsiteY62" fmla="*/ 1584252 h 2573079"/>
              <a:gd name="connsiteX63" fmla="*/ 2693831 w 8039129"/>
              <a:gd name="connsiteY63" fmla="*/ 1543493 h 2573079"/>
              <a:gd name="connsiteX64" fmla="*/ 2759841 w 8039129"/>
              <a:gd name="connsiteY64" fmla="*/ 1467293 h 2573079"/>
              <a:gd name="connsiteX65" fmla="*/ 2770474 w 8039129"/>
              <a:gd name="connsiteY65" fmla="*/ 1460353 h 2573079"/>
              <a:gd name="connsiteX66" fmla="*/ 2936460 w 8039129"/>
              <a:gd name="connsiteY66" fmla="*/ 1390503 h 2573079"/>
              <a:gd name="connsiteX67" fmla="*/ 3131981 w 8039129"/>
              <a:gd name="connsiteY67" fmla="*/ 1435396 h 2573079"/>
              <a:gd name="connsiteX68" fmla="*/ 3280837 w 8039129"/>
              <a:gd name="connsiteY68" fmla="*/ 1467293 h 2573079"/>
              <a:gd name="connsiteX69" fmla="*/ 3419060 w 8039129"/>
              <a:gd name="connsiteY69" fmla="*/ 1499191 h 2573079"/>
              <a:gd name="connsiteX70" fmla="*/ 3567916 w 8039129"/>
              <a:gd name="connsiteY70" fmla="*/ 1499191 h 2573079"/>
              <a:gd name="connsiteX71" fmla="*/ 3663609 w 8039129"/>
              <a:gd name="connsiteY71" fmla="*/ 1477926 h 2573079"/>
              <a:gd name="connsiteX72" fmla="*/ 3684874 w 8039129"/>
              <a:gd name="connsiteY72" fmla="*/ 1403498 h 2573079"/>
              <a:gd name="connsiteX73" fmla="*/ 3674242 w 8039129"/>
              <a:gd name="connsiteY73" fmla="*/ 1329070 h 2573079"/>
              <a:gd name="connsiteX74" fmla="*/ 3599814 w 8039129"/>
              <a:gd name="connsiteY74" fmla="*/ 1275907 h 2573079"/>
              <a:gd name="connsiteX75" fmla="*/ 3429693 w 8039129"/>
              <a:gd name="connsiteY75" fmla="*/ 1222745 h 2573079"/>
              <a:gd name="connsiteX76" fmla="*/ 3334000 w 8039129"/>
              <a:gd name="connsiteY76" fmla="*/ 1158949 h 2573079"/>
              <a:gd name="connsiteX77" fmla="*/ 3450958 w 8039129"/>
              <a:gd name="connsiteY77" fmla="*/ 1105786 h 2573079"/>
              <a:gd name="connsiteX78" fmla="*/ 3578549 w 8039129"/>
              <a:gd name="connsiteY78" fmla="*/ 1063256 h 2573079"/>
              <a:gd name="connsiteX79" fmla="*/ 3674242 w 8039129"/>
              <a:gd name="connsiteY79" fmla="*/ 978196 h 2573079"/>
              <a:gd name="connsiteX80" fmla="*/ 3854995 w 8039129"/>
              <a:gd name="connsiteY80" fmla="*/ 935665 h 2573079"/>
              <a:gd name="connsiteX81" fmla="*/ 3971954 w 8039129"/>
              <a:gd name="connsiteY81" fmla="*/ 946298 h 2573079"/>
              <a:gd name="connsiteX82" fmla="*/ 4099544 w 8039129"/>
              <a:gd name="connsiteY82" fmla="*/ 946298 h 2573079"/>
              <a:gd name="connsiteX83" fmla="*/ 4205870 w 8039129"/>
              <a:gd name="connsiteY83" fmla="*/ 850605 h 2573079"/>
              <a:gd name="connsiteX84" fmla="*/ 4375991 w 8039129"/>
              <a:gd name="connsiteY84" fmla="*/ 818707 h 2573079"/>
              <a:gd name="connsiteX85" fmla="*/ 4514214 w 8039129"/>
              <a:gd name="connsiteY85" fmla="*/ 829340 h 2573079"/>
              <a:gd name="connsiteX86" fmla="*/ 4567377 w 8039129"/>
              <a:gd name="connsiteY86" fmla="*/ 871870 h 2573079"/>
              <a:gd name="connsiteX87" fmla="*/ 4546112 w 8039129"/>
              <a:gd name="connsiteY87" fmla="*/ 956931 h 2573079"/>
              <a:gd name="connsiteX88" fmla="*/ 4641805 w 8039129"/>
              <a:gd name="connsiteY88" fmla="*/ 1020726 h 2573079"/>
              <a:gd name="connsiteX89" fmla="*/ 4875721 w 8039129"/>
              <a:gd name="connsiteY89" fmla="*/ 1084521 h 2573079"/>
              <a:gd name="connsiteX90" fmla="*/ 5024577 w 8039129"/>
              <a:gd name="connsiteY90" fmla="*/ 1137684 h 2573079"/>
              <a:gd name="connsiteX91" fmla="*/ 5130902 w 8039129"/>
              <a:gd name="connsiteY91" fmla="*/ 1190847 h 2573079"/>
              <a:gd name="connsiteX92" fmla="*/ 5120270 w 8039129"/>
              <a:gd name="connsiteY92" fmla="*/ 1297172 h 2573079"/>
              <a:gd name="connsiteX93" fmla="*/ 5120270 w 8039129"/>
              <a:gd name="connsiteY93" fmla="*/ 1360968 h 2573079"/>
              <a:gd name="connsiteX94" fmla="*/ 5205330 w 8039129"/>
              <a:gd name="connsiteY94" fmla="*/ 1414131 h 2573079"/>
              <a:gd name="connsiteX95" fmla="*/ 5375451 w 8039129"/>
              <a:gd name="connsiteY95" fmla="*/ 1488558 h 2573079"/>
              <a:gd name="connsiteX96" fmla="*/ 5545572 w 8039129"/>
              <a:gd name="connsiteY96" fmla="*/ 1499191 h 2573079"/>
              <a:gd name="connsiteX97" fmla="*/ 5705060 w 8039129"/>
              <a:gd name="connsiteY97" fmla="*/ 1509824 h 2573079"/>
              <a:gd name="connsiteX98" fmla="*/ 5832651 w 8039129"/>
              <a:gd name="connsiteY98" fmla="*/ 1509824 h 2573079"/>
              <a:gd name="connsiteX99" fmla="*/ 5970874 w 8039129"/>
              <a:gd name="connsiteY99" fmla="*/ 1509824 h 2573079"/>
              <a:gd name="connsiteX100" fmla="*/ 6109098 w 8039129"/>
              <a:gd name="connsiteY100" fmla="*/ 1531089 h 2573079"/>
              <a:gd name="connsiteX101" fmla="*/ 6226056 w 8039129"/>
              <a:gd name="connsiteY101" fmla="*/ 1541721 h 2573079"/>
              <a:gd name="connsiteX102" fmla="*/ 6332381 w 8039129"/>
              <a:gd name="connsiteY102" fmla="*/ 1562986 h 2573079"/>
              <a:gd name="connsiteX103" fmla="*/ 6428074 w 8039129"/>
              <a:gd name="connsiteY103" fmla="*/ 1584252 h 2573079"/>
              <a:gd name="connsiteX104" fmla="*/ 6502502 w 8039129"/>
              <a:gd name="connsiteY104" fmla="*/ 1637414 h 2573079"/>
              <a:gd name="connsiteX105" fmla="*/ 6502502 w 8039129"/>
              <a:gd name="connsiteY105" fmla="*/ 1754372 h 2573079"/>
              <a:gd name="connsiteX106" fmla="*/ 6566205 w 8039129"/>
              <a:gd name="connsiteY106" fmla="*/ 1911272 h 2573079"/>
              <a:gd name="connsiteX107" fmla="*/ 6725786 w 8039129"/>
              <a:gd name="connsiteY107" fmla="*/ 2009554 h 2573079"/>
              <a:gd name="connsiteX108" fmla="*/ 6864009 w 8039129"/>
              <a:gd name="connsiteY108" fmla="*/ 2041452 h 2573079"/>
              <a:gd name="connsiteX109" fmla="*/ 7129823 w 8039129"/>
              <a:gd name="connsiteY109" fmla="*/ 2083982 h 2573079"/>
              <a:gd name="connsiteX110" fmla="*/ 7318620 w 8039129"/>
              <a:gd name="connsiteY110" fmla="*/ 2062809 h 2573079"/>
              <a:gd name="connsiteX111" fmla="*/ 7533860 w 8039129"/>
              <a:gd name="connsiteY111" fmla="*/ 2062809 h 2573079"/>
              <a:gd name="connsiteX112" fmla="*/ 7775820 w 8039129"/>
              <a:gd name="connsiteY112" fmla="*/ 1948440 h 2573079"/>
              <a:gd name="connsiteX113" fmla="*/ 7900822 w 8039129"/>
              <a:gd name="connsiteY113" fmla="*/ 1863471 h 2573079"/>
              <a:gd name="connsiteX114" fmla="*/ 8028413 w 8039129"/>
              <a:gd name="connsiteY114" fmla="*/ 1765005 h 2573079"/>
              <a:gd name="connsiteX115" fmla="*/ 8030711 w 8039129"/>
              <a:gd name="connsiteY115" fmla="*/ 1587131 h 2573079"/>
              <a:gd name="connsiteX116" fmla="*/ 8039129 w 8039129"/>
              <a:gd name="connsiteY116" fmla="*/ 1448908 h 2573079"/>
              <a:gd name="connsiteX117" fmla="*/ 7902013 w 8039129"/>
              <a:gd name="connsiteY117" fmla="*/ 1265275 h 2573079"/>
              <a:gd name="connsiteX118" fmla="*/ 7927265 w 8039129"/>
              <a:gd name="connsiteY118" fmla="*/ 1084521 h 2573079"/>
              <a:gd name="connsiteX119" fmla="*/ 7852837 w 8039129"/>
              <a:gd name="connsiteY119" fmla="*/ 925033 h 2573079"/>
              <a:gd name="connsiteX120" fmla="*/ 7788377 w 8039129"/>
              <a:gd name="connsiteY120" fmla="*/ 853485 h 2573079"/>
              <a:gd name="connsiteX121" fmla="*/ 7746955 w 8039129"/>
              <a:gd name="connsiteY121" fmla="*/ 776842 h 2573079"/>
              <a:gd name="connsiteX122" fmla="*/ 7835559 w 8039129"/>
              <a:gd name="connsiteY122" fmla="*/ 674946 h 2573079"/>
              <a:gd name="connsiteX123" fmla="*/ 7703981 w 8039129"/>
              <a:gd name="connsiteY123" fmla="*/ 499731 h 2573079"/>
              <a:gd name="connsiteX124" fmla="*/ 7640186 w 8039129"/>
              <a:gd name="connsiteY124" fmla="*/ 425303 h 2573079"/>
              <a:gd name="connsiteX125" fmla="*/ 7587023 w 8039129"/>
              <a:gd name="connsiteY125" fmla="*/ 297712 h 2573079"/>
              <a:gd name="connsiteX126" fmla="*/ 7555126 w 8039129"/>
              <a:gd name="connsiteY126" fmla="*/ 191386 h 2573079"/>
              <a:gd name="connsiteX127" fmla="*/ 7555126 w 8039129"/>
              <a:gd name="connsiteY127" fmla="*/ 191386 h 2573079"/>
              <a:gd name="connsiteX128" fmla="*/ 7406270 w 8039129"/>
              <a:gd name="connsiteY128" fmla="*/ 116958 h 2573079"/>
              <a:gd name="connsiteX129" fmla="*/ 7353107 w 8039129"/>
              <a:gd name="connsiteY129" fmla="*/ 116958 h 2573079"/>
              <a:gd name="connsiteX0" fmla="*/ 7172354 w 8039129"/>
              <a:gd name="connsiteY0" fmla="*/ 0 h 2573079"/>
              <a:gd name="connsiteX1" fmla="*/ 7321209 w 8039129"/>
              <a:gd name="connsiteY1" fmla="*/ 148856 h 2573079"/>
              <a:gd name="connsiteX2" fmla="*/ 7381684 w 8039129"/>
              <a:gd name="connsiteY2" fmla="*/ 336255 h 2573079"/>
              <a:gd name="connsiteX3" fmla="*/ 7475160 w 8039129"/>
              <a:gd name="connsiteY3" fmla="*/ 517673 h 2573079"/>
              <a:gd name="connsiteX4" fmla="*/ 7475160 w 8039129"/>
              <a:gd name="connsiteY4" fmla="*/ 645264 h 2573079"/>
              <a:gd name="connsiteX5" fmla="*/ 7373265 w 8039129"/>
              <a:gd name="connsiteY5" fmla="*/ 794120 h 2573079"/>
              <a:gd name="connsiteX6" fmla="*/ 7363740 w 8039129"/>
              <a:gd name="connsiteY6" fmla="*/ 946298 h 2573079"/>
              <a:gd name="connsiteX7" fmla="*/ 7353107 w 8039129"/>
              <a:gd name="connsiteY7" fmla="*/ 1095154 h 2573079"/>
              <a:gd name="connsiteX8" fmla="*/ 7363740 w 8039129"/>
              <a:gd name="connsiteY8" fmla="*/ 1190847 h 2573079"/>
              <a:gd name="connsiteX9" fmla="*/ 7451680 w 8039129"/>
              <a:gd name="connsiteY9" fmla="*/ 1371600 h 2573079"/>
              <a:gd name="connsiteX10" fmla="*/ 7432630 w 8039129"/>
              <a:gd name="connsiteY10" fmla="*/ 1579821 h 2573079"/>
              <a:gd name="connsiteX11" fmla="*/ 7278679 w 8039129"/>
              <a:gd name="connsiteY11" fmla="*/ 1679502 h 2573079"/>
              <a:gd name="connsiteX12" fmla="*/ 7013973 w 8039129"/>
              <a:gd name="connsiteY12" fmla="*/ 1654249 h 2573079"/>
              <a:gd name="connsiteX13" fmla="*/ 6789581 w 8039129"/>
              <a:gd name="connsiteY13" fmla="*/ 1562986 h 2573079"/>
              <a:gd name="connsiteX14" fmla="*/ 6459972 w 8039129"/>
              <a:gd name="connsiteY14" fmla="*/ 1446028 h 2573079"/>
              <a:gd name="connsiteX15" fmla="*/ 6130363 w 8039129"/>
              <a:gd name="connsiteY15" fmla="*/ 1371600 h 2573079"/>
              <a:gd name="connsiteX16" fmla="*/ 5960242 w 8039129"/>
              <a:gd name="connsiteY16" fmla="*/ 1339703 h 2573079"/>
              <a:gd name="connsiteX17" fmla="*/ 5566837 w 8039129"/>
              <a:gd name="connsiteY17" fmla="*/ 1371600 h 2573079"/>
              <a:gd name="connsiteX18" fmla="*/ 5417981 w 8039129"/>
              <a:gd name="connsiteY18" fmla="*/ 1371600 h 2573079"/>
              <a:gd name="connsiteX19" fmla="*/ 5322288 w 8039129"/>
              <a:gd name="connsiteY19" fmla="*/ 1339703 h 2573079"/>
              <a:gd name="connsiteX20" fmla="*/ 5290391 w 8039129"/>
              <a:gd name="connsiteY20" fmla="*/ 1297172 h 2573079"/>
              <a:gd name="connsiteX21" fmla="*/ 5279758 w 8039129"/>
              <a:gd name="connsiteY21" fmla="*/ 1105786 h 2573079"/>
              <a:gd name="connsiteX22" fmla="*/ 5141535 w 8039129"/>
              <a:gd name="connsiteY22" fmla="*/ 1084521 h 2573079"/>
              <a:gd name="connsiteX23" fmla="*/ 4971414 w 8039129"/>
              <a:gd name="connsiteY23" fmla="*/ 1041991 h 2573079"/>
              <a:gd name="connsiteX24" fmla="*/ 4854456 w 8039129"/>
              <a:gd name="connsiteY24" fmla="*/ 1010093 h 2573079"/>
              <a:gd name="connsiteX25" fmla="*/ 4705600 w 8039129"/>
              <a:gd name="connsiteY25" fmla="*/ 967563 h 2573079"/>
              <a:gd name="connsiteX26" fmla="*/ 4694967 w 8039129"/>
              <a:gd name="connsiteY26" fmla="*/ 925033 h 2573079"/>
              <a:gd name="connsiteX27" fmla="*/ 4652437 w 8039129"/>
              <a:gd name="connsiteY27" fmla="*/ 839972 h 2573079"/>
              <a:gd name="connsiteX28" fmla="*/ 4439786 w 8039129"/>
              <a:gd name="connsiteY28" fmla="*/ 786810 h 2573079"/>
              <a:gd name="connsiteX29" fmla="*/ 4301563 w 8039129"/>
              <a:gd name="connsiteY29" fmla="*/ 744279 h 2573079"/>
              <a:gd name="connsiteX30" fmla="*/ 4205870 w 8039129"/>
              <a:gd name="connsiteY30" fmla="*/ 754912 h 2573079"/>
              <a:gd name="connsiteX31" fmla="*/ 4120809 w 8039129"/>
              <a:gd name="connsiteY31" fmla="*/ 808075 h 2573079"/>
              <a:gd name="connsiteX32" fmla="*/ 4088912 w 8039129"/>
              <a:gd name="connsiteY32" fmla="*/ 861238 h 2573079"/>
              <a:gd name="connsiteX33" fmla="*/ 3982586 w 8039129"/>
              <a:gd name="connsiteY33" fmla="*/ 882503 h 2573079"/>
              <a:gd name="connsiteX34" fmla="*/ 3684874 w 8039129"/>
              <a:gd name="connsiteY34" fmla="*/ 861238 h 2573079"/>
              <a:gd name="connsiteX35" fmla="*/ 3493488 w 8039129"/>
              <a:gd name="connsiteY35" fmla="*/ 935665 h 2573079"/>
              <a:gd name="connsiteX36" fmla="*/ 3312735 w 8039129"/>
              <a:gd name="connsiteY36" fmla="*/ 1063256 h 2573079"/>
              <a:gd name="connsiteX37" fmla="*/ 3227674 w 8039129"/>
              <a:gd name="connsiteY37" fmla="*/ 1137684 h 2573079"/>
              <a:gd name="connsiteX38" fmla="*/ 3419060 w 8039129"/>
              <a:gd name="connsiteY38" fmla="*/ 1286540 h 2573079"/>
              <a:gd name="connsiteX39" fmla="*/ 3525386 w 8039129"/>
              <a:gd name="connsiteY39" fmla="*/ 1360968 h 2573079"/>
              <a:gd name="connsiteX40" fmla="*/ 3525386 w 8039129"/>
              <a:gd name="connsiteY40" fmla="*/ 1360968 h 2573079"/>
              <a:gd name="connsiteX41" fmla="*/ 3231957 w 8039129"/>
              <a:gd name="connsiteY41" fmla="*/ 1369681 h 2573079"/>
              <a:gd name="connsiteX42" fmla="*/ 3031858 w 8039129"/>
              <a:gd name="connsiteY42" fmla="*/ 1312531 h 2573079"/>
              <a:gd name="connsiteX43" fmla="*/ 2821570 w 8039129"/>
              <a:gd name="connsiteY43" fmla="*/ 1248588 h 2573079"/>
              <a:gd name="connsiteX44" fmla="*/ 2674929 w 8039129"/>
              <a:gd name="connsiteY44" fmla="*/ 1282405 h 2573079"/>
              <a:gd name="connsiteX45" fmla="*/ 2564469 w 8039129"/>
              <a:gd name="connsiteY45" fmla="*/ 1337635 h 2573079"/>
              <a:gd name="connsiteX46" fmla="*/ 2419600 w 8039129"/>
              <a:gd name="connsiteY46" fmla="*/ 1477926 h 2573079"/>
              <a:gd name="connsiteX47" fmla="*/ 2217581 w 8039129"/>
              <a:gd name="connsiteY47" fmla="*/ 1573619 h 2573079"/>
              <a:gd name="connsiteX48" fmla="*/ 1909237 w 8039129"/>
              <a:gd name="connsiteY48" fmla="*/ 1658679 h 2573079"/>
              <a:gd name="connsiteX49" fmla="*/ 1622158 w 8039129"/>
              <a:gd name="connsiteY49" fmla="*/ 1679945 h 2573079"/>
              <a:gd name="connsiteX50" fmla="*/ 1441405 w 8039129"/>
              <a:gd name="connsiteY50" fmla="*/ 1743740 h 2573079"/>
              <a:gd name="connsiteX51" fmla="*/ 1218121 w 8039129"/>
              <a:gd name="connsiteY51" fmla="*/ 1754372 h 2573079"/>
              <a:gd name="connsiteX52" fmla="*/ 1133060 w 8039129"/>
              <a:gd name="connsiteY52" fmla="*/ 1786270 h 2573079"/>
              <a:gd name="connsiteX53" fmla="*/ 37907 w 8039129"/>
              <a:gd name="connsiteY53" fmla="*/ 1275908 h 2573079"/>
              <a:gd name="connsiteX54" fmla="*/ 484474 w 8039129"/>
              <a:gd name="connsiteY54" fmla="*/ 2573079 h 2573079"/>
              <a:gd name="connsiteX55" fmla="*/ 1590260 w 8039129"/>
              <a:gd name="connsiteY55" fmla="*/ 2286000 h 2573079"/>
              <a:gd name="connsiteX56" fmla="*/ 2111256 w 8039129"/>
              <a:gd name="connsiteY56" fmla="*/ 2307265 h 2573079"/>
              <a:gd name="connsiteX57" fmla="*/ 2260112 w 8039129"/>
              <a:gd name="connsiteY57" fmla="*/ 2137145 h 2573079"/>
              <a:gd name="connsiteX58" fmla="*/ 2472763 w 8039129"/>
              <a:gd name="connsiteY58" fmla="*/ 1850065 h 2573079"/>
              <a:gd name="connsiteX59" fmla="*/ 2494028 w 8039129"/>
              <a:gd name="connsiteY59" fmla="*/ 1807535 h 2573079"/>
              <a:gd name="connsiteX60" fmla="*/ 2600354 w 8039129"/>
              <a:gd name="connsiteY60" fmla="*/ 1733107 h 2573079"/>
              <a:gd name="connsiteX61" fmla="*/ 2685414 w 8039129"/>
              <a:gd name="connsiteY61" fmla="*/ 1690577 h 2573079"/>
              <a:gd name="connsiteX62" fmla="*/ 2632251 w 8039129"/>
              <a:gd name="connsiteY62" fmla="*/ 1584252 h 2573079"/>
              <a:gd name="connsiteX63" fmla="*/ 2693831 w 8039129"/>
              <a:gd name="connsiteY63" fmla="*/ 1543493 h 2573079"/>
              <a:gd name="connsiteX64" fmla="*/ 2759841 w 8039129"/>
              <a:gd name="connsiteY64" fmla="*/ 1467293 h 2573079"/>
              <a:gd name="connsiteX65" fmla="*/ 2770474 w 8039129"/>
              <a:gd name="connsiteY65" fmla="*/ 1460353 h 2573079"/>
              <a:gd name="connsiteX66" fmla="*/ 2936460 w 8039129"/>
              <a:gd name="connsiteY66" fmla="*/ 1390503 h 2573079"/>
              <a:gd name="connsiteX67" fmla="*/ 3131981 w 8039129"/>
              <a:gd name="connsiteY67" fmla="*/ 1435396 h 2573079"/>
              <a:gd name="connsiteX68" fmla="*/ 3280837 w 8039129"/>
              <a:gd name="connsiteY68" fmla="*/ 1467293 h 2573079"/>
              <a:gd name="connsiteX69" fmla="*/ 3419060 w 8039129"/>
              <a:gd name="connsiteY69" fmla="*/ 1499191 h 2573079"/>
              <a:gd name="connsiteX70" fmla="*/ 3567916 w 8039129"/>
              <a:gd name="connsiteY70" fmla="*/ 1499191 h 2573079"/>
              <a:gd name="connsiteX71" fmla="*/ 3663609 w 8039129"/>
              <a:gd name="connsiteY71" fmla="*/ 1477926 h 2573079"/>
              <a:gd name="connsiteX72" fmla="*/ 3684874 w 8039129"/>
              <a:gd name="connsiteY72" fmla="*/ 1403498 h 2573079"/>
              <a:gd name="connsiteX73" fmla="*/ 3674242 w 8039129"/>
              <a:gd name="connsiteY73" fmla="*/ 1329070 h 2573079"/>
              <a:gd name="connsiteX74" fmla="*/ 3599814 w 8039129"/>
              <a:gd name="connsiteY74" fmla="*/ 1275907 h 2573079"/>
              <a:gd name="connsiteX75" fmla="*/ 3429693 w 8039129"/>
              <a:gd name="connsiteY75" fmla="*/ 1222745 h 2573079"/>
              <a:gd name="connsiteX76" fmla="*/ 3334000 w 8039129"/>
              <a:gd name="connsiteY76" fmla="*/ 1158949 h 2573079"/>
              <a:gd name="connsiteX77" fmla="*/ 3450958 w 8039129"/>
              <a:gd name="connsiteY77" fmla="*/ 1105786 h 2573079"/>
              <a:gd name="connsiteX78" fmla="*/ 3578549 w 8039129"/>
              <a:gd name="connsiteY78" fmla="*/ 1063256 h 2573079"/>
              <a:gd name="connsiteX79" fmla="*/ 3674242 w 8039129"/>
              <a:gd name="connsiteY79" fmla="*/ 978196 h 2573079"/>
              <a:gd name="connsiteX80" fmla="*/ 3854995 w 8039129"/>
              <a:gd name="connsiteY80" fmla="*/ 935665 h 2573079"/>
              <a:gd name="connsiteX81" fmla="*/ 3971954 w 8039129"/>
              <a:gd name="connsiteY81" fmla="*/ 946298 h 2573079"/>
              <a:gd name="connsiteX82" fmla="*/ 4099544 w 8039129"/>
              <a:gd name="connsiteY82" fmla="*/ 946298 h 2573079"/>
              <a:gd name="connsiteX83" fmla="*/ 4205870 w 8039129"/>
              <a:gd name="connsiteY83" fmla="*/ 850605 h 2573079"/>
              <a:gd name="connsiteX84" fmla="*/ 4375991 w 8039129"/>
              <a:gd name="connsiteY84" fmla="*/ 818707 h 2573079"/>
              <a:gd name="connsiteX85" fmla="*/ 4514214 w 8039129"/>
              <a:gd name="connsiteY85" fmla="*/ 829340 h 2573079"/>
              <a:gd name="connsiteX86" fmla="*/ 4567377 w 8039129"/>
              <a:gd name="connsiteY86" fmla="*/ 871870 h 2573079"/>
              <a:gd name="connsiteX87" fmla="*/ 4546112 w 8039129"/>
              <a:gd name="connsiteY87" fmla="*/ 956931 h 2573079"/>
              <a:gd name="connsiteX88" fmla="*/ 4641805 w 8039129"/>
              <a:gd name="connsiteY88" fmla="*/ 1020726 h 2573079"/>
              <a:gd name="connsiteX89" fmla="*/ 4875721 w 8039129"/>
              <a:gd name="connsiteY89" fmla="*/ 1084521 h 2573079"/>
              <a:gd name="connsiteX90" fmla="*/ 5024577 w 8039129"/>
              <a:gd name="connsiteY90" fmla="*/ 1137684 h 2573079"/>
              <a:gd name="connsiteX91" fmla="*/ 5130902 w 8039129"/>
              <a:gd name="connsiteY91" fmla="*/ 1190847 h 2573079"/>
              <a:gd name="connsiteX92" fmla="*/ 5120270 w 8039129"/>
              <a:gd name="connsiteY92" fmla="*/ 1297172 h 2573079"/>
              <a:gd name="connsiteX93" fmla="*/ 5120270 w 8039129"/>
              <a:gd name="connsiteY93" fmla="*/ 1360968 h 2573079"/>
              <a:gd name="connsiteX94" fmla="*/ 5205330 w 8039129"/>
              <a:gd name="connsiteY94" fmla="*/ 1414131 h 2573079"/>
              <a:gd name="connsiteX95" fmla="*/ 5375451 w 8039129"/>
              <a:gd name="connsiteY95" fmla="*/ 1488558 h 2573079"/>
              <a:gd name="connsiteX96" fmla="*/ 5545572 w 8039129"/>
              <a:gd name="connsiteY96" fmla="*/ 1499191 h 2573079"/>
              <a:gd name="connsiteX97" fmla="*/ 5705060 w 8039129"/>
              <a:gd name="connsiteY97" fmla="*/ 1509824 h 2573079"/>
              <a:gd name="connsiteX98" fmla="*/ 5832651 w 8039129"/>
              <a:gd name="connsiteY98" fmla="*/ 1509824 h 2573079"/>
              <a:gd name="connsiteX99" fmla="*/ 5970874 w 8039129"/>
              <a:gd name="connsiteY99" fmla="*/ 1509824 h 2573079"/>
              <a:gd name="connsiteX100" fmla="*/ 6109098 w 8039129"/>
              <a:gd name="connsiteY100" fmla="*/ 1531089 h 2573079"/>
              <a:gd name="connsiteX101" fmla="*/ 6226056 w 8039129"/>
              <a:gd name="connsiteY101" fmla="*/ 1541721 h 2573079"/>
              <a:gd name="connsiteX102" fmla="*/ 6332381 w 8039129"/>
              <a:gd name="connsiteY102" fmla="*/ 1562986 h 2573079"/>
              <a:gd name="connsiteX103" fmla="*/ 6428074 w 8039129"/>
              <a:gd name="connsiteY103" fmla="*/ 1584252 h 2573079"/>
              <a:gd name="connsiteX104" fmla="*/ 6502502 w 8039129"/>
              <a:gd name="connsiteY104" fmla="*/ 1637414 h 2573079"/>
              <a:gd name="connsiteX105" fmla="*/ 6502502 w 8039129"/>
              <a:gd name="connsiteY105" fmla="*/ 1754372 h 2573079"/>
              <a:gd name="connsiteX106" fmla="*/ 6566205 w 8039129"/>
              <a:gd name="connsiteY106" fmla="*/ 1911272 h 2573079"/>
              <a:gd name="connsiteX107" fmla="*/ 6725786 w 8039129"/>
              <a:gd name="connsiteY107" fmla="*/ 2009554 h 2573079"/>
              <a:gd name="connsiteX108" fmla="*/ 6864009 w 8039129"/>
              <a:gd name="connsiteY108" fmla="*/ 2041452 h 2573079"/>
              <a:gd name="connsiteX109" fmla="*/ 7129823 w 8039129"/>
              <a:gd name="connsiteY109" fmla="*/ 2083982 h 2573079"/>
              <a:gd name="connsiteX110" fmla="*/ 7318620 w 8039129"/>
              <a:gd name="connsiteY110" fmla="*/ 2062809 h 2573079"/>
              <a:gd name="connsiteX111" fmla="*/ 7533860 w 8039129"/>
              <a:gd name="connsiteY111" fmla="*/ 2062809 h 2573079"/>
              <a:gd name="connsiteX112" fmla="*/ 7775820 w 8039129"/>
              <a:gd name="connsiteY112" fmla="*/ 1948440 h 2573079"/>
              <a:gd name="connsiteX113" fmla="*/ 7916725 w 8039129"/>
              <a:gd name="connsiteY113" fmla="*/ 1903227 h 2573079"/>
              <a:gd name="connsiteX114" fmla="*/ 8028413 w 8039129"/>
              <a:gd name="connsiteY114" fmla="*/ 1765005 h 2573079"/>
              <a:gd name="connsiteX115" fmla="*/ 8030711 w 8039129"/>
              <a:gd name="connsiteY115" fmla="*/ 1587131 h 2573079"/>
              <a:gd name="connsiteX116" fmla="*/ 8039129 w 8039129"/>
              <a:gd name="connsiteY116" fmla="*/ 1448908 h 2573079"/>
              <a:gd name="connsiteX117" fmla="*/ 7902013 w 8039129"/>
              <a:gd name="connsiteY117" fmla="*/ 1265275 h 2573079"/>
              <a:gd name="connsiteX118" fmla="*/ 7927265 w 8039129"/>
              <a:gd name="connsiteY118" fmla="*/ 1084521 h 2573079"/>
              <a:gd name="connsiteX119" fmla="*/ 7852837 w 8039129"/>
              <a:gd name="connsiteY119" fmla="*/ 925033 h 2573079"/>
              <a:gd name="connsiteX120" fmla="*/ 7788377 w 8039129"/>
              <a:gd name="connsiteY120" fmla="*/ 853485 h 2573079"/>
              <a:gd name="connsiteX121" fmla="*/ 7746955 w 8039129"/>
              <a:gd name="connsiteY121" fmla="*/ 776842 h 2573079"/>
              <a:gd name="connsiteX122" fmla="*/ 7835559 w 8039129"/>
              <a:gd name="connsiteY122" fmla="*/ 674946 h 2573079"/>
              <a:gd name="connsiteX123" fmla="*/ 7703981 w 8039129"/>
              <a:gd name="connsiteY123" fmla="*/ 499731 h 2573079"/>
              <a:gd name="connsiteX124" fmla="*/ 7640186 w 8039129"/>
              <a:gd name="connsiteY124" fmla="*/ 425303 h 2573079"/>
              <a:gd name="connsiteX125" fmla="*/ 7587023 w 8039129"/>
              <a:gd name="connsiteY125" fmla="*/ 297712 h 2573079"/>
              <a:gd name="connsiteX126" fmla="*/ 7555126 w 8039129"/>
              <a:gd name="connsiteY126" fmla="*/ 191386 h 2573079"/>
              <a:gd name="connsiteX127" fmla="*/ 7555126 w 8039129"/>
              <a:gd name="connsiteY127" fmla="*/ 191386 h 2573079"/>
              <a:gd name="connsiteX128" fmla="*/ 7406270 w 8039129"/>
              <a:gd name="connsiteY128" fmla="*/ 116958 h 2573079"/>
              <a:gd name="connsiteX129" fmla="*/ 7353107 w 8039129"/>
              <a:gd name="connsiteY129" fmla="*/ 116958 h 2573079"/>
              <a:gd name="connsiteX0" fmla="*/ 7172354 w 8039129"/>
              <a:gd name="connsiteY0" fmla="*/ 0 h 2573079"/>
              <a:gd name="connsiteX1" fmla="*/ 7321209 w 8039129"/>
              <a:gd name="connsiteY1" fmla="*/ 148856 h 2573079"/>
              <a:gd name="connsiteX2" fmla="*/ 7381684 w 8039129"/>
              <a:gd name="connsiteY2" fmla="*/ 336255 h 2573079"/>
              <a:gd name="connsiteX3" fmla="*/ 7475160 w 8039129"/>
              <a:gd name="connsiteY3" fmla="*/ 517673 h 2573079"/>
              <a:gd name="connsiteX4" fmla="*/ 7475160 w 8039129"/>
              <a:gd name="connsiteY4" fmla="*/ 645264 h 2573079"/>
              <a:gd name="connsiteX5" fmla="*/ 7373265 w 8039129"/>
              <a:gd name="connsiteY5" fmla="*/ 794120 h 2573079"/>
              <a:gd name="connsiteX6" fmla="*/ 7363740 w 8039129"/>
              <a:gd name="connsiteY6" fmla="*/ 946298 h 2573079"/>
              <a:gd name="connsiteX7" fmla="*/ 7353107 w 8039129"/>
              <a:gd name="connsiteY7" fmla="*/ 1095154 h 2573079"/>
              <a:gd name="connsiteX8" fmla="*/ 7363740 w 8039129"/>
              <a:gd name="connsiteY8" fmla="*/ 1190847 h 2573079"/>
              <a:gd name="connsiteX9" fmla="*/ 7451680 w 8039129"/>
              <a:gd name="connsiteY9" fmla="*/ 1371600 h 2573079"/>
              <a:gd name="connsiteX10" fmla="*/ 7432630 w 8039129"/>
              <a:gd name="connsiteY10" fmla="*/ 1579821 h 2573079"/>
              <a:gd name="connsiteX11" fmla="*/ 7278679 w 8039129"/>
              <a:gd name="connsiteY11" fmla="*/ 1679502 h 2573079"/>
              <a:gd name="connsiteX12" fmla="*/ 7013973 w 8039129"/>
              <a:gd name="connsiteY12" fmla="*/ 1654249 h 2573079"/>
              <a:gd name="connsiteX13" fmla="*/ 6789581 w 8039129"/>
              <a:gd name="connsiteY13" fmla="*/ 1562986 h 2573079"/>
              <a:gd name="connsiteX14" fmla="*/ 6459972 w 8039129"/>
              <a:gd name="connsiteY14" fmla="*/ 1446028 h 2573079"/>
              <a:gd name="connsiteX15" fmla="*/ 6130363 w 8039129"/>
              <a:gd name="connsiteY15" fmla="*/ 1371600 h 2573079"/>
              <a:gd name="connsiteX16" fmla="*/ 5960242 w 8039129"/>
              <a:gd name="connsiteY16" fmla="*/ 1339703 h 2573079"/>
              <a:gd name="connsiteX17" fmla="*/ 5566837 w 8039129"/>
              <a:gd name="connsiteY17" fmla="*/ 1371600 h 2573079"/>
              <a:gd name="connsiteX18" fmla="*/ 5417981 w 8039129"/>
              <a:gd name="connsiteY18" fmla="*/ 1371600 h 2573079"/>
              <a:gd name="connsiteX19" fmla="*/ 5322288 w 8039129"/>
              <a:gd name="connsiteY19" fmla="*/ 1339703 h 2573079"/>
              <a:gd name="connsiteX20" fmla="*/ 5290391 w 8039129"/>
              <a:gd name="connsiteY20" fmla="*/ 1297172 h 2573079"/>
              <a:gd name="connsiteX21" fmla="*/ 5279758 w 8039129"/>
              <a:gd name="connsiteY21" fmla="*/ 1105786 h 2573079"/>
              <a:gd name="connsiteX22" fmla="*/ 5141535 w 8039129"/>
              <a:gd name="connsiteY22" fmla="*/ 1084521 h 2573079"/>
              <a:gd name="connsiteX23" fmla="*/ 4971414 w 8039129"/>
              <a:gd name="connsiteY23" fmla="*/ 1041991 h 2573079"/>
              <a:gd name="connsiteX24" fmla="*/ 4854456 w 8039129"/>
              <a:gd name="connsiteY24" fmla="*/ 1010093 h 2573079"/>
              <a:gd name="connsiteX25" fmla="*/ 4705600 w 8039129"/>
              <a:gd name="connsiteY25" fmla="*/ 967563 h 2573079"/>
              <a:gd name="connsiteX26" fmla="*/ 4694967 w 8039129"/>
              <a:gd name="connsiteY26" fmla="*/ 925033 h 2573079"/>
              <a:gd name="connsiteX27" fmla="*/ 4652437 w 8039129"/>
              <a:gd name="connsiteY27" fmla="*/ 839972 h 2573079"/>
              <a:gd name="connsiteX28" fmla="*/ 4439786 w 8039129"/>
              <a:gd name="connsiteY28" fmla="*/ 786810 h 2573079"/>
              <a:gd name="connsiteX29" fmla="*/ 4301563 w 8039129"/>
              <a:gd name="connsiteY29" fmla="*/ 744279 h 2573079"/>
              <a:gd name="connsiteX30" fmla="*/ 4205870 w 8039129"/>
              <a:gd name="connsiteY30" fmla="*/ 754912 h 2573079"/>
              <a:gd name="connsiteX31" fmla="*/ 4120809 w 8039129"/>
              <a:gd name="connsiteY31" fmla="*/ 808075 h 2573079"/>
              <a:gd name="connsiteX32" fmla="*/ 4088912 w 8039129"/>
              <a:gd name="connsiteY32" fmla="*/ 861238 h 2573079"/>
              <a:gd name="connsiteX33" fmla="*/ 3982586 w 8039129"/>
              <a:gd name="connsiteY33" fmla="*/ 882503 h 2573079"/>
              <a:gd name="connsiteX34" fmla="*/ 3684874 w 8039129"/>
              <a:gd name="connsiteY34" fmla="*/ 861238 h 2573079"/>
              <a:gd name="connsiteX35" fmla="*/ 3493488 w 8039129"/>
              <a:gd name="connsiteY35" fmla="*/ 935665 h 2573079"/>
              <a:gd name="connsiteX36" fmla="*/ 3312735 w 8039129"/>
              <a:gd name="connsiteY36" fmla="*/ 1063256 h 2573079"/>
              <a:gd name="connsiteX37" fmla="*/ 3227674 w 8039129"/>
              <a:gd name="connsiteY37" fmla="*/ 1137684 h 2573079"/>
              <a:gd name="connsiteX38" fmla="*/ 3419060 w 8039129"/>
              <a:gd name="connsiteY38" fmla="*/ 1286540 h 2573079"/>
              <a:gd name="connsiteX39" fmla="*/ 3525386 w 8039129"/>
              <a:gd name="connsiteY39" fmla="*/ 1360968 h 2573079"/>
              <a:gd name="connsiteX40" fmla="*/ 3525386 w 8039129"/>
              <a:gd name="connsiteY40" fmla="*/ 1360968 h 2573079"/>
              <a:gd name="connsiteX41" fmla="*/ 3231957 w 8039129"/>
              <a:gd name="connsiteY41" fmla="*/ 1369681 h 2573079"/>
              <a:gd name="connsiteX42" fmla="*/ 3031858 w 8039129"/>
              <a:gd name="connsiteY42" fmla="*/ 1312531 h 2573079"/>
              <a:gd name="connsiteX43" fmla="*/ 2821570 w 8039129"/>
              <a:gd name="connsiteY43" fmla="*/ 1248588 h 2573079"/>
              <a:gd name="connsiteX44" fmla="*/ 2674929 w 8039129"/>
              <a:gd name="connsiteY44" fmla="*/ 1282405 h 2573079"/>
              <a:gd name="connsiteX45" fmla="*/ 2564469 w 8039129"/>
              <a:gd name="connsiteY45" fmla="*/ 1337635 h 2573079"/>
              <a:gd name="connsiteX46" fmla="*/ 2419600 w 8039129"/>
              <a:gd name="connsiteY46" fmla="*/ 1477926 h 2573079"/>
              <a:gd name="connsiteX47" fmla="*/ 2217581 w 8039129"/>
              <a:gd name="connsiteY47" fmla="*/ 1573619 h 2573079"/>
              <a:gd name="connsiteX48" fmla="*/ 1909237 w 8039129"/>
              <a:gd name="connsiteY48" fmla="*/ 1658679 h 2573079"/>
              <a:gd name="connsiteX49" fmla="*/ 1622158 w 8039129"/>
              <a:gd name="connsiteY49" fmla="*/ 1679945 h 2573079"/>
              <a:gd name="connsiteX50" fmla="*/ 1441405 w 8039129"/>
              <a:gd name="connsiteY50" fmla="*/ 1743740 h 2573079"/>
              <a:gd name="connsiteX51" fmla="*/ 1218121 w 8039129"/>
              <a:gd name="connsiteY51" fmla="*/ 1754372 h 2573079"/>
              <a:gd name="connsiteX52" fmla="*/ 1133060 w 8039129"/>
              <a:gd name="connsiteY52" fmla="*/ 1786270 h 2573079"/>
              <a:gd name="connsiteX53" fmla="*/ 37907 w 8039129"/>
              <a:gd name="connsiteY53" fmla="*/ 1275908 h 2573079"/>
              <a:gd name="connsiteX54" fmla="*/ 484474 w 8039129"/>
              <a:gd name="connsiteY54" fmla="*/ 2573079 h 2573079"/>
              <a:gd name="connsiteX55" fmla="*/ 1590260 w 8039129"/>
              <a:gd name="connsiteY55" fmla="*/ 2286000 h 2573079"/>
              <a:gd name="connsiteX56" fmla="*/ 2111256 w 8039129"/>
              <a:gd name="connsiteY56" fmla="*/ 2307265 h 2573079"/>
              <a:gd name="connsiteX57" fmla="*/ 2260112 w 8039129"/>
              <a:gd name="connsiteY57" fmla="*/ 2137145 h 2573079"/>
              <a:gd name="connsiteX58" fmla="*/ 2472763 w 8039129"/>
              <a:gd name="connsiteY58" fmla="*/ 1850065 h 2573079"/>
              <a:gd name="connsiteX59" fmla="*/ 2494028 w 8039129"/>
              <a:gd name="connsiteY59" fmla="*/ 1807535 h 2573079"/>
              <a:gd name="connsiteX60" fmla="*/ 2600354 w 8039129"/>
              <a:gd name="connsiteY60" fmla="*/ 1733107 h 2573079"/>
              <a:gd name="connsiteX61" fmla="*/ 2685414 w 8039129"/>
              <a:gd name="connsiteY61" fmla="*/ 1690577 h 2573079"/>
              <a:gd name="connsiteX62" fmla="*/ 2632251 w 8039129"/>
              <a:gd name="connsiteY62" fmla="*/ 1584252 h 2573079"/>
              <a:gd name="connsiteX63" fmla="*/ 2693831 w 8039129"/>
              <a:gd name="connsiteY63" fmla="*/ 1543493 h 2573079"/>
              <a:gd name="connsiteX64" fmla="*/ 2759841 w 8039129"/>
              <a:gd name="connsiteY64" fmla="*/ 1467293 h 2573079"/>
              <a:gd name="connsiteX65" fmla="*/ 2770474 w 8039129"/>
              <a:gd name="connsiteY65" fmla="*/ 1460353 h 2573079"/>
              <a:gd name="connsiteX66" fmla="*/ 2936460 w 8039129"/>
              <a:gd name="connsiteY66" fmla="*/ 1390503 h 2573079"/>
              <a:gd name="connsiteX67" fmla="*/ 3131981 w 8039129"/>
              <a:gd name="connsiteY67" fmla="*/ 1435396 h 2573079"/>
              <a:gd name="connsiteX68" fmla="*/ 3280837 w 8039129"/>
              <a:gd name="connsiteY68" fmla="*/ 1467293 h 2573079"/>
              <a:gd name="connsiteX69" fmla="*/ 3419060 w 8039129"/>
              <a:gd name="connsiteY69" fmla="*/ 1499191 h 2573079"/>
              <a:gd name="connsiteX70" fmla="*/ 3567916 w 8039129"/>
              <a:gd name="connsiteY70" fmla="*/ 1499191 h 2573079"/>
              <a:gd name="connsiteX71" fmla="*/ 3663609 w 8039129"/>
              <a:gd name="connsiteY71" fmla="*/ 1477926 h 2573079"/>
              <a:gd name="connsiteX72" fmla="*/ 3684874 w 8039129"/>
              <a:gd name="connsiteY72" fmla="*/ 1403498 h 2573079"/>
              <a:gd name="connsiteX73" fmla="*/ 3674242 w 8039129"/>
              <a:gd name="connsiteY73" fmla="*/ 1329070 h 2573079"/>
              <a:gd name="connsiteX74" fmla="*/ 3599814 w 8039129"/>
              <a:gd name="connsiteY74" fmla="*/ 1275907 h 2573079"/>
              <a:gd name="connsiteX75" fmla="*/ 3429693 w 8039129"/>
              <a:gd name="connsiteY75" fmla="*/ 1222745 h 2573079"/>
              <a:gd name="connsiteX76" fmla="*/ 3334000 w 8039129"/>
              <a:gd name="connsiteY76" fmla="*/ 1158949 h 2573079"/>
              <a:gd name="connsiteX77" fmla="*/ 3450958 w 8039129"/>
              <a:gd name="connsiteY77" fmla="*/ 1105786 h 2573079"/>
              <a:gd name="connsiteX78" fmla="*/ 3578549 w 8039129"/>
              <a:gd name="connsiteY78" fmla="*/ 1063256 h 2573079"/>
              <a:gd name="connsiteX79" fmla="*/ 3674242 w 8039129"/>
              <a:gd name="connsiteY79" fmla="*/ 978196 h 2573079"/>
              <a:gd name="connsiteX80" fmla="*/ 3854995 w 8039129"/>
              <a:gd name="connsiteY80" fmla="*/ 935665 h 2573079"/>
              <a:gd name="connsiteX81" fmla="*/ 3971954 w 8039129"/>
              <a:gd name="connsiteY81" fmla="*/ 946298 h 2573079"/>
              <a:gd name="connsiteX82" fmla="*/ 4099544 w 8039129"/>
              <a:gd name="connsiteY82" fmla="*/ 946298 h 2573079"/>
              <a:gd name="connsiteX83" fmla="*/ 4205870 w 8039129"/>
              <a:gd name="connsiteY83" fmla="*/ 850605 h 2573079"/>
              <a:gd name="connsiteX84" fmla="*/ 4375991 w 8039129"/>
              <a:gd name="connsiteY84" fmla="*/ 818707 h 2573079"/>
              <a:gd name="connsiteX85" fmla="*/ 4514214 w 8039129"/>
              <a:gd name="connsiteY85" fmla="*/ 829340 h 2573079"/>
              <a:gd name="connsiteX86" fmla="*/ 4567377 w 8039129"/>
              <a:gd name="connsiteY86" fmla="*/ 871870 h 2573079"/>
              <a:gd name="connsiteX87" fmla="*/ 4546112 w 8039129"/>
              <a:gd name="connsiteY87" fmla="*/ 956931 h 2573079"/>
              <a:gd name="connsiteX88" fmla="*/ 4641805 w 8039129"/>
              <a:gd name="connsiteY88" fmla="*/ 1020726 h 2573079"/>
              <a:gd name="connsiteX89" fmla="*/ 4875721 w 8039129"/>
              <a:gd name="connsiteY89" fmla="*/ 1084521 h 2573079"/>
              <a:gd name="connsiteX90" fmla="*/ 5024577 w 8039129"/>
              <a:gd name="connsiteY90" fmla="*/ 1137684 h 2573079"/>
              <a:gd name="connsiteX91" fmla="*/ 5130902 w 8039129"/>
              <a:gd name="connsiteY91" fmla="*/ 1190847 h 2573079"/>
              <a:gd name="connsiteX92" fmla="*/ 5120270 w 8039129"/>
              <a:gd name="connsiteY92" fmla="*/ 1297172 h 2573079"/>
              <a:gd name="connsiteX93" fmla="*/ 5120270 w 8039129"/>
              <a:gd name="connsiteY93" fmla="*/ 1360968 h 2573079"/>
              <a:gd name="connsiteX94" fmla="*/ 5205330 w 8039129"/>
              <a:gd name="connsiteY94" fmla="*/ 1414131 h 2573079"/>
              <a:gd name="connsiteX95" fmla="*/ 5375451 w 8039129"/>
              <a:gd name="connsiteY95" fmla="*/ 1488558 h 2573079"/>
              <a:gd name="connsiteX96" fmla="*/ 5545572 w 8039129"/>
              <a:gd name="connsiteY96" fmla="*/ 1499191 h 2573079"/>
              <a:gd name="connsiteX97" fmla="*/ 5705060 w 8039129"/>
              <a:gd name="connsiteY97" fmla="*/ 1509824 h 2573079"/>
              <a:gd name="connsiteX98" fmla="*/ 5832651 w 8039129"/>
              <a:gd name="connsiteY98" fmla="*/ 1509824 h 2573079"/>
              <a:gd name="connsiteX99" fmla="*/ 5970874 w 8039129"/>
              <a:gd name="connsiteY99" fmla="*/ 1509824 h 2573079"/>
              <a:gd name="connsiteX100" fmla="*/ 6109098 w 8039129"/>
              <a:gd name="connsiteY100" fmla="*/ 1531089 h 2573079"/>
              <a:gd name="connsiteX101" fmla="*/ 6226056 w 8039129"/>
              <a:gd name="connsiteY101" fmla="*/ 1541721 h 2573079"/>
              <a:gd name="connsiteX102" fmla="*/ 6332381 w 8039129"/>
              <a:gd name="connsiteY102" fmla="*/ 1562986 h 2573079"/>
              <a:gd name="connsiteX103" fmla="*/ 6428074 w 8039129"/>
              <a:gd name="connsiteY103" fmla="*/ 1584252 h 2573079"/>
              <a:gd name="connsiteX104" fmla="*/ 6502502 w 8039129"/>
              <a:gd name="connsiteY104" fmla="*/ 1637414 h 2573079"/>
              <a:gd name="connsiteX105" fmla="*/ 6502502 w 8039129"/>
              <a:gd name="connsiteY105" fmla="*/ 1754372 h 2573079"/>
              <a:gd name="connsiteX106" fmla="*/ 6566205 w 8039129"/>
              <a:gd name="connsiteY106" fmla="*/ 1911272 h 2573079"/>
              <a:gd name="connsiteX107" fmla="*/ 6725786 w 8039129"/>
              <a:gd name="connsiteY107" fmla="*/ 2009554 h 2573079"/>
              <a:gd name="connsiteX108" fmla="*/ 6864009 w 8039129"/>
              <a:gd name="connsiteY108" fmla="*/ 2041452 h 2573079"/>
              <a:gd name="connsiteX109" fmla="*/ 7129823 w 8039129"/>
              <a:gd name="connsiteY109" fmla="*/ 2083982 h 2573079"/>
              <a:gd name="connsiteX110" fmla="*/ 7318620 w 8039129"/>
              <a:gd name="connsiteY110" fmla="*/ 2062809 h 2573079"/>
              <a:gd name="connsiteX111" fmla="*/ 7533860 w 8039129"/>
              <a:gd name="connsiteY111" fmla="*/ 2062809 h 2573079"/>
              <a:gd name="connsiteX112" fmla="*/ 7775820 w 8039129"/>
              <a:gd name="connsiteY112" fmla="*/ 1948440 h 2573079"/>
              <a:gd name="connsiteX113" fmla="*/ 7916725 w 8039129"/>
              <a:gd name="connsiteY113" fmla="*/ 1903227 h 2573079"/>
              <a:gd name="connsiteX114" fmla="*/ 8036365 w 8039129"/>
              <a:gd name="connsiteY114" fmla="*/ 1804762 h 2573079"/>
              <a:gd name="connsiteX115" fmla="*/ 8030711 w 8039129"/>
              <a:gd name="connsiteY115" fmla="*/ 1587131 h 2573079"/>
              <a:gd name="connsiteX116" fmla="*/ 8039129 w 8039129"/>
              <a:gd name="connsiteY116" fmla="*/ 1448908 h 2573079"/>
              <a:gd name="connsiteX117" fmla="*/ 7902013 w 8039129"/>
              <a:gd name="connsiteY117" fmla="*/ 1265275 h 2573079"/>
              <a:gd name="connsiteX118" fmla="*/ 7927265 w 8039129"/>
              <a:gd name="connsiteY118" fmla="*/ 1084521 h 2573079"/>
              <a:gd name="connsiteX119" fmla="*/ 7852837 w 8039129"/>
              <a:gd name="connsiteY119" fmla="*/ 925033 h 2573079"/>
              <a:gd name="connsiteX120" fmla="*/ 7788377 w 8039129"/>
              <a:gd name="connsiteY120" fmla="*/ 853485 h 2573079"/>
              <a:gd name="connsiteX121" fmla="*/ 7746955 w 8039129"/>
              <a:gd name="connsiteY121" fmla="*/ 776842 h 2573079"/>
              <a:gd name="connsiteX122" fmla="*/ 7835559 w 8039129"/>
              <a:gd name="connsiteY122" fmla="*/ 674946 h 2573079"/>
              <a:gd name="connsiteX123" fmla="*/ 7703981 w 8039129"/>
              <a:gd name="connsiteY123" fmla="*/ 499731 h 2573079"/>
              <a:gd name="connsiteX124" fmla="*/ 7640186 w 8039129"/>
              <a:gd name="connsiteY124" fmla="*/ 425303 h 2573079"/>
              <a:gd name="connsiteX125" fmla="*/ 7587023 w 8039129"/>
              <a:gd name="connsiteY125" fmla="*/ 297712 h 2573079"/>
              <a:gd name="connsiteX126" fmla="*/ 7555126 w 8039129"/>
              <a:gd name="connsiteY126" fmla="*/ 191386 h 2573079"/>
              <a:gd name="connsiteX127" fmla="*/ 7555126 w 8039129"/>
              <a:gd name="connsiteY127" fmla="*/ 191386 h 2573079"/>
              <a:gd name="connsiteX128" fmla="*/ 7406270 w 8039129"/>
              <a:gd name="connsiteY128" fmla="*/ 116958 h 2573079"/>
              <a:gd name="connsiteX129" fmla="*/ 7353107 w 8039129"/>
              <a:gd name="connsiteY129" fmla="*/ 116958 h 2573079"/>
              <a:gd name="connsiteX0" fmla="*/ 7172354 w 8039129"/>
              <a:gd name="connsiteY0" fmla="*/ 0 h 2573079"/>
              <a:gd name="connsiteX1" fmla="*/ 7321209 w 8039129"/>
              <a:gd name="connsiteY1" fmla="*/ 148856 h 2573079"/>
              <a:gd name="connsiteX2" fmla="*/ 7381684 w 8039129"/>
              <a:gd name="connsiteY2" fmla="*/ 336255 h 2573079"/>
              <a:gd name="connsiteX3" fmla="*/ 7475160 w 8039129"/>
              <a:gd name="connsiteY3" fmla="*/ 517673 h 2573079"/>
              <a:gd name="connsiteX4" fmla="*/ 7475160 w 8039129"/>
              <a:gd name="connsiteY4" fmla="*/ 645264 h 2573079"/>
              <a:gd name="connsiteX5" fmla="*/ 7373265 w 8039129"/>
              <a:gd name="connsiteY5" fmla="*/ 794120 h 2573079"/>
              <a:gd name="connsiteX6" fmla="*/ 7419399 w 8039129"/>
              <a:gd name="connsiteY6" fmla="*/ 978104 h 2573079"/>
              <a:gd name="connsiteX7" fmla="*/ 7353107 w 8039129"/>
              <a:gd name="connsiteY7" fmla="*/ 1095154 h 2573079"/>
              <a:gd name="connsiteX8" fmla="*/ 7363740 w 8039129"/>
              <a:gd name="connsiteY8" fmla="*/ 1190847 h 2573079"/>
              <a:gd name="connsiteX9" fmla="*/ 7451680 w 8039129"/>
              <a:gd name="connsiteY9" fmla="*/ 1371600 h 2573079"/>
              <a:gd name="connsiteX10" fmla="*/ 7432630 w 8039129"/>
              <a:gd name="connsiteY10" fmla="*/ 1579821 h 2573079"/>
              <a:gd name="connsiteX11" fmla="*/ 7278679 w 8039129"/>
              <a:gd name="connsiteY11" fmla="*/ 1679502 h 2573079"/>
              <a:gd name="connsiteX12" fmla="*/ 7013973 w 8039129"/>
              <a:gd name="connsiteY12" fmla="*/ 1654249 h 2573079"/>
              <a:gd name="connsiteX13" fmla="*/ 6789581 w 8039129"/>
              <a:gd name="connsiteY13" fmla="*/ 1562986 h 2573079"/>
              <a:gd name="connsiteX14" fmla="*/ 6459972 w 8039129"/>
              <a:gd name="connsiteY14" fmla="*/ 1446028 h 2573079"/>
              <a:gd name="connsiteX15" fmla="*/ 6130363 w 8039129"/>
              <a:gd name="connsiteY15" fmla="*/ 1371600 h 2573079"/>
              <a:gd name="connsiteX16" fmla="*/ 5960242 w 8039129"/>
              <a:gd name="connsiteY16" fmla="*/ 1339703 h 2573079"/>
              <a:gd name="connsiteX17" fmla="*/ 5566837 w 8039129"/>
              <a:gd name="connsiteY17" fmla="*/ 1371600 h 2573079"/>
              <a:gd name="connsiteX18" fmla="*/ 5417981 w 8039129"/>
              <a:gd name="connsiteY18" fmla="*/ 1371600 h 2573079"/>
              <a:gd name="connsiteX19" fmla="*/ 5322288 w 8039129"/>
              <a:gd name="connsiteY19" fmla="*/ 1339703 h 2573079"/>
              <a:gd name="connsiteX20" fmla="*/ 5290391 w 8039129"/>
              <a:gd name="connsiteY20" fmla="*/ 1297172 h 2573079"/>
              <a:gd name="connsiteX21" fmla="*/ 5279758 w 8039129"/>
              <a:gd name="connsiteY21" fmla="*/ 1105786 h 2573079"/>
              <a:gd name="connsiteX22" fmla="*/ 5141535 w 8039129"/>
              <a:gd name="connsiteY22" fmla="*/ 1084521 h 2573079"/>
              <a:gd name="connsiteX23" fmla="*/ 4971414 w 8039129"/>
              <a:gd name="connsiteY23" fmla="*/ 1041991 h 2573079"/>
              <a:gd name="connsiteX24" fmla="*/ 4854456 w 8039129"/>
              <a:gd name="connsiteY24" fmla="*/ 1010093 h 2573079"/>
              <a:gd name="connsiteX25" fmla="*/ 4705600 w 8039129"/>
              <a:gd name="connsiteY25" fmla="*/ 967563 h 2573079"/>
              <a:gd name="connsiteX26" fmla="*/ 4694967 w 8039129"/>
              <a:gd name="connsiteY26" fmla="*/ 925033 h 2573079"/>
              <a:gd name="connsiteX27" fmla="*/ 4652437 w 8039129"/>
              <a:gd name="connsiteY27" fmla="*/ 839972 h 2573079"/>
              <a:gd name="connsiteX28" fmla="*/ 4439786 w 8039129"/>
              <a:gd name="connsiteY28" fmla="*/ 786810 h 2573079"/>
              <a:gd name="connsiteX29" fmla="*/ 4301563 w 8039129"/>
              <a:gd name="connsiteY29" fmla="*/ 744279 h 2573079"/>
              <a:gd name="connsiteX30" fmla="*/ 4205870 w 8039129"/>
              <a:gd name="connsiteY30" fmla="*/ 754912 h 2573079"/>
              <a:gd name="connsiteX31" fmla="*/ 4120809 w 8039129"/>
              <a:gd name="connsiteY31" fmla="*/ 808075 h 2573079"/>
              <a:gd name="connsiteX32" fmla="*/ 4088912 w 8039129"/>
              <a:gd name="connsiteY32" fmla="*/ 861238 h 2573079"/>
              <a:gd name="connsiteX33" fmla="*/ 3982586 w 8039129"/>
              <a:gd name="connsiteY33" fmla="*/ 882503 h 2573079"/>
              <a:gd name="connsiteX34" fmla="*/ 3684874 w 8039129"/>
              <a:gd name="connsiteY34" fmla="*/ 861238 h 2573079"/>
              <a:gd name="connsiteX35" fmla="*/ 3493488 w 8039129"/>
              <a:gd name="connsiteY35" fmla="*/ 935665 h 2573079"/>
              <a:gd name="connsiteX36" fmla="*/ 3312735 w 8039129"/>
              <a:gd name="connsiteY36" fmla="*/ 1063256 h 2573079"/>
              <a:gd name="connsiteX37" fmla="*/ 3227674 w 8039129"/>
              <a:gd name="connsiteY37" fmla="*/ 1137684 h 2573079"/>
              <a:gd name="connsiteX38" fmla="*/ 3419060 w 8039129"/>
              <a:gd name="connsiteY38" fmla="*/ 1286540 h 2573079"/>
              <a:gd name="connsiteX39" fmla="*/ 3525386 w 8039129"/>
              <a:gd name="connsiteY39" fmla="*/ 1360968 h 2573079"/>
              <a:gd name="connsiteX40" fmla="*/ 3525386 w 8039129"/>
              <a:gd name="connsiteY40" fmla="*/ 1360968 h 2573079"/>
              <a:gd name="connsiteX41" fmla="*/ 3231957 w 8039129"/>
              <a:gd name="connsiteY41" fmla="*/ 1369681 h 2573079"/>
              <a:gd name="connsiteX42" fmla="*/ 3031858 w 8039129"/>
              <a:gd name="connsiteY42" fmla="*/ 1312531 h 2573079"/>
              <a:gd name="connsiteX43" fmla="*/ 2821570 w 8039129"/>
              <a:gd name="connsiteY43" fmla="*/ 1248588 h 2573079"/>
              <a:gd name="connsiteX44" fmla="*/ 2674929 w 8039129"/>
              <a:gd name="connsiteY44" fmla="*/ 1282405 h 2573079"/>
              <a:gd name="connsiteX45" fmla="*/ 2564469 w 8039129"/>
              <a:gd name="connsiteY45" fmla="*/ 1337635 h 2573079"/>
              <a:gd name="connsiteX46" fmla="*/ 2419600 w 8039129"/>
              <a:gd name="connsiteY46" fmla="*/ 1477926 h 2573079"/>
              <a:gd name="connsiteX47" fmla="*/ 2217581 w 8039129"/>
              <a:gd name="connsiteY47" fmla="*/ 1573619 h 2573079"/>
              <a:gd name="connsiteX48" fmla="*/ 1909237 w 8039129"/>
              <a:gd name="connsiteY48" fmla="*/ 1658679 h 2573079"/>
              <a:gd name="connsiteX49" fmla="*/ 1622158 w 8039129"/>
              <a:gd name="connsiteY49" fmla="*/ 1679945 h 2573079"/>
              <a:gd name="connsiteX50" fmla="*/ 1441405 w 8039129"/>
              <a:gd name="connsiteY50" fmla="*/ 1743740 h 2573079"/>
              <a:gd name="connsiteX51" fmla="*/ 1218121 w 8039129"/>
              <a:gd name="connsiteY51" fmla="*/ 1754372 h 2573079"/>
              <a:gd name="connsiteX52" fmla="*/ 1133060 w 8039129"/>
              <a:gd name="connsiteY52" fmla="*/ 1786270 h 2573079"/>
              <a:gd name="connsiteX53" fmla="*/ 37907 w 8039129"/>
              <a:gd name="connsiteY53" fmla="*/ 1275908 h 2573079"/>
              <a:gd name="connsiteX54" fmla="*/ 484474 w 8039129"/>
              <a:gd name="connsiteY54" fmla="*/ 2573079 h 2573079"/>
              <a:gd name="connsiteX55" fmla="*/ 1590260 w 8039129"/>
              <a:gd name="connsiteY55" fmla="*/ 2286000 h 2573079"/>
              <a:gd name="connsiteX56" fmla="*/ 2111256 w 8039129"/>
              <a:gd name="connsiteY56" fmla="*/ 2307265 h 2573079"/>
              <a:gd name="connsiteX57" fmla="*/ 2260112 w 8039129"/>
              <a:gd name="connsiteY57" fmla="*/ 2137145 h 2573079"/>
              <a:gd name="connsiteX58" fmla="*/ 2472763 w 8039129"/>
              <a:gd name="connsiteY58" fmla="*/ 1850065 h 2573079"/>
              <a:gd name="connsiteX59" fmla="*/ 2494028 w 8039129"/>
              <a:gd name="connsiteY59" fmla="*/ 1807535 h 2573079"/>
              <a:gd name="connsiteX60" fmla="*/ 2600354 w 8039129"/>
              <a:gd name="connsiteY60" fmla="*/ 1733107 h 2573079"/>
              <a:gd name="connsiteX61" fmla="*/ 2685414 w 8039129"/>
              <a:gd name="connsiteY61" fmla="*/ 1690577 h 2573079"/>
              <a:gd name="connsiteX62" fmla="*/ 2632251 w 8039129"/>
              <a:gd name="connsiteY62" fmla="*/ 1584252 h 2573079"/>
              <a:gd name="connsiteX63" fmla="*/ 2693831 w 8039129"/>
              <a:gd name="connsiteY63" fmla="*/ 1543493 h 2573079"/>
              <a:gd name="connsiteX64" fmla="*/ 2759841 w 8039129"/>
              <a:gd name="connsiteY64" fmla="*/ 1467293 h 2573079"/>
              <a:gd name="connsiteX65" fmla="*/ 2770474 w 8039129"/>
              <a:gd name="connsiteY65" fmla="*/ 1460353 h 2573079"/>
              <a:gd name="connsiteX66" fmla="*/ 2936460 w 8039129"/>
              <a:gd name="connsiteY66" fmla="*/ 1390503 h 2573079"/>
              <a:gd name="connsiteX67" fmla="*/ 3131981 w 8039129"/>
              <a:gd name="connsiteY67" fmla="*/ 1435396 h 2573079"/>
              <a:gd name="connsiteX68" fmla="*/ 3280837 w 8039129"/>
              <a:gd name="connsiteY68" fmla="*/ 1467293 h 2573079"/>
              <a:gd name="connsiteX69" fmla="*/ 3419060 w 8039129"/>
              <a:gd name="connsiteY69" fmla="*/ 1499191 h 2573079"/>
              <a:gd name="connsiteX70" fmla="*/ 3567916 w 8039129"/>
              <a:gd name="connsiteY70" fmla="*/ 1499191 h 2573079"/>
              <a:gd name="connsiteX71" fmla="*/ 3663609 w 8039129"/>
              <a:gd name="connsiteY71" fmla="*/ 1477926 h 2573079"/>
              <a:gd name="connsiteX72" fmla="*/ 3684874 w 8039129"/>
              <a:gd name="connsiteY72" fmla="*/ 1403498 h 2573079"/>
              <a:gd name="connsiteX73" fmla="*/ 3674242 w 8039129"/>
              <a:gd name="connsiteY73" fmla="*/ 1329070 h 2573079"/>
              <a:gd name="connsiteX74" fmla="*/ 3599814 w 8039129"/>
              <a:gd name="connsiteY74" fmla="*/ 1275907 h 2573079"/>
              <a:gd name="connsiteX75" fmla="*/ 3429693 w 8039129"/>
              <a:gd name="connsiteY75" fmla="*/ 1222745 h 2573079"/>
              <a:gd name="connsiteX76" fmla="*/ 3334000 w 8039129"/>
              <a:gd name="connsiteY76" fmla="*/ 1158949 h 2573079"/>
              <a:gd name="connsiteX77" fmla="*/ 3450958 w 8039129"/>
              <a:gd name="connsiteY77" fmla="*/ 1105786 h 2573079"/>
              <a:gd name="connsiteX78" fmla="*/ 3578549 w 8039129"/>
              <a:gd name="connsiteY78" fmla="*/ 1063256 h 2573079"/>
              <a:gd name="connsiteX79" fmla="*/ 3674242 w 8039129"/>
              <a:gd name="connsiteY79" fmla="*/ 978196 h 2573079"/>
              <a:gd name="connsiteX80" fmla="*/ 3854995 w 8039129"/>
              <a:gd name="connsiteY80" fmla="*/ 935665 h 2573079"/>
              <a:gd name="connsiteX81" fmla="*/ 3971954 w 8039129"/>
              <a:gd name="connsiteY81" fmla="*/ 946298 h 2573079"/>
              <a:gd name="connsiteX82" fmla="*/ 4099544 w 8039129"/>
              <a:gd name="connsiteY82" fmla="*/ 946298 h 2573079"/>
              <a:gd name="connsiteX83" fmla="*/ 4205870 w 8039129"/>
              <a:gd name="connsiteY83" fmla="*/ 850605 h 2573079"/>
              <a:gd name="connsiteX84" fmla="*/ 4375991 w 8039129"/>
              <a:gd name="connsiteY84" fmla="*/ 818707 h 2573079"/>
              <a:gd name="connsiteX85" fmla="*/ 4514214 w 8039129"/>
              <a:gd name="connsiteY85" fmla="*/ 829340 h 2573079"/>
              <a:gd name="connsiteX86" fmla="*/ 4567377 w 8039129"/>
              <a:gd name="connsiteY86" fmla="*/ 871870 h 2573079"/>
              <a:gd name="connsiteX87" fmla="*/ 4546112 w 8039129"/>
              <a:gd name="connsiteY87" fmla="*/ 956931 h 2573079"/>
              <a:gd name="connsiteX88" fmla="*/ 4641805 w 8039129"/>
              <a:gd name="connsiteY88" fmla="*/ 1020726 h 2573079"/>
              <a:gd name="connsiteX89" fmla="*/ 4875721 w 8039129"/>
              <a:gd name="connsiteY89" fmla="*/ 1084521 h 2573079"/>
              <a:gd name="connsiteX90" fmla="*/ 5024577 w 8039129"/>
              <a:gd name="connsiteY90" fmla="*/ 1137684 h 2573079"/>
              <a:gd name="connsiteX91" fmla="*/ 5130902 w 8039129"/>
              <a:gd name="connsiteY91" fmla="*/ 1190847 h 2573079"/>
              <a:gd name="connsiteX92" fmla="*/ 5120270 w 8039129"/>
              <a:gd name="connsiteY92" fmla="*/ 1297172 h 2573079"/>
              <a:gd name="connsiteX93" fmla="*/ 5120270 w 8039129"/>
              <a:gd name="connsiteY93" fmla="*/ 1360968 h 2573079"/>
              <a:gd name="connsiteX94" fmla="*/ 5205330 w 8039129"/>
              <a:gd name="connsiteY94" fmla="*/ 1414131 h 2573079"/>
              <a:gd name="connsiteX95" fmla="*/ 5375451 w 8039129"/>
              <a:gd name="connsiteY95" fmla="*/ 1488558 h 2573079"/>
              <a:gd name="connsiteX96" fmla="*/ 5545572 w 8039129"/>
              <a:gd name="connsiteY96" fmla="*/ 1499191 h 2573079"/>
              <a:gd name="connsiteX97" fmla="*/ 5705060 w 8039129"/>
              <a:gd name="connsiteY97" fmla="*/ 1509824 h 2573079"/>
              <a:gd name="connsiteX98" fmla="*/ 5832651 w 8039129"/>
              <a:gd name="connsiteY98" fmla="*/ 1509824 h 2573079"/>
              <a:gd name="connsiteX99" fmla="*/ 5970874 w 8039129"/>
              <a:gd name="connsiteY99" fmla="*/ 1509824 h 2573079"/>
              <a:gd name="connsiteX100" fmla="*/ 6109098 w 8039129"/>
              <a:gd name="connsiteY100" fmla="*/ 1531089 h 2573079"/>
              <a:gd name="connsiteX101" fmla="*/ 6226056 w 8039129"/>
              <a:gd name="connsiteY101" fmla="*/ 1541721 h 2573079"/>
              <a:gd name="connsiteX102" fmla="*/ 6332381 w 8039129"/>
              <a:gd name="connsiteY102" fmla="*/ 1562986 h 2573079"/>
              <a:gd name="connsiteX103" fmla="*/ 6428074 w 8039129"/>
              <a:gd name="connsiteY103" fmla="*/ 1584252 h 2573079"/>
              <a:gd name="connsiteX104" fmla="*/ 6502502 w 8039129"/>
              <a:gd name="connsiteY104" fmla="*/ 1637414 h 2573079"/>
              <a:gd name="connsiteX105" fmla="*/ 6502502 w 8039129"/>
              <a:gd name="connsiteY105" fmla="*/ 1754372 h 2573079"/>
              <a:gd name="connsiteX106" fmla="*/ 6566205 w 8039129"/>
              <a:gd name="connsiteY106" fmla="*/ 1911272 h 2573079"/>
              <a:gd name="connsiteX107" fmla="*/ 6725786 w 8039129"/>
              <a:gd name="connsiteY107" fmla="*/ 2009554 h 2573079"/>
              <a:gd name="connsiteX108" fmla="*/ 6864009 w 8039129"/>
              <a:gd name="connsiteY108" fmla="*/ 2041452 h 2573079"/>
              <a:gd name="connsiteX109" fmla="*/ 7129823 w 8039129"/>
              <a:gd name="connsiteY109" fmla="*/ 2083982 h 2573079"/>
              <a:gd name="connsiteX110" fmla="*/ 7318620 w 8039129"/>
              <a:gd name="connsiteY110" fmla="*/ 2062809 h 2573079"/>
              <a:gd name="connsiteX111" fmla="*/ 7533860 w 8039129"/>
              <a:gd name="connsiteY111" fmla="*/ 2062809 h 2573079"/>
              <a:gd name="connsiteX112" fmla="*/ 7775820 w 8039129"/>
              <a:gd name="connsiteY112" fmla="*/ 1948440 h 2573079"/>
              <a:gd name="connsiteX113" fmla="*/ 7916725 w 8039129"/>
              <a:gd name="connsiteY113" fmla="*/ 1903227 h 2573079"/>
              <a:gd name="connsiteX114" fmla="*/ 8036365 w 8039129"/>
              <a:gd name="connsiteY114" fmla="*/ 1804762 h 2573079"/>
              <a:gd name="connsiteX115" fmla="*/ 8030711 w 8039129"/>
              <a:gd name="connsiteY115" fmla="*/ 1587131 h 2573079"/>
              <a:gd name="connsiteX116" fmla="*/ 8039129 w 8039129"/>
              <a:gd name="connsiteY116" fmla="*/ 1448908 h 2573079"/>
              <a:gd name="connsiteX117" fmla="*/ 7902013 w 8039129"/>
              <a:gd name="connsiteY117" fmla="*/ 1265275 h 2573079"/>
              <a:gd name="connsiteX118" fmla="*/ 7927265 w 8039129"/>
              <a:gd name="connsiteY118" fmla="*/ 1084521 h 2573079"/>
              <a:gd name="connsiteX119" fmla="*/ 7852837 w 8039129"/>
              <a:gd name="connsiteY119" fmla="*/ 925033 h 2573079"/>
              <a:gd name="connsiteX120" fmla="*/ 7788377 w 8039129"/>
              <a:gd name="connsiteY120" fmla="*/ 853485 h 2573079"/>
              <a:gd name="connsiteX121" fmla="*/ 7746955 w 8039129"/>
              <a:gd name="connsiteY121" fmla="*/ 776842 h 2573079"/>
              <a:gd name="connsiteX122" fmla="*/ 7835559 w 8039129"/>
              <a:gd name="connsiteY122" fmla="*/ 674946 h 2573079"/>
              <a:gd name="connsiteX123" fmla="*/ 7703981 w 8039129"/>
              <a:gd name="connsiteY123" fmla="*/ 499731 h 2573079"/>
              <a:gd name="connsiteX124" fmla="*/ 7640186 w 8039129"/>
              <a:gd name="connsiteY124" fmla="*/ 425303 h 2573079"/>
              <a:gd name="connsiteX125" fmla="*/ 7587023 w 8039129"/>
              <a:gd name="connsiteY125" fmla="*/ 297712 h 2573079"/>
              <a:gd name="connsiteX126" fmla="*/ 7555126 w 8039129"/>
              <a:gd name="connsiteY126" fmla="*/ 191386 h 2573079"/>
              <a:gd name="connsiteX127" fmla="*/ 7555126 w 8039129"/>
              <a:gd name="connsiteY127" fmla="*/ 191386 h 2573079"/>
              <a:gd name="connsiteX128" fmla="*/ 7406270 w 8039129"/>
              <a:gd name="connsiteY128" fmla="*/ 116958 h 2573079"/>
              <a:gd name="connsiteX129" fmla="*/ 7353107 w 8039129"/>
              <a:gd name="connsiteY129" fmla="*/ 116958 h 2573079"/>
              <a:gd name="connsiteX0" fmla="*/ 7411518 w 8278293"/>
              <a:gd name="connsiteY0" fmla="*/ 0 h 2307265"/>
              <a:gd name="connsiteX1" fmla="*/ 7560373 w 8278293"/>
              <a:gd name="connsiteY1" fmla="*/ 148856 h 2307265"/>
              <a:gd name="connsiteX2" fmla="*/ 7620848 w 8278293"/>
              <a:gd name="connsiteY2" fmla="*/ 336255 h 2307265"/>
              <a:gd name="connsiteX3" fmla="*/ 7714324 w 8278293"/>
              <a:gd name="connsiteY3" fmla="*/ 517673 h 2307265"/>
              <a:gd name="connsiteX4" fmla="*/ 7714324 w 8278293"/>
              <a:gd name="connsiteY4" fmla="*/ 645264 h 2307265"/>
              <a:gd name="connsiteX5" fmla="*/ 7612429 w 8278293"/>
              <a:gd name="connsiteY5" fmla="*/ 794120 h 2307265"/>
              <a:gd name="connsiteX6" fmla="*/ 7658563 w 8278293"/>
              <a:gd name="connsiteY6" fmla="*/ 978104 h 2307265"/>
              <a:gd name="connsiteX7" fmla="*/ 7592271 w 8278293"/>
              <a:gd name="connsiteY7" fmla="*/ 1095154 h 2307265"/>
              <a:gd name="connsiteX8" fmla="*/ 7602904 w 8278293"/>
              <a:gd name="connsiteY8" fmla="*/ 1190847 h 2307265"/>
              <a:gd name="connsiteX9" fmla="*/ 7690844 w 8278293"/>
              <a:gd name="connsiteY9" fmla="*/ 1371600 h 2307265"/>
              <a:gd name="connsiteX10" fmla="*/ 7671794 w 8278293"/>
              <a:gd name="connsiteY10" fmla="*/ 1579821 h 2307265"/>
              <a:gd name="connsiteX11" fmla="*/ 7517843 w 8278293"/>
              <a:gd name="connsiteY11" fmla="*/ 1679502 h 2307265"/>
              <a:gd name="connsiteX12" fmla="*/ 7253137 w 8278293"/>
              <a:gd name="connsiteY12" fmla="*/ 1654249 h 2307265"/>
              <a:gd name="connsiteX13" fmla="*/ 7028745 w 8278293"/>
              <a:gd name="connsiteY13" fmla="*/ 1562986 h 2307265"/>
              <a:gd name="connsiteX14" fmla="*/ 6699136 w 8278293"/>
              <a:gd name="connsiteY14" fmla="*/ 1446028 h 2307265"/>
              <a:gd name="connsiteX15" fmla="*/ 6369527 w 8278293"/>
              <a:gd name="connsiteY15" fmla="*/ 1371600 h 2307265"/>
              <a:gd name="connsiteX16" fmla="*/ 6199406 w 8278293"/>
              <a:gd name="connsiteY16" fmla="*/ 1339703 h 2307265"/>
              <a:gd name="connsiteX17" fmla="*/ 5806001 w 8278293"/>
              <a:gd name="connsiteY17" fmla="*/ 1371600 h 2307265"/>
              <a:gd name="connsiteX18" fmla="*/ 5657145 w 8278293"/>
              <a:gd name="connsiteY18" fmla="*/ 1371600 h 2307265"/>
              <a:gd name="connsiteX19" fmla="*/ 5561452 w 8278293"/>
              <a:gd name="connsiteY19" fmla="*/ 1339703 h 2307265"/>
              <a:gd name="connsiteX20" fmla="*/ 5529555 w 8278293"/>
              <a:gd name="connsiteY20" fmla="*/ 1297172 h 2307265"/>
              <a:gd name="connsiteX21" fmla="*/ 5518922 w 8278293"/>
              <a:gd name="connsiteY21" fmla="*/ 1105786 h 2307265"/>
              <a:gd name="connsiteX22" fmla="*/ 5380699 w 8278293"/>
              <a:gd name="connsiteY22" fmla="*/ 1084521 h 2307265"/>
              <a:gd name="connsiteX23" fmla="*/ 5210578 w 8278293"/>
              <a:gd name="connsiteY23" fmla="*/ 1041991 h 2307265"/>
              <a:gd name="connsiteX24" fmla="*/ 5093620 w 8278293"/>
              <a:gd name="connsiteY24" fmla="*/ 1010093 h 2307265"/>
              <a:gd name="connsiteX25" fmla="*/ 4944764 w 8278293"/>
              <a:gd name="connsiteY25" fmla="*/ 967563 h 2307265"/>
              <a:gd name="connsiteX26" fmla="*/ 4934131 w 8278293"/>
              <a:gd name="connsiteY26" fmla="*/ 925033 h 2307265"/>
              <a:gd name="connsiteX27" fmla="*/ 4891601 w 8278293"/>
              <a:gd name="connsiteY27" fmla="*/ 839972 h 2307265"/>
              <a:gd name="connsiteX28" fmla="*/ 4678950 w 8278293"/>
              <a:gd name="connsiteY28" fmla="*/ 786810 h 2307265"/>
              <a:gd name="connsiteX29" fmla="*/ 4540727 w 8278293"/>
              <a:gd name="connsiteY29" fmla="*/ 744279 h 2307265"/>
              <a:gd name="connsiteX30" fmla="*/ 4445034 w 8278293"/>
              <a:gd name="connsiteY30" fmla="*/ 754912 h 2307265"/>
              <a:gd name="connsiteX31" fmla="*/ 4359973 w 8278293"/>
              <a:gd name="connsiteY31" fmla="*/ 808075 h 2307265"/>
              <a:gd name="connsiteX32" fmla="*/ 4328076 w 8278293"/>
              <a:gd name="connsiteY32" fmla="*/ 861238 h 2307265"/>
              <a:gd name="connsiteX33" fmla="*/ 4221750 w 8278293"/>
              <a:gd name="connsiteY33" fmla="*/ 882503 h 2307265"/>
              <a:gd name="connsiteX34" fmla="*/ 3924038 w 8278293"/>
              <a:gd name="connsiteY34" fmla="*/ 861238 h 2307265"/>
              <a:gd name="connsiteX35" fmla="*/ 3732652 w 8278293"/>
              <a:gd name="connsiteY35" fmla="*/ 935665 h 2307265"/>
              <a:gd name="connsiteX36" fmla="*/ 3551899 w 8278293"/>
              <a:gd name="connsiteY36" fmla="*/ 1063256 h 2307265"/>
              <a:gd name="connsiteX37" fmla="*/ 3466838 w 8278293"/>
              <a:gd name="connsiteY37" fmla="*/ 1137684 h 2307265"/>
              <a:gd name="connsiteX38" fmla="*/ 3658224 w 8278293"/>
              <a:gd name="connsiteY38" fmla="*/ 1286540 h 2307265"/>
              <a:gd name="connsiteX39" fmla="*/ 3764550 w 8278293"/>
              <a:gd name="connsiteY39" fmla="*/ 1360968 h 2307265"/>
              <a:gd name="connsiteX40" fmla="*/ 3764550 w 8278293"/>
              <a:gd name="connsiteY40" fmla="*/ 1360968 h 2307265"/>
              <a:gd name="connsiteX41" fmla="*/ 3471121 w 8278293"/>
              <a:gd name="connsiteY41" fmla="*/ 1369681 h 2307265"/>
              <a:gd name="connsiteX42" fmla="*/ 3271022 w 8278293"/>
              <a:gd name="connsiteY42" fmla="*/ 1312531 h 2307265"/>
              <a:gd name="connsiteX43" fmla="*/ 3060734 w 8278293"/>
              <a:gd name="connsiteY43" fmla="*/ 1248588 h 2307265"/>
              <a:gd name="connsiteX44" fmla="*/ 2914093 w 8278293"/>
              <a:gd name="connsiteY44" fmla="*/ 1282405 h 2307265"/>
              <a:gd name="connsiteX45" fmla="*/ 2803633 w 8278293"/>
              <a:gd name="connsiteY45" fmla="*/ 1337635 h 2307265"/>
              <a:gd name="connsiteX46" fmla="*/ 2658764 w 8278293"/>
              <a:gd name="connsiteY46" fmla="*/ 1477926 h 2307265"/>
              <a:gd name="connsiteX47" fmla="*/ 2456745 w 8278293"/>
              <a:gd name="connsiteY47" fmla="*/ 1573619 h 2307265"/>
              <a:gd name="connsiteX48" fmla="*/ 2148401 w 8278293"/>
              <a:gd name="connsiteY48" fmla="*/ 1658679 h 2307265"/>
              <a:gd name="connsiteX49" fmla="*/ 1861322 w 8278293"/>
              <a:gd name="connsiteY49" fmla="*/ 1679945 h 2307265"/>
              <a:gd name="connsiteX50" fmla="*/ 1680569 w 8278293"/>
              <a:gd name="connsiteY50" fmla="*/ 1743740 h 2307265"/>
              <a:gd name="connsiteX51" fmla="*/ 1457285 w 8278293"/>
              <a:gd name="connsiteY51" fmla="*/ 1754372 h 2307265"/>
              <a:gd name="connsiteX52" fmla="*/ 1372224 w 8278293"/>
              <a:gd name="connsiteY52" fmla="*/ 1786270 h 2307265"/>
              <a:gd name="connsiteX53" fmla="*/ 277071 w 8278293"/>
              <a:gd name="connsiteY53" fmla="*/ 1275908 h 2307265"/>
              <a:gd name="connsiteX54" fmla="*/ 313735 w 8278293"/>
              <a:gd name="connsiteY54" fmla="*/ 2305066 h 2307265"/>
              <a:gd name="connsiteX55" fmla="*/ 1829424 w 8278293"/>
              <a:gd name="connsiteY55" fmla="*/ 2286000 h 2307265"/>
              <a:gd name="connsiteX56" fmla="*/ 2350420 w 8278293"/>
              <a:gd name="connsiteY56" fmla="*/ 2307265 h 2307265"/>
              <a:gd name="connsiteX57" fmla="*/ 2499276 w 8278293"/>
              <a:gd name="connsiteY57" fmla="*/ 2137145 h 2307265"/>
              <a:gd name="connsiteX58" fmla="*/ 2711927 w 8278293"/>
              <a:gd name="connsiteY58" fmla="*/ 1850065 h 2307265"/>
              <a:gd name="connsiteX59" fmla="*/ 2733192 w 8278293"/>
              <a:gd name="connsiteY59" fmla="*/ 1807535 h 2307265"/>
              <a:gd name="connsiteX60" fmla="*/ 2839518 w 8278293"/>
              <a:gd name="connsiteY60" fmla="*/ 1733107 h 2307265"/>
              <a:gd name="connsiteX61" fmla="*/ 2924578 w 8278293"/>
              <a:gd name="connsiteY61" fmla="*/ 1690577 h 2307265"/>
              <a:gd name="connsiteX62" fmla="*/ 2871415 w 8278293"/>
              <a:gd name="connsiteY62" fmla="*/ 1584252 h 2307265"/>
              <a:gd name="connsiteX63" fmla="*/ 2932995 w 8278293"/>
              <a:gd name="connsiteY63" fmla="*/ 1543493 h 2307265"/>
              <a:gd name="connsiteX64" fmla="*/ 2999005 w 8278293"/>
              <a:gd name="connsiteY64" fmla="*/ 1467293 h 2307265"/>
              <a:gd name="connsiteX65" fmla="*/ 3009638 w 8278293"/>
              <a:gd name="connsiteY65" fmla="*/ 1460353 h 2307265"/>
              <a:gd name="connsiteX66" fmla="*/ 3175624 w 8278293"/>
              <a:gd name="connsiteY66" fmla="*/ 1390503 h 2307265"/>
              <a:gd name="connsiteX67" fmla="*/ 3371145 w 8278293"/>
              <a:gd name="connsiteY67" fmla="*/ 1435396 h 2307265"/>
              <a:gd name="connsiteX68" fmla="*/ 3520001 w 8278293"/>
              <a:gd name="connsiteY68" fmla="*/ 1467293 h 2307265"/>
              <a:gd name="connsiteX69" fmla="*/ 3658224 w 8278293"/>
              <a:gd name="connsiteY69" fmla="*/ 1499191 h 2307265"/>
              <a:gd name="connsiteX70" fmla="*/ 3807080 w 8278293"/>
              <a:gd name="connsiteY70" fmla="*/ 1499191 h 2307265"/>
              <a:gd name="connsiteX71" fmla="*/ 3902773 w 8278293"/>
              <a:gd name="connsiteY71" fmla="*/ 1477926 h 2307265"/>
              <a:gd name="connsiteX72" fmla="*/ 3924038 w 8278293"/>
              <a:gd name="connsiteY72" fmla="*/ 1403498 h 2307265"/>
              <a:gd name="connsiteX73" fmla="*/ 3913406 w 8278293"/>
              <a:gd name="connsiteY73" fmla="*/ 1329070 h 2307265"/>
              <a:gd name="connsiteX74" fmla="*/ 3838978 w 8278293"/>
              <a:gd name="connsiteY74" fmla="*/ 1275907 h 2307265"/>
              <a:gd name="connsiteX75" fmla="*/ 3668857 w 8278293"/>
              <a:gd name="connsiteY75" fmla="*/ 1222745 h 2307265"/>
              <a:gd name="connsiteX76" fmla="*/ 3573164 w 8278293"/>
              <a:gd name="connsiteY76" fmla="*/ 1158949 h 2307265"/>
              <a:gd name="connsiteX77" fmla="*/ 3690122 w 8278293"/>
              <a:gd name="connsiteY77" fmla="*/ 1105786 h 2307265"/>
              <a:gd name="connsiteX78" fmla="*/ 3817713 w 8278293"/>
              <a:gd name="connsiteY78" fmla="*/ 1063256 h 2307265"/>
              <a:gd name="connsiteX79" fmla="*/ 3913406 w 8278293"/>
              <a:gd name="connsiteY79" fmla="*/ 978196 h 2307265"/>
              <a:gd name="connsiteX80" fmla="*/ 4094159 w 8278293"/>
              <a:gd name="connsiteY80" fmla="*/ 935665 h 2307265"/>
              <a:gd name="connsiteX81" fmla="*/ 4211118 w 8278293"/>
              <a:gd name="connsiteY81" fmla="*/ 946298 h 2307265"/>
              <a:gd name="connsiteX82" fmla="*/ 4338708 w 8278293"/>
              <a:gd name="connsiteY82" fmla="*/ 946298 h 2307265"/>
              <a:gd name="connsiteX83" fmla="*/ 4445034 w 8278293"/>
              <a:gd name="connsiteY83" fmla="*/ 850605 h 2307265"/>
              <a:gd name="connsiteX84" fmla="*/ 4615155 w 8278293"/>
              <a:gd name="connsiteY84" fmla="*/ 818707 h 2307265"/>
              <a:gd name="connsiteX85" fmla="*/ 4753378 w 8278293"/>
              <a:gd name="connsiteY85" fmla="*/ 829340 h 2307265"/>
              <a:gd name="connsiteX86" fmla="*/ 4806541 w 8278293"/>
              <a:gd name="connsiteY86" fmla="*/ 871870 h 2307265"/>
              <a:gd name="connsiteX87" fmla="*/ 4785276 w 8278293"/>
              <a:gd name="connsiteY87" fmla="*/ 956931 h 2307265"/>
              <a:gd name="connsiteX88" fmla="*/ 4880969 w 8278293"/>
              <a:gd name="connsiteY88" fmla="*/ 1020726 h 2307265"/>
              <a:gd name="connsiteX89" fmla="*/ 5114885 w 8278293"/>
              <a:gd name="connsiteY89" fmla="*/ 1084521 h 2307265"/>
              <a:gd name="connsiteX90" fmla="*/ 5263741 w 8278293"/>
              <a:gd name="connsiteY90" fmla="*/ 1137684 h 2307265"/>
              <a:gd name="connsiteX91" fmla="*/ 5370066 w 8278293"/>
              <a:gd name="connsiteY91" fmla="*/ 1190847 h 2307265"/>
              <a:gd name="connsiteX92" fmla="*/ 5359434 w 8278293"/>
              <a:gd name="connsiteY92" fmla="*/ 1297172 h 2307265"/>
              <a:gd name="connsiteX93" fmla="*/ 5359434 w 8278293"/>
              <a:gd name="connsiteY93" fmla="*/ 1360968 h 2307265"/>
              <a:gd name="connsiteX94" fmla="*/ 5444494 w 8278293"/>
              <a:gd name="connsiteY94" fmla="*/ 1414131 h 2307265"/>
              <a:gd name="connsiteX95" fmla="*/ 5614615 w 8278293"/>
              <a:gd name="connsiteY95" fmla="*/ 1488558 h 2307265"/>
              <a:gd name="connsiteX96" fmla="*/ 5784736 w 8278293"/>
              <a:gd name="connsiteY96" fmla="*/ 1499191 h 2307265"/>
              <a:gd name="connsiteX97" fmla="*/ 5944224 w 8278293"/>
              <a:gd name="connsiteY97" fmla="*/ 1509824 h 2307265"/>
              <a:gd name="connsiteX98" fmla="*/ 6071815 w 8278293"/>
              <a:gd name="connsiteY98" fmla="*/ 1509824 h 2307265"/>
              <a:gd name="connsiteX99" fmla="*/ 6210038 w 8278293"/>
              <a:gd name="connsiteY99" fmla="*/ 1509824 h 2307265"/>
              <a:gd name="connsiteX100" fmla="*/ 6348262 w 8278293"/>
              <a:gd name="connsiteY100" fmla="*/ 1531089 h 2307265"/>
              <a:gd name="connsiteX101" fmla="*/ 6465220 w 8278293"/>
              <a:gd name="connsiteY101" fmla="*/ 1541721 h 2307265"/>
              <a:gd name="connsiteX102" fmla="*/ 6571545 w 8278293"/>
              <a:gd name="connsiteY102" fmla="*/ 1562986 h 2307265"/>
              <a:gd name="connsiteX103" fmla="*/ 6667238 w 8278293"/>
              <a:gd name="connsiteY103" fmla="*/ 1584252 h 2307265"/>
              <a:gd name="connsiteX104" fmla="*/ 6741666 w 8278293"/>
              <a:gd name="connsiteY104" fmla="*/ 1637414 h 2307265"/>
              <a:gd name="connsiteX105" fmla="*/ 6741666 w 8278293"/>
              <a:gd name="connsiteY105" fmla="*/ 1754372 h 2307265"/>
              <a:gd name="connsiteX106" fmla="*/ 6805369 w 8278293"/>
              <a:gd name="connsiteY106" fmla="*/ 1911272 h 2307265"/>
              <a:gd name="connsiteX107" fmla="*/ 6964950 w 8278293"/>
              <a:gd name="connsiteY107" fmla="*/ 2009554 h 2307265"/>
              <a:gd name="connsiteX108" fmla="*/ 7103173 w 8278293"/>
              <a:gd name="connsiteY108" fmla="*/ 2041452 h 2307265"/>
              <a:gd name="connsiteX109" fmla="*/ 7368987 w 8278293"/>
              <a:gd name="connsiteY109" fmla="*/ 2083982 h 2307265"/>
              <a:gd name="connsiteX110" fmla="*/ 7557784 w 8278293"/>
              <a:gd name="connsiteY110" fmla="*/ 2062809 h 2307265"/>
              <a:gd name="connsiteX111" fmla="*/ 7773024 w 8278293"/>
              <a:gd name="connsiteY111" fmla="*/ 2062809 h 2307265"/>
              <a:gd name="connsiteX112" fmla="*/ 8014984 w 8278293"/>
              <a:gd name="connsiteY112" fmla="*/ 1948440 h 2307265"/>
              <a:gd name="connsiteX113" fmla="*/ 8155889 w 8278293"/>
              <a:gd name="connsiteY113" fmla="*/ 1903227 h 2307265"/>
              <a:gd name="connsiteX114" fmla="*/ 8275529 w 8278293"/>
              <a:gd name="connsiteY114" fmla="*/ 1804762 h 2307265"/>
              <a:gd name="connsiteX115" fmla="*/ 8269875 w 8278293"/>
              <a:gd name="connsiteY115" fmla="*/ 1587131 h 2307265"/>
              <a:gd name="connsiteX116" fmla="*/ 8278293 w 8278293"/>
              <a:gd name="connsiteY116" fmla="*/ 1448908 h 2307265"/>
              <a:gd name="connsiteX117" fmla="*/ 8141177 w 8278293"/>
              <a:gd name="connsiteY117" fmla="*/ 1265275 h 2307265"/>
              <a:gd name="connsiteX118" fmla="*/ 8166429 w 8278293"/>
              <a:gd name="connsiteY118" fmla="*/ 1084521 h 2307265"/>
              <a:gd name="connsiteX119" fmla="*/ 8092001 w 8278293"/>
              <a:gd name="connsiteY119" fmla="*/ 925033 h 2307265"/>
              <a:gd name="connsiteX120" fmla="*/ 8027541 w 8278293"/>
              <a:gd name="connsiteY120" fmla="*/ 853485 h 2307265"/>
              <a:gd name="connsiteX121" fmla="*/ 7986119 w 8278293"/>
              <a:gd name="connsiteY121" fmla="*/ 776842 h 2307265"/>
              <a:gd name="connsiteX122" fmla="*/ 8074723 w 8278293"/>
              <a:gd name="connsiteY122" fmla="*/ 674946 h 2307265"/>
              <a:gd name="connsiteX123" fmla="*/ 7943145 w 8278293"/>
              <a:gd name="connsiteY123" fmla="*/ 499731 h 2307265"/>
              <a:gd name="connsiteX124" fmla="*/ 7879350 w 8278293"/>
              <a:gd name="connsiteY124" fmla="*/ 425303 h 2307265"/>
              <a:gd name="connsiteX125" fmla="*/ 7826187 w 8278293"/>
              <a:gd name="connsiteY125" fmla="*/ 297712 h 2307265"/>
              <a:gd name="connsiteX126" fmla="*/ 7794290 w 8278293"/>
              <a:gd name="connsiteY126" fmla="*/ 191386 h 2307265"/>
              <a:gd name="connsiteX127" fmla="*/ 7794290 w 8278293"/>
              <a:gd name="connsiteY127" fmla="*/ 191386 h 2307265"/>
              <a:gd name="connsiteX128" fmla="*/ 7645434 w 8278293"/>
              <a:gd name="connsiteY128" fmla="*/ 116958 h 2307265"/>
              <a:gd name="connsiteX129" fmla="*/ 7592271 w 8278293"/>
              <a:gd name="connsiteY129" fmla="*/ 116958 h 2307265"/>
              <a:gd name="connsiteX0" fmla="*/ 7411518 w 8278293"/>
              <a:gd name="connsiteY0" fmla="*/ 0 h 2307265"/>
              <a:gd name="connsiteX1" fmla="*/ 7560373 w 8278293"/>
              <a:gd name="connsiteY1" fmla="*/ 148856 h 2307265"/>
              <a:gd name="connsiteX2" fmla="*/ 7620848 w 8278293"/>
              <a:gd name="connsiteY2" fmla="*/ 336255 h 2307265"/>
              <a:gd name="connsiteX3" fmla="*/ 7714324 w 8278293"/>
              <a:gd name="connsiteY3" fmla="*/ 517673 h 2307265"/>
              <a:gd name="connsiteX4" fmla="*/ 7714324 w 8278293"/>
              <a:gd name="connsiteY4" fmla="*/ 645264 h 2307265"/>
              <a:gd name="connsiteX5" fmla="*/ 7552044 w 8278293"/>
              <a:gd name="connsiteY5" fmla="*/ 794120 h 2307265"/>
              <a:gd name="connsiteX6" fmla="*/ 7658563 w 8278293"/>
              <a:gd name="connsiteY6" fmla="*/ 978104 h 2307265"/>
              <a:gd name="connsiteX7" fmla="*/ 7592271 w 8278293"/>
              <a:gd name="connsiteY7" fmla="*/ 1095154 h 2307265"/>
              <a:gd name="connsiteX8" fmla="*/ 7602904 w 8278293"/>
              <a:gd name="connsiteY8" fmla="*/ 1190847 h 2307265"/>
              <a:gd name="connsiteX9" fmla="*/ 7690844 w 8278293"/>
              <a:gd name="connsiteY9" fmla="*/ 1371600 h 2307265"/>
              <a:gd name="connsiteX10" fmla="*/ 7671794 w 8278293"/>
              <a:gd name="connsiteY10" fmla="*/ 1579821 h 2307265"/>
              <a:gd name="connsiteX11" fmla="*/ 7517843 w 8278293"/>
              <a:gd name="connsiteY11" fmla="*/ 1679502 h 2307265"/>
              <a:gd name="connsiteX12" fmla="*/ 7253137 w 8278293"/>
              <a:gd name="connsiteY12" fmla="*/ 1654249 h 2307265"/>
              <a:gd name="connsiteX13" fmla="*/ 7028745 w 8278293"/>
              <a:gd name="connsiteY13" fmla="*/ 1562986 h 2307265"/>
              <a:gd name="connsiteX14" fmla="*/ 6699136 w 8278293"/>
              <a:gd name="connsiteY14" fmla="*/ 1446028 h 2307265"/>
              <a:gd name="connsiteX15" fmla="*/ 6369527 w 8278293"/>
              <a:gd name="connsiteY15" fmla="*/ 1371600 h 2307265"/>
              <a:gd name="connsiteX16" fmla="*/ 6199406 w 8278293"/>
              <a:gd name="connsiteY16" fmla="*/ 1339703 h 2307265"/>
              <a:gd name="connsiteX17" fmla="*/ 5806001 w 8278293"/>
              <a:gd name="connsiteY17" fmla="*/ 1371600 h 2307265"/>
              <a:gd name="connsiteX18" fmla="*/ 5657145 w 8278293"/>
              <a:gd name="connsiteY18" fmla="*/ 1371600 h 2307265"/>
              <a:gd name="connsiteX19" fmla="*/ 5561452 w 8278293"/>
              <a:gd name="connsiteY19" fmla="*/ 1339703 h 2307265"/>
              <a:gd name="connsiteX20" fmla="*/ 5529555 w 8278293"/>
              <a:gd name="connsiteY20" fmla="*/ 1297172 h 2307265"/>
              <a:gd name="connsiteX21" fmla="*/ 5518922 w 8278293"/>
              <a:gd name="connsiteY21" fmla="*/ 1105786 h 2307265"/>
              <a:gd name="connsiteX22" fmla="*/ 5380699 w 8278293"/>
              <a:gd name="connsiteY22" fmla="*/ 1084521 h 2307265"/>
              <a:gd name="connsiteX23" fmla="*/ 5210578 w 8278293"/>
              <a:gd name="connsiteY23" fmla="*/ 1041991 h 2307265"/>
              <a:gd name="connsiteX24" fmla="*/ 5093620 w 8278293"/>
              <a:gd name="connsiteY24" fmla="*/ 1010093 h 2307265"/>
              <a:gd name="connsiteX25" fmla="*/ 4944764 w 8278293"/>
              <a:gd name="connsiteY25" fmla="*/ 967563 h 2307265"/>
              <a:gd name="connsiteX26" fmla="*/ 4934131 w 8278293"/>
              <a:gd name="connsiteY26" fmla="*/ 925033 h 2307265"/>
              <a:gd name="connsiteX27" fmla="*/ 4891601 w 8278293"/>
              <a:gd name="connsiteY27" fmla="*/ 839972 h 2307265"/>
              <a:gd name="connsiteX28" fmla="*/ 4678950 w 8278293"/>
              <a:gd name="connsiteY28" fmla="*/ 786810 h 2307265"/>
              <a:gd name="connsiteX29" fmla="*/ 4540727 w 8278293"/>
              <a:gd name="connsiteY29" fmla="*/ 744279 h 2307265"/>
              <a:gd name="connsiteX30" fmla="*/ 4445034 w 8278293"/>
              <a:gd name="connsiteY30" fmla="*/ 754912 h 2307265"/>
              <a:gd name="connsiteX31" fmla="*/ 4359973 w 8278293"/>
              <a:gd name="connsiteY31" fmla="*/ 808075 h 2307265"/>
              <a:gd name="connsiteX32" fmla="*/ 4328076 w 8278293"/>
              <a:gd name="connsiteY32" fmla="*/ 861238 h 2307265"/>
              <a:gd name="connsiteX33" fmla="*/ 4221750 w 8278293"/>
              <a:gd name="connsiteY33" fmla="*/ 882503 h 2307265"/>
              <a:gd name="connsiteX34" fmla="*/ 3924038 w 8278293"/>
              <a:gd name="connsiteY34" fmla="*/ 861238 h 2307265"/>
              <a:gd name="connsiteX35" fmla="*/ 3732652 w 8278293"/>
              <a:gd name="connsiteY35" fmla="*/ 935665 h 2307265"/>
              <a:gd name="connsiteX36" fmla="*/ 3551899 w 8278293"/>
              <a:gd name="connsiteY36" fmla="*/ 1063256 h 2307265"/>
              <a:gd name="connsiteX37" fmla="*/ 3466838 w 8278293"/>
              <a:gd name="connsiteY37" fmla="*/ 1137684 h 2307265"/>
              <a:gd name="connsiteX38" fmla="*/ 3658224 w 8278293"/>
              <a:gd name="connsiteY38" fmla="*/ 1286540 h 2307265"/>
              <a:gd name="connsiteX39" fmla="*/ 3764550 w 8278293"/>
              <a:gd name="connsiteY39" fmla="*/ 1360968 h 2307265"/>
              <a:gd name="connsiteX40" fmla="*/ 3764550 w 8278293"/>
              <a:gd name="connsiteY40" fmla="*/ 1360968 h 2307265"/>
              <a:gd name="connsiteX41" fmla="*/ 3471121 w 8278293"/>
              <a:gd name="connsiteY41" fmla="*/ 1369681 h 2307265"/>
              <a:gd name="connsiteX42" fmla="*/ 3271022 w 8278293"/>
              <a:gd name="connsiteY42" fmla="*/ 1312531 h 2307265"/>
              <a:gd name="connsiteX43" fmla="*/ 3060734 w 8278293"/>
              <a:gd name="connsiteY43" fmla="*/ 1248588 h 2307265"/>
              <a:gd name="connsiteX44" fmla="*/ 2914093 w 8278293"/>
              <a:gd name="connsiteY44" fmla="*/ 1282405 h 2307265"/>
              <a:gd name="connsiteX45" fmla="*/ 2803633 w 8278293"/>
              <a:gd name="connsiteY45" fmla="*/ 1337635 h 2307265"/>
              <a:gd name="connsiteX46" fmla="*/ 2658764 w 8278293"/>
              <a:gd name="connsiteY46" fmla="*/ 1477926 h 2307265"/>
              <a:gd name="connsiteX47" fmla="*/ 2456745 w 8278293"/>
              <a:gd name="connsiteY47" fmla="*/ 1573619 h 2307265"/>
              <a:gd name="connsiteX48" fmla="*/ 2148401 w 8278293"/>
              <a:gd name="connsiteY48" fmla="*/ 1658679 h 2307265"/>
              <a:gd name="connsiteX49" fmla="*/ 1861322 w 8278293"/>
              <a:gd name="connsiteY49" fmla="*/ 1679945 h 2307265"/>
              <a:gd name="connsiteX50" fmla="*/ 1680569 w 8278293"/>
              <a:gd name="connsiteY50" fmla="*/ 1743740 h 2307265"/>
              <a:gd name="connsiteX51" fmla="*/ 1457285 w 8278293"/>
              <a:gd name="connsiteY51" fmla="*/ 1754372 h 2307265"/>
              <a:gd name="connsiteX52" fmla="*/ 1372224 w 8278293"/>
              <a:gd name="connsiteY52" fmla="*/ 1786270 h 2307265"/>
              <a:gd name="connsiteX53" fmla="*/ 277071 w 8278293"/>
              <a:gd name="connsiteY53" fmla="*/ 1275908 h 2307265"/>
              <a:gd name="connsiteX54" fmla="*/ 313735 w 8278293"/>
              <a:gd name="connsiteY54" fmla="*/ 2305066 h 2307265"/>
              <a:gd name="connsiteX55" fmla="*/ 1829424 w 8278293"/>
              <a:gd name="connsiteY55" fmla="*/ 2286000 h 2307265"/>
              <a:gd name="connsiteX56" fmla="*/ 2350420 w 8278293"/>
              <a:gd name="connsiteY56" fmla="*/ 2307265 h 2307265"/>
              <a:gd name="connsiteX57" fmla="*/ 2499276 w 8278293"/>
              <a:gd name="connsiteY57" fmla="*/ 2137145 h 2307265"/>
              <a:gd name="connsiteX58" fmla="*/ 2711927 w 8278293"/>
              <a:gd name="connsiteY58" fmla="*/ 1850065 h 2307265"/>
              <a:gd name="connsiteX59" fmla="*/ 2733192 w 8278293"/>
              <a:gd name="connsiteY59" fmla="*/ 1807535 h 2307265"/>
              <a:gd name="connsiteX60" fmla="*/ 2839518 w 8278293"/>
              <a:gd name="connsiteY60" fmla="*/ 1733107 h 2307265"/>
              <a:gd name="connsiteX61" fmla="*/ 2924578 w 8278293"/>
              <a:gd name="connsiteY61" fmla="*/ 1690577 h 2307265"/>
              <a:gd name="connsiteX62" fmla="*/ 2871415 w 8278293"/>
              <a:gd name="connsiteY62" fmla="*/ 1584252 h 2307265"/>
              <a:gd name="connsiteX63" fmla="*/ 2932995 w 8278293"/>
              <a:gd name="connsiteY63" fmla="*/ 1543493 h 2307265"/>
              <a:gd name="connsiteX64" fmla="*/ 2999005 w 8278293"/>
              <a:gd name="connsiteY64" fmla="*/ 1467293 h 2307265"/>
              <a:gd name="connsiteX65" fmla="*/ 3009638 w 8278293"/>
              <a:gd name="connsiteY65" fmla="*/ 1460353 h 2307265"/>
              <a:gd name="connsiteX66" fmla="*/ 3175624 w 8278293"/>
              <a:gd name="connsiteY66" fmla="*/ 1390503 h 2307265"/>
              <a:gd name="connsiteX67" fmla="*/ 3371145 w 8278293"/>
              <a:gd name="connsiteY67" fmla="*/ 1435396 h 2307265"/>
              <a:gd name="connsiteX68" fmla="*/ 3520001 w 8278293"/>
              <a:gd name="connsiteY68" fmla="*/ 1467293 h 2307265"/>
              <a:gd name="connsiteX69" fmla="*/ 3658224 w 8278293"/>
              <a:gd name="connsiteY69" fmla="*/ 1499191 h 2307265"/>
              <a:gd name="connsiteX70" fmla="*/ 3807080 w 8278293"/>
              <a:gd name="connsiteY70" fmla="*/ 1499191 h 2307265"/>
              <a:gd name="connsiteX71" fmla="*/ 3902773 w 8278293"/>
              <a:gd name="connsiteY71" fmla="*/ 1477926 h 2307265"/>
              <a:gd name="connsiteX72" fmla="*/ 3924038 w 8278293"/>
              <a:gd name="connsiteY72" fmla="*/ 1403498 h 2307265"/>
              <a:gd name="connsiteX73" fmla="*/ 3913406 w 8278293"/>
              <a:gd name="connsiteY73" fmla="*/ 1329070 h 2307265"/>
              <a:gd name="connsiteX74" fmla="*/ 3838978 w 8278293"/>
              <a:gd name="connsiteY74" fmla="*/ 1275907 h 2307265"/>
              <a:gd name="connsiteX75" fmla="*/ 3668857 w 8278293"/>
              <a:gd name="connsiteY75" fmla="*/ 1222745 h 2307265"/>
              <a:gd name="connsiteX76" fmla="*/ 3573164 w 8278293"/>
              <a:gd name="connsiteY76" fmla="*/ 1158949 h 2307265"/>
              <a:gd name="connsiteX77" fmla="*/ 3690122 w 8278293"/>
              <a:gd name="connsiteY77" fmla="*/ 1105786 h 2307265"/>
              <a:gd name="connsiteX78" fmla="*/ 3817713 w 8278293"/>
              <a:gd name="connsiteY78" fmla="*/ 1063256 h 2307265"/>
              <a:gd name="connsiteX79" fmla="*/ 3913406 w 8278293"/>
              <a:gd name="connsiteY79" fmla="*/ 978196 h 2307265"/>
              <a:gd name="connsiteX80" fmla="*/ 4094159 w 8278293"/>
              <a:gd name="connsiteY80" fmla="*/ 935665 h 2307265"/>
              <a:gd name="connsiteX81" fmla="*/ 4211118 w 8278293"/>
              <a:gd name="connsiteY81" fmla="*/ 946298 h 2307265"/>
              <a:gd name="connsiteX82" fmla="*/ 4338708 w 8278293"/>
              <a:gd name="connsiteY82" fmla="*/ 946298 h 2307265"/>
              <a:gd name="connsiteX83" fmla="*/ 4445034 w 8278293"/>
              <a:gd name="connsiteY83" fmla="*/ 850605 h 2307265"/>
              <a:gd name="connsiteX84" fmla="*/ 4615155 w 8278293"/>
              <a:gd name="connsiteY84" fmla="*/ 818707 h 2307265"/>
              <a:gd name="connsiteX85" fmla="*/ 4753378 w 8278293"/>
              <a:gd name="connsiteY85" fmla="*/ 829340 h 2307265"/>
              <a:gd name="connsiteX86" fmla="*/ 4806541 w 8278293"/>
              <a:gd name="connsiteY86" fmla="*/ 871870 h 2307265"/>
              <a:gd name="connsiteX87" fmla="*/ 4785276 w 8278293"/>
              <a:gd name="connsiteY87" fmla="*/ 956931 h 2307265"/>
              <a:gd name="connsiteX88" fmla="*/ 4880969 w 8278293"/>
              <a:gd name="connsiteY88" fmla="*/ 1020726 h 2307265"/>
              <a:gd name="connsiteX89" fmla="*/ 5114885 w 8278293"/>
              <a:gd name="connsiteY89" fmla="*/ 1084521 h 2307265"/>
              <a:gd name="connsiteX90" fmla="*/ 5263741 w 8278293"/>
              <a:gd name="connsiteY90" fmla="*/ 1137684 h 2307265"/>
              <a:gd name="connsiteX91" fmla="*/ 5370066 w 8278293"/>
              <a:gd name="connsiteY91" fmla="*/ 1190847 h 2307265"/>
              <a:gd name="connsiteX92" fmla="*/ 5359434 w 8278293"/>
              <a:gd name="connsiteY92" fmla="*/ 1297172 h 2307265"/>
              <a:gd name="connsiteX93" fmla="*/ 5359434 w 8278293"/>
              <a:gd name="connsiteY93" fmla="*/ 1360968 h 2307265"/>
              <a:gd name="connsiteX94" fmla="*/ 5444494 w 8278293"/>
              <a:gd name="connsiteY94" fmla="*/ 1414131 h 2307265"/>
              <a:gd name="connsiteX95" fmla="*/ 5614615 w 8278293"/>
              <a:gd name="connsiteY95" fmla="*/ 1488558 h 2307265"/>
              <a:gd name="connsiteX96" fmla="*/ 5784736 w 8278293"/>
              <a:gd name="connsiteY96" fmla="*/ 1499191 h 2307265"/>
              <a:gd name="connsiteX97" fmla="*/ 5944224 w 8278293"/>
              <a:gd name="connsiteY97" fmla="*/ 1509824 h 2307265"/>
              <a:gd name="connsiteX98" fmla="*/ 6071815 w 8278293"/>
              <a:gd name="connsiteY98" fmla="*/ 1509824 h 2307265"/>
              <a:gd name="connsiteX99" fmla="*/ 6210038 w 8278293"/>
              <a:gd name="connsiteY99" fmla="*/ 1509824 h 2307265"/>
              <a:gd name="connsiteX100" fmla="*/ 6348262 w 8278293"/>
              <a:gd name="connsiteY100" fmla="*/ 1531089 h 2307265"/>
              <a:gd name="connsiteX101" fmla="*/ 6465220 w 8278293"/>
              <a:gd name="connsiteY101" fmla="*/ 1541721 h 2307265"/>
              <a:gd name="connsiteX102" fmla="*/ 6571545 w 8278293"/>
              <a:gd name="connsiteY102" fmla="*/ 1562986 h 2307265"/>
              <a:gd name="connsiteX103" fmla="*/ 6667238 w 8278293"/>
              <a:gd name="connsiteY103" fmla="*/ 1584252 h 2307265"/>
              <a:gd name="connsiteX104" fmla="*/ 6741666 w 8278293"/>
              <a:gd name="connsiteY104" fmla="*/ 1637414 h 2307265"/>
              <a:gd name="connsiteX105" fmla="*/ 6741666 w 8278293"/>
              <a:gd name="connsiteY105" fmla="*/ 1754372 h 2307265"/>
              <a:gd name="connsiteX106" fmla="*/ 6805369 w 8278293"/>
              <a:gd name="connsiteY106" fmla="*/ 1911272 h 2307265"/>
              <a:gd name="connsiteX107" fmla="*/ 6964950 w 8278293"/>
              <a:gd name="connsiteY107" fmla="*/ 2009554 h 2307265"/>
              <a:gd name="connsiteX108" fmla="*/ 7103173 w 8278293"/>
              <a:gd name="connsiteY108" fmla="*/ 2041452 h 2307265"/>
              <a:gd name="connsiteX109" fmla="*/ 7368987 w 8278293"/>
              <a:gd name="connsiteY109" fmla="*/ 2083982 h 2307265"/>
              <a:gd name="connsiteX110" fmla="*/ 7557784 w 8278293"/>
              <a:gd name="connsiteY110" fmla="*/ 2062809 h 2307265"/>
              <a:gd name="connsiteX111" fmla="*/ 7773024 w 8278293"/>
              <a:gd name="connsiteY111" fmla="*/ 2062809 h 2307265"/>
              <a:gd name="connsiteX112" fmla="*/ 8014984 w 8278293"/>
              <a:gd name="connsiteY112" fmla="*/ 1948440 h 2307265"/>
              <a:gd name="connsiteX113" fmla="*/ 8155889 w 8278293"/>
              <a:gd name="connsiteY113" fmla="*/ 1903227 h 2307265"/>
              <a:gd name="connsiteX114" fmla="*/ 8275529 w 8278293"/>
              <a:gd name="connsiteY114" fmla="*/ 1804762 h 2307265"/>
              <a:gd name="connsiteX115" fmla="*/ 8269875 w 8278293"/>
              <a:gd name="connsiteY115" fmla="*/ 1587131 h 2307265"/>
              <a:gd name="connsiteX116" fmla="*/ 8278293 w 8278293"/>
              <a:gd name="connsiteY116" fmla="*/ 1448908 h 2307265"/>
              <a:gd name="connsiteX117" fmla="*/ 8141177 w 8278293"/>
              <a:gd name="connsiteY117" fmla="*/ 1265275 h 2307265"/>
              <a:gd name="connsiteX118" fmla="*/ 8166429 w 8278293"/>
              <a:gd name="connsiteY118" fmla="*/ 1084521 h 2307265"/>
              <a:gd name="connsiteX119" fmla="*/ 8092001 w 8278293"/>
              <a:gd name="connsiteY119" fmla="*/ 925033 h 2307265"/>
              <a:gd name="connsiteX120" fmla="*/ 8027541 w 8278293"/>
              <a:gd name="connsiteY120" fmla="*/ 853485 h 2307265"/>
              <a:gd name="connsiteX121" fmla="*/ 7986119 w 8278293"/>
              <a:gd name="connsiteY121" fmla="*/ 776842 h 2307265"/>
              <a:gd name="connsiteX122" fmla="*/ 8074723 w 8278293"/>
              <a:gd name="connsiteY122" fmla="*/ 674946 h 2307265"/>
              <a:gd name="connsiteX123" fmla="*/ 7943145 w 8278293"/>
              <a:gd name="connsiteY123" fmla="*/ 499731 h 2307265"/>
              <a:gd name="connsiteX124" fmla="*/ 7879350 w 8278293"/>
              <a:gd name="connsiteY124" fmla="*/ 425303 h 2307265"/>
              <a:gd name="connsiteX125" fmla="*/ 7826187 w 8278293"/>
              <a:gd name="connsiteY125" fmla="*/ 297712 h 2307265"/>
              <a:gd name="connsiteX126" fmla="*/ 7794290 w 8278293"/>
              <a:gd name="connsiteY126" fmla="*/ 191386 h 2307265"/>
              <a:gd name="connsiteX127" fmla="*/ 7794290 w 8278293"/>
              <a:gd name="connsiteY127" fmla="*/ 191386 h 2307265"/>
              <a:gd name="connsiteX128" fmla="*/ 7645434 w 8278293"/>
              <a:gd name="connsiteY128" fmla="*/ 116958 h 2307265"/>
              <a:gd name="connsiteX129" fmla="*/ 7592271 w 8278293"/>
              <a:gd name="connsiteY129" fmla="*/ 116958 h 2307265"/>
              <a:gd name="connsiteX0" fmla="*/ 7411518 w 8278293"/>
              <a:gd name="connsiteY0" fmla="*/ 0 h 2307265"/>
              <a:gd name="connsiteX1" fmla="*/ 7560373 w 8278293"/>
              <a:gd name="connsiteY1" fmla="*/ 148856 h 2307265"/>
              <a:gd name="connsiteX2" fmla="*/ 7620848 w 8278293"/>
              <a:gd name="connsiteY2" fmla="*/ 336255 h 2307265"/>
              <a:gd name="connsiteX3" fmla="*/ 7714324 w 8278293"/>
              <a:gd name="connsiteY3" fmla="*/ 517673 h 2307265"/>
              <a:gd name="connsiteX4" fmla="*/ 7714324 w 8278293"/>
              <a:gd name="connsiteY4" fmla="*/ 645264 h 2307265"/>
              <a:gd name="connsiteX5" fmla="*/ 7552044 w 8278293"/>
              <a:gd name="connsiteY5" fmla="*/ 794120 h 2307265"/>
              <a:gd name="connsiteX6" fmla="*/ 7658563 w 8278293"/>
              <a:gd name="connsiteY6" fmla="*/ 978104 h 2307265"/>
              <a:gd name="connsiteX7" fmla="*/ 7592271 w 8278293"/>
              <a:gd name="connsiteY7" fmla="*/ 1095154 h 2307265"/>
              <a:gd name="connsiteX8" fmla="*/ 7602904 w 8278293"/>
              <a:gd name="connsiteY8" fmla="*/ 1190847 h 2307265"/>
              <a:gd name="connsiteX9" fmla="*/ 7690844 w 8278293"/>
              <a:gd name="connsiteY9" fmla="*/ 1371600 h 2307265"/>
              <a:gd name="connsiteX10" fmla="*/ 7671794 w 8278293"/>
              <a:gd name="connsiteY10" fmla="*/ 1579821 h 2307265"/>
              <a:gd name="connsiteX11" fmla="*/ 7517843 w 8278293"/>
              <a:gd name="connsiteY11" fmla="*/ 1679502 h 2307265"/>
              <a:gd name="connsiteX12" fmla="*/ 7253137 w 8278293"/>
              <a:gd name="connsiteY12" fmla="*/ 1654249 h 2307265"/>
              <a:gd name="connsiteX13" fmla="*/ 7028745 w 8278293"/>
              <a:gd name="connsiteY13" fmla="*/ 1562986 h 2307265"/>
              <a:gd name="connsiteX14" fmla="*/ 6699136 w 8278293"/>
              <a:gd name="connsiteY14" fmla="*/ 1446028 h 2307265"/>
              <a:gd name="connsiteX15" fmla="*/ 6369527 w 8278293"/>
              <a:gd name="connsiteY15" fmla="*/ 1371600 h 2307265"/>
              <a:gd name="connsiteX16" fmla="*/ 6199406 w 8278293"/>
              <a:gd name="connsiteY16" fmla="*/ 1339703 h 2307265"/>
              <a:gd name="connsiteX17" fmla="*/ 5806001 w 8278293"/>
              <a:gd name="connsiteY17" fmla="*/ 1371600 h 2307265"/>
              <a:gd name="connsiteX18" fmla="*/ 5657145 w 8278293"/>
              <a:gd name="connsiteY18" fmla="*/ 1371600 h 2307265"/>
              <a:gd name="connsiteX19" fmla="*/ 5561452 w 8278293"/>
              <a:gd name="connsiteY19" fmla="*/ 1339703 h 2307265"/>
              <a:gd name="connsiteX20" fmla="*/ 5529555 w 8278293"/>
              <a:gd name="connsiteY20" fmla="*/ 1297172 h 2307265"/>
              <a:gd name="connsiteX21" fmla="*/ 5518922 w 8278293"/>
              <a:gd name="connsiteY21" fmla="*/ 1105786 h 2307265"/>
              <a:gd name="connsiteX22" fmla="*/ 5380699 w 8278293"/>
              <a:gd name="connsiteY22" fmla="*/ 1084521 h 2307265"/>
              <a:gd name="connsiteX23" fmla="*/ 5210578 w 8278293"/>
              <a:gd name="connsiteY23" fmla="*/ 1041991 h 2307265"/>
              <a:gd name="connsiteX24" fmla="*/ 5093620 w 8278293"/>
              <a:gd name="connsiteY24" fmla="*/ 1010093 h 2307265"/>
              <a:gd name="connsiteX25" fmla="*/ 4944764 w 8278293"/>
              <a:gd name="connsiteY25" fmla="*/ 967563 h 2307265"/>
              <a:gd name="connsiteX26" fmla="*/ 4934131 w 8278293"/>
              <a:gd name="connsiteY26" fmla="*/ 925033 h 2307265"/>
              <a:gd name="connsiteX27" fmla="*/ 4891601 w 8278293"/>
              <a:gd name="connsiteY27" fmla="*/ 839972 h 2307265"/>
              <a:gd name="connsiteX28" fmla="*/ 4678950 w 8278293"/>
              <a:gd name="connsiteY28" fmla="*/ 786810 h 2307265"/>
              <a:gd name="connsiteX29" fmla="*/ 4540727 w 8278293"/>
              <a:gd name="connsiteY29" fmla="*/ 744279 h 2307265"/>
              <a:gd name="connsiteX30" fmla="*/ 4445034 w 8278293"/>
              <a:gd name="connsiteY30" fmla="*/ 754912 h 2307265"/>
              <a:gd name="connsiteX31" fmla="*/ 4359973 w 8278293"/>
              <a:gd name="connsiteY31" fmla="*/ 808075 h 2307265"/>
              <a:gd name="connsiteX32" fmla="*/ 4328076 w 8278293"/>
              <a:gd name="connsiteY32" fmla="*/ 861238 h 2307265"/>
              <a:gd name="connsiteX33" fmla="*/ 4221750 w 8278293"/>
              <a:gd name="connsiteY33" fmla="*/ 882503 h 2307265"/>
              <a:gd name="connsiteX34" fmla="*/ 3924038 w 8278293"/>
              <a:gd name="connsiteY34" fmla="*/ 861238 h 2307265"/>
              <a:gd name="connsiteX35" fmla="*/ 3732652 w 8278293"/>
              <a:gd name="connsiteY35" fmla="*/ 935665 h 2307265"/>
              <a:gd name="connsiteX36" fmla="*/ 3551899 w 8278293"/>
              <a:gd name="connsiteY36" fmla="*/ 1063256 h 2307265"/>
              <a:gd name="connsiteX37" fmla="*/ 3466838 w 8278293"/>
              <a:gd name="connsiteY37" fmla="*/ 1137684 h 2307265"/>
              <a:gd name="connsiteX38" fmla="*/ 3658224 w 8278293"/>
              <a:gd name="connsiteY38" fmla="*/ 1286540 h 2307265"/>
              <a:gd name="connsiteX39" fmla="*/ 3764550 w 8278293"/>
              <a:gd name="connsiteY39" fmla="*/ 1360968 h 2307265"/>
              <a:gd name="connsiteX40" fmla="*/ 3764550 w 8278293"/>
              <a:gd name="connsiteY40" fmla="*/ 1360968 h 2307265"/>
              <a:gd name="connsiteX41" fmla="*/ 3471121 w 8278293"/>
              <a:gd name="connsiteY41" fmla="*/ 1369681 h 2307265"/>
              <a:gd name="connsiteX42" fmla="*/ 3271022 w 8278293"/>
              <a:gd name="connsiteY42" fmla="*/ 1312531 h 2307265"/>
              <a:gd name="connsiteX43" fmla="*/ 3060734 w 8278293"/>
              <a:gd name="connsiteY43" fmla="*/ 1248588 h 2307265"/>
              <a:gd name="connsiteX44" fmla="*/ 2914093 w 8278293"/>
              <a:gd name="connsiteY44" fmla="*/ 1282405 h 2307265"/>
              <a:gd name="connsiteX45" fmla="*/ 2803633 w 8278293"/>
              <a:gd name="connsiteY45" fmla="*/ 1337635 h 2307265"/>
              <a:gd name="connsiteX46" fmla="*/ 2658764 w 8278293"/>
              <a:gd name="connsiteY46" fmla="*/ 1477926 h 2307265"/>
              <a:gd name="connsiteX47" fmla="*/ 2456745 w 8278293"/>
              <a:gd name="connsiteY47" fmla="*/ 1573619 h 2307265"/>
              <a:gd name="connsiteX48" fmla="*/ 2148401 w 8278293"/>
              <a:gd name="connsiteY48" fmla="*/ 1658679 h 2307265"/>
              <a:gd name="connsiteX49" fmla="*/ 1861322 w 8278293"/>
              <a:gd name="connsiteY49" fmla="*/ 1679945 h 2307265"/>
              <a:gd name="connsiteX50" fmla="*/ 1680569 w 8278293"/>
              <a:gd name="connsiteY50" fmla="*/ 1743740 h 2307265"/>
              <a:gd name="connsiteX51" fmla="*/ 1457285 w 8278293"/>
              <a:gd name="connsiteY51" fmla="*/ 1754372 h 2307265"/>
              <a:gd name="connsiteX52" fmla="*/ 1372224 w 8278293"/>
              <a:gd name="connsiteY52" fmla="*/ 1786270 h 2307265"/>
              <a:gd name="connsiteX53" fmla="*/ 277071 w 8278293"/>
              <a:gd name="connsiteY53" fmla="*/ 1275908 h 2307265"/>
              <a:gd name="connsiteX54" fmla="*/ 313735 w 8278293"/>
              <a:gd name="connsiteY54" fmla="*/ 2305066 h 2307265"/>
              <a:gd name="connsiteX55" fmla="*/ 1829424 w 8278293"/>
              <a:gd name="connsiteY55" fmla="*/ 2286000 h 2307265"/>
              <a:gd name="connsiteX56" fmla="*/ 2350420 w 8278293"/>
              <a:gd name="connsiteY56" fmla="*/ 2307265 h 2307265"/>
              <a:gd name="connsiteX57" fmla="*/ 2499276 w 8278293"/>
              <a:gd name="connsiteY57" fmla="*/ 2137145 h 2307265"/>
              <a:gd name="connsiteX58" fmla="*/ 2711927 w 8278293"/>
              <a:gd name="connsiteY58" fmla="*/ 1850065 h 2307265"/>
              <a:gd name="connsiteX59" fmla="*/ 2733192 w 8278293"/>
              <a:gd name="connsiteY59" fmla="*/ 1807535 h 2307265"/>
              <a:gd name="connsiteX60" fmla="*/ 2839518 w 8278293"/>
              <a:gd name="connsiteY60" fmla="*/ 1733107 h 2307265"/>
              <a:gd name="connsiteX61" fmla="*/ 2924578 w 8278293"/>
              <a:gd name="connsiteY61" fmla="*/ 1690577 h 2307265"/>
              <a:gd name="connsiteX62" fmla="*/ 2871415 w 8278293"/>
              <a:gd name="connsiteY62" fmla="*/ 1584252 h 2307265"/>
              <a:gd name="connsiteX63" fmla="*/ 2932995 w 8278293"/>
              <a:gd name="connsiteY63" fmla="*/ 1543493 h 2307265"/>
              <a:gd name="connsiteX64" fmla="*/ 2999005 w 8278293"/>
              <a:gd name="connsiteY64" fmla="*/ 1467293 h 2307265"/>
              <a:gd name="connsiteX65" fmla="*/ 3009638 w 8278293"/>
              <a:gd name="connsiteY65" fmla="*/ 1460353 h 2307265"/>
              <a:gd name="connsiteX66" fmla="*/ 3175624 w 8278293"/>
              <a:gd name="connsiteY66" fmla="*/ 1390503 h 2307265"/>
              <a:gd name="connsiteX67" fmla="*/ 3371145 w 8278293"/>
              <a:gd name="connsiteY67" fmla="*/ 1435396 h 2307265"/>
              <a:gd name="connsiteX68" fmla="*/ 3520001 w 8278293"/>
              <a:gd name="connsiteY68" fmla="*/ 1467293 h 2307265"/>
              <a:gd name="connsiteX69" fmla="*/ 3658224 w 8278293"/>
              <a:gd name="connsiteY69" fmla="*/ 1499191 h 2307265"/>
              <a:gd name="connsiteX70" fmla="*/ 3807080 w 8278293"/>
              <a:gd name="connsiteY70" fmla="*/ 1499191 h 2307265"/>
              <a:gd name="connsiteX71" fmla="*/ 3902773 w 8278293"/>
              <a:gd name="connsiteY71" fmla="*/ 1477926 h 2307265"/>
              <a:gd name="connsiteX72" fmla="*/ 3924038 w 8278293"/>
              <a:gd name="connsiteY72" fmla="*/ 1403498 h 2307265"/>
              <a:gd name="connsiteX73" fmla="*/ 3913406 w 8278293"/>
              <a:gd name="connsiteY73" fmla="*/ 1329070 h 2307265"/>
              <a:gd name="connsiteX74" fmla="*/ 3838978 w 8278293"/>
              <a:gd name="connsiteY74" fmla="*/ 1275907 h 2307265"/>
              <a:gd name="connsiteX75" fmla="*/ 3668857 w 8278293"/>
              <a:gd name="connsiteY75" fmla="*/ 1222745 h 2307265"/>
              <a:gd name="connsiteX76" fmla="*/ 3573164 w 8278293"/>
              <a:gd name="connsiteY76" fmla="*/ 1158949 h 2307265"/>
              <a:gd name="connsiteX77" fmla="*/ 3690122 w 8278293"/>
              <a:gd name="connsiteY77" fmla="*/ 1105786 h 2307265"/>
              <a:gd name="connsiteX78" fmla="*/ 3817713 w 8278293"/>
              <a:gd name="connsiteY78" fmla="*/ 1063256 h 2307265"/>
              <a:gd name="connsiteX79" fmla="*/ 3913406 w 8278293"/>
              <a:gd name="connsiteY79" fmla="*/ 978196 h 2307265"/>
              <a:gd name="connsiteX80" fmla="*/ 4094159 w 8278293"/>
              <a:gd name="connsiteY80" fmla="*/ 935665 h 2307265"/>
              <a:gd name="connsiteX81" fmla="*/ 4211118 w 8278293"/>
              <a:gd name="connsiteY81" fmla="*/ 946298 h 2307265"/>
              <a:gd name="connsiteX82" fmla="*/ 4338708 w 8278293"/>
              <a:gd name="connsiteY82" fmla="*/ 946298 h 2307265"/>
              <a:gd name="connsiteX83" fmla="*/ 4445034 w 8278293"/>
              <a:gd name="connsiteY83" fmla="*/ 850605 h 2307265"/>
              <a:gd name="connsiteX84" fmla="*/ 4615155 w 8278293"/>
              <a:gd name="connsiteY84" fmla="*/ 818707 h 2307265"/>
              <a:gd name="connsiteX85" fmla="*/ 4753378 w 8278293"/>
              <a:gd name="connsiteY85" fmla="*/ 829340 h 2307265"/>
              <a:gd name="connsiteX86" fmla="*/ 4806541 w 8278293"/>
              <a:gd name="connsiteY86" fmla="*/ 871870 h 2307265"/>
              <a:gd name="connsiteX87" fmla="*/ 4785276 w 8278293"/>
              <a:gd name="connsiteY87" fmla="*/ 956931 h 2307265"/>
              <a:gd name="connsiteX88" fmla="*/ 4880969 w 8278293"/>
              <a:gd name="connsiteY88" fmla="*/ 1020726 h 2307265"/>
              <a:gd name="connsiteX89" fmla="*/ 5114885 w 8278293"/>
              <a:gd name="connsiteY89" fmla="*/ 1084521 h 2307265"/>
              <a:gd name="connsiteX90" fmla="*/ 5263741 w 8278293"/>
              <a:gd name="connsiteY90" fmla="*/ 1137684 h 2307265"/>
              <a:gd name="connsiteX91" fmla="*/ 5370066 w 8278293"/>
              <a:gd name="connsiteY91" fmla="*/ 1190847 h 2307265"/>
              <a:gd name="connsiteX92" fmla="*/ 5359434 w 8278293"/>
              <a:gd name="connsiteY92" fmla="*/ 1297172 h 2307265"/>
              <a:gd name="connsiteX93" fmla="*/ 5359434 w 8278293"/>
              <a:gd name="connsiteY93" fmla="*/ 1360968 h 2307265"/>
              <a:gd name="connsiteX94" fmla="*/ 5444494 w 8278293"/>
              <a:gd name="connsiteY94" fmla="*/ 1414131 h 2307265"/>
              <a:gd name="connsiteX95" fmla="*/ 5614615 w 8278293"/>
              <a:gd name="connsiteY95" fmla="*/ 1488558 h 2307265"/>
              <a:gd name="connsiteX96" fmla="*/ 5784736 w 8278293"/>
              <a:gd name="connsiteY96" fmla="*/ 1499191 h 2307265"/>
              <a:gd name="connsiteX97" fmla="*/ 5944224 w 8278293"/>
              <a:gd name="connsiteY97" fmla="*/ 1509824 h 2307265"/>
              <a:gd name="connsiteX98" fmla="*/ 6071815 w 8278293"/>
              <a:gd name="connsiteY98" fmla="*/ 1509824 h 2307265"/>
              <a:gd name="connsiteX99" fmla="*/ 6210038 w 8278293"/>
              <a:gd name="connsiteY99" fmla="*/ 1509824 h 2307265"/>
              <a:gd name="connsiteX100" fmla="*/ 6348262 w 8278293"/>
              <a:gd name="connsiteY100" fmla="*/ 1531089 h 2307265"/>
              <a:gd name="connsiteX101" fmla="*/ 6465220 w 8278293"/>
              <a:gd name="connsiteY101" fmla="*/ 1541721 h 2307265"/>
              <a:gd name="connsiteX102" fmla="*/ 6571545 w 8278293"/>
              <a:gd name="connsiteY102" fmla="*/ 1562986 h 2307265"/>
              <a:gd name="connsiteX103" fmla="*/ 6667238 w 8278293"/>
              <a:gd name="connsiteY103" fmla="*/ 1584252 h 2307265"/>
              <a:gd name="connsiteX104" fmla="*/ 6741666 w 8278293"/>
              <a:gd name="connsiteY104" fmla="*/ 1637414 h 2307265"/>
              <a:gd name="connsiteX105" fmla="*/ 6741666 w 8278293"/>
              <a:gd name="connsiteY105" fmla="*/ 1754372 h 2307265"/>
              <a:gd name="connsiteX106" fmla="*/ 6805369 w 8278293"/>
              <a:gd name="connsiteY106" fmla="*/ 1911272 h 2307265"/>
              <a:gd name="connsiteX107" fmla="*/ 6964950 w 8278293"/>
              <a:gd name="connsiteY107" fmla="*/ 2009554 h 2307265"/>
              <a:gd name="connsiteX108" fmla="*/ 7103173 w 8278293"/>
              <a:gd name="connsiteY108" fmla="*/ 2041452 h 2307265"/>
              <a:gd name="connsiteX109" fmla="*/ 7368987 w 8278293"/>
              <a:gd name="connsiteY109" fmla="*/ 2083982 h 2307265"/>
              <a:gd name="connsiteX110" fmla="*/ 7557784 w 8278293"/>
              <a:gd name="connsiteY110" fmla="*/ 2062809 h 2307265"/>
              <a:gd name="connsiteX111" fmla="*/ 7773024 w 8278293"/>
              <a:gd name="connsiteY111" fmla="*/ 2062809 h 2307265"/>
              <a:gd name="connsiteX112" fmla="*/ 7989104 w 8278293"/>
              <a:gd name="connsiteY112" fmla="*/ 1991572 h 2307265"/>
              <a:gd name="connsiteX113" fmla="*/ 8155889 w 8278293"/>
              <a:gd name="connsiteY113" fmla="*/ 1903227 h 2307265"/>
              <a:gd name="connsiteX114" fmla="*/ 8275529 w 8278293"/>
              <a:gd name="connsiteY114" fmla="*/ 1804762 h 2307265"/>
              <a:gd name="connsiteX115" fmla="*/ 8269875 w 8278293"/>
              <a:gd name="connsiteY115" fmla="*/ 1587131 h 2307265"/>
              <a:gd name="connsiteX116" fmla="*/ 8278293 w 8278293"/>
              <a:gd name="connsiteY116" fmla="*/ 1448908 h 2307265"/>
              <a:gd name="connsiteX117" fmla="*/ 8141177 w 8278293"/>
              <a:gd name="connsiteY117" fmla="*/ 1265275 h 2307265"/>
              <a:gd name="connsiteX118" fmla="*/ 8166429 w 8278293"/>
              <a:gd name="connsiteY118" fmla="*/ 1084521 h 2307265"/>
              <a:gd name="connsiteX119" fmla="*/ 8092001 w 8278293"/>
              <a:gd name="connsiteY119" fmla="*/ 925033 h 2307265"/>
              <a:gd name="connsiteX120" fmla="*/ 8027541 w 8278293"/>
              <a:gd name="connsiteY120" fmla="*/ 853485 h 2307265"/>
              <a:gd name="connsiteX121" fmla="*/ 7986119 w 8278293"/>
              <a:gd name="connsiteY121" fmla="*/ 776842 h 2307265"/>
              <a:gd name="connsiteX122" fmla="*/ 8074723 w 8278293"/>
              <a:gd name="connsiteY122" fmla="*/ 674946 h 2307265"/>
              <a:gd name="connsiteX123" fmla="*/ 7943145 w 8278293"/>
              <a:gd name="connsiteY123" fmla="*/ 499731 h 2307265"/>
              <a:gd name="connsiteX124" fmla="*/ 7879350 w 8278293"/>
              <a:gd name="connsiteY124" fmla="*/ 425303 h 2307265"/>
              <a:gd name="connsiteX125" fmla="*/ 7826187 w 8278293"/>
              <a:gd name="connsiteY125" fmla="*/ 297712 h 2307265"/>
              <a:gd name="connsiteX126" fmla="*/ 7794290 w 8278293"/>
              <a:gd name="connsiteY126" fmla="*/ 191386 h 2307265"/>
              <a:gd name="connsiteX127" fmla="*/ 7794290 w 8278293"/>
              <a:gd name="connsiteY127" fmla="*/ 191386 h 2307265"/>
              <a:gd name="connsiteX128" fmla="*/ 7645434 w 8278293"/>
              <a:gd name="connsiteY128" fmla="*/ 116958 h 2307265"/>
              <a:gd name="connsiteX129" fmla="*/ 7592271 w 8278293"/>
              <a:gd name="connsiteY129" fmla="*/ 116958 h 2307265"/>
              <a:gd name="connsiteX0" fmla="*/ 7411518 w 8278293"/>
              <a:gd name="connsiteY0" fmla="*/ 0 h 2307265"/>
              <a:gd name="connsiteX1" fmla="*/ 7560373 w 8278293"/>
              <a:gd name="connsiteY1" fmla="*/ 148856 h 2307265"/>
              <a:gd name="connsiteX2" fmla="*/ 7620848 w 8278293"/>
              <a:gd name="connsiteY2" fmla="*/ 336255 h 2307265"/>
              <a:gd name="connsiteX3" fmla="*/ 7714324 w 8278293"/>
              <a:gd name="connsiteY3" fmla="*/ 517673 h 2307265"/>
              <a:gd name="connsiteX4" fmla="*/ 7714324 w 8278293"/>
              <a:gd name="connsiteY4" fmla="*/ 645264 h 2307265"/>
              <a:gd name="connsiteX5" fmla="*/ 7552044 w 8278293"/>
              <a:gd name="connsiteY5" fmla="*/ 794120 h 2307265"/>
              <a:gd name="connsiteX6" fmla="*/ 7658563 w 8278293"/>
              <a:gd name="connsiteY6" fmla="*/ 978104 h 2307265"/>
              <a:gd name="connsiteX7" fmla="*/ 7592271 w 8278293"/>
              <a:gd name="connsiteY7" fmla="*/ 1095154 h 2307265"/>
              <a:gd name="connsiteX8" fmla="*/ 7602904 w 8278293"/>
              <a:gd name="connsiteY8" fmla="*/ 1190847 h 2307265"/>
              <a:gd name="connsiteX9" fmla="*/ 7690844 w 8278293"/>
              <a:gd name="connsiteY9" fmla="*/ 1371600 h 2307265"/>
              <a:gd name="connsiteX10" fmla="*/ 7671794 w 8278293"/>
              <a:gd name="connsiteY10" fmla="*/ 1579821 h 2307265"/>
              <a:gd name="connsiteX11" fmla="*/ 7517843 w 8278293"/>
              <a:gd name="connsiteY11" fmla="*/ 1679502 h 2307265"/>
              <a:gd name="connsiteX12" fmla="*/ 7253137 w 8278293"/>
              <a:gd name="connsiteY12" fmla="*/ 1654249 h 2307265"/>
              <a:gd name="connsiteX13" fmla="*/ 7028745 w 8278293"/>
              <a:gd name="connsiteY13" fmla="*/ 1562986 h 2307265"/>
              <a:gd name="connsiteX14" fmla="*/ 6699136 w 8278293"/>
              <a:gd name="connsiteY14" fmla="*/ 1446028 h 2307265"/>
              <a:gd name="connsiteX15" fmla="*/ 6369527 w 8278293"/>
              <a:gd name="connsiteY15" fmla="*/ 1371600 h 2307265"/>
              <a:gd name="connsiteX16" fmla="*/ 6199406 w 8278293"/>
              <a:gd name="connsiteY16" fmla="*/ 1339703 h 2307265"/>
              <a:gd name="connsiteX17" fmla="*/ 5806001 w 8278293"/>
              <a:gd name="connsiteY17" fmla="*/ 1371600 h 2307265"/>
              <a:gd name="connsiteX18" fmla="*/ 5657145 w 8278293"/>
              <a:gd name="connsiteY18" fmla="*/ 1371600 h 2307265"/>
              <a:gd name="connsiteX19" fmla="*/ 5561452 w 8278293"/>
              <a:gd name="connsiteY19" fmla="*/ 1339703 h 2307265"/>
              <a:gd name="connsiteX20" fmla="*/ 5529555 w 8278293"/>
              <a:gd name="connsiteY20" fmla="*/ 1297172 h 2307265"/>
              <a:gd name="connsiteX21" fmla="*/ 5518922 w 8278293"/>
              <a:gd name="connsiteY21" fmla="*/ 1105786 h 2307265"/>
              <a:gd name="connsiteX22" fmla="*/ 5380699 w 8278293"/>
              <a:gd name="connsiteY22" fmla="*/ 1084521 h 2307265"/>
              <a:gd name="connsiteX23" fmla="*/ 5210578 w 8278293"/>
              <a:gd name="connsiteY23" fmla="*/ 1041991 h 2307265"/>
              <a:gd name="connsiteX24" fmla="*/ 5093620 w 8278293"/>
              <a:gd name="connsiteY24" fmla="*/ 1010093 h 2307265"/>
              <a:gd name="connsiteX25" fmla="*/ 4944764 w 8278293"/>
              <a:gd name="connsiteY25" fmla="*/ 967563 h 2307265"/>
              <a:gd name="connsiteX26" fmla="*/ 4934131 w 8278293"/>
              <a:gd name="connsiteY26" fmla="*/ 925033 h 2307265"/>
              <a:gd name="connsiteX27" fmla="*/ 4891601 w 8278293"/>
              <a:gd name="connsiteY27" fmla="*/ 839972 h 2307265"/>
              <a:gd name="connsiteX28" fmla="*/ 4678950 w 8278293"/>
              <a:gd name="connsiteY28" fmla="*/ 786810 h 2307265"/>
              <a:gd name="connsiteX29" fmla="*/ 4540727 w 8278293"/>
              <a:gd name="connsiteY29" fmla="*/ 744279 h 2307265"/>
              <a:gd name="connsiteX30" fmla="*/ 4445034 w 8278293"/>
              <a:gd name="connsiteY30" fmla="*/ 754912 h 2307265"/>
              <a:gd name="connsiteX31" fmla="*/ 4359973 w 8278293"/>
              <a:gd name="connsiteY31" fmla="*/ 808075 h 2307265"/>
              <a:gd name="connsiteX32" fmla="*/ 4328076 w 8278293"/>
              <a:gd name="connsiteY32" fmla="*/ 861238 h 2307265"/>
              <a:gd name="connsiteX33" fmla="*/ 4221750 w 8278293"/>
              <a:gd name="connsiteY33" fmla="*/ 882503 h 2307265"/>
              <a:gd name="connsiteX34" fmla="*/ 3924038 w 8278293"/>
              <a:gd name="connsiteY34" fmla="*/ 861238 h 2307265"/>
              <a:gd name="connsiteX35" fmla="*/ 3732652 w 8278293"/>
              <a:gd name="connsiteY35" fmla="*/ 935665 h 2307265"/>
              <a:gd name="connsiteX36" fmla="*/ 3551899 w 8278293"/>
              <a:gd name="connsiteY36" fmla="*/ 1063256 h 2307265"/>
              <a:gd name="connsiteX37" fmla="*/ 3466838 w 8278293"/>
              <a:gd name="connsiteY37" fmla="*/ 1137684 h 2307265"/>
              <a:gd name="connsiteX38" fmla="*/ 3658224 w 8278293"/>
              <a:gd name="connsiteY38" fmla="*/ 1286540 h 2307265"/>
              <a:gd name="connsiteX39" fmla="*/ 3764550 w 8278293"/>
              <a:gd name="connsiteY39" fmla="*/ 1360968 h 2307265"/>
              <a:gd name="connsiteX40" fmla="*/ 3764550 w 8278293"/>
              <a:gd name="connsiteY40" fmla="*/ 1360968 h 2307265"/>
              <a:gd name="connsiteX41" fmla="*/ 3471121 w 8278293"/>
              <a:gd name="connsiteY41" fmla="*/ 1369681 h 2307265"/>
              <a:gd name="connsiteX42" fmla="*/ 3271022 w 8278293"/>
              <a:gd name="connsiteY42" fmla="*/ 1312531 h 2307265"/>
              <a:gd name="connsiteX43" fmla="*/ 3060734 w 8278293"/>
              <a:gd name="connsiteY43" fmla="*/ 1248588 h 2307265"/>
              <a:gd name="connsiteX44" fmla="*/ 2914093 w 8278293"/>
              <a:gd name="connsiteY44" fmla="*/ 1282405 h 2307265"/>
              <a:gd name="connsiteX45" fmla="*/ 2803633 w 8278293"/>
              <a:gd name="connsiteY45" fmla="*/ 1337635 h 2307265"/>
              <a:gd name="connsiteX46" fmla="*/ 2658764 w 8278293"/>
              <a:gd name="connsiteY46" fmla="*/ 1477926 h 2307265"/>
              <a:gd name="connsiteX47" fmla="*/ 2456745 w 8278293"/>
              <a:gd name="connsiteY47" fmla="*/ 1573619 h 2307265"/>
              <a:gd name="connsiteX48" fmla="*/ 2148401 w 8278293"/>
              <a:gd name="connsiteY48" fmla="*/ 1658679 h 2307265"/>
              <a:gd name="connsiteX49" fmla="*/ 1861322 w 8278293"/>
              <a:gd name="connsiteY49" fmla="*/ 1679945 h 2307265"/>
              <a:gd name="connsiteX50" fmla="*/ 1680569 w 8278293"/>
              <a:gd name="connsiteY50" fmla="*/ 1743740 h 2307265"/>
              <a:gd name="connsiteX51" fmla="*/ 1457285 w 8278293"/>
              <a:gd name="connsiteY51" fmla="*/ 1754372 h 2307265"/>
              <a:gd name="connsiteX52" fmla="*/ 1372224 w 8278293"/>
              <a:gd name="connsiteY52" fmla="*/ 1786270 h 2307265"/>
              <a:gd name="connsiteX53" fmla="*/ 277071 w 8278293"/>
              <a:gd name="connsiteY53" fmla="*/ 1275908 h 2307265"/>
              <a:gd name="connsiteX54" fmla="*/ 313735 w 8278293"/>
              <a:gd name="connsiteY54" fmla="*/ 2305066 h 2307265"/>
              <a:gd name="connsiteX55" fmla="*/ 1829424 w 8278293"/>
              <a:gd name="connsiteY55" fmla="*/ 2286000 h 2307265"/>
              <a:gd name="connsiteX56" fmla="*/ 2350420 w 8278293"/>
              <a:gd name="connsiteY56" fmla="*/ 2307265 h 2307265"/>
              <a:gd name="connsiteX57" fmla="*/ 2499276 w 8278293"/>
              <a:gd name="connsiteY57" fmla="*/ 2137145 h 2307265"/>
              <a:gd name="connsiteX58" fmla="*/ 2711927 w 8278293"/>
              <a:gd name="connsiteY58" fmla="*/ 1850065 h 2307265"/>
              <a:gd name="connsiteX59" fmla="*/ 2733192 w 8278293"/>
              <a:gd name="connsiteY59" fmla="*/ 1807535 h 2307265"/>
              <a:gd name="connsiteX60" fmla="*/ 2839518 w 8278293"/>
              <a:gd name="connsiteY60" fmla="*/ 1733107 h 2307265"/>
              <a:gd name="connsiteX61" fmla="*/ 2924578 w 8278293"/>
              <a:gd name="connsiteY61" fmla="*/ 1690577 h 2307265"/>
              <a:gd name="connsiteX62" fmla="*/ 2871415 w 8278293"/>
              <a:gd name="connsiteY62" fmla="*/ 1584252 h 2307265"/>
              <a:gd name="connsiteX63" fmla="*/ 2932995 w 8278293"/>
              <a:gd name="connsiteY63" fmla="*/ 1543493 h 2307265"/>
              <a:gd name="connsiteX64" fmla="*/ 2999005 w 8278293"/>
              <a:gd name="connsiteY64" fmla="*/ 1467293 h 2307265"/>
              <a:gd name="connsiteX65" fmla="*/ 3009638 w 8278293"/>
              <a:gd name="connsiteY65" fmla="*/ 1460353 h 2307265"/>
              <a:gd name="connsiteX66" fmla="*/ 3175624 w 8278293"/>
              <a:gd name="connsiteY66" fmla="*/ 1390503 h 2307265"/>
              <a:gd name="connsiteX67" fmla="*/ 3371145 w 8278293"/>
              <a:gd name="connsiteY67" fmla="*/ 1435396 h 2307265"/>
              <a:gd name="connsiteX68" fmla="*/ 3520001 w 8278293"/>
              <a:gd name="connsiteY68" fmla="*/ 1467293 h 2307265"/>
              <a:gd name="connsiteX69" fmla="*/ 3658224 w 8278293"/>
              <a:gd name="connsiteY69" fmla="*/ 1499191 h 2307265"/>
              <a:gd name="connsiteX70" fmla="*/ 3807080 w 8278293"/>
              <a:gd name="connsiteY70" fmla="*/ 1499191 h 2307265"/>
              <a:gd name="connsiteX71" fmla="*/ 3902773 w 8278293"/>
              <a:gd name="connsiteY71" fmla="*/ 1477926 h 2307265"/>
              <a:gd name="connsiteX72" fmla="*/ 3924038 w 8278293"/>
              <a:gd name="connsiteY72" fmla="*/ 1403498 h 2307265"/>
              <a:gd name="connsiteX73" fmla="*/ 3913406 w 8278293"/>
              <a:gd name="connsiteY73" fmla="*/ 1329070 h 2307265"/>
              <a:gd name="connsiteX74" fmla="*/ 3838978 w 8278293"/>
              <a:gd name="connsiteY74" fmla="*/ 1275907 h 2307265"/>
              <a:gd name="connsiteX75" fmla="*/ 3668857 w 8278293"/>
              <a:gd name="connsiteY75" fmla="*/ 1222745 h 2307265"/>
              <a:gd name="connsiteX76" fmla="*/ 3573164 w 8278293"/>
              <a:gd name="connsiteY76" fmla="*/ 1158949 h 2307265"/>
              <a:gd name="connsiteX77" fmla="*/ 3690122 w 8278293"/>
              <a:gd name="connsiteY77" fmla="*/ 1105786 h 2307265"/>
              <a:gd name="connsiteX78" fmla="*/ 3817713 w 8278293"/>
              <a:gd name="connsiteY78" fmla="*/ 1063256 h 2307265"/>
              <a:gd name="connsiteX79" fmla="*/ 3913406 w 8278293"/>
              <a:gd name="connsiteY79" fmla="*/ 978196 h 2307265"/>
              <a:gd name="connsiteX80" fmla="*/ 4094159 w 8278293"/>
              <a:gd name="connsiteY80" fmla="*/ 935665 h 2307265"/>
              <a:gd name="connsiteX81" fmla="*/ 4211118 w 8278293"/>
              <a:gd name="connsiteY81" fmla="*/ 946298 h 2307265"/>
              <a:gd name="connsiteX82" fmla="*/ 4338708 w 8278293"/>
              <a:gd name="connsiteY82" fmla="*/ 946298 h 2307265"/>
              <a:gd name="connsiteX83" fmla="*/ 4445034 w 8278293"/>
              <a:gd name="connsiteY83" fmla="*/ 850605 h 2307265"/>
              <a:gd name="connsiteX84" fmla="*/ 4615155 w 8278293"/>
              <a:gd name="connsiteY84" fmla="*/ 818707 h 2307265"/>
              <a:gd name="connsiteX85" fmla="*/ 4753378 w 8278293"/>
              <a:gd name="connsiteY85" fmla="*/ 829340 h 2307265"/>
              <a:gd name="connsiteX86" fmla="*/ 4806541 w 8278293"/>
              <a:gd name="connsiteY86" fmla="*/ 871870 h 2307265"/>
              <a:gd name="connsiteX87" fmla="*/ 4785276 w 8278293"/>
              <a:gd name="connsiteY87" fmla="*/ 956931 h 2307265"/>
              <a:gd name="connsiteX88" fmla="*/ 4880969 w 8278293"/>
              <a:gd name="connsiteY88" fmla="*/ 1020726 h 2307265"/>
              <a:gd name="connsiteX89" fmla="*/ 5114885 w 8278293"/>
              <a:gd name="connsiteY89" fmla="*/ 1084521 h 2307265"/>
              <a:gd name="connsiteX90" fmla="*/ 5263741 w 8278293"/>
              <a:gd name="connsiteY90" fmla="*/ 1137684 h 2307265"/>
              <a:gd name="connsiteX91" fmla="*/ 5370066 w 8278293"/>
              <a:gd name="connsiteY91" fmla="*/ 1190847 h 2307265"/>
              <a:gd name="connsiteX92" fmla="*/ 5359434 w 8278293"/>
              <a:gd name="connsiteY92" fmla="*/ 1297172 h 2307265"/>
              <a:gd name="connsiteX93" fmla="*/ 5359434 w 8278293"/>
              <a:gd name="connsiteY93" fmla="*/ 1360968 h 2307265"/>
              <a:gd name="connsiteX94" fmla="*/ 5444494 w 8278293"/>
              <a:gd name="connsiteY94" fmla="*/ 1414131 h 2307265"/>
              <a:gd name="connsiteX95" fmla="*/ 5614615 w 8278293"/>
              <a:gd name="connsiteY95" fmla="*/ 1488558 h 2307265"/>
              <a:gd name="connsiteX96" fmla="*/ 5784736 w 8278293"/>
              <a:gd name="connsiteY96" fmla="*/ 1499191 h 2307265"/>
              <a:gd name="connsiteX97" fmla="*/ 5944224 w 8278293"/>
              <a:gd name="connsiteY97" fmla="*/ 1509824 h 2307265"/>
              <a:gd name="connsiteX98" fmla="*/ 6071815 w 8278293"/>
              <a:gd name="connsiteY98" fmla="*/ 1509824 h 2307265"/>
              <a:gd name="connsiteX99" fmla="*/ 6210038 w 8278293"/>
              <a:gd name="connsiteY99" fmla="*/ 1509824 h 2307265"/>
              <a:gd name="connsiteX100" fmla="*/ 6348262 w 8278293"/>
              <a:gd name="connsiteY100" fmla="*/ 1531089 h 2307265"/>
              <a:gd name="connsiteX101" fmla="*/ 6465220 w 8278293"/>
              <a:gd name="connsiteY101" fmla="*/ 1541721 h 2307265"/>
              <a:gd name="connsiteX102" fmla="*/ 6571545 w 8278293"/>
              <a:gd name="connsiteY102" fmla="*/ 1562986 h 2307265"/>
              <a:gd name="connsiteX103" fmla="*/ 6667238 w 8278293"/>
              <a:gd name="connsiteY103" fmla="*/ 1584252 h 2307265"/>
              <a:gd name="connsiteX104" fmla="*/ 6741666 w 8278293"/>
              <a:gd name="connsiteY104" fmla="*/ 1637414 h 2307265"/>
              <a:gd name="connsiteX105" fmla="*/ 6741666 w 8278293"/>
              <a:gd name="connsiteY105" fmla="*/ 1754372 h 2307265"/>
              <a:gd name="connsiteX106" fmla="*/ 6805369 w 8278293"/>
              <a:gd name="connsiteY106" fmla="*/ 1911272 h 2307265"/>
              <a:gd name="connsiteX107" fmla="*/ 6964950 w 8278293"/>
              <a:gd name="connsiteY107" fmla="*/ 2009554 h 2307265"/>
              <a:gd name="connsiteX108" fmla="*/ 7103173 w 8278293"/>
              <a:gd name="connsiteY108" fmla="*/ 2041452 h 2307265"/>
              <a:gd name="connsiteX109" fmla="*/ 7368987 w 8278293"/>
              <a:gd name="connsiteY109" fmla="*/ 2083982 h 2307265"/>
              <a:gd name="connsiteX110" fmla="*/ 7557784 w 8278293"/>
              <a:gd name="connsiteY110" fmla="*/ 2062809 h 2307265"/>
              <a:gd name="connsiteX111" fmla="*/ 7773024 w 8278293"/>
              <a:gd name="connsiteY111" fmla="*/ 2088688 h 2307265"/>
              <a:gd name="connsiteX112" fmla="*/ 7989104 w 8278293"/>
              <a:gd name="connsiteY112" fmla="*/ 1991572 h 2307265"/>
              <a:gd name="connsiteX113" fmla="*/ 8155889 w 8278293"/>
              <a:gd name="connsiteY113" fmla="*/ 1903227 h 2307265"/>
              <a:gd name="connsiteX114" fmla="*/ 8275529 w 8278293"/>
              <a:gd name="connsiteY114" fmla="*/ 1804762 h 2307265"/>
              <a:gd name="connsiteX115" fmla="*/ 8269875 w 8278293"/>
              <a:gd name="connsiteY115" fmla="*/ 1587131 h 2307265"/>
              <a:gd name="connsiteX116" fmla="*/ 8278293 w 8278293"/>
              <a:gd name="connsiteY116" fmla="*/ 1448908 h 2307265"/>
              <a:gd name="connsiteX117" fmla="*/ 8141177 w 8278293"/>
              <a:gd name="connsiteY117" fmla="*/ 1265275 h 2307265"/>
              <a:gd name="connsiteX118" fmla="*/ 8166429 w 8278293"/>
              <a:gd name="connsiteY118" fmla="*/ 1084521 h 2307265"/>
              <a:gd name="connsiteX119" fmla="*/ 8092001 w 8278293"/>
              <a:gd name="connsiteY119" fmla="*/ 925033 h 2307265"/>
              <a:gd name="connsiteX120" fmla="*/ 8027541 w 8278293"/>
              <a:gd name="connsiteY120" fmla="*/ 853485 h 2307265"/>
              <a:gd name="connsiteX121" fmla="*/ 7986119 w 8278293"/>
              <a:gd name="connsiteY121" fmla="*/ 776842 h 2307265"/>
              <a:gd name="connsiteX122" fmla="*/ 8074723 w 8278293"/>
              <a:gd name="connsiteY122" fmla="*/ 674946 h 2307265"/>
              <a:gd name="connsiteX123" fmla="*/ 7943145 w 8278293"/>
              <a:gd name="connsiteY123" fmla="*/ 499731 h 2307265"/>
              <a:gd name="connsiteX124" fmla="*/ 7879350 w 8278293"/>
              <a:gd name="connsiteY124" fmla="*/ 425303 h 2307265"/>
              <a:gd name="connsiteX125" fmla="*/ 7826187 w 8278293"/>
              <a:gd name="connsiteY125" fmla="*/ 297712 h 2307265"/>
              <a:gd name="connsiteX126" fmla="*/ 7794290 w 8278293"/>
              <a:gd name="connsiteY126" fmla="*/ 191386 h 2307265"/>
              <a:gd name="connsiteX127" fmla="*/ 7794290 w 8278293"/>
              <a:gd name="connsiteY127" fmla="*/ 191386 h 2307265"/>
              <a:gd name="connsiteX128" fmla="*/ 7645434 w 8278293"/>
              <a:gd name="connsiteY128" fmla="*/ 116958 h 2307265"/>
              <a:gd name="connsiteX129" fmla="*/ 7592271 w 8278293"/>
              <a:gd name="connsiteY129" fmla="*/ 116958 h 2307265"/>
              <a:gd name="connsiteX0" fmla="*/ 7411518 w 8278293"/>
              <a:gd name="connsiteY0" fmla="*/ 0 h 2307265"/>
              <a:gd name="connsiteX1" fmla="*/ 7560373 w 8278293"/>
              <a:gd name="connsiteY1" fmla="*/ 148856 h 2307265"/>
              <a:gd name="connsiteX2" fmla="*/ 7620848 w 8278293"/>
              <a:gd name="connsiteY2" fmla="*/ 336255 h 2307265"/>
              <a:gd name="connsiteX3" fmla="*/ 7714324 w 8278293"/>
              <a:gd name="connsiteY3" fmla="*/ 517673 h 2307265"/>
              <a:gd name="connsiteX4" fmla="*/ 7714324 w 8278293"/>
              <a:gd name="connsiteY4" fmla="*/ 645264 h 2307265"/>
              <a:gd name="connsiteX5" fmla="*/ 7552044 w 8278293"/>
              <a:gd name="connsiteY5" fmla="*/ 794120 h 2307265"/>
              <a:gd name="connsiteX6" fmla="*/ 7658563 w 8278293"/>
              <a:gd name="connsiteY6" fmla="*/ 978104 h 2307265"/>
              <a:gd name="connsiteX7" fmla="*/ 7592271 w 8278293"/>
              <a:gd name="connsiteY7" fmla="*/ 1095154 h 2307265"/>
              <a:gd name="connsiteX8" fmla="*/ 7602904 w 8278293"/>
              <a:gd name="connsiteY8" fmla="*/ 1190847 h 2307265"/>
              <a:gd name="connsiteX9" fmla="*/ 7690844 w 8278293"/>
              <a:gd name="connsiteY9" fmla="*/ 1371600 h 2307265"/>
              <a:gd name="connsiteX10" fmla="*/ 7671794 w 8278293"/>
              <a:gd name="connsiteY10" fmla="*/ 1579821 h 2307265"/>
              <a:gd name="connsiteX11" fmla="*/ 7517843 w 8278293"/>
              <a:gd name="connsiteY11" fmla="*/ 1679502 h 2307265"/>
              <a:gd name="connsiteX12" fmla="*/ 7253137 w 8278293"/>
              <a:gd name="connsiteY12" fmla="*/ 1654249 h 2307265"/>
              <a:gd name="connsiteX13" fmla="*/ 7028745 w 8278293"/>
              <a:gd name="connsiteY13" fmla="*/ 1562986 h 2307265"/>
              <a:gd name="connsiteX14" fmla="*/ 6699136 w 8278293"/>
              <a:gd name="connsiteY14" fmla="*/ 1446028 h 2307265"/>
              <a:gd name="connsiteX15" fmla="*/ 6369527 w 8278293"/>
              <a:gd name="connsiteY15" fmla="*/ 1371600 h 2307265"/>
              <a:gd name="connsiteX16" fmla="*/ 6199406 w 8278293"/>
              <a:gd name="connsiteY16" fmla="*/ 1339703 h 2307265"/>
              <a:gd name="connsiteX17" fmla="*/ 5806001 w 8278293"/>
              <a:gd name="connsiteY17" fmla="*/ 1371600 h 2307265"/>
              <a:gd name="connsiteX18" fmla="*/ 5657145 w 8278293"/>
              <a:gd name="connsiteY18" fmla="*/ 1371600 h 2307265"/>
              <a:gd name="connsiteX19" fmla="*/ 5561452 w 8278293"/>
              <a:gd name="connsiteY19" fmla="*/ 1339703 h 2307265"/>
              <a:gd name="connsiteX20" fmla="*/ 5529555 w 8278293"/>
              <a:gd name="connsiteY20" fmla="*/ 1297172 h 2307265"/>
              <a:gd name="connsiteX21" fmla="*/ 5518922 w 8278293"/>
              <a:gd name="connsiteY21" fmla="*/ 1105786 h 2307265"/>
              <a:gd name="connsiteX22" fmla="*/ 5380699 w 8278293"/>
              <a:gd name="connsiteY22" fmla="*/ 1084521 h 2307265"/>
              <a:gd name="connsiteX23" fmla="*/ 5210578 w 8278293"/>
              <a:gd name="connsiteY23" fmla="*/ 1041991 h 2307265"/>
              <a:gd name="connsiteX24" fmla="*/ 5093620 w 8278293"/>
              <a:gd name="connsiteY24" fmla="*/ 1010093 h 2307265"/>
              <a:gd name="connsiteX25" fmla="*/ 4944764 w 8278293"/>
              <a:gd name="connsiteY25" fmla="*/ 967563 h 2307265"/>
              <a:gd name="connsiteX26" fmla="*/ 4934131 w 8278293"/>
              <a:gd name="connsiteY26" fmla="*/ 925033 h 2307265"/>
              <a:gd name="connsiteX27" fmla="*/ 4891601 w 8278293"/>
              <a:gd name="connsiteY27" fmla="*/ 839972 h 2307265"/>
              <a:gd name="connsiteX28" fmla="*/ 4678950 w 8278293"/>
              <a:gd name="connsiteY28" fmla="*/ 786810 h 2307265"/>
              <a:gd name="connsiteX29" fmla="*/ 4540727 w 8278293"/>
              <a:gd name="connsiteY29" fmla="*/ 744279 h 2307265"/>
              <a:gd name="connsiteX30" fmla="*/ 4445034 w 8278293"/>
              <a:gd name="connsiteY30" fmla="*/ 754912 h 2307265"/>
              <a:gd name="connsiteX31" fmla="*/ 4359973 w 8278293"/>
              <a:gd name="connsiteY31" fmla="*/ 808075 h 2307265"/>
              <a:gd name="connsiteX32" fmla="*/ 4328076 w 8278293"/>
              <a:gd name="connsiteY32" fmla="*/ 861238 h 2307265"/>
              <a:gd name="connsiteX33" fmla="*/ 4221750 w 8278293"/>
              <a:gd name="connsiteY33" fmla="*/ 882503 h 2307265"/>
              <a:gd name="connsiteX34" fmla="*/ 3924038 w 8278293"/>
              <a:gd name="connsiteY34" fmla="*/ 861238 h 2307265"/>
              <a:gd name="connsiteX35" fmla="*/ 3732652 w 8278293"/>
              <a:gd name="connsiteY35" fmla="*/ 935665 h 2307265"/>
              <a:gd name="connsiteX36" fmla="*/ 3551899 w 8278293"/>
              <a:gd name="connsiteY36" fmla="*/ 1063256 h 2307265"/>
              <a:gd name="connsiteX37" fmla="*/ 3466838 w 8278293"/>
              <a:gd name="connsiteY37" fmla="*/ 1137684 h 2307265"/>
              <a:gd name="connsiteX38" fmla="*/ 3658224 w 8278293"/>
              <a:gd name="connsiteY38" fmla="*/ 1286540 h 2307265"/>
              <a:gd name="connsiteX39" fmla="*/ 3764550 w 8278293"/>
              <a:gd name="connsiteY39" fmla="*/ 1360968 h 2307265"/>
              <a:gd name="connsiteX40" fmla="*/ 3764550 w 8278293"/>
              <a:gd name="connsiteY40" fmla="*/ 1360968 h 2307265"/>
              <a:gd name="connsiteX41" fmla="*/ 3471121 w 8278293"/>
              <a:gd name="connsiteY41" fmla="*/ 1369681 h 2307265"/>
              <a:gd name="connsiteX42" fmla="*/ 3271022 w 8278293"/>
              <a:gd name="connsiteY42" fmla="*/ 1312531 h 2307265"/>
              <a:gd name="connsiteX43" fmla="*/ 3060734 w 8278293"/>
              <a:gd name="connsiteY43" fmla="*/ 1248588 h 2307265"/>
              <a:gd name="connsiteX44" fmla="*/ 2914093 w 8278293"/>
              <a:gd name="connsiteY44" fmla="*/ 1282405 h 2307265"/>
              <a:gd name="connsiteX45" fmla="*/ 2803633 w 8278293"/>
              <a:gd name="connsiteY45" fmla="*/ 1337635 h 2307265"/>
              <a:gd name="connsiteX46" fmla="*/ 2658764 w 8278293"/>
              <a:gd name="connsiteY46" fmla="*/ 1477926 h 2307265"/>
              <a:gd name="connsiteX47" fmla="*/ 2456745 w 8278293"/>
              <a:gd name="connsiteY47" fmla="*/ 1573619 h 2307265"/>
              <a:gd name="connsiteX48" fmla="*/ 2148401 w 8278293"/>
              <a:gd name="connsiteY48" fmla="*/ 1658679 h 2307265"/>
              <a:gd name="connsiteX49" fmla="*/ 1861322 w 8278293"/>
              <a:gd name="connsiteY49" fmla="*/ 1679945 h 2307265"/>
              <a:gd name="connsiteX50" fmla="*/ 1680569 w 8278293"/>
              <a:gd name="connsiteY50" fmla="*/ 1743740 h 2307265"/>
              <a:gd name="connsiteX51" fmla="*/ 1457285 w 8278293"/>
              <a:gd name="connsiteY51" fmla="*/ 1754372 h 2307265"/>
              <a:gd name="connsiteX52" fmla="*/ 1372224 w 8278293"/>
              <a:gd name="connsiteY52" fmla="*/ 1786270 h 2307265"/>
              <a:gd name="connsiteX53" fmla="*/ 277071 w 8278293"/>
              <a:gd name="connsiteY53" fmla="*/ 1275908 h 2307265"/>
              <a:gd name="connsiteX54" fmla="*/ 313735 w 8278293"/>
              <a:gd name="connsiteY54" fmla="*/ 2305066 h 2307265"/>
              <a:gd name="connsiteX55" fmla="*/ 1829424 w 8278293"/>
              <a:gd name="connsiteY55" fmla="*/ 2286000 h 2307265"/>
              <a:gd name="connsiteX56" fmla="*/ 2350420 w 8278293"/>
              <a:gd name="connsiteY56" fmla="*/ 2307265 h 2307265"/>
              <a:gd name="connsiteX57" fmla="*/ 2499276 w 8278293"/>
              <a:gd name="connsiteY57" fmla="*/ 2137145 h 2307265"/>
              <a:gd name="connsiteX58" fmla="*/ 2711927 w 8278293"/>
              <a:gd name="connsiteY58" fmla="*/ 1850065 h 2307265"/>
              <a:gd name="connsiteX59" fmla="*/ 2733192 w 8278293"/>
              <a:gd name="connsiteY59" fmla="*/ 1807535 h 2307265"/>
              <a:gd name="connsiteX60" fmla="*/ 2839518 w 8278293"/>
              <a:gd name="connsiteY60" fmla="*/ 1733107 h 2307265"/>
              <a:gd name="connsiteX61" fmla="*/ 2924578 w 8278293"/>
              <a:gd name="connsiteY61" fmla="*/ 1690577 h 2307265"/>
              <a:gd name="connsiteX62" fmla="*/ 2871415 w 8278293"/>
              <a:gd name="connsiteY62" fmla="*/ 1584252 h 2307265"/>
              <a:gd name="connsiteX63" fmla="*/ 2932995 w 8278293"/>
              <a:gd name="connsiteY63" fmla="*/ 1543493 h 2307265"/>
              <a:gd name="connsiteX64" fmla="*/ 2999005 w 8278293"/>
              <a:gd name="connsiteY64" fmla="*/ 1467293 h 2307265"/>
              <a:gd name="connsiteX65" fmla="*/ 3009638 w 8278293"/>
              <a:gd name="connsiteY65" fmla="*/ 1460353 h 2307265"/>
              <a:gd name="connsiteX66" fmla="*/ 3175624 w 8278293"/>
              <a:gd name="connsiteY66" fmla="*/ 1390503 h 2307265"/>
              <a:gd name="connsiteX67" fmla="*/ 3371145 w 8278293"/>
              <a:gd name="connsiteY67" fmla="*/ 1435396 h 2307265"/>
              <a:gd name="connsiteX68" fmla="*/ 3520001 w 8278293"/>
              <a:gd name="connsiteY68" fmla="*/ 1467293 h 2307265"/>
              <a:gd name="connsiteX69" fmla="*/ 3658224 w 8278293"/>
              <a:gd name="connsiteY69" fmla="*/ 1499191 h 2307265"/>
              <a:gd name="connsiteX70" fmla="*/ 3807080 w 8278293"/>
              <a:gd name="connsiteY70" fmla="*/ 1499191 h 2307265"/>
              <a:gd name="connsiteX71" fmla="*/ 3902773 w 8278293"/>
              <a:gd name="connsiteY71" fmla="*/ 1477926 h 2307265"/>
              <a:gd name="connsiteX72" fmla="*/ 3924038 w 8278293"/>
              <a:gd name="connsiteY72" fmla="*/ 1403498 h 2307265"/>
              <a:gd name="connsiteX73" fmla="*/ 3913406 w 8278293"/>
              <a:gd name="connsiteY73" fmla="*/ 1329070 h 2307265"/>
              <a:gd name="connsiteX74" fmla="*/ 3838978 w 8278293"/>
              <a:gd name="connsiteY74" fmla="*/ 1275907 h 2307265"/>
              <a:gd name="connsiteX75" fmla="*/ 3668857 w 8278293"/>
              <a:gd name="connsiteY75" fmla="*/ 1222745 h 2307265"/>
              <a:gd name="connsiteX76" fmla="*/ 3573164 w 8278293"/>
              <a:gd name="connsiteY76" fmla="*/ 1158949 h 2307265"/>
              <a:gd name="connsiteX77" fmla="*/ 3690122 w 8278293"/>
              <a:gd name="connsiteY77" fmla="*/ 1105786 h 2307265"/>
              <a:gd name="connsiteX78" fmla="*/ 3817713 w 8278293"/>
              <a:gd name="connsiteY78" fmla="*/ 1063256 h 2307265"/>
              <a:gd name="connsiteX79" fmla="*/ 3913406 w 8278293"/>
              <a:gd name="connsiteY79" fmla="*/ 978196 h 2307265"/>
              <a:gd name="connsiteX80" fmla="*/ 4094159 w 8278293"/>
              <a:gd name="connsiteY80" fmla="*/ 935665 h 2307265"/>
              <a:gd name="connsiteX81" fmla="*/ 4211118 w 8278293"/>
              <a:gd name="connsiteY81" fmla="*/ 946298 h 2307265"/>
              <a:gd name="connsiteX82" fmla="*/ 4338708 w 8278293"/>
              <a:gd name="connsiteY82" fmla="*/ 946298 h 2307265"/>
              <a:gd name="connsiteX83" fmla="*/ 4445034 w 8278293"/>
              <a:gd name="connsiteY83" fmla="*/ 850605 h 2307265"/>
              <a:gd name="connsiteX84" fmla="*/ 4615155 w 8278293"/>
              <a:gd name="connsiteY84" fmla="*/ 818707 h 2307265"/>
              <a:gd name="connsiteX85" fmla="*/ 4753378 w 8278293"/>
              <a:gd name="connsiteY85" fmla="*/ 829340 h 2307265"/>
              <a:gd name="connsiteX86" fmla="*/ 4806541 w 8278293"/>
              <a:gd name="connsiteY86" fmla="*/ 871870 h 2307265"/>
              <a:gd name="connsiteX87" fmla="*/ 4785276 w 8278293"/>
              <a:gd name="connsiteY87" fmla="*/ 956931 h 2307265"/>
              <a:gd name="connsiteX88" fmla="*/ 4880969 w 8278293"/>
              <a:gd name="connsiteY88" fmla="*/ 1020726 h 2307265"/>
              <a:gd name="connsiteX89" fmla="*/ 5114885 w 8278293"/>
              <a:gd name="connsiteY89" fmla="*/ 1084521 h 2307265"/>
              <a:gd name="connsiteX90" fmla="*/ 5263741 w 8278293"/>
              <a:gd name="connsiteY90" fmla="*/ 1137684 h 2307265"/>
              <a:gd name="connsiteX91" fmla="*/ 5370066 w 8278293"/>
              <a:gd name="connsiteY91" fmla="*/ 1190847 h 2307265"/>
              <a:gd name="connsiteX92" fmla="*/ 5359434 w 8278293"/>
              <a:gd name="connsiteY92" fmla="*/ 1297172 h 2307265"/>
              <a:gd name="connsiteX93" fmla="*/ 5359434 w 8278293"/>
              <a:gd name="connsiteY93" fmla="*/ 1360968 h 2307265"/>
              <a:gd name="connsiteX94" fmla="*/ 5444494 w 8278293"/>
              <a:gd name="connsiteY94" fmla="*/ 1414131 h 2307265"/>
              <a:gd name="connsiteX95" fmla="*/ 5614615 w 8278293"/>
              <a:gd name="connsiteY95" fmla="*/ 1488558 h 2307265"/>
              <a:gd name="connsiteX96" fmla="*/ 5784736 w 8278293"/>
              <a:gd name="connsiteY96" fmla="*/ 1499191 h 2307265"/>
              <a:gd name="connsiteX97" fmla="*/ 5944224 w 8278293"/>
              <a:gd name="connsiteY97" fmla="*/ 1509824 h 2307265"/>
              <a:gd name="connsiteX98" fmla="*/ 6071815 w 8278293"/>
              <a:gd name="connsiteY98" fmla="*/ 1509824 h 2307265"/>
              <a:gd name="connsiteX99" fmla="*/ 6210038 w 8278293"/>
              <a:gd name="connsiteY99" fmla="*/ 1509824 h 2307265"/>
              <a:gd name="connsiteX100" fmla="*/ 6348262 w 8278293"/>
              <a:gd name="connsiteY100" fmla="*/ 1531089 h 2307265"/>
              <a:gd name="connsiteX101" fmla="*/ 6465220 w 8278293"/>
              <a:gd name="connsiteY101" fmla="*/ 1541721 h 2307265"/>
              <a:gd name="connsiteX102" fmla="*/ 6571545 w 8278293"/>
              <a:gd name="connsiteY102" fmla="*/ 1562986 h 2307265"/>
              <a:gd name="connsiteX103" fmla="*/ 6667238 w 8278293"/>
              <a:gd name="connsiteY103" fmla="*/ 1584252 h 2307265"/>
              <a:gd name="connsiteX104" fmla="*/ 6741666 w 8278293"/>
              <a:gd name="connsiteY104" fmla="*/ 1637414 h 2307265"/>
              <a:gd name="connsiteX105" fmla="*/ 6741666 w 8278293"/>
              <a:gd name="connsiteY105" fmla="*/ 1754372 h 2307265"/>
              <a:gd name="connsiteX106" fmla="*/ 6805369 w 8278293"/>
              <a:gd name="connsiteY106" fmla="*/ 1911272 h 2307265"/>
              <a:gd name="connsiteX107" fmla="*/ 6964950 w 8278293"/>
              <a:gd name="connsiteY107" fmla="*/ 2009554 h 2307265"/>
              <a:gd name="connsiteX108" fmla="*/ 7103173 w 8278293"/>
              <a:gd name="connsiteY108" fmla="*/ 2041452 h 2307265"/>
              <a:gd name="connsiteX109" fmla="*/ 7368987 w 8278293"/>
              <a:gd name="connsiteY109" fmla="*/ 2083982 h 2307265"/>
              <a:gd name="connsiteX110" fmla="*/ 7557784 w 8278293"/>
              <a:gd name="connsiteY110" fmla="*/ 2097315 h 2307265"/>
              <a:gd name="connsiteX111" fmla="*/ 7773024 w 8278293"/>
              <a:gd name="connsiteY111" fmla="*/ 2088688 h 2307265"/>
              <a:gd name="connsiteX112" fmla="*/ 7989104 w 8278293"/>
              <a:gd name="connsiteY112" fmla="*/ 1991572 h 2307265"/>
              <a:gd name="connsiteX113" fmla="*/ 8155889 w 8278293"/>
              <a:gd name="connsiteY113" fmla="*/ 1903227 h 2307265"/>
              <a:gd name="connsiteX114" fmla="*/ 8275529 w 8278293"/>
              <a:gd name="connsiteY114" fmla="*/ 1804762 h 2307265"/>
              <a:gd name="connsiteX115" fmla="*/ 8269875 w 8278293"/>
              <a:gd name="connsiteY115" fmla="*/ 1587131 h 2307265"/>
              <a:gd name="connsiteX116" fmla="*/ 8278293 w 8278293"/>
              <a:gd name="connsiteY116" fmla="*/ 1448908 h 2307265"/>
              <a:gd name="connsiteX117" fmla="*/ 8141177 w 8278293"/>
              <a:gd name="connsiteY117" fmla="*/ 1265275 h 2307265"/>
              <a:gd name="connsiteX118" fmla="*/ 8166429 w 8278293"/>
              <a:gd name="connsiteY118" fmla="*/ 1084521 h 2307265"/>
              <a:gd name="connsiteX119" fmla="*/ 8092001 w 8278293"/>
              <a:gd name="connsiteY119" fmla="*/ 925033 h 2307265"/>
              <a:gd name="connsiteX120" fmla="*/ 8027541 w 8278293"/>
              <a:gd name="connsiteY120" fmla="*/ 853485 h 2307265"/>
              <a:gd name="connsiteX121" fmla="*/ 7986119 w 8278293"/>
              <a:gd name="connsiteY121" fmla="*/ 776842 h 2307265"/>
              <a:gd name="connsiteX122" fmla="*/ 8074723 w 8278293"/>
              <a:gd name="connsiteY122" fmla="*/ 674946 h 2307265"/>
              <a:gd name="connsiteX123" fmla="*/ 7943145 w 8278293"/>
              <a:gd name="connsiteY123" fmla="*/ 499731 h 2307265"/>
              <a:gd name="connsiteX124" fmla="*/ 7879350 w 8278293"/>
              <a:gd name="connsiteY124" fmla="*/ 425303 h 2307265"/>
              <a:gd name="connsiteX125" fmla="*/ 7826187 w 8278293"/>
              <a:gd name="connsiteY125" fmla="*/ 297712 h 2307265"/>
              <a:gd name="connsiteX126" fmla="*/ 7794290 w 8278293"/>
              <a:gd name="connsiteY126" fmla="*/ 191386 h 2307265"/>
              <a:gd name="connsiteX127" fmla="*/ 7794290 w 8278293"/>
              <a:gd name="connsiteY127" fmla="*/ 191386 h 2307265"/>
              <a:gd name="connsiteX128" fmla="*/ 7645434 w 8278293"/>
              <a:gd name="connsiteY128" fmla="*/ 116958 h 2307265"/>
              <a:gd name="connsiteX129" fmla="*/ 7592271 w 8278293"/>
              <a:gd name="connsiteY129" fmla="*/ 116958 h 2307265"/>
              <a:gd name="connsiteX0" fmla="*/ 7411518 w 8278293"/>
              <a:gd name="connsiteY0" fmla="*/ 0 h 2307265"/>
              <a:gd name="connsiteX1" fmla="*/ 7560373 w 8278293"/>
              <a:gd name="connsiteY1" fmla="*/ 148856 h 2307265"/>
              <a:gd name="connsiteX2" fmla="*/ 7620848 w 8278293"/>
              <a:gd name="connsiteY2" fmla="*/ 336255 h 2307265"/>
              <a:gd name="connsiteX3" fmla="*/ 7628060 w 8278293"/>
              <a:gd name="connsiteY3" fmla="*/ 517673 h 2307265"/>
              <a:gd name="connsiteX4" fmla="*/ 7714324 w 8278293"/>
              <a:gd name="connsiteY4" fmla="*/ 645264 h 2307265"/>
              <a:gd name="connsiteX5" fmla="*/ 7552044 w 8278293"/>
              <a:gd name="connsiteY5" fmla="*/ 794120 h 2307265"/>
              <a:gd name="connsiteX6" fmla="*/ 7658563 w 8278293"/>
              <a:gd name="connsiteY6" fmla="*/ 978104 h 2307265"/>
              <a:gd name="connsiteX7" fmla="*/ 7592271 w 8278293"/>
              <a:gd name="connsiteY7" fmla="*/ 1095154 h 2307265"/>
              <a:gd name="connsiteX8" fmla="*/ 7602904 w 8278293"/>
              <a:gd name="connsiteY8" fmla="*/ 1190847 h 2307265"/>
              <a:gd name="connsiteX9" fmla="*/ 7690844 w 8278293"/>
              <a:gd name="connsiteY9" fmla="*/ 1371600 h 2307265"/>
              <a:gd name="connsiteX10" fmla="*/ 7671794 w 8278293"/>
              <a:gd name="connsiteY10" fmla="*/ 1579821 h 2307265"/>
              <a:gd name="connsiteX11" fmla="*/ 7517843 w 8278293"/>
              <a:gd name="connsiteY11" fmla="*/ 1679502 h 2307265"/>
              <a:gd name="connsiteX12" fmla="*/ 7253137 w 8278293"/>
              <a:gd name="connsiteY12" fmla="*/ 1654249 h 2307265"/>
              <a:gd name="connsiteX13" fmla="*/ 7028745 w 8278293"/>
              <a:gd name="connsiteY13" fmla="*/ 1562986 h 2307265"/>
              <a:gd name="connsiteX14" fmla="*/ 6699136 w 8278293"/>
              <a:gd name="connsiteY14" fmla="*/ 1446028 h 2307265"/>
              <a:gd name="connsiteX15" fmla="*/ 6369527 w 8278293"/>
              <a:gd name="connsiteY15" fmla="*/ 1371600 h 2307265"/>
              <a:gd name="connsiteX16" fmla="*/ 6199406 w 8278293"/>
              <a:gd name="connsiteY16" fmla="*/ 1339703 h 2307265"/>
              <a:gd name="connsiteX17" fmla="*/ 5806001 w 8278293"/>
              <a:gd name="connsiteY17" fmla="*/ 1371600 h 2307265"/>
              <a:gd name="connsiteX18" fmla="*/ 5657145 w 8278293"/>
              <a:gd name="connsiteY18" fmla="*/ 1371600 h 2307265"/>
              <a:gd name="connsiteX19" fmla="*/ 5561452 w 8278293"/>
              <a:gd name="connsiteY19" fmla="*/ 1339703 h 2307265"/>
              <a:gd name="connsiteX20" fmla="*/ 5529555 w 8278293"/>
              <a:gd name="connsiteY20" fmla="*/ 1297172 h 2307265"/>
              <a:gd name="connsiteX21" fmla="*/ 5518922 w 8278293"/>
              <a:gd name="connsiteY21" fmla="*/ 1105786 h 2307265"/>
              <a:gd name="connsiteX22" fmla="*/ 5380699 w 8278293"/>
              <a:gd name="connsiteY22" fmla="*/ 1084521 h 2307265"/>
              <a:gd name="connsiteX23" fmla="*/ 5210578 w 8278293"/>
              <a:gd name="connsiteY23" fmla="*/ 1041991 h 2307265"/>
              <a:gd name="connsiteX24" fmla="*/ 5093620 w 8278293"/>
              <a:gd name="connsiteY24" fmla="*/ 1010093 h 2307265"/>
              <a:gd name="connsiteX25" fmla="*/ 4944764 w 8278293"/>
              <a:gd name="connsiteY25" fmla="*/ 967563 h 2307265"/>
              <a:gd name="connsiteX26" fmla="*/ 4934131 w 8278293"/>
              <a:gd name="connsiteY26" fmla="*/ 925033 h 2307265"/>
              <a:gd name="connsiteX27" fmla="*/ 4891601 w 8278293"/>
              <a:gd name="connsiteY27" fmla="*/ 839972 h 2307265"/>
              <a:gd name="connsiteX28" fmla="*/ 4678950 w 8278293"/>
              <a:gd name="connsiteY28" fmla="*/ 786810 h 2307265"/>
              <a:gd name="connsiteX29" fmla="*/ 4540727 w 8278293"/>
              <a:gd name="connsiteY29" fmla="*/ 744279 h 2307265"/>
              <a:gd name="connsiteX30" fmla="*/ 4445034 w 8278293"/>
              <a:gd name="connsiteY30" fmla="*/ 754912 h 2307265"/>
              <a:gd name="connsiteX31" fmla="*/ 4359973 w 8278293"/>
              <a:gd name="connsiteY31" fmla="*/ 808075 h 2307265"/>
              <a:gd name="connsiteX32" fmla="*/ 4328076 w 8278293"/>
              <a:gd name="connsiteY32" fmla="*/ 861238 h 2307265"/>
              <a:gd name="connsiteX33" fmla="*/ 4221750 w 8278293"/>
              <a:gd name="connsiteY33" fmla="*/ 882503 h 2307265"/>
              <a:gd name="connsiteX34" fmla="*/ 3924038 w 8278293"/>
              <a:gd name="connsiteY34" fmla="*/ 861238 h 2307265"/>
              <a:gd name="connsiteX35" fmla="*/ 3732652 w 8278293"/>
              <a:gd name="connsiteY35" fmla="*/ 935665 h 2307265"/>
              <a:gd name="connsiteX36" fmla="*/ 3551899 w 8278293"/>
              <a:gd name="connsiteY36" fmla="*/ 1063256 h 2307265"/>
              <a:gd name="connsiteX37" fmla="*/ 3466838 w 8278293"/>
              <a:gd name="connsiteY37" fmla="*/ 1137684 h 2307265"/>
              <a:gd name="connsiteX38" fmla="*/ 3658224 w 8278293"/>
              <a:gd name="connsiteY38" fmla="*/ 1286540 h 2307265"/>
              <a:gd name="connsiteX39" fmla="*/ 3764550 w 8278293"/>
              <a:gd name="connsiteY39" fmla="*/ 1360968 h 2307265"/>
              <a:gd name="connsiteX40" fmla="*/ 3764550 w 8278293"/>
              <a:gd name="connsiteY40" fmla="*/ 1360968 h 2307265"/>
              <a:gd name="connsiteX41" fmla="*/ 3471121 w 8278293"/>
              <a:gd name="connsiteY41" fmla="*/ 1369681 h 2307265"/>
              <a:gd name="connsiteX42" fmla="*/ 3271022 w 8278293"/>
              <a:gd name="connsiteY42" fmla="*/ 1312531 h 2307265"/>
              <a:gd name="connsiteX43" fmla="*/ 3060734 w 8278293"/>
              <a:gd name="connsiteY43" fmla="*/ 1248588 h 2307265"/>
              <a:gd name="connsiteX44" fmla="*/ 2914093 w 8278293"/>
              <a:gd name="connsiteY44" fmla="*/ 1282405 h 2307265"/>
              <a:gd name="connsiteX45" fmla="*/ 2803633 w 8278293"/>
              <a:gd name="connsiteY45" fmla="*/ 1337635 h 2307265"/>
              <a:gd name="connsiteX46" fmla="*/ 2658764 w 8278293"/>
              <a:gd name="connsiteY46" fmla="*/ 1477926 h 2307265"/>
              <a:gd name="connsiteX47" fmla="*/ 2456745 w 8278293"/>
              <a:gd name="connsiteY47" fmla="*/ 1573619 h 2307265"/>
              <a:gd name="connsiteX48" fmla="*/ 2148401 w 8278293"/>
              <a:gd name="connsiteY48" fmla="*/ 1658679 h 2307265"/>
              <a:gd name="connsiteX49" fmla="*/ 1861322 w 8278293"/>
              <a:gd name="connsiteY49" fmla="*/ 1679945 h 2307265"/>
              <a:gd name="connsiteX50" fmla="*/ 1680569 w 8278293"/>
              <a:gd name="connsiteY50" fmla="*/ 1743740 h 2307265"/>
              <a:gd name="connsiteX51" fmla="*/ 1457285 w 8278293"/>
              <a:gd name="connsiteY51" fmla="*/ 1754372 h 2307265"/>
              <a:gd name="connsiteX52" fmla="*/ 1372224 w 8278293"/>
              <a:gd name="connsiteY52" fmla="*/ 1786270 h 2307265"/>
              <a:gd name="connsiteX53" fmla="*/ 277071 w 8278293"/>
              <a:gd name="connsiteY53" fmla="*/ 1275908 h 2307265"/>
              <a:gd name="connsiteX54" fmla="*/ 313735 w 8278293"/>
              <a:gd name="connsiteY54" fmla="*/ 2305066 h 2307265"/>
              <a:gd name="connsiteX55" fmla="*/ 1829424 w 8278293"/>
              <a:gd name="connsiteY55" fmla="*/ 2286000 h 2307265"/>
              <a:gd name="connsiteX56" fmla="*/ 2350420 w 8278293"/>
              <a:gd name="connsiteY56" fmla="*/ 2307265 h 2307265"/>
              <a:gd name="connsiteX57" fmla="*/ 2499276 w 8278293"/>
              <a:gd name="connsiteY57" fmla="*/ 2137145 h 2307265"/>
              <a:gd name="connsiteX58" fmla="*/ 2711927 w 8278293"/>
              <a:gd name="connsiteY58" fmla="*/ 1850065 h 2307265"/>
              <a:gd name="connsiteX59" fmla="*/ 2733192 w 8278293"/>
              <a:gd name="connsiteY59" fmla="*/ 1807535 h 2307265"/>
              <a:gd name="connsiteX60" fmla="*/ 2839518 w 8278293"/>
              <a:gd name="connsiteY60" fmla="*/ 1733107 h 2307265"/>
              <a:gd name="connsiteX61" fmla="*/ 2924578 w 8278293"/>
              <a:gd name="connsiteY61" fmla="*/ 1690577 h 2307265"/>
              <a:gd name="connsiteX62" fmla="*/ 2871415 w 8278293"/>
              <a:gd name="connsiteY62" fmla="*/ 1584252 h 2307265"/>
              <a:gd name="connsiteX63" fmla="*/ 2932995 w 8278293"/>
              <a:gd name="connsiteY63" fmla="*/ 1543493 h 2307265"/>
              <a:gd name="connsiteX64" fmla="*/ 2999005 w 8278293"/>
              <a:gd name="connsiteY64" fmla="*/ 1467293 h 2307265"/>
              <a:gd name="connsiteX65" fmla="*/ 3009638 w 8278293"/>
              <a:gd name="connsiteY65" fmla="*/ 1460353 h 2307265"/>
              <a:gd name="connsiteX66" fmla="*/ 3175624 w 8278293"/>
              <a:gd name="connsiteY66" fmla="*/ 1390503 h 2307265"/>
              <a:gd name="connsiteX67" fmla="*/ 3371145 w 8278293"/>
              <a:gd name="connsiteY67" fmla="*/ 1435396 h 2307265"/>
              <a:gd name="connsiteX68" fmla="*/ 3520001 w 8278293"/>
              <a:gd name="connsiteY68" fmla="*/ 1467293 h 2307265"/>
              <a:gd name="connsiteX69" fmla="*/ 3658224 w 8278293"/>
              <a:gd name="connsiteY69" fmla="*/ 1499191 h 2307265"/>
              <a:gd name="connsiteX70" fmla="*/ 3807080 w 8278293"/>
              <a:gd name="connsiteY70" fmla="*/ 1499191 h 2307265"/>
              <a:gd name="connsiteX71" fmla="*/ 3902773 w 8278293"/>
              <a:gd name="connsiteY71" fmla="*/ 1477926 h 2307265"/>
              <a:gd name="connsiteX72" fmla="*/ 3924038 w 8278293"/>
              <a:gd name="connsiteY72" fmla="*/ 1403498 h 2307265"/>
              <a:gd name="connsiteX73" fmla="*/ 3913406 w 8278293"/>
              <a:gd name="connsiteY73" fmla="*/ 1329070 h 2307265"/>
              <a:gd name="connsiteX74" fmla="*/ 3838978 w 8278293"/>
              <a:gd name="connsiteY74" fmla="*/ 1275907 h 2307265"/>
              <a:gd name="connsiteX75" fmla="*/ 3668857 w 8278293"/>
              <a:gd name="connsiteY75" fmla="*/ 1222745 h 2307265"/>
              <a:gd name="connsiteX76" fmla="*/ 3573164 w 8278293"/>
              <a:gd name="connsiteY76" fmla="*/ 1158949 h 2307265"/>
              <a:gd name="connsiteX77" fmla="*/ 3690122 w 8278293"/>
              <a:gd name="connsiteY77" fmla="*/ 1105786 h 2307265"/>
              <a:gd name="connsiteX78" fmla="*/ 3817713 w 8278293"/>
              <a:gd name="connsiteY78" fmla="*/ 1063256 h 2307265"/>
              <a:gd name="connsiteX79" fmla="*/ 3913406 w 8278293"/>
              <a:gd name="connsiteY79" fmla="*/ 978196 h 2307265"/>
              <a:gd name="connsiteX80" fmla="*/ 4094159 w 8278293"/>
              <a:gd name="connsiteY80" fmla="*/ 935665 h 2307265"/>
              <a:gd name="connsiteX81" fmla="*/ 4211118 w 8278293"/>
              <a:gd name="connsiteY81" fmla="*/ 946298 h 2307265"/>
              <a:gd name="connsiteX82" fmla="*/ 4338708 w 8278293"/>
              <a:gd name="connsiteY82" fmla="*/ 946298 h 2307265"/>
              <a:gd name="connsiteX83" fmla="*/ 4445034 w 8278293"/>
              <a:gd name="connsiteY83" fmla="*/ 850605 h 2307265"/>
              <a:gd name="connsiteX84" fmla="*/ 4615155 w 8278293"/>
              <a:gd name="connsiteY84" fmla="*/ 818707 h 2307265"/>
              <a:gd name="connsiteX85" fmla="*/ 4753378 w 8278293"/>
              <a:gd name="connsiteY85" fmla="*/ 829340 h 2307265"/>
              <a:gd name="connsiteX86" fmla="*/ 4806541 w 8278293"/>
              <a:gd name="connsiteY86" fmla="*/ 871870 h 2307265"/>
              <a:gd name="connsiteX87" fmla="*/ 4785276 w 8278293"/>
              <a:gd name="connsiteY87" fmla="*/ 956931 h 2307265"/>
              <a:gd name="connsiteX88" fmla="*/ 4880969 w 8278293"/>
              <a:gd name="connsiteY88" fmla="*/ 1020726 h 2307265"/>
              <a:gd name="connsiteX89" fmla="*/ 5114885 w 8278293"/>
              <a:gd name="connsiteY89" fmla="*/ 1084521 h 2307265"/>
              <a:gd name="connsiteX90" fmla="*/ 5263741 w 8278293"/>
              <a:gd name="connsiteY90" fmla="*/ 1137684 h 2307265"/>
              <a:gd name="connsiteX91" fmla="*/ 5370066 w 8278293"/>
              <a:gd name="connsiteY91" fmla="*/ 1190847 h 2307265"/>
              <a:gd name="connsiteX92" fmla="*/ 5359434 w 8278293"/>
              <a:gd name="connsiteY92" fmla="*/ 1297172 h 2307265"/>
              <a:gd name="connsiteX93" fmla="*/ 5359434 w 8278293"/>
              <a:gd name="connsiteY93" fmla="*/ 1360968 h 2307265"/>
              <a:gd name="connsiteX94" fmla="*/ 5444494 w 8278293"/>
              <a:gd name="connsiteY94" fmla="*/ 1414131 h 2307265"/>
              <a:gd name="connsiteX95" fmla="*/ 5614615 w 8278293"/>
              <a:gd name="connsiteY95" fmla="*/ 1488558 h 2307265"/>
              <a:gd name="connsiteX96" fmla="*/ 5784736 w 8278293"/>
              <a:gd name="connsiteY96" fmla="*/ 1499191 h 2307265"/>
              <a:gd name="connsiteX97" fmla="*/ 5944224 w 8278293"/>
              <a:gd name="connsiteY97" fmla="*/ 1509824 h 2307265"/>
              <a:gd name="connsiteX98" fmla="*/ 6071815 w 8278293"/>
              <a:gd name="connsiteY98" fmla="*/ 1509824 h 2307265"/>
              <a:gd name="connsiteX99" fmla="*/ 6210038 w 8278293"/>
              <a:gd name="connsiteY99" fmla="*/ 1509824 h 2307265"/>
              <a:gd name="connsiteX100" fmla="*/ 6348262 w 8278293"/>
              <a:gd name="connsiteY100" fmla="*/ 1531089 h 2307265"/>
              <a:gd name="connsiteX101" fmla="*/ 6465220 w 8278293"/>
              <a:gd name="connsiteY101" fmla="*/ 1541721 h 2307265"/>
              <a:gd name="connsiteX102" fmla="*/ 6571545 w 8278293"/>
              <a:gd name="connsiteY102" fmla="*/ 1562986 h 2307265"/>
              <a:gd name="connsiteX103" fmla="*/ 6667238 w 8278293"/>
              <a:gd name="connsiteY103" fmla="*/ 1584252 h 2307265"/>
              <a:gd name="connsiteX104" fmla="*/ 6741666 w 8278293"/>
              <a:gd name="connsiteY104" fmla="*/ 1637414 h 2307265"/>
              <a:gd name="connsiteX105" fmla="*/ 6741666 w 8278293"/>
              <a:gd name="connsiteY105" fmla="*/ 1754372 h 2307265"/>
              <a:gd name="connsiteX106" fmla="*/ 6805369 w 8278293"/>
              <a:gd name="connsiteY106" fmla="*/ 1911272 h 2307265"/>
              <a:gd name="connsiteX107" fmla="*/ 6964950 w 8278293"/>
              <a:gd name="connsiteY107" fmla="*/ 2009554 h 2307265"/>
              <a:gd name="connsiteX108" fmla="*/ 7103173 w 8278293"/>
              <a:gd name="connsiteY108" fmla="*/ 2041452 h 2307265"/>
              <a:gd name="connsiteX109" fmla="*/ 7368987 w 8278293"/>
              <a:gd name="connsiteY109" fmla="*/ 2083982 h 2307265"/>
              <a:gd name="connsiteX110" fmla="*/ 7557784 w 8278293"/>
              <a:gd name="connsiteY110" fmla="*/ 2097315 h 2307265"/>
              <a:gd name="connsiteX111" fmla="*/ 7773024 w 8278293"/>
              <a:gd name="connsiteY111" fmla="*/ 2088688 h 2307265"/>
              <a:gd name="connsiteX112" fmla="*/ 7989104 w 8278293"/>
              <a:gd name="connsiteY112" fmla="*/ 1991572 h 2307265"/>
              <a:gd name="connsiteX113" fmla="*/ 8155889 w 8278293"/>
              <a:gd name="connsiteY113" fmla="*/ 1903227 h 2307265"/>
              <a:gd name="connsiteX114" fmla="*/ 8275529 w 8278293"/>
              <a:gd name="connsiteY114" fmla="*/ 1804762 h 2307265"/>
              <a:gd name="connsiteX115" fmla="*/ 8269875 w 8278293"/>
              <a:gd name="connsiteY115" fmla="*/ 1587131 h 2307265"/>
              <a:gd name="connsiteX116" fmla="*/ 8278293 w 8278293"/>
              <a:gd name="connsiteY116" fmla="*/ 1448908 h 2307265"/>
              <a:gd name="connsiteX117" fmla="*/ 8141177 w 8278293"/>
              <a:gd name="connsiteY117" fmla="*/ 1265275 h 2307265"/>
              <a:gd name="connsiteX118" fmla="*/ 8166429 w 8278293"/>
              <a:gd name="connsiteY118" fmla="*/ 1084521 h 2307265"/>
              <a:gd name="connsiteX119" fmla="*/ 8092001 w 8278293"/>
              <a:gd name="connsiteY119" fmla="*/ 925033 h 2307265"/>
              <a:gd name="connsiteX120" fmla="*/ 8027541 w 8278293"/>
              <a:gd name="connsiteY120" fmla="*/ 853485 h 2307265"/>
              <a:gd name="connsiteX121" fmla="*/ 7986119 w 8278293"/>
              <a:gd name="connsiteY121" fmla="*/ 776842 h 2307265"/>
              <a:gd name="connsiteX122" fmla="*/ 8074723 w 8278293"/>
              <a:gd name="connsiteY122" fmla="*/ 674946 h 2307265"/>
              <a:gd name="connsiteX123" fmla="*/ 7943145 w 8278293"/>
              <a:gd name="connsiteY123" fmla="*/ 499731 h 2307265"/>
              <a:gd name="connsiteX124" fmla="*/ 7879350 w 8278293"/>
              <a:gd name="connsiteY124" fmla="*/ 425303 h 2307265"/>
              <a:gd name="connsiteX125" fmla="*/ 7826187 w 8278293"/>
              <a:gd name="connsiteY125" fmla="*/ 297712 h 2307265"/>
              <a:gd name="connsiteX126" fmla="*/ 7794290 w 8278293"/>
              <a:gd name="connsiteY126" fmla="*/ 191386 h 2307265"/>
              <a:gd name="connsiteX127" fmla="*/ 7794290 w 8278293"/>
              <a:gd name="connsiteY127" fmla="*/ 191386 h 2307265"/>
              <a:gd name="connsiteX128" fmla="*/ 7645434 w 8278293"/>
              <a:gd name="connsiteY128" fmla="*/ 116958 h 2307265"/>
              <a:gd name="connsiteX129" fmla="*/ 7592271 w 8278293"/>
              <a:gd name="connsiteY129" fmla="*/ 116958 h 2307265"/>
              <a:gd name="connsiteX0" fmla="*/ 7411518 w 8278293"/>
              <a:gd name="connsiteY0" fmla="*/ 0 h 2307265"/>
              <a:gd name="connsiteX1" fmla="*/ 7560373 w 8278293"/>
              <a:gd name="connsiteY1" fmla="*/ 148856 h 2307265"/>
              <a:gd name="connsiteX2" fmla="*/ 7620848 w 8278293"/>
              <a:gd name="connsiteY2" fmla="*/ 336255 h 2307265"/>
              <a:gd name="connsiteX3" fmla="*/ 7628060 w 8278293"/>
              <a:gd name="connsiteY3" fmla="*/ 517673 h 2307265"/>
              <a:gd name="connsiteX4" fmla="*/ 7714324 w 8278293"/>
              <a:gd name="connsiteY4" fmla="*/ 645264 h 2307265"/>
              <a:gd name="connsiteX5" fmla="*/ 7552044 w 8278293"/>
              <a:gd name="connsiteY5" fmla="*/ 794120 h 2307265"/>
              <a:gd name="connsiteX6" fmla="*/ 7658563 w 8278293"/>
              <a:gd name="connsiteY6" fmla="*/ 978104 h 2307265"/>
              <a:gd name="connsiteX7" fmla="*/ 7506007 w 8278293"/>
              <a:gd name="connsiteY7" fmla="*/ 1095154 h 2307265"/>
              <a:gd name="connsiteX8" fmla="*/ 7602904 w 8278293"/>
              <a:gd name="connsiteY8" fmla="*/ 1190847 h 2307265"/>
              <a:gd name="connsiteX9" fmla="*/ 7690844 w 8278293"/>
              <a:gd name="connsiteY9" fmla="*/ 1371600 h 2307265"/>
              <a:gd name="connsiteX10" fmla="*/ 7671794 w 8278293"/>
              <a:gd name="connsiteY10" fmla="*/ 1579821 h 2307265"/>
              <a:gd name="connsiteX11" fmla="*/ 7517843 w 8278293"/>
              <a:gd name="connsiteY11" fmla="*/ 1679502 h 2307265"/>
              <a:gd name="connsiteX12" fmla="*/ 7253137 w 8278293"/>
              <a:gd name="connsiteY12" fmla="*/ 1654249 h 2307265"/>
              <a:gd name="connsiteX13" fmla="*/ 7028745 w 8278293"/>
              <a:gd name="connsiteY13" fmla="*/ 1562986 h 2307265"/>
              <a:gd name="connsiteX14" fmla="*/ 6699136 w 8278293"/>
              <a:gd name="connsiteY14" fmla="*/ 1446028 h 2307265"/>
              <a:gd name="connsiteX15" fmla="*/ 6369527 w 8278293"/>
              <a:gd name="connsiteY15" fmla="*/ 1371600 h 2307265"/>
              <a:gd name="connsiteX16" fmla="*/ 6199406 w 8278293"/>
              <a:gd name="connsiteY16" fmla="*/ 1339703 h 2307265"/>
              <a:gd name="connsiteX17" fmla="*/ 5806001 w 8278293"/>
              <a:gd name="connsiteY17" fmla="*/ 1371600 h 2307265"/>
              <a:gd name="connsiteX18" fmla="*/ 5657145 w 8278293"/>
              <a:gd name="connsiteY18" fmla="*/ 1371600 h 2307265"/>
              <a:gd name="connsiteX19" fmla="*/ 5561452 w 8278293"/>
              <a:gd name="connsiteY19" fmla="*/ 1339703 h 2307265"/>
              <a:gd name="connsiteX20" fmla="*/ 5529555 w 8278293"/>
              <a:gd name="connsiteY20" fmla="*/ 1297172 h 2307265"/>
              <a:gd name="connsiteX21" fmla="*/ 5518922 w 8278293"/>
              <a:gd name="connsiteY21" fmla="*/ 1105786 h 2307265"/>
              <a:gd name="connsiteX22" fmla="*/ 5380699 w 8278293"/>
              <a:gd name="connsiteY22" fmla="*/ 1084521 h 2307265"/>
              <a:gd name="connsiteX23" fmla="*/ 5210578 w 8278293"/>
              <a:gd name="connsiteY23" fmla="*/ 1041991 h 2307265"/>
              <a:gd name="connsiteX24" fmla="*/ 5093620 w 8278293"/>
              <a:gd name="connsiteY24" fmla="*/ 1010093 h 2307265"/>
              <a:gd name="connsiteX25" fmla="*/ 4944764 w 8278293"/>
              <a:gd name="connsiteY25" fmla="*/ 967563 h 2307265"/>
              <a:gd name="connsiteX26" fmla="*/ 4934131 w 8278293"/>
              <a:gd name="connsiteY26" fmla="*/ 925033 h 2307265"/>
              <a:gd name="connsiteX27" fmla="*/ 4891601 w 8278293"/>
              <a:gd name="connsiteY27" fmla="*/ 839972 h 2307265"/>
              <a:gd name="connsiteX28" fmla="*/ 4678950 w 8278293"/>
              <a:gd name="connsiteY28" fmla="*/ 786810 h 2307265"/>
              <a:gd name="connsiteX29" fmla="*/ 4540727 w 8278293"/>
              <a:gd name="connsiteY29" fmla="*/ 744279 h 2307265"/>
              <a:gd name="connsiteX30" fmla="*/ 4445034 w 8278293"/>
              <a:gd name="connsiteY30" fmla="*/ 754912 h 2307265"/>
              <a:gd name="connsiteX31" fmla="*/ 4359973 w 8278293"/>
              <a:gd name="connsiteY31" fmla="*/ 808075 h 2307265"/>
              <a:gd name="connsiteX32" fmla="*/ 4328076 w 8278293"/>
              <a:gd name="connsiteY32" fmla="*/ 861238 h 2307265"/>
              <a:gd name="connsiteX33" fmla="*/ 4221750 w 8278293"/>
              <a:gd name="connsiteY33" fmla="*/ 882503 h 2307265"/>
              <a:gd name="connsiteX34" fmla="*/ 3924038 w 8278293"/>
              <a:gd name="connsiteY34" fmla="*/ 861238 h 2307265"/>
              <a:gd name="connsiteX35" fmla="*/ 3732652 w 8278293"/>
              <a:gd name="connsiteY35" fmla="*/ 935665 h 2307265"/>
              <a:gd name="connsiteX36" fmla="*/ 3551899 w 8278293"/>
              <a:gd name="connsiteY36" fmla="*/ 1063256 h 2307265"/>
              <a:gd name="connsiteX37" fmla="*/ 3466838 w 8278293"/>
              <a:gd name="connsiteY37" fmla="*/ 1137684 h 2307265"/>
              <a:gd name="connsiteX38" fmla="*/ 3658224 w 8278293"/>
              <a:gd name="connsiteY38" fmla="*/ 1286540 h 2307265"/>
              <a:gd name="connsiteX39" fmla="*/ 3764550 w 8278293"/>
              <a:gd name="connsiteY39" fmla="*/ 1360968 h 2307265"/>
              <a:gd name="connsiteX40" fmla="*/ 3764550 w 8278293"/>
              <a:gd name="connsiteY40" fmla="*/ 1360968 h 2307265"/>
              <a:gd name="connsiteX41" fmla="*/ 3471121 w 8278293"/>
              <a:gd name="connsiteY41" fmla="*/ 1369681 h 2307265"/>
              <a:gd name="connsiteX42" fmla="*/ 3271022 w 8278293"/>
              <a:gd name="connsiteY42" fmla="*/ 1312531 h 2307265"/>
              <a:gd name="connsiteX43" fmla="*/ 3060734 w 8278293"/>
              <a:gd name="connsiteY43" fmla="*/ 1248588 h 2307265"/>
              <a:gd name="connsiteX44" fmla="*/ 2914093 w 8278293"/>
              <a:gd name="connsiteY44" fmla="*/ 1282405 h 2307265"/>
              <a:gd name="connsiteX45" fmla="*/ 2803633 w 8278293"/>
              <a:gd name="connsiteY45" fmla="*/ 1337635 h 2307265"/>
              <a:gd name="connsiteX46" fmla="*/ 2658764 w 8278293"/>
              <a:gd name="connsiteY46" fmla="*/ 1477926 h 2307265"/>
              <a:gd name="connsiteX47" fmla="*/ 2456745 w 8278293"/>
              <a:gd name="connsiteY47" fmla="*/ 1573619 h 2307265"/>
              <a:gd name="connsiteX48" fmla="*/ 2148401 w 8278293"/>
              <a:gd name="connsiteY48" fmla="*/ 1658679 h 2307265"/>
              <a:gd name="connsiteX49" fmla="*/ 1861322 w 8278293"/>
              <a:gd name="connsiteY49" fmla="*/ 1679945 h 2307265"/>
              <a:gd name="connsiteX50" fmla="*/ 1680569 w 8278293"/>
              <a:gd name="connsiteY50" fmla="*/ 1743740 h 2307265"/>
              <a:gd name="connsiteX51" fmla="*/ 1457285 w 8278293"/>
              <a:gd name="connsiteY51" fmla="*/ 1754372 h 2307265"/>
              <a:gd name="connsiteX52" fmla="*/ 1372224 w 8278293"/>
              <a:gd name="connsiteY52" fmla="*/ 1786270 h 2307265"/>
              <a:gd name="connsiteX53" fmla="*/ 277071 w 8278293"/>
              <a:gd name="connsiteY53" fmla="*/ 1275908 h 2307265"/>
              <a:gd name="connsiteX54" fmla="*/ 313735 w 8278293"/>
              <a:gd name="connsiteY54" fmla="*/ 2305066 h 2307265"/>
              <a:gd name="connsiteX55" fmla="*/ 1829424 w 8278293"/>
              <a:gd name="connsiteY55" fmla="*/ 2286000 h 2307265"/>
              <a:gd name="connsiteX56" fmla="*/ 2350420 w 8278293"/>
              <a:gd name="connsiteY56" fmla="*/ 2307265 h 2307265"/>
              <a:gd name="connsiteX57" fmla="*/ 2499276 w 8278293"/>
              <a:gd name="connsiteY57" fmla="*/ 2137145 h 2307265"/>
              <a:gd name="connsiteX58" fmla="*/ 2711927 w 8278293"/>
              <a:gd name="connsiteY58" fmla="*/ 1850065 h 2307265"/>
              <a:gd name="connsiteX59" fmla="*/ 2733192 w 8278293"/>
              <a:gd name="connsiteY59" fmla="*/ 1807535 h 2307265"/>
              <a:gd name="connsiteX60" fmla="*/ 2839518 w 8278293"/>
              <a:gd name="connsiteY60" fmla="*/ 1733107 h 2307265"/>
              <a:gd name="connsiteX61" fmla="*/ 2924578 w 8278293"/>
              <a:gd name="connsiteY61" fmla="*/ 1690577 h 2307265"/>
              <a:gd name="connsiteX62" fmla="*/ 2871415 w 8278293"/>
              <a:gd name="connsiteY62" fmla="*/ 1584252 h 2307265"/>
              <a:gd name="connsiteX63" fmla="*/ 2932995 w 8278293"/>
              <a:gd name="connsiteY63" fmla="*/ 1543493 h 2307265"/>
              <a:gd name="connsiteX64" fmla="*/ 2999005 w 8278293"/>
              <a:gd name="connsiteY64" fmla="*/ 1467293 h 2307265"/>
              <a:gd name="connsiteX65" fmla="*/ 3009638 w 8278293"/>
              <a:gd name="connsiteY65" fmla="*/ 1460353 h 2307265"/>
              <a:gd name="connsiteX66" fmla="*/ 3175624 w 8278293"/>
              <a:gd name="connsiteY66" fmla="*/ 1390503 h 2307265"/>
              <a:gd name="connsiteX67" fmla="*/ 3371145 w 8278293"/>
              <a:gd name="connsiteY67" fmla="*/ 1435396 h 2307265"/>
              <a:gd name="connsiteX68" fmla="*/ 3520001 w 8278293"/>
              <a:gd name="connsiteY68" fmla="*/ 1467293 h 2307265"/>
              <a:gd name="connsiteX69" fmla="*/ 3658224 w 8278293"/>
              <a:gd name="connsiteY69" fmla="*/ 1499191 h 2307265"/>
              <a:gd name="connsiteX70" fmla="*/ 3807080 w 8278293"/>
              <a:gd name="connsiteY70" fmla="*/ 1499191 h 2307265"/>
              <a:gd name="connsiteX71" fmla="*/ 3902773 w 8278293"/>
              <a:gd name="connsiteY71" fmla="*/ 1477926 h 2307265"/>
              <a:gd name="connsiteX72" fmla="*/ 3924038 w 8278293"/>
              <a:gd name="connsiteY72" fmla="*/ 1403498 h 2307265"/>
              <a:gd name="connsiteX73" fmla="*/ 3913406 w 8278293"/>
              <a:gd name="connsiteY73" fmla="*/ 1329070 h 2307265"/>
              <a:gd name="connsiteX74" fmla="*/ 3838978 w 8278293"/>
              <a:gd name="connsiteY74" fmla="*/ 1275907 h 2307265"/>
              <a:gd name="connsiteX75" fmla="*/ 3668857 w 8278293"/>
              <a:gd name="connsiteY75" fmla="*/ 1222745 h 2307265"/>
              <a:gd name="connsiteX76" fmla="*/ 3573164 w 8278293"/>
              <a:gd name="connsiteY76" fmla="*/ 1158949 h 2307265"/>
              <a:gd name="connsiteX77" fmla="*/ 3690122 w 8278293"/>
              <a:gd name="connsiteY77" fmla="*/ 1105786 h 2307265"/>
              <a:gd name="connsiteX78" fmla="*/ 3817713 w 8278293"/>
              <a:gd name="connsiteY78" fmla="*/ 1063256 h 2307265"/>
              <a:gd name="connsiteX79" fmla="*/ 3913406 w 8278293"/>
              <a:gd name="connsiteY79" fmla="*/ 978196 h 2307265"/>
              <a:gd name="connsiteX80" fmla="*/ 4094159 w 8278293"/>
              <a:gd name="connsiteY80" fmla="*/ 935665 h 2307265"/>
              <a:gd name="connsiteX81" fmla="*/ 4211118 w 8278293"/>
              <a:gd name="connsiteY81" fmla="*/ 946298 h 2307265"/>
              <a:gd name="connsiteX82" fmla="*/ 4338708 w 8278293"/>
              <a:gd name="connsiteY82" fmla="*/ 946298 h 2307265"/>
              <a:gd name="connsiteX83" fmla="*/ 4445034 w 8278293"/>
              <a:gd name="connsiteY83" fmla="*/ 850605 h 2307265"/>
              <a:gd name="connsiteX84" fmla="*/ 4615155 w 8278293"/>
              <a:gd name="connsiteY84" fmla="*/ 818707 h 2307265"/>
              <a:gd name="connsiteX85" fmla="*/ 4753378 w 8278293"/>
              <a:gd name="connsiteY85" fmla="*/ 829340 h 2307265"/>
              <a:gd name="connsiteX86" fmla="*/ 4806541 w 8278293"/>
              <a:gd name="connsiteY86" fmla="*/ 871870 h 2307265"/>
              <a:gd name="connsiteX87" fmla="*/ 4785276 w 8278293"/>
              <a:gd name="connsiteY87" fmla="*/ 956931 h 2307265"/>
              <a:gd name="connsiteX88" fmla="*/ 4880969 w 8278293"/>
              <a:gd name="connsiteY88" fmla="*/ 1020726 h 2307265"/>
              <a:gd name="connsiteX89" fmla="*/ 5114885 w 8278293"/>
              <a:gd name="connsiteY89" fmla="*/ 1084521 h 2307265"/>
              <a:gd name="connsiteX90" fmla="*/ 5263741 w 8278293"/>
              <a:gd name="connsiteY90" fmla="*/ 1137684 h 2307265"/>
              <a:gd name="connsiteX91" fmla="*/ 5370066 w 8278293"/>
              <a:gd name="connsiteY91" fmla="*/ 1190847 h 2307265"/>
              <a:gd name="connsiteX92" fmla="*/ 5359434 w 8278293"/>
              <a:gd name="connsiteY92" fmla="*/ 1297172 h 2307265"/>
              <a:gd name="connsiteX93" fmla="*/ 5359434 w 8278293"/>
              <a:gd name="connsiteY93" fmla="*/ 1360968 h 2307265"/>
              <a:gd name="connsiteX94" fmla="*/ 5444494 w 8278293"/>
              <a:gd name="connsiteY94" fmla="*/ 1414131 h 2307265"/>
              <a:gd name="connsiteX95" fmla="*/ 5614615 w 8278293"/>
              <a:gd name="connsiteY95" fmla="*/ 1488558 h 2307265"/>
              <a:gd name="connsiteX96" fmla="*/ 5784736 w 8278293"/>
              <a:gd name="connsiteY96" fmla="*/ 1499191 h 2307265"/>
              <a:gd name="connsiteX97" fmla="*/ 5944224 w 8278293"/>
              <a:gd name="connsiteY97" fmla="*/ 1509824 h 2307265"/>
              <a:gd name="connsiteX98" fmla="*/ 6071815 w 8278293"/>
              <a:gd name="connsiteY98" fmla="*/ 1509824 h 2307265"/>
              <a:gd name="connsiteX99" fmla="*/ 6210038 w 8278293"/>
              <a:gd name="connsiteY99" fmla="*/ 1509824 h 2307265"/>
              <a:gd name="connsiteX100" fmla="*/ 6348262 w 8278293"/>
              <a:gd name="connsiteY100" fmla="*/ 1531089 h 2307265"/>
              <a:gd name="connsiteX101" fmla="*/ 6465220 w 8278293"/>
              <a:gd name="connsiteY101" fmla="*/ 1541721 h 2307265"/>
              <a:gd name="connsiteX102" fmla="*/ 6571545 w 8278293"/>
              <a:gd name="connsiteY102" fmla="*/ 1562986 h 2307265"/>
              <a:gd name="connsiteX103" fmla="*/ 6667238 w 8278293"/>
              <a:gd name="connsiteY103" fmla="*/ 1584252 h 2307265"/>
              <a:gd name="connsiteX104" fmla="*/ 6741666 w 8278293"/>
              <a:gd name="connsiteY104" fmla="*/ 1637414 h 2307265"/>
              <a:gd name="connsiteX105" fmla="*/ 6741666 w 8278293"/>
              <a:gd name="connsiteY105" fmla="*/ 1754372 h 2307265"/>
              <a:gd name="connsiteX106" fmla="*/ 6805369 w 8278293"/>
              <a:gd name="connsiteY106" fmla="*/ 1911272 h 2307265"/>
              <a:gd name="connsiteX107" fmla="*/ 6964950 w 8278293"/>
              <a:gd name="connsiteY107" fmla="*/ 2009554 h 2307265"/>
              <a:gd name="connsiteX108" fmla="*/ 7103173 w 8278293"/>
              <a:gd name="connsiteY108" fmla="*/ 2041452 h 2307265"/>
              <a:gd name="connsiteX109" fmla="*/ 7368987 w 8278293"/>
              <a:gd name="connsiteY109" fmla="*/ 2083982 h 2307265"/>
              <a:gd name="connsiteX110" fmla="*/ 7557784 w 8278293"/>
              <a:gd name="connsiteY110" fmla="*/ 2097315 h 2307265"/>
              <a:gd name="connsiteX111" fmla="*/ 7773024 w 8278293"/>
              <a:gd name="connsiteY111" fmla="*/ 2088688 h 2307265"/>
              <a:gd name="connsiteX112" fmla="*/ 7989104 w 8278293"/>
              <a:gd name="connsiteY112" fmla="*/ 1991572 h 2307265"/>
              <a:gd name="connsiteX113" fmla="*/ 8155889 w 8278293"/>
              <a:gd name="connsiteY113" fmla="*/ 1903227 h 2307265"/>
              <a:gd name="connsiteX114" fmla="*/ 8275529 w 8278293"/>
              <a:gd name="connsiteY114" fmla="*/ 1804762 h 2307265"/>
              <a:gd name="connsiteX115" fmla="*/ 8269875 w 8278293"/>
              <a:gd name="connsiteY115" fmla="*/ 1587131 h 2307265"/>
              <a:gd name="connsiteX116" fmla="*/ 8278293 w 8278293"/>
              <a:gd name="connsiteY116" fmla="*/ 1448908 h 2307265"/>
              <a:gd name="connsiteX117" fmla="*/ 8141177 w 8278293"/>
              <a:gd name="connsiteY117" fmla="*/ 1265275 h 2307265"/>
              <a:gd name="connsiteX118" fmla="*/ 8166429 w 8278293"/>
              <a:gd name="connsiteY118" fmla="*/ 1084521 h 2307265"/>
              <a:gd name="connsiteX119" fmla="*/ 8092001 w 8278293"/>
              <a:gd name="connsiteY119" fmla="*/ 925033 h 2307265"/>
              <a:gd name="connsiteX120" fmla="*/ 8027541 w 8278293"/>
              <a:gd name="connsiteY120" fmla="*/ 853485 h 2307265"/>
              <a:gd name="connsiteX121" fmla="*/ 7986119 w 8278293"/>
              <a:gd name="connsiteY121" fmla="*/ 776842 h 2307265"/>
              <a:gd name="connsiteX122" fmla="*/ 8074723 w 8278293"/>
              <a:gd name="connsiteY122" fmla="*/ 674946 h 2307265"/>
              <a:gd name="connsiteX123" fmla="*/ 7943145 w 8278293"/>
              <a:gd name="connsiteY123" fmla="*/ 499731 h 2307265"/>
              <a:gd name="connsiteX124" fmla="*/ 7879350 w 8278293"/>
              <a:gd name="connsiteY124" fmla="*/ 425303 h 2307265"/>
              <a:gd name="connsiteX125" fmla="*/ 7826187 w 8278293"/>
              <a:gd name="connsiteY125" fmla="*/ 297712 h 2307265"/>
              <a:gd name="connsiteX126" fmla="*/ 7794290 w 8278293"/>
              <a:gd name="connsiteY126" fmla="*/ 191386 h 2307265"/>
              <a:gd name="connsiteX127" fmla="*/ 7794290 w 8278293"/>
              <a:gd name="connsiteY127" fmla="*/ 191386 h 2307265"/>
              <a:gd name="connsiteX128" fmla="*/ 7645434 w 8278293"/>
              <a:gd name="connsiteY128" fmla="*/ 116958 h 2307265"/>
              <a:gd name="connsiteX129" fmla="*/ 7592271 w 8278293"/>
              <a:gd name="connsiteY129" fmla="*/ 116958 h 2307265"/>
              <a:gd name="connsiteX0" fmla="*/ 7411518 w 8278293"/>
              <a:gd name="connsiteY0" fmla="*/ 0 h 2307265"/>
              <a:gd name="connsiteX1" fmla="*/ 7560373 w 8278293"/>
              <a:gd name="connsiteY1" fmla="*/ 148856 h 2307265"/>
              <a:gd name="connsiteX2" fmla="*/ 7620848 w 8278293"/>
              <a:gd name="connsiteY2" fmla="*/ 336255 h 2307265"/>
              <a:gd name="connsiteX3" fmla="*/ 7628060 w 8278293"/>
              <a:gd name="connsiteY3" fmla="*/ 517673 h 2307265"/>
              <a:gd name="connsiteX4" fmla="*/ 7714324 w 8278293"/>
              <a:gd name="connsiteY4" fmla="*/ 645264 h 2307265"/>
              <a:gd name="connsiteX5" fmla="*/ 7552044 w 8278293"/>
              <a:gd name="connsiteY5" fmla="*/ 794120 h 2307265"/>
              <a:gd name="connsiteX6" fmla="*/ 7658563 w 8278293"/>
              <a:gd name="connsiteY6" fmla="*/ 978104 h 2307265"/>
              <a:gd name="connsiteX7" fmla="*/ 7506007 w 8278293"/>
              <a:gd name="connsiteY7" fmla="*/ 1095154 h 2307265"/>
              <a:gd name="connsiteX8" fmla="*/ 7577025 w 8278293"/>
              <a:gd name="connsiteY8" fmla="*/ 1216727 h 2307265"/>
              <a:gd name="connsiteX9" fmla="*/ 7690844 w 8278293"/>
              <a:gd name="connsiteY9" fmla="*/ 1371600 h 2307265"/>
              <a:gd name="connsiteX10" fmla="*/ 7671794 w 8278293"/>
              <a:gd name="connsiteY10" fmla="*/ 1579821 h 2307265"/>
              <a:gd name="connsiteX11" fmla="*/ 7517843 w 8278293"/>
              <a:gd name="connsiteY11" fmla="*/ 1679502 h 2307265"/>
              <a:gd name="connsiteX12" fmla="*/ 7253137 w 8278293"/>
              <a:gd name="connsiteY12" fmla="*/ 1654249 h 2307265"/>
              <a:gd name="connsiteX13" fmla="*/ 7028745 w 8278293"/>
              <a:gd name="connsiteY13" fmla="*/ 1562986 h 2307265"/>
              <a:gd name="connsiteX14" fmla="*/ 6699136 w 8278293"/>
              <a:gd name="connsiteY14" fmla="*/ 1446028 h 2307265"/>
              <a:gd name="connsiteX15" fmla="*/ 6369527 w 8278293"/>
              <a:gd name="connsiteY15" fmla="*/ 1371600 h 2307265"/>
              <a:gd name="connsiteX16" fmla="*/ 6199406 w 8278293"/>
              <a:gd name="connsiteY16" fmla="*/ 1339703 h 2307265"/>
              <a:gd name="connsiteX17" fmla="*/ 5806001 w 8278293"/>
              <a:gd name="connsiteY17" fmla="*/ 1371600 h 2307265"/>
              <a:gd name="connsiteX18" fmla="*/ 5657145 w 8278293"/>
              <a:gd name="connsiteY18" fmla="*/ 1371600 h 2307265"/>
              <a:gd name="connsiteX19" fmla="*/ 5561452 w 8278293"/>
              <a:gd name="connsiteY19" fmla="*/ 1339703 h 2307265"/>
              <a:gd name="connsiteX20" fmla="*/ 5529555 w 8278293"/>
              <a:gd name="connsiteY20" fmla="*/ 1297172 h 2307265"/>
              <a:gd name="connsiteX21" fmla="*/ 5518922 w 8278293"/>
              <a:gd name="connsiteY21" fmla="*/ 1105786 h 2307265"/>
              <a:gd name="connsiteX22" fmla="*/ 5380699 w 8278293"/>
              <a:gd name="connsiteY22" fmla="*/ 1084521 h 2307265"/>
              <a:gd name="connsiteX23" fmla="*/ 5210578 w 8278293"/>
              <a:gd name="connsiteY23" fmla="*/ 1041991 h 2307265"/>
              <a:gd name="connsiteX24" fmla="*/ 5093620 w 8278293"/>
              <a:gd name="connsiteY24" fmla="*/ 1010093 h 2307265"/>
              <a:gd name="connsiteX25" fmla="*/ 4944764 w 8278293"/>
              <a:gd name="connsiteY25" fmla="*/ 967563 h 2307265"/>
              <a:gd name="connsiteX26" fmla="*/ 4934131 w 8278293"/>
              <a:gd name="connsiteY26" fmla="*/ 925033 h 2307265"/>
              <a:gd name="connsiteX27" fmla="*/ 4891601 w 8278293"/>
              <a:gd name="connsiteY27" fmla="*/ 839972 h 2307265"/>
              <a:gd name="connsiteX28" fmla="*/ 4678950 w 8278293"/>
              <a:gd name="connsiteY28" fmla="*/ 786810 h 2307265"/>
              <a:gd name="connsiteX29" fmla="*/ 4540727 w 8278293"/>
              <a:gd name="connsiteY29" fmla="*/ 744279 h 2307265"/>
              <a:gd name="connsiteX30" fmla="*/ 4445034 w 8278293"/>
              <a:gd name="connsiteY30" fmla="*/ 754912 h 2307265"/>
              <a:gd name="connsiteX31" fmla="*/ 4359973 w 8278293"/>
              <a:gd name="connsiteY31" fmla="*/ 808075 h 2307265"/>
              <a:gd name="connsiteX32" fmla="*/ 4328076 w 8278293"/>
              <a:gd name="connsiteY32" fmla="*/ 861238 h 2307265"/>
              <a:gd name="connsiteX33" fmla="*/ 4221750 w 8278293"/>
              <a:gd name="connsiteY33" fmla="*/ 882503 h 2307265"/>
              <a:gd name="connsiteX34" fmla="*/ 3924038 w 8278293"/>
              <a:gd name="connsiteY34" fmla="*/ 861238 h 2307265"/>
              <a:gd name="connsiteX35" fmla="*/ 3732652 w 8278293"/>
              <a:gd name="connsiteY35" fmla="*/ 935665 h 2307265"/>
              <a:gd name="connsiteX36" fmla="*/ 3551899 w 8278293"/>
              <a:gd name="connsiteY36" fmla="*/ 1063256 h 2307265"/>
              <a:gd name="connsiteX37" fmla="*/ 3466838 w 8278293"/>
              <a:gd name="connsiteY37" fmla="*/ 1137684 h 2307265"/>
              <a:gd name="connsiteX38" fmla="*/ 3658224 w 8278293"/>
              <a:gd name="connsiteY38" fmla="*/ 1286540 h 2307265"/>
              <a:gd name="connsiteX39" fmla="*/ 3764550 w 8278293"/>
              <a:gd name="connsiteY39" fmla="*/ 1360968 h 2307265"/>
              <a:gd name="connsiteX40" fmla="*/ 3764550 w 8278293"/>
              <a:gd name="connsiteY40" fmla="*/ 1360968 h 2307265"/>
              <a:gd name="connsiteX41" fmla="*/ 3471121 w 8278293"/>
              <a:gd name="connsiteY41" fmla="*/ 1369681 h 2307265"/>
              <a:gd name="connsiteX42" fmla="*/ 3271022 w 8278293"/>
              <a:gd name="connsiteY42" fmla="*/ 1312531 h 2307265"/>
              <a:gd name="connsiteX43" fmla="*/ 3060734 w 8278293"/>
              <a:gd name="connsiteY43" fmla="*/ 1248588 h 2307265"/>
              <a:gd name="connsiteX44" fmla="*/ 2914093 w 8278293"/>
              <a:gd name="connsiteY44" fmla="*/ 1282405 h 2307265"/>
              <a:gd name="connsiteX45" fmla="*/ 2803633 w 8278293"/>
              <a:gd name="connsiteY45" fmla="*/ 1337635 h 2307265"/>
              <a:gd name="connsiteX46" fmla="*/ 2658764 w 8278293"/>
              <a:gd name="connsiteY46" fmla="*/ 1477926 h 2307265"/>
              <a:gd name="connsiteX47" fmla="*/ 2456745 w 8278293"/>
              <a:gd name="connsiteY47" fmla="*/ 1573619 h 2307265"/>
              <a:gd name="connsiteX48" fmla="*/ 2148401 w 8278293"/>
              <a:gd name="connsiteY48" fmla="*/ 1658679 h 2307265"/>
              <a:gd name="connsiteX49" fmla="*/ 1861322 w 8278293"/>
              <a:gd name="connsiteY49" fmla="*/ 1679945 h 2307265"/>
              <a:gd name="connsiteX50" fmla="*/ 1680569 w 8278293"/>
              <a:gd name="connsiteY50" fmla="*/ 1743740 h 2307265"/>
              <a:gd name="connsiteX51" fmla="*/ 1457285 w 8278293"/>
              <a:gd name="connsiteY51" fmla="*/ 1754372 h 2307265"/>
              <a:gd name="connsiteX52" fmla="*/ 1372224 w 8278293"/>
              <a:gd name="connsiteY52" fmla="*/ 1786270 h 2307265"/>
              <a:gd name="connsiteX53" fmla="*/ 277071 w 8278293"/>
              <a:gd name="connsiteY53" fmla="*/ 1275908 h 2307265"/>
              <a:gd name="connsiteX54" fmla="*/ 313735 w 8278293"/>
              <a:gd name="connsiteY54" fmla="*/ 2305066 h 2307265"/>
              <a:gd name="connsiteX55" fmla="*/ 1829424 w 8278293"/>
              <a:gd name="connsiteY55" fmla="*/ 2286000 h 2307265"/>
              <a:gd name="connsiteX56" fmla="*/ 2350420 w 8278293"/>
              <a:gd name="connsiteY56" fmla="*/ 2307265 h 2307265"/>
              <a:gd name="connsiteX57" fmla="*/ 2499276 w 8278293"/>
              <a:gd name="connsiteY57" fmla="*/ 2137145 h 2307265"/>
              <a:gd name="connsiteX58" fmla="*/ 2711927 w 8278293"/>
              <a:gd name="connsiteY58" fmla="*/ 1850065 h 2307265"/>
              <a:gd name="connsiteX59" fmla="*/ 2733192 w 8278293"/>
              <a:gd name="connsiteY59" fmla="*/ 1807535 h 2307265"/>
              <a:gd name="connsiteX60" fmla="*/ 2839518 w 8278293"/>
              <a:gd name="connsiteY60" fmla="*/ 1733107 h 2307265"/>
              <a:gd name="connsiteX61" fmla="*/ 2924578 w 8278293"/>
              <a:gd name="connsiteY61" fmla="*/ 1690577 h 2307265"/>
              <a:gd name="connsiteX62" fmla="*/ 2871415 w 8278293"/>
              <a:gd name="connsiteY62" fmla="*/ 1584252 h 2307265"/>
              <a:gd name="connsiteX63" fmla="*/ 2932995 w 8278293"/>
              <a:gd name="connsiteY63" fmla="*/ 1543493 h 2307265"/>
              <a:gd name="connsiteX64" fmla="*/ 2999005 w 8278293"/>
              <a:gd name="connsiteY64" fmla="*/ 1467293 h 2307265"/>
              <a:gd name="connsiteX65" fmla="*/ 3009638 w 8278293"/>
              <a:gd name="connsiteY65" fmla="*/ 1460353 h 2307265"/>
              <a:gd name="connsiteX66" fmla="*/ 3175624 w 8278293"/>
              <a:gd name="connsiteY66" fmla="*/ 1390503 h 2307265"/>
              <a:gd name="connsiteX67" fmla="*/ 3371145 w 8278293"/>
              <a:gd name="connsiteY67" fmla="*/ 1435396 h 2307265"/>
              <a:gd name="connsiteX68" fmla="*/ 3520001 w 8278293"/>
              <a:gd name="connsiteY68" fmla="*/ 1467293 h 2307265"/>
              <a:gd name="connsiteX69" fmla="*/ 3658224 w 8278293"/>
              <a:gd name="connsiteY69" fmla="*/ 1499191 h 2307265"/>
              <a:gd name="connsiteX70" fmla="*/ 3807080 w 8278293"/>
              <a:gd name="connsiteY70" fmla="*/ 1499191 h 2307265"/>
              <a:gd name="connsiteX71" fmla="*/ 3902773 w 8278293"/>
              <a:gd name="connsiteY71" fmla="*/ 1477926 h 2307265"/>
              <a:gd name="connsiteX72" fmla="*/ 3924038 w 8278293"/>
              <a:gd name="connsiteY72" fmla="*/ 1403498 h 2307265"/>
              <a:gd name="connsiteX73" fmla="*/ 3913406 w 8278293"/>
              <a:gd name="connsiteY73" fmla="*/ 1329070 h 2307265"/>
              <a:gd name="connsiteX74" fmla="*/ 3838978 w 8278293"/>
              <a:gd name="connsiteY74" fmla="*/ 1275907 h 2307265"/>
              <a:gd name="connsiteX75" fmla="*/ 3668857 w 8278293"/>
              <a:gd name="connsiteY75" fmla="*/ 1222745 h 2307265"/>
              <a:gd name="connsiteX76" fmla="*/ 3573164 w 8278293"/>
              <a:gd name="connsiteY76" fmla="*/ 1158949 h 2307265"/>
              <a:gd name="connsiteX77" fmla="*/ 3690122 w 8278293"/>
              <a:gd name="connsiteY77" fmla="*/ 1105786 h 2307265"/>
              <a:gd name="connsiteX78" fmla="*/ 3817713 w 8278293"/>
              <a:gd name="connsiteY78" fmla="*/ 1063256 h 2307265"/>
              <a:gd name="connsiteX79" fmla="*/ 3913406 w 8278293"/>
              <a:gd name="connsiteY79" fmla="*/ 978196 h 2307265"/>
              <a:gd name="connsiteX80" fmla="*/ 4094159 w 8278293"/>
              <a:gd name="connsiteY80" fmla="*/ 935665 h 2307265"/>
              <a:gd name="connsiteX81" fmla="*/ 4211118 w 8278293"/>
              <a:gd name="connsiteY81" fmla="*/ 946298 h 2307265"/>
              <a:gd name="connsiteX82" fmla="*/ 4338708 w 8278293"/>
              <a:gd name="connsiteY82" fmla="*/ 946298 h 2307265"/>
              <a:gd name="connsiteX83" fmla="*/ 4445034 w 8278293"/>
              <a:gd name="connsiteY83" fmla="*/ 850605 h 2307265"/>
              <a:gd name="connsiteX84" fmla="*/ 4615155 w 8278293"/>
              <a:gd name="connsiteY84" fmla="*/ 818707 h 2307265"/>
              <a:gd name="connsiteX85" fmla="*/ 4753378 w 8278293"/>
              <a:gd name="connsiteY85" fmla="*/ 829340 h 2307265"/>
              <a:gd name="connsiteX86" fmla="*/ 4806541 w 8278293"/>
              <a:gd name="connsiteY86" fmla="*/ 871870 h 2307265"/>
              <a:gd name="connsiteX87" fmla="*/ 4785276 w 8278293"/>
              <a:gd name="connsiteY87" fmla="*/ 956931 h 2307265"/>
              <a:gd name="connsiteX88" fmla="*/ 4880969 w 8278293"/>
              <a:gd name="connsiteY88" fmla="*/ 1020726 h 2307265"/>
              <a:gd name="connsiteX89" fmla="*/ 5114885 w 8278293"/>
              <a:gd name="connsiteY89" fmla="*/ 1084521 h 2307265"/>
              <a:gd name="connsiteX90" fmla="*/ 5263741 w 8278293"/>
              <a:gd name="connsiteY90" fmla="*/ 1137684 h 2307265"/>
              <a:gd name="connsiteX91" fmla="*/ 5370066 w 8278293"/>
              <a:gd name="connsiteY91" fmla="*/ 1190847 h 2307265"/>
              <a:gd name="connsiteX92" fmla="*/ 5359434 w 8278293"/>
              <a:gd name="connsiteY92" fmla="*/ 1297172 h 2307265"/>
              <a:gd name="connsiteX93" fmla="*/ 5359434 w 8278293"/>
              <a:gd name="connsiteY93" fmla="*/ 1360968 h 2307265"/>
              <a:gd name="connsiteX94" fmla="*/ 5444494 w 8278293"/>
              <a:gd name="connsiteY94" fmla="*/ 1414131 h 2307265"/>
              <a:gd name="connsiteX95" fmla="*/ 5614615 w 8278293"/>
              <a:gd name="connsiteY95" fmla="*/ 1488558 h 2307265"/>
              <a:gd name="connsiteX96" fmla="*/ 5784736 w 8278293"/>
              <a:gd name="connsiteY96" fmla="*/ 1499191 h 2307265"/>
              <a:gd name="connsiteX97" fmla="*/ 5944224 w 8278293"/>
              <a:gd name="connsiteY97" fmla="*/ 1509824 h 2307265"/>
              <a:gd name="connsiteX98" fmla="*/ 6071815 w 8278293"/>
              <a:gd name="connsiteY98" fmla="*/ 1509824 h 2307265"/>
              <a:gd name="connsiteX99" fmla="*/ 6210038 w 8278293"/>
              <a:gd name="connsiteY99" fmla="*/ 1509824 h 2307265"/>
              <a:gd name="connsiteX100" fmla="*/ 6348262 w 8278293"/>
              <a:gd name="connsiteY100" fmla="*/ 1531089 h 2307265"/>
              <a:gd name="connsiteX101" fmla="*/ 6465220 w 8278293"/>
              <a:gd name="connsiteY101" fmla="*/ 1541721 h 2307265"/>
              <a:gd name="connsiteX102" fmla="*/ 6571545 w 8278293"/>
              <a:gd name="connsiteY102" fmla="*/ 1562986 h 2307265"/>
              <a:gd name="connsiteX103" fmla="*/ 6667238 w 8278293"/>
              <a:gd name="connsiteY103" fmla="*/ 1584252 h 2307265"/>
              <a:gd name="connsiteX104" fmla="*/ 6741666 w 8278293"/>
              <a:gd name="connsiteY104" fmla="*/ 1637414 h 2307265"/>
              <a:gd name="connsiteX105" fmla="*/ 6741666 w 8278293"/>
              <a:gd name="connsiteY105" fmla="*/ 1754372 h 2307265"/>
              <a:gd name="connsiteX106" fmla="*/ 6805369 w 8278293"/>
              <a:gd name="connsiteY106" fmla="*/ 1911272 h 2307265"/>
              <a:gd name="connsiteX107" fmla="*/ 6964950 w 8278293"/>
              <a:gd name="connsiteY107" fmla="*/ 2009554 h 2307265"/>
              <a:gd name="connsiteX108" fmla="*/ 7103173 w 8278293"/>
              <a:gd name="connsiteY108" fmla="*/ 2041452 h 2307265"/>
              <a:gd name="connsiteX109" fmla="*/ 7368987 w 8278293"/>
              <a:gd name="connsiteY109" fmla="*/ 2083982 h 2307265"/>
              <a:gd name="connsiteX110" fmla="*/ 7557784 w 8278293"/>
              <a:gd name="connsiteY110" fmla="*/ 2097315 h 2307265"/>
              <a:gd name="connsiteX111" fmla="*/ 7773024 w 8278293"/>
              <a:gd name="connsiteY111" fmla="*/ 2088688 h 2307265"/>
              <a:gd name="connsiteX112" fmla="*/ 7989104 w 8278293"/>
              <a:gd name="connsiteY112" fmla="*/ 1991572 h 2307265"/>
              <a:gd name="connsiteX113" fmla="*/ 8155889 w 8278293"/>
              <a:gd name="connsiteY113" fmla="*/ 1903227 h 2307265"/>
              <a:gd name="connsiteX114" fmla="*/ 8275529 w 8278293"/>
              <a:gd name="connsiteY114" fmla="*/ 1804762 h 2307265"/>
              <a:gd name="connsiteX115" fmla="*/ 8269875 w 8278293"/>
              <a:gd name="connsiteY115" fmla="*/ 1587131 h 2307265"/>
              <a:gd name="connsiteX116" fmla="*/ 8278293 w 8278293"/>
              <a:gd name="connsiteY116" fmla="*/ 1448908 h 2307265"/>
              <a:gd name="connsiteX117" fmla="*/ 8141177 w 8278293"/>
              <a:gd name="connsiteY117" fmla="*/ 1265275 h 2307265"/>
              <a:gd name="connsiteX118" fmla="*/ 8166429 w 8278293"/>
              <a:gd name="connsiteY118" fmla="*/ 1084521 h 2307265"/>
              <a:gd name="connsiteX119" fmla="*/ 8092001 w 8278293"/>
              <a:gd name="connsiteY119" fmla="*/ 925033 h 2307265"/>
              <a:gd name="connsiteX120" fmla="*/ 8027541 w 8278293"/>
              <a:gd name="connsiteY120" fmla="*/ 853485 h 2307265"/>
              <a:gd name="connsiteX121" fmla="*/ 7986119 w 8278293"/>
              <a:gd name="connsiteY121" fmla="*/ 776842 h 2307265"/>
              <a:gd name="connsiteX122" fmla="*/ 8074723 w 8278293"/>
              <a:gd name="connsiteY122" fmla="*/ 674946 h 2307265"/>
              <a:gd name="connsiteX123" fmla="*/ 7943145 w 8278293"/>
              <a:gd name="connsiteY123" fmla="*/ 499731 h 2307265"/>
              <a:gd name="connsiteX124" fmla="*/ 7879350 w 8278293"/>
              <a:gd name="connsiteY124" fmla="*/ 425303 h 2307265"/>
              <a:gd name="connsiteX125" fmla="*/ 7826187 w 8278293"/>
              <a:gd name="connsiteY125" fmla="*/ 297712 h 2307265"/>
              <a:gd name="connsiteX126" fmla="*/ 7794290 w 8278293"/>
              <a:gd name="connsiteY126" fmla="*/ 191386 h 2307265"/>
              <a:gd name="connsiteX127" fmla="*/ 7794290 w 8278293"/>
              <a:gd name="connsiteY127" fmla="*/ 191386 h 2307265"/>
              <a:gd name="connsiteX128" fmla="*/ 7645434 w 8278293"/>
              <a:gd name="connsiteY128" fmla="*/ 116958 h 2307265"/>
              <a:gd name="connsiteX129" fmla="*/ 7592271 w 8278293"/>
              <a:gd name="connsiteY129" fmla="*/ 116958 h 2307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8278293" h="2307265">
                <a:moveTo>
                  <a:pt x="7411518" y="0"/>
                </a:moveTo>
                <a:lnTo>
                  <a:pt x="7560373" y="148856"/>
                </a:lnTo>
                <a:lnTo>
                  <a:pt x="7620848" y="336255"/>
                </a:lnTo>
                <a:lnTo>
                  <a:pt x="7628060" y="517673"/>
                </a:lnTo>
                <a:lnTo>
                  <a:pt x="7714324" y="645264"/>
                </a:lnTo>
                <a:lnTo>
                  <a:pt x="7552044" y="794120"/>
                </a:lnTo>
                <a:lnTo>
                  <a:pt x="7658563" y="978104"/>
                </a:lnTo>
                <a:lnTo>
                  <a:pt x="7506007" y="1095154"/>
                </a:lnTo>
                <a:lnTo>
                  <a:pt x="7577025" y="1216727"/>
                </a:lnTo>
                <a:lnTo>
                  <a:pt x="7690844" y="1371600"/>
                </a:lnTo>
                <a:lnTo>
                  <a:pt x="7671794" y="1579821"/>
                </a:lnTo>
                <a:lnTo>
                  <a:pt x="7517843" y="1679502"/>
                </a:lnTo>
                <a:lnTo>
                  <a:pt x="7253137" y="1654249"/>
                </a:lnTo>
                <a:lnTo>
                  <a:pt x="7028745" y="1562986"/>
                </a:lnTo>
                <a:lnTo>
                  <a:pt x="6699136" y="1446028"/>
                </a:lnTo>
                <a:lnTo>
                  <a:pt x="6369527" y="1371600"/>
                </a:lnTo>
                <a:lnTo>
                  <a:pt x="6199406" y="1339703"/>
                </a:lnTo>
                <a:lnTo>
                  <a:pt x="5806001" y="1371600"/>
                </a:lnTo>
                <a:lnTo>
                  <a:pt x="5657145" y="1371600"/>
                </a:lnTo>
                <a:lnTo>
                  <a:pt x="5561452" y="1339703"/>
                </a:lnTo>
                <a:lnTo>
                  <a:pt x="5529555" y="1297172"/>
                </a:lnTo>
                <a:lnTo>
                  <a:pt x="5518922" y="1105786"/>
                </a:lnTo>
                <a:lnTo>
                  <a:pt x="5380699" y="1084521"/>
                </a:lnTo>
                <a:lnTo>
                  <a:pt x="5210578" y="1041991"/>
                </a:lnTo>
                <a:lnTo>
                  <a:pt x="5093620" y="1010093"/>
                </a:lnTo>
                <a:lnTo>
                  <a:pt x="4944764" y="967563"/>
                </a:lnTo>
                <a:lnTo>
                  <a:pt x="4934131" y="925033"/>
                </a:lnTo>
                <a:lnTo>
                  <a:pt x="4891601" y="839972"/>
                </a:lnTo>
                <a:lnTo>
                  <a:pt x="4678950" y="786810"/>
                </a:lnTo>
                <a:lnTo>
                  <a:pt x="4540727" y="744279"/>
                </a:lnTo>
                <a:lnTo>
                  <a:pt x="4445034" y="754912"/>
                </a:lnTo>
                <a:lnTo>
                  <a:pt x="4359973" y="808075"/>
                </a:lnTo>
                <a:lnTo>
                  <a:pt x="4328076" y="861238"/>
                </a:lnTo>
                <a:lnTo>
                  <a:pt x="4221750" y="882503"/>
                </a:lnTo>
                <a:lnTo>
                  <a:pt x="3924038" y="861238"/>
                </a:lnTo>
                <a:lnTo>
                  <a:pt x="3732652" y="935665"/>
                </a:lnTo>
                <a:lnTo>
                  <a:pt x="3551899" y="1063256"/>
                </a:lnTo>
                <a:lnTo>
                  <a:pt x="3466838" y="1137684"/>
                </a:lnTo>
                <a:lnTo>
                  <a:pt x="3658224" y="1286540"/>
                </a:lnTo>
                <a:lnTo>
                  <a:pt x="3764550" y="1360968"/>
                </a:lnTo>
                <a:lnTo>
                  <a:pt x="3764550" y="1360968"/>
                </a:lnTo>
                <a:lnTo>
                  <a:pt x="3471121" y="1369681"/>
                </a:lnTo>
                <a:lnTo>
                  <a:pt x="3271022" y="1312531"/>
                </a:lnTo>
                <a:lnTo>
                  <a:pt x="3060734" y="1248588"/>
                </a:lnTo>
                <a:lnTo>
                  <a:pt x="2914093" y="1282405"/>
                </a:lnTo>
                <a:lnTo>
                  <a:pt x="2803633" y="1337635"/>
                </a:lnTo>
                <a:lnTo>
                  <a:pt x="2658764" y="1477926"/>
                </a:lnTo>
                <a:lnTo>
                  <a:pt x="2456745" y="1573619"/>
                </a:lnTo>
                <a:lnTo>
                  <a:pt x="2148401" y="1658679"/>
                </a:lnTo>
                <a:lnTo>
                  <a:pt x="1861322" y="1679945"/>
                </a:lnTo>
                <a:lnTo>
                  <a:pt x="1680569" y="1743740"/>
                </a:lnTo>
                <a:lnTo>
                  <a:pt x="1457285" y="1754372"/>
                </a:lnTo>
                <a:lnTo>
                  <a:pt x="1372224" y="1786270"/>
                </a:lnTo>
                <a:lnTo>
                  <a:pt x="277071" y="1275908"/>
                </a:lnTo>
                <a:cubicBezTo>
                  <a:pt x="284159" y="2275368"/>
                  <a:pt x="-373837" y="2156211"/>
                  <a:pt x="313735" y="2305066"/>
                </a:cubicBezTo>
                <a:lnTo>
                  <a:pt x="1829424" y="2286000"/>
                </a:lnTo>
                <a:lnTo>
                  <a:pt x="2350420" y="2307265"/>
                </a:lnTo>
                <a:lnTo>
                  <a:pt x="2499276" y="2137145"/>
                </a:lnTo>
                <a:lnTo>
                  <a:pt x="2711927" y="1850065"/>
                </a:lnTo>
                <a:lnTo>
                  <a:pt x="2733192" y="1807535"/>
                </a:lnTo>
                <a:lnTo>
                  <a:pt x="2839518" y="1733107"/>
                </a:lnTo>
                <a:lnTo>
                  <a:pt x="2924578" y="1690577"/>
                </a:lnTo>
                <a:lnTo>
                  <a:pt x="2871415" y="1584252"/>
                </a:lnTo>
                <a:lnTo>
                  <a:pt x="2932995" y="1543493"/>
                </a:lnTo>
                <a:lnTo>
                  <a:pt x="2999005" y="1467293"/>
                </a:lnTo>
                <a:lnTo>
                  <a:pt x="3009638" y="1460353"/>
                </a:lnTo>
                <a:lnTo>
                  <a:pt x="3175624" y="1390503"/>
                </a:lnTo>
                <a:lnTo>
                  <a:pt x="3371145" y="1435396"/>
                </a:lnTo>
                <a:lnTo>
                  <a:pt x="3520001" y="1467293"/>
                </a:lnTo>
                <a:lnTo>
                  <a:pt x="3658224" y="1499191"/>
                </a:lnTo>
                <a:lnTo>
                  <a:pt x="3807080" y="1499191"/>
                </a:lnTo>
                <a:lnTo>
                  <a:pt x="3902773" y="1477926"/>
                </a:lnTo>
                <a:lnTo>
                  <a:pt x="3924038" y="1403498"/>
                </a:lnTo>
                <a:lnTo>
                  <a:pt x="3913406" y="1329070"/>
                </a:lnTo>
                <a:lnTo>
                  <a:pt x="3838978" y="1275907"/>
                </a:lnTo>
                <a:lnTo>
                  <a:pt x="3668857" y="1222745"/>
                </a:lnTo>
                <a:lnTo>
                  <a:pt x="3573164" y="1158949"/>
                </a:lnTo>
                <a:lnTo>
                  <a:pt x="3690122" y="1105786"/>
                </a:lnTo>
                <a:lnTo>
                  <a:pt x="3817713" y="1063256"/>
                </a:lnTo>
                <a:lnTo>
                  <a:pt x="3913406" y="978196"/>
                </a:lnTo>
                <a:lnTo>
                  <a:pt x="4094159" y="935665"/>
                </a:lnTo>
                <a:lnTo>
                  <a:pt x="4211118" y="946298"/>
                </a:lnTo>
                <a:lnTo>
                  <a:pt x="4338708" y="946298"/>
                </a:lnTo>
                <a:lnTo>
                  <a:pt x="4445034" y="850605"/>
                </a:lnTo>
                <a:lnTo>
                  <a:pt x="4615155" y="818707"/>
                </a:lnTo>
                <a:lnTo>
                  <a:pt x="4753378" y="829340"/>
                </a:lnTo>
                <a:lnTo>
                  <a:pt x="4806541" y="871870"/>
                </a:lnTo>
                <a:lnTo>
                  <a:pt x="4785276" y="956931"/>
                </a:lnTo>
                <a:lnTo>
                  <a:pt x="4880969" y="1020726"/>
                </a:lnTo>
                <a:lnTo>
                  <a:pt x="5114885" y="1084521"/>
                </a:lnTo>
                <a:lnTo>
                  <a:pt x="5263741" y="1137684"/>
                </a:lnTo>
                <a:lnTo>
                  <a:pt x="5370066" y="1190847"/>
                </a:lnTo>
                <a:lnTo>
                  <a:pt x="5359434" y="1297172"/>
                </a:lnTo>
                <a:lnTo>
                  <a:pt x="5359434" y="1360968"/>
                </a:lnTo>
                <a:lnTo>
                  <a:pt x="5444494" y="1414131"/>
                </a:lnTo>
                <a:lnTo>
                  <a:pt x="5614615" y="1488558"/>
                </a:lnTo>
                <a:lnTo>
                  <a:pt x="5784736" y="1499191"/>
                </a:lnTo>
                <a:lnTo>
                  <a:pt x="5944224" y="1509824"/>
                </a:lnTo>
                <a:lnTo>
                  <a:pt x="6071815" y="1509824"/>
                </a:lnTo>
                <a:lnTo>
                  <a:pt x="6210038" y="1509824"/>
                </a:lnTo>
                <a:lnTo>
                  <a:pt x="6348262" y="1531089"/>
                </a:lnTo>
                <a:lnTo>
                  <a:pt x="6465220" y="1541721"/>
                </a:lnTo>
                <a:lnTo>
                  <a:pt x="6571545" y="1562986"/>
                </a:lnTo>
                <a:lnTo>
                  <a:pt x="6667238" y="1584252"/>
                </a:lnTo>
                <a:lnTo>
                  <a:pt x="6741666" y="1637414"/>
                </a:lnTo>
                <a:lnTo>
                  <a:pt x="6741666" y="1754372"/>
                </a:lnTo>
                <a:lnTo>
                  <a:pt x="6805369" y="1911272"/>
                </a:lnTo>
                <a:lnTo>
                  <a:pt x="6964950" y="2009554"/>
                </a:lnTo>
                <a:lnTo>
                  <a:pt x="7103173" y="2041452"/>
                </a:lnTo>
                <a:lnTo>
                  <a:pt x="7368987" y="2083982"/>
                </a:lnTo>
                <a:lnTo>
                  <a:pt x="7557784" y="2097315"/>
                </a:lnTo>
                <a:lnTo>
                  <a:pt x="7773024" y="2088688"/>
                </a:lnTo>
                <a:lnTo>
                  <a:pt x="7989104" y="1991572"/>
                </a:lnTo>
                <a:lnTo>
                  <a:pt x="8155889" y="1903227"/>
                </a:lnTo>
                <a:lnTo>
                  <a:pt x="8275529" y="1804762"/>
                </a:lnTo>
                <a:lnTo>
                  <a:pt x="8269875" y="1587131"/>
                </a:lnTo>
                <a:lnTo>
                  <a:pt x="8278293" y="1448908"/>
                </a:lnTo>
                <a:lnTo>
                  <a:pt x="8141177" y="1265275"/>
                </a:lnTo>
                <a:lnTo>
                  <a:pt x="8166429" y="1084521"/>
                </a:lnTo>
                <a:lnTo>
                  <a:pt x="8092001" y="925033"/>
                </a:lnTo>
                <a:lnTo>
                  <a:pt x="8027541" y="853485"/>
                </a:lnTo>
                <a:lnTo>
                  <a:pt x="7986119" y="776842"/>
                </a:lnTo>
                <a:lnTo>
                  <a:pt x="8074723" y="674946"/>
                </a:lnTo>
                <a:lnTo>
                  <a:pt x="7943145" y="499731"/>
                </a:lnTo>
                <a:lnTo>
                  <a:pt x="7879350" y="425303"/>
                </a:lnTo>
                <a:lnTo>
                  <a:pt x="7826187" y="297712"/>
                </a:lnTo>
                <a:lnTo>
                  <a:pt x="7794290" y="191386"/>
                </a:lnTo>
                <a:lnTo>
                  <a:pt x="7794290" y="191386"/>
                </a:lnTo>
                <a:lnTo>
                  <a:pt x="7645434" y="116958"/>
                </a:lnTo>
                <a:lnTo>
                  <a:pt x="7592271" y="116958"/>
                </a:lnTo>
              </a:path>
            </a:pathLst>
          </a:custGeom>
          <a:solidFill>
            <a:schemeClr val="accent1">
              <a:alpha val="86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3238500" y="5067299"/>
            <a:ext cx="2085975" cy="314325"/>
          </a:xfrm>
          <a:custGeom>
            <a:avLst/>
            <a:gdLst>
              <a:gd name="connsiteX0" fmla="*/ 428625 w 2028825"/>
              <a:gd name="connsiteY0" fmla="*/ 9525 h 209550"/>
              <a:gd name="connsiteX1" fmla="*/ 619125 w 2028825"/>
              <a:gd name="connsiteY1" fmla="*/ 47625 h 209550"/>
              <a:gd name="connsiteX2" fmla="*/ 828675 w 2028825"/>
              <a:gd name="connsiteY2" fmla="*/ 66675 h 209550"/>
              <a:gd name="connsiteX3" fmla="*/ 1047750 w 2028825"/>
              <a:gd name="connsiteY3" fmla="*/ 66675 h 209550"/>
              <a:gd name="connsiteX4" fmla="*/ 1219200 w 2028825"/>
              <a:gd name="connsiteY4" fmla="*/ 57150 h 209550"/>
              <a:gd name="connsiteX5" fmla="*/ 1409700 w 2028825"/>
              <a:gd name="connsiteY5" fmla="*/ 57150 h 209550"/>
              <a:gd name="connsiteX6" fmla="*/ 1581150 w 2028825"/>
              <a:gd name="connsiteY6" fmla="*/ 47625 h 209550"/>
              <a:gd name="connsiteX7" fmla="*/ 1752600 w 2028825"/>
              <a:gd name="connsiteY7" fmla="*/ 9525 h 209550"/>
              <a:gd name="connsiteX8" fmla="*/ 1752600 w 2028825"/>
              <a:gd name="connsiteY8" fmla="*/ 9525 h 209550"/>
              <a:gd name="connsiteX9" fmla="*/ 1924050 w 2028825"/>
              <a:gd name="connsiteY9" fmla="*/ 0 h 209550"/>
              <a:gd name="connsiteX10" fmla="*/ 2019300 w 2028825"/>
              <a:gd name="connsiteY10" fmla="*/ 38100 h 209550"/>
              <a:gd name="connsiteX11" fmla="*/ 2028825 w 2028825"/>
              <a:gd name="connsiteY11" fmla="*/ 47625 h 209550"/>
              <a:gd name="connsiteX12" fmla="*/ 2028825 w 2028825"/>
              <a:gd name="connsiteY12" fmla="*/ 104775 h 209550"/>
              <a:gd name="connsiteX13" fmla="*/ 2028825 w 2028825"/>
              <a:gd name="connsiteY13" fmla="*/ 104775 h 209550"/>
              <a:gd name="connsiteX14" fmla="*/ 1800225 w 2028825"/>
              <a:gd name="connsiteY14" fmla="*/ 114300 h 209550"/>
              <a:gd name="connsiteX15" fmla="*/ 1581150 w 2028825"/>
              <a:gd name="connsiteY15" fmla="*/ 171450 h 209550"/>
              <a:gd name="connsiteX16" fmla="*/ 1343025 w 2028825"/>
              <a:gd name="connsiteY16" fmla="*/ 171450 h 209550"/>
              <a:gd name="connsiteX17" fmla="*/ 1200150 w 2028825"/>
              <a:gd name="connsiteY17" fmla="*/ 161925 h 209550"/>
              <a:gd name="connsiteX18" fmla="*/ 1019175 w 2028825"/>
              <a:gd name="connsiteY18" fmla="*/ 161925 h 209550"/>
              <a:gd name="connsiteX19" fmla="*/ 790575 w 2028825"/>
              <a:gd name="connsiteY19" fmla="*/ 171450 h 209550"/>
              <a:gd name="connsiteX20" fmla="*/ 619125 w 2028825"/>
              <a:gd name="connsiteY20" fmla="*/ 171450 h 209550"/>
              <a:gd name="connsiteX21" fmla="*/ 428625 w 2028825"/>
              <a:gd name="connsiteY21" fmla="*/ 161925 h 209550"/>
              <a:gd name="connsiteX22" fmla="*/ 266700 w 2028825"/>
              <a:gd name="connsiteY22" fmla="*/ 209550 h 209550"/>
              <a:gd name="connsiteX23" fmla="*/ 123825 w 2028825"/>
              <a:gd name="connsiteY23" fmla="*/ 171450 h 209550"/>
              <a:gd name="connsiteX24" fmla="*/ 28575 w 2028825"/>
              <a:gd name="connsiteY24" fmla="*/ 123825 h 209550"/>
              <a:gd name="connsiteX25" fmla="*/ 0 w 2028825"/>
              <a:gd name="connsiteY25" fmla="*/ 57150 h 209550"/>
              <a:gd name="connsiteX26" fmla="*/ 219075 w 2028825"/>
              <a:gd name="connsiteY26" fmla="*/ 47625 h 209550"/>
              <a:gd name="connsiteX27" fmla="*/ 342900 w 2028825"/>
              <a:gd name="connsiteY27" fmla="*/ 28575 h 209550"/>
              <a:gd name="connsiteX28" fmla="*/ 428625 w 2028825"/>
              <a:gd name="connsiteY28" fmla="*/ 9525 h 209550"/>
              <a:gd name="connsiteX0" fmla="*/ 428625 w 2028825"/>
              <a:gd name="connsiteY0" fmla="*/ 114300 h 314325"/>
              <a:gd name="connsiteX1" fmla="*/ 619125 w 2028825"/>
              <a:gd name="connsiteY1" fmla="*/ 152400 h 314325"/>
              <a:gd name="connsiteX2" fmla="*/ 828675 w 2028825"/>
              <a:gd name="connsiteY2" fmla="*/ 171450 h 314325"/>
              <a:gd name="connsiteX3" fmla="*/ 1047750 w 2028825"/>
              <a:gd name="connsiteY3" fmla="*/ 171450 h 314325"/>
              <a:gd name="connsiteX4" fmla="*/ 1219200 w 2028825"/>
              <a:gd name="connsiteY4" fmla="*/ 161925 h 314325"/>
              <a:gd name="connsiteX5" fmla="*/ 1409700 w 2028825"/>
              <a:gd name="connsiteY5" fmla="*/ 161925 h 314325"/>
              <a:gd name="connsiteX6" fmla="*/ 1581150 w 2028825"/>
              <a:gd name="connsiteY6" fmla="*/ 152400 h 314325"/>
              <a:gd name="connsiteX7" fmla="*/ 1752600 w 2028825"/>
              <a:gd name="connsiteY7" fmla="*/ 114300 h 314325"/>
              <a:gd name="connsiteX8" fmla="*/ 1752600 w 2028825"/>
              <a:gd name="connsiteY8" fmla="*/ 114300 h 314325"/>
              <a:gd name="connsiteX9" fmla="*/ 1866900 w 2028825"/>
              <a:gd name="connsiteY9" fmla="*/ 0 h 314325"/>
              <a:gd name="connsiteX10" fmla="*/ 2019300 w 2028825"/>
              <a:gd name="connsiteY10" fmla="*/ 142875 h 314325"/>
              <a:gd name="connsiteX11" fmla="*/ 2028825 w 2028825"/>
              <a:gd name="connsiteY11" fmla="*/ 152400 h 314325"/>
              <a:gd name="connsiteX12" fmla="*/ 2028825 w 2028825"/>
              <a:gd name="connsiteY12" fmla="*/ 209550 h 314325"/>
              <a:gd name="connsiteX13" fmla="*/ 2028825 w 2028825"/>
              <a:gd name="connsiteY13" fmla="*/ 209550 h 314325"/>
              <a:gd name="connsiteX14" fmla="*/ 1800225 w 2028825"/>
              <a:gd name="connsiteY14" fmla="*/ 219075 h 314325"/>
              <a:gd name="connsiteX15" fmla="*/ 1581150 w 2028825"/>
              <a:gd name="connsiteY15" fmla="*/ 276225 h 314325"/>
              <a:gd name="connsiteX16" fmla="*/ 1343025 w 2028825"/>
              <a:gd name="connsiteY16" fmla="*/ 276225 h 314325"/>
              <a:gd name="connsiteX17" fmla="*/ 1200150 w 2028825"/>
              <a:gd name="connsiteY17" fmla="*/ 266700 h 314325"/>
              <a:gd name="connsiteX18" fmla="*/ 1019175 w 2028825"/>
              <a:gd name="connsiteY18" fmla="*/ 266700 h 314325"/>
              <a:gd name="connsiteX19" fmla="*/ 790575 w 2028825"/>
              <a:gd name="connsiteY19" fmla="*/ 276225 h 314325"/>
              <a:gd name="connsiteX20" fmla="*/ 619125 w 2028825"/>
              <a:gd name="connsiteY20" fmla="*/ 276225 h 314325"/>
              <a:gd name="connsiteX21" fmla="*/ 428625 w 2028825"/>
              <a:gd name="connsiteY21" fmla="*/ 266700 h 314325"/>
              <a:gd name="connsiteX22" fmla="*/ 266700 w 2028825"/>
              <a:gd name="connsiteY22" fmla="*/ 314325 h 314325"/>
              <a:gd name="connsiteX23" fmla="*/ 123825 w 2028825"/>
              <a:gd name="connsiteY23" fmla="*/ 276225 h 314325"/>
              <a:gd name="connsiteX24" fmla="*/ 28575 w 2028825"/>
              <a:gd name="connsiteY24" fmla="*/ 228600 h 314325"/>
              <a:gd name="connsiteX25" fmla="*/ 0 w 2028825"/>
              <a:gd name="connsiteY25" fmla="*/ 161925 h 314325"/>
              <a:gd name="connsiteX26" fmla="*/ 219075 w 2028825"/>
              <a:gd name="connsiteY26" fmla="*/ 152400 h 314325"/>
              <a:gd name="connsiteX27" fmla="*/ 342900 w 2028825"/>
              <a:gd name="connsiteY27" fmla="*/ 133350 h 314325"/>
              <a:gd name="connsiteX28" fmla="*/ 428625 w 2028825"/>
              <a:gd name="connsiteY28" fmla="*/ 114300 h 314325"/>
              <a:gd name="connsiteX0" fmla="*/ 428625 w 2085975"/>
              <a:gd name="connsiteY0" fmla="*/ 114300 h 314325"/>
              <a:gd name="connsiteX1" fmla="*/ 619125 w 2085975"/>
              <a:gd name="connsiteY1" fmla="*/ 152400 h 314325"/>
              <a:gd name="connsiteX2" fmla="*/ 828675 w 2085975"/>
              <a:gd name="connsiteY2" fmla="*/ 171450 h 314325"/>
              <a:gd name="connsiteX3" fmla="*/ 1047750 w 2085975"/>
              <a:gd name="connsiteY3" fmla="*/ 171450 h 314325"/>
              <a:gd name="connsiteX4" fmla="*/ 1219200 w 2085975"/>
              <a:gd name="connsiteY4" fmla="*/ 161925 h 314325"/>
              <a:gd name="connsiteX5" fmla="*/ 1409700 w 2085975"/>
              <a:gd name="connsiteY5" fmla="*/ 161925 h 314325"/>
              <a:gd name="connsiteX6" fmla="*/ 1581150 w 2085975"/>
              <a:gd name="connsiteY6" fmla="*/ 152400 h 314325"/>
              <a:gd name="connsiteX7" fmla="*/ 1752600 w 2085975"/>
              <a:gd name="connsiteY7" fmla="*/ 114300 h 314325"/>
              <a:gd name="connsiteX8" fmla="*/ 1752600 w 2085975"/>
              <a:gd name="connsiteY8" fmla="*/ 114300 h 314325"/>
              <a:gd name="connsiteX9" fmla="*/ 1866900 w 2085975"/>
              <a:gd name="connsiteY9" fmla="*/ 0 h 314325"/>
              <a:gd name="connsiteX10" fmla="*/ 2019300 w 2085975"/>
              <a:gd name="connsiteY10" fmla="*/ 142875 h 314325"/>
              <a:gd name="connsiteX11" fmla="*/ 2085975 w 2085975"/>
              <a:gd name="connsiteY11" fmla="*/ 142875 h 314325"/>
              <a:gd name="connsiteX12" fmla="*/ 2028825 w 2085975"/>
              <a:gd name="connsiteY12" fmla="*/ 209550 h 314325"/>
              <a:gd name="connsiteX13" fmla="*/ 2028825 w 2085975"/>
              <a:gd name="connsiteY13" fmla="*/ 209550 h 314325"/>
              <a:gd name="connsiteX14" fmla="*/ 1800225 w 2085975"/>
              <a:gd name="connsiteY14" fmla="*/ 219075 h 314325"/>
              <a:gd name="connsiteX15" fmla="*/ 1581150 w 2085975"/>
              <a:gd name="connsiteY15" fmla="*/ 276225 h 314325"/>
              <a:gd name="connsiteX16" fmla="*/ 1343025 w 2085975"/>
              <a:gd name="connsiteY16" fmla="*/ 276225 h 314325"/>
              <a:gd name="connsiteX17" fmla="*/ 1200150 w 2085975"/>
              <a:gd name="connsiteY17" fmla="*/ 266700 h 314325"/>
              <a:gd name="connsiteX18" fmla="*/ 1019175 w 2085975"/>
              <a:gd name="connsiteY18" fmla="*/ 266700 h 314325"/>
              <a:gd name="connsiteX19" fmla="*/ 790575 w 2085975"/>
              <a:gd name="connsiteY19" fmla="*/ 276225 h 314325"/>
              <a:gd name="connsiteX20" fmla="*/ 619125 w 2085975"/>
              <a:gd name="connsiteY20" fmla="*/ 276225 h 314325"/>
              <a:gd name="connsiteX21" fmla="*/ 428625 w 2085975"/>
              <a:gd name="connsiteY21" fmla="*/ 266700 h 314325"/>
              <a:gd name="connsiteX22" fmla="*/ 266700 w 2085975"/>
              <a:gd name="connsiteY22" fmla="*/ 314325 h 314325"/>
              <a:gd name="connsiteX23" fmla="*/ 123825 w 2085975"/>
              <a:gd name="connsiteY23" fmla="*/ 276225 h 314325"/>
              <a:gd name="connsiteX24" fmla="*/ 28575 w 2085975"/>
              <a:gd name="connsiteY24" fmla="*/ 228600 h 314325"/>
              <a:gd name="connsiteX25" fmla="*/ 0 w 2085975"/>
              <a:gd name="connsiteY25" fmla="*/ 161925 h 314325"/>
              <a:gd name="connsiteX26" fmla="*/ 219075 w 2085975"/>
              <a:gd name="connsiteY26" fmla="*/ 152400 h 314325"/>
              <a:gd name="connsiteX27" fmla="*/ 342900 w 2085975"/>
              <a:gd name="connsiteY27" fmla="*/ 133350 h 314325"/>
              <a:gd name="connsiteX28" fmla="*/ 428625 w 2085975"/>
              <a:gd name="connsiteY28" fmla="*/ 114300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85975" h="314325">
                <a:moveTo>
                  <a:pt x="428625" y="114300"/>
                </a:moveTo>
                <a:lnTo>
                  <a:pt x="619125" y="152400"/>
                </a:lnTo>
                <a:lnTo>
                  <a:pt x="828675" y="171450"/>
                </a:lnTo>
                <a:lnTo>
                  <a:pt x="1047750" y="171450"/>
                </a:lnTo>
                <a:lnTo>
                  <a:pt x="1219200" y="161925"/>
                </a:lnTo>
                <a:lnTo>
                  <a:pt x="1409700" y="161925"/>
                </a:lnTo>
                <a:lnTo>
                  <a:pt x="1581150" y="152400"/>
                </a:lnTo>
                <a:lnTo>
                  <a:pt x="1752600" y="114300"/>
                </a:lnTo>
                <a:lnTo>
                  <a:pt x="1752600" y="114300"/>
                </a:lnTo>
                <a:lnTo>
                  <a:pt x="1866900" y="0"/>
                </a:lnTo>
                <a:lnTo>
                  <a:pt x="2019300" y="142875"/>
                </a:lnTo>
                <a:lnTo>
                  <a:pt x="2085975" y="142875"/>
                </a:lnTo>
                <a:lnTo>
                  <a:pt x="2028825" y="209550"/>
                </a:lnTo>
                <a:lnTo>
                  <a:pt x="2028825" y="209550"/>
                </a:lnTo>
                <a:lnTo>
                  <a:pt x="1800225" y="219075"/>
                </a:lnTo>
                <a:lnTo>
                  <a:pt x="1581150" y="276225"/>
                </a:lnTo>
                <a:lnTo>
                  <a:pt x="1343025" y="276225"/>
                </a:lnTo>
                <a:lnTo>
                  <a:pt x="1200150" y="266700"/>
                </a:lnTo>
                <a:lnTo>
                  <a:pt x="1019175" y="266700"/>
                </a:lnTo>
                <a:lnTo>
                  <a:pt x="790575" y="276225"/>
                </a:lnTo>
                <a:lnTo>
                  <a:pt x="619125" y="276225"/>
                </a:lnTo>
                <a:lnTo>
                  <a:pt x="428625" y="266700"/>
                </a:lnTo>
                <a:lnTo>
                  <a:pt x="266700" y="314325"/>
                </a:lnTo>
                <a:lnTo>
                  <a:pt x="123825" y="276225"/>
                </a:lnTo>
                <a:lnTo>
                  <a:pt x="28575" y="228600"/>
                </a:lnTo>
                <a:lnTo>
                  <a:pt x="0" y="161925"/>
                </a:lnTo>
                <a:lnTo>
                  <a:pt x="219075" y="152400"/>
                </a:lnTo>
                <a:lnTo>
                  <a:pt x="342900" y="133350"/>
                </a:lnTo>
                <a:lnTo>
                  <a:pt x="428625" y="114300"/>
                </a:lnTo>
                <a:close/>
              </a:path>
            </a:pathLst>
          </a:custGeom>
          <a:solidFill>
            <a:schemeClr val="accent1">
              <a:alpha val="88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5305423" y="3724276"/>
            <a:ext cx="2019300" cy="1562100"/>
          </a:xfrm>
          <a:custGeom>
            <a:avLst/>
            <a:gdLst>
              <a:gd name="connsiteX0" fmla="*/ 1781175 w 2324100"/>
              <a:gd name="connsiteY0" fmla="*/ 0 h 1876425"/>
              <a:gd name="connsiteX1" fmla="*/ 1905000 w 2324100"/>
              <a:gd name="connsiteY1" fmla="*/ 95250 h 1876425"/>
              <a:gd name="connsiteX2" fmla="*/ 1943100 w 2324100"/>
              <a:gd name="connsiteY2" fmla="*/ 171450 h 1876425"/>
              <a:gd name="connsiteX3" fmla="*/ 2019300 w 2324100"/>
              <a:gd name="connsiteY3" fmla="*/ 190500 h 1876425"/>
              <a:gd name="connsiteX4" fmla="*/ 1962150 w 2324100"/>
              <a:gd name="connsiteY4" fmla="*/ 285750 h 1876425"/>
              <a:gd name="connsiteX5" fmla="*/ 1990725 w 2324100"/>
              <a:gd name="connsiteY5" fmla="*/ 400050 h 1876425"/>
              <a:gd name="connsiteX6" fmla="*/ 2009775 w 2324100"/>
              <a:gd name="connsiteY6" fmla="*/ 476250 h 1876425"/>
              <a:gd name="connsiteX7" fmla="*/ 2057400 w 2324100"/>
              <a:gd name="connsiteY7" fmla="*/ 609600 h 1876425"/>
              <a:gd name="connsiteX8" fmla="*/ 1952625 w 2324100"/>
              <a:gd name="connsiteY8" fmla="*/ 733425 h 1876425"/>
              <a:gd name="connsiteX9" fmla="*/ 1952625 w 2324100"/>
              <a:gd name="connsiteY9" fmla="*/ 866775 h 1876425"/>
              <a:gd name="connsiteX10" fmla="*/ 2009775 w 2324100"/>
              <a:gd name="connsiteY10" fmla="*/ 981075 h 1876425"/>
              <a:gd name="connsiteX11" fmla="*/ 1895475 w 2324100"/>
              <a:gd name="connsiteY11" fmla="*/ 1076325 h 1876425"/>
              <a:gd name="connsiteX12" fmla="*/ 2133600 w 2324100"/>
              <a:gd name="connsiteY12" fmla="*/ 1543050 h 1876425"/>
              <a:gd name="connsiteX13" fmla="*/ 2257425 w 2324100"/>
              <a:gd name="connsiteY13" fmla="*/ 1647825 h 1876425"/>
              <a:gd name="connsiteX14" fmla="*/ 2324100 w 2324100"/>
              <a:gd name="connsiteY14" fmla="*/ 1733550 h 1876425"/>
              <a:gd name="connsiteX15" fmla="*/ 2143125 w 2324100"/>
              <a:gd name="connsiteY15" fmla="*/ 1838325 h 1876425"/>
              <a:gd name="connsiteX16" fmla="*/ 1762125 w 2324100"/>
              <a:gd name="connsiteY16" fmla="*/ 1876425 h 1876425"/>
              <a:gd name="connsiteX17" fmla="*/ 1495425 w 2324100"/>
              <a:gd name="connsiteY17" fmla="*/ 1800225 h 1876425"/>
              <a:gd name="connsiteX18" fmla="*/ 1466850 w 2324100"/>
              <a:gd name="connsiteY18" fmla="*/ 1743075 h 1876425"/>
              <a:gd name="connsiteX19" fmla="*/ 1476375 w 2324100"/>
              <a:gd name="connsiteY19" fmla="*/ 1562100 h 1876425"/>
              <a:gd name="connsiteX20" fmla="*/ 1409700 w 2324100"/>
              <a:gd name="connsiteY20" fmla="*/ 1485900 h 1876425"/>
              <a:gd name="connsiteX21" fmla="*/ 1114425 w 2324100"/>
              <a:gd name="connsiteY21" fmla="*/ 1400175 h 1876425"/>
              <a:gd name="connsiteX22" fmla="*/ 800100 w 2324100"/>
              <a:gd name="connsiteY22" fmla="*/ 1343025 h 1876425"/>
              <a:gd name="connsiteX23" fmla="*/ 638175 w 2324100"/>
              <a:gd name="connsiteY23" fmla="*/ 1295400 h 1876425"/>
              <a:gd name="connsiteX24" fmla="*/ 438150 w 2324100"/>
              <a:gd name="connsiteY24" fmla="*/ 1323975 h 1876425"/>
              <a:gd name="connsiteX25" fmla="*/ 228600 w 2324100"/>
              <a:gd name="connsiteY25" fmla="*/ 1343025 h 1876425"/>
              <a:gd name="connsiteX26" fmla="*/ 28575 w 2324100"/>
              <a:gd name="connsiteY26" fmla="*/ 1343025 h 1876425"/>
              <a:gd name="connsiteX27" fmla="*/ 0 w 2324100"/>
              <a:gd name="connsiteY27" fmla="*/ 1152525 h 1876425"/>
              <a:gd name="connsiteX0" fmla="*/ 1781175 w 2324100"/>
              <a:gd name="connsiteY0" fmla="*/ 0 h 1876425"/>
              <a:gd name="connsiteX1" fmla="*/ 1905000 w 2324100"/>
              <a:gd name="connsiteY1" fmla="*/ 95250 h 1876425"/>
              <a:gd name="connsiteX2" fmla="*/ 1943100 w 2324100"/>
              <a:gd name="connsiteY2" fmla="*/ 171450 h 1876425"/>
              <a:gd name="connsiteX3" fmla="*/ 2019300 w 2324100"/>
              <a:gd name="connsiteY3" fmla="*/ 190500 h 1876425"/>
              <a:gd name="connsiteX4" fmla="*/ 1962150 w 2324100"/>
              <a:gd name="connsiteY4" fmla="*/ 285750 h 1876425"/>
              <a:gd name="connsiteX5" fmla="*/ 1990725 w 2324100"/>
              <a:gd name="connsiteY5" fmla="*/ 400050 h 1876425"/>
              <a:gd name="connsiteX6" fmla="*/ 2009775 w 2324100"/>
              <a:gd name="connsiteY6" fmla="*/ 476250 h 1876425"/>
              <a:gd name="connsiteX7" fmla="*/ 2057400 w 2324100"/>
              <a:gd name="connsiteY7" fmla="*/ 609600 h 1876425"/>
              <a:gd name="connsiteX8" fmla="*/ 1952625 w 2324100"/>
              <a:gd name="connsiteY8" fmla="*/ 733425 h 1876425"/>
              <a:gd name="connsiteX9" fmla="*/ 1952625 w 2324100"/>
              <a:gd name="connsiteY9" fmla="*/ 866775 h 1876425"/>
              <a:gd name="connsiteX10" fmla="*/ 2009775 w 2324100"/>
              <a:gd name="connsiteY10" fmla="*/ 981075 h 1876425"/>
              <a:gd name="connsiteX11" fmla="*/ 1895475 w 2324100"/>
              <a:gd name="connsiteY11" fmla="*/ 1076325 h 1876425"/>
              <a:gd name="connsiteX12" fmla="*/ 2133600 w 2324100"/>
              <a:gd name="connsiteY12" fmla="*/ 1543050 h 1876425"/>
              <a:gd name="connsiteX13" fmla="*/ 2114550 w 2324100"/>
              <a:gd name="connsiteY13" fmla="*/ 1562100 h 1876425"/>
              <a:gd name="connsiteX14" fmla="*/ 2324100 w 2324100"/>
              <a:gd name="connsiteY14" fmla="*/ 1733550 h 1876425"/>
              <a:gd name="connsiteX15" fmla="*/ 2143125 w 2324100"/>
              <a:gd name="connsiteY15" fmla="*/ 1838325 h 1876425"/>
              <a:gd name="connsiteX16" fmla="*/ 1762125 w 2324100"/>
              <a:gd name="connsiteY16" fmla="*/ 1876425 h 1876425"/>
              <a:gd name="connsiteX17" fmla="*/ 1495425 w 2324100"/>
              <a:gd name="connsiteY17" fmla="*/ 1800225 h 1876425"/>
              <a:gd name="connsiteX18" fmla="*/ 1466850 w 2324100"/>
              <a:gd name="connsiteY18" fmla="*/ 1743075 h 1876425"/>
              <a:gd name="connsiteX19" fmla="*/ 1476375 w 2324100"/>
              <a:gd name="connsiteY19" fmla="*/ 1562100 h 1876425"/>
              <a:gd name="connsiteX20" fmla="*/ 1409700 w 2324100"/>
              <a:gd name="connsiteY20" fmla="*/ 1485900 h 1876425"/>
              <a:gd name="connsiteX21" fmla="*/ 1114425 w 2324100"/>
              <a:gd name="connsiteY21" fmla="*/ 1400175 h 1876425"/>
              <a:gd name="connsiteX22" fmla="*/ 800100 w 2324100"/>
              <a:gd name="connsiteY22" fmla="*/ 1343025 h 1876425"/>
              <a:gd name="connsiteX23" fmla="*/ 638175 w 2324100"/>
              <a:gd name="connsiteY23" fmla="*/ 1295400 h 1876425"/>
              <a:gd name="connsiteX24" fmla="*/ 438150 w 2324100"/>
              <a:gd name="connsiteY24" fmla="*/ 1323975 h 1876425"/>
              <a:gd name="connsiteX25" fmla="*/ 228600 w 2324100"/>
              <a:gd name="connsiteY25" fmla="*/ 1343025 h 1876425"/>
              <a:gd name="connsiteX26" fmla="*/ 28575 w 2324100"/>
              <a:gd name="connsiteY26" fmla="*/ 1343025 h 1876425"/>
              <a:gd name="connsiteX27" fmla="*/ 0 w 2324100"/>
              <a:gd name="connsiteY27" fmla="*/ 1152525 h 1876425"/>
              <a:gd name="connsiteX0" fmla="*/ 1781175 w 2143125"/>
              <a:gd name="connsiteY0" fmla="*/ 0 h 1876425"/>
              <a:gd name="connsiteX1" fmla="*/ 1905000 w 2143125"/>
              <a:gd name="connsiteY1" fmla="*/ 95250 h 1876425"/>
              <a:gd name="connsiteX2" fmla="*/ 1943100 w 2143125"/>
              <a:gd name="connsiteY2" fmla="*/ 171450 h 1876425"/>
              <a:gd name="connsiteX3" fmla="*/ 2019300 w 2143125"/>
              <a:gd name="connsiteY3" fmla="*/ 190500 h 1876425"/>
              <a:gd name="connsiteX4" fmla="*/ 1962150 w 2143125"/>
              <a:gd name="connsiteY4" fmla="*/ 285750 h 1876425"/>
              <a:gd name="connsiteX5" fmla="*/ 1990725 w 2143125"/>
              <a:gd name="connsiteY5" fmla="*/ 400050 h 1876425"/>
              <a:gd name="connsiteX6" fmla="*/ 2009775 w 2143125"/>
              <a:gd name="connsiteY6" fmla="*/ 476250 h 1876425"/>
              <a:gd name="connsiteX7" fmla="*/ 2057400 w 2143125"/>
              <a:gd name="connsiteY7" fmla="*/ 609600 h 1876425"/>
              <a:gd name="connsiteX8" fmla="*/ 1952625 w 2143125"/>
              <a:gd name="connsiteY8" fmla="*/ 733425 h 1876425"/>
              <a:gd name="connsiteX9" fmla="*/ 1952625 w 2143125"/>
              <a:gd name="connsiteY9" fmla="*/ 866775 h 1876425"/>
              <a:gd name="connsiteX10" fmla="*/ 2009775 w 2143125"/>
              <a:gd name="connsiteY10" fmla="*/ 981075 h 1876425"/>
              <a:gd name="connsiteX11" fmla="*/ 1895475 w 2143125"/>
              <a:gd name="connsiteY11" fmla="*/ 1076325 h 1876425"/>
              <a:gd name="connsiteX12" fmla="*/ 2133600 w 2143125"/>
              <a:gd name="connsiteY12" fmla="*/ 1543050 h 1876425"/>
              <a:gd name="connsiteX13" fmla="*/ 2114550 w 2143125"/>
              <a:gd name="connsiteY13" fmla="*/ 1562100 h 1876425"/>
              <a:gd name="connsiteX14" fmla="*/ 2066925 w 2143125"/>
              <a:gd name="connsiteY14" fmla="*/ 1581150 h 1876425"/>
              <a:gd name="connsiteX15" fmla="*/ 2143125 w 2143125"/>
              <a:gd name="connsiteY15" fmla="*/ 1838325 h 1876425"/>
              <a:gd name="connsiteX16" fmla="*/ 1762125 w 2143125"/>
              <a:gd name="connsiteY16" fmla="*/ 1876425 h 1876425"/>
              <a:gd name="connsiteX17" fmla="*/ 1495425 w 2143125"/>
              <a:gd name="connsiteY17" fmla="*/ 1800225 h 1876425"/>
              <a:gd name="connsiteX18" fmla="*/ 1466850 w 2143125"/>
              <a:gd name="connsiteY18" fmla="*/ 1743075 h 1876425"/>
              <a:gd name="connsiteX19" fmla="*/ 1476375 w 2143125"/>
              <a:gd name="connsiteY19" fmla="*/ 1562100 h 1876425"/>
              <a:gd name="connsiteX20" fmla="*/ 1409700 w 2143125"/>
              <a:gd name="connsiteY20" fmla="*/ 1485900 h 1876425"/>
              <a:gd name="connsiteX21" fmla="*/ 1114425 w 2143125"/>
              <a:gd name="connsiteY21" fmla="*/ 1400175 h 1876425"/>
              <a:gd name="connsiteX22" fmla="*/ 800100 w 2143125"/>
              <a:gd name="connsiteY22" fmla="*/ 1343025 h 1876425"/>
              <a:gd name="connsiteX23" fmla="*/ 638175 w 2143125"/>
              <a:gd name="connsiteY23" fmla="*/ 1295400 h 1876425"/>
              <a:gd name="connsiteX24" fmla="*/ 438150 w 2143125"/>
              <a:gd name="connsiteY24" fmla="*/ 1323975 h 1876425"/>
              <a:gd name="connsiteX25" fmla="*/ 228600 w 2143125"/>
              <a:gd name="connsiteY25" fmla="*/ 1343025 h 1876425"/>
              <a:gd name="connsiteX26" fmla="*/ 28575 w 2143125"/>
              <a:gd name="connsiteY26" fmla="*/ 1343025 h 1876425"/>
              <a:gd name="connsiteX27" fmla="*/ 0 w 2143125"/>
              <a:gd name="connsiteY27" fmla="*/ 1152525 h 1876425"/>
              <a:gd name="connsiteX0" fmla="*/ 1781175 w 2133600"/>
              <a:gd name="connsiteY0" fmla="*/ 0 h 1876425"/>
              <a:gd name="connsiteX1" fmla="*/ 1905000 w 2133600"/>
              <a:gd name="connsiteY1" fmla="*/ 95250 h 1876425"/>
              <a:gd name="connsiteX2" fmla="*/ 1943100 w 2133600"/>
              <a:gd name="connsiteY2" fmla="*/ 171450 h 1876425"/>
              <a:gd name="connsiteX3" fmla="*/ 2019300 w 2133600"/>
              <a:gd name="connsiteY3" fmla="*/ 190500 h 1876425"/>
              <a:gd name="connsiteX4" fmla="*/ 1962150 w 2133600"/>
              <a:gd name="connsiteY4" fmla="*/ 285750 h 1876425"/>
              <a:gd name="connsiteX5" fmla="*/ 1990725 w 2133600"/>
              <a:gd name="connsiteY5" fmla="*/ 400050 h 1876425"/>
              <a:gd name="connsiteX6" fmla="*/ 2009775 w 2133600"/>
              <a:gd name="connsiteY6" fmla="*/ 476250 h 1876425"/>
              <a:gd name="connsiteX7" fmla="*/ 2057400 w 2133600"/>
              <a:gd name="connsiteY7" fmla="*/ 609600 h 1876425"/>
              <a:gd name="connsiteX8" fmla="*/ 1952625 w 2133600"/>
              <a:gd name="connsiteY8" fmla="*/ 733425 h 1876425"/>
              <a:gd name="connsiteX9" fmla="*/ 1952625 w 2133600"/>
              <a:gd name="connsiteY9" fmla="*/ 866775 h 1876425"/>
              <a:gd name="connsiteX10" fmla="*/ 2009775 w 2133600"/>
              <a:gd name="connsiteY10" fmla="*/ 981075 h 1876425"/>
              <a:gd name="connsiteX11" fmla="*/ 1895475 w 2133600"/>
              <a:gd name="connsiteY11" fmla="*/ 1076325 h 1876425"/>
              <a:gd name="connsiteX12" fmla="*/ 2133600 w 2133600"/>
              <a:gd name="connsiteY12" fmla="*/ 1543050 h 1876425"/>
              <a:gd name="connsiteX13" fmla="*/ 2114550 w 2133600"/>
              <a:gd name="connsiteY13" fmla="*/ 1562100 h 1876425"/>
              <a:gd name="connsiteX14" fmla="*/ 2066925 w 2133600"/>
              <a:gd name="connsiteY14" fmla="*/ 1581150 h 1876425"/>
              <a:gd name="connsiteX15" fmla="*/ 1971675 w 2133600"/>
              <a:gd name="connsiteY15" fmla="*/ 1581150 h 1876425"/>
              <a:gd name="connsiteX16" fmla="*/ 1762125 w 2133600"/>
              <a:gd name="connsiteY16" fmla="*/ 1876425 h 1876425"/>
              <a:gd name="connsiteX17" fmla="*/ 1495425 w 2133600"/>
              <a:gd name="connsiteY17" fmla="*/ 1800225 h 1876425"/>
              <a:gd name="connsiteX18" fmla="*/ 1466850 w 2133600"/>
              <a:gd name="connsiteY18" fmla="*/ 1743075 h 1876425"/>
              <a:gd name="connsiteX19" fmla="*/ 1476375 w 2133600"/>
              <a:gd name="connsiteY19" fmla="*/ 1562100 h 1876425"/>
              <a:gd name="connsiteX20" fmla="*/ 1409700 w 2133600"/>
              <a:gd name="connsiteY20" fmla="*/ 1485900 h 1876425"/>
              <a:gd name="connsiteX21" fmla="*/ 1114425 w 2133600"/>
              <a:gd name="connsiteY21" fmla="*/ 1400175 h 1876425"/>
              <a:gd name="connsiteX22" fmla="*/ 800100 w 2133600"/>
              <a:gd name="connsiteY22" fmla="*/ 1343025 h 1876425"/>
              <a:gd name="connsiteX23" fmla="*/ 638175 w 2133600"/>
              <a:gd name="connsiteY23" fmla="*/ 1295400 h 1876425"/>
              <a:gd name="connsiteX24" fmla="*/ 438150 w 2133600"/>
              <a:gd name="connsiteY24" fmla="*/ 1323975 h 1876425"/>
              <a:gd name="connsiteX25" fmla="*/ 228600 w 2133600"/>
              <a:gd name="connsiteY25" fmla="*/ 1343025 h 1876425"/>
              <a:gd name="connsiteX26" fmla="*/ 28575 w 2133600"/>
              <a:gd name="connsiteY26" fmla="*/ 1343025 h 1876425"/>
              <a:gd name="connsiteX27" fmla="*/ 0 w 2133600"/>
              <a:gd name="connsiteY27" fmla="*/ 1152525 h 1876425"/>
              <a:gd name="connsiteX0" fmla="*/ 1781175 w 2133600"/>
              <a:gd name="connsiteY0" fmla="*/ 0 h 1876425"/>
              <a:gd name="connsiteX1" fmla="*/ 1905000 w 2133600"/>
              <a:gd name="connsiteY1" fmla="*/ 95250 h 1876425"/>
              <a:gd name="connsiteX2" fmla="*/ 1943100 w 2133600"/>
              <a:gd name="connsiteY2" fmla="*/ 171450 h 1876425"/>
              <a:gd name="connsiteX3" fmla="*/ 2019300 w 2133600"/>
              <a:gd name="connsiteY3" fmla="*/ 190500 h 1876425"/>
              <a:gd name="connsiteX4" fmla="*/ 1962150 w 2133600"/>
              <a:gd name="connsiteY4" fmla="*/ 285750 h 1876425"/>
              <a:gd name="connsiteX5" fmla="*/ 1990725 w 2133600"/>
              <a:gd name="connsiteY5" fmla="*/ 400050 h 1876425"/>
              <a:gd name="connsiteX6" fmla="*/ 2009775 w 2133600"/>
              <a:gd name="connsiteY6" fmla="*/ 476250 h 1876425"/>
              <a:gd name="connsiteX7" fmla="*/ 2057400 w 2133600"/>
              <a:gd name="connsiteY7" fmla="*/ 609600 h 1876425"/>
              <a:gd name="connsiteX8" fmla="*/ 1952625 w 2133600"/>
              <a:gd name="connsiteY8" fmla="*/ 733425 h 1876425"/>
              <a:gd name="connsiteX9" fmla="*/ 1952625 w 2133600"/>
              <a:gd name="connsiteY9" fmla="*/ 866775 h 1876425"/>
              <a:gd name="connsiteX10" fmla="*/ 2009775 w 2133600"/>
              <a:gd name="connsiteY10" fmla="*/ 981075 h 1876425"/>
              <a:gd name="connsiteX11" fmla="*/ 1895475 w 2133600"/>
              <a:gd name="connsiteY11" fmla="*/ 1076325 h 1876425"/>
              <a:gd name="connsiteX12" fmla="*/ 2133600 w 2133600"/>
              <a:gd name="connsiteY12" fmla="*/ 1543050 h 1876425"/>
              <a:gd name="connsiteX13" fmla="*/ 2114550 w 2133600"/>
              <a:gd name="connsiteY13" fmla="*/ 1562100 h 1876425"/>
              <a:gd name="connsiteX14" fmla="*/ 2066925 w 2133600"/>
              <a:gd name="connsiteY14" fmla="*/ 1581150 h 1876425"/>
              <a:gd name="connsiteX15" fmla="*/ 1971675 w 2133600"/>
              <a:gd name="connsiteY15" fmla="*/ 1581150 h 1876425"/>
              <a:gd name="connsiteX16" fmla="*/ 1762125 w 2133600"/>
              <a:gd name="connsiteY16" fmla="*/ 1876425 h 1876425"/>
              <a:gd name="connsiteX17" fmla="*/ 1495425 w 2133600"/>
              <a:gd name="connsiteY17" fmla="*/ 1800225 h 1876425"/>
              <a:gd name="connsiteX18" fmla="*/ 1466850 w 2133600"/>
              <a:gd name="connsiteY18" fmla="*/ 1743075 h 1876425"/>
              <a:gd name="connsiteX19" fmla="*/ 1476375 w 2133600"/>
              <a:gd name="connsiteY19" fmla="*/ 1562100 h 1876425"/>
              <a:gd name="connsiteX20" fmla="*/ 1409700 w 2133600"/>
              <a:gd name="connsiteY20" fmla="*/ 1485900 h 1876425"/>
              <a:gd name="connsiteX21" fmla="*/ 1114425 w 2133600"/>
              <a:gd name="connsiteY21" fmla="*/ 1400175 h 1876425"/>
              <a:gd name="connsiteX22" fmla="*/ 800100 w 2133600"/>
              <a:gd name="connsiteY22" fmla="*/ 1343025 h 1876425"/>
              <a:gd name="connsiteX23" fmla="*/ 638175 w 2133600"/>
              <a:gd name="connsiteY23" fmla="*/ 1295400 h 1876425"/>
              <a:gd name="connsiteX24" fmla="*/ 438150 w 2133600"/>
              <a:gd name="connsiteY24" fmla="*/ 1323975 h 1876425"/>
              <a:gd name="connsiteX25" fmla="*/ 228600 w 2133600"/>
              <a:gd name="connsiteY25" fmla="*/ 1343025 h 1876425"/>
              <a:gd name="connsiteX26" fmla="*/ 28575 w 2133600"/>
              <a:gd name="connsiteY26" fmla="*/ 1343025 h 1876425"/>
              <a:gd name="connsiteX27" fmla="*/ 0 w 2133600"/>
              <a:gd name="connsiteY27" fmla="*/ 1152525 h 1876425"/>
              <a:gd name="connsiteX0" fmla="*/ 1781175 w 2133600"/>
              <a:gd name="connsiteY0" fmla="*/ 0 h 1800225"/>
              <a:gd name="connsiteX1" fmla="*/ 1905000 w 2133600"/>
              <a:gd name="connsiteY1" fmla="*/ 95250 h 1800225"/>
              <a:gd name="connsiteX2" fmla="*/ 1943100 w 2133600"/>
              <a:gd name="connsiteY2" fmla="*/ 171450 h 1800225"/>
              <a:gd name="connsiteX3" fmla="*/ 2019300 w 2133600"/>
              <a:gd name="connsiteY3" fmla="*/ 190500 h 1800225"/>
              <a:gd name="connsiteX4" fmla="*/ 1962150 w 2133600"/>
              <a:gd name="connsiteY4" fmla="*/ 285750 h 1800225"/>
              <a:gd name="connsiteX5" fmla="*/ 1990725 w 2133600"/>
              <a:gd name="connsiteY5" fmla="*/ 400050 h 1800225"/>
              <a:gd name="connsiteX6" fmla="*/ 2009775 w 2133600"/>
              <a:gd name="connsiteY6" fmla="*/ 476250 h 1800225"/>
              <a:gd name="connsiteX7" fmla="*/ 2057400 w 2133600"/>
              <a:gd name="connsiteY7" fmla="*/ 609600 h 1800225"/>
              <a:gd name="connsiteX8" fmla="*/ 1952625 w 2133600"/>
              <a:gd name="connsiteY8" fmla="*/ 733425 h 1800225"/>
              <a:gd name="connsiteX9" fmla="*/ 1952625 w 2133600"/>
              <a:gd name="connsiteY9" fmla="*/ 866775 h 1800225"/>
              <a:gd name="connsiteX10" fmla="*/ 2009775 w 2133600"/>
              <a:gd name="connsiteY10" fmla="*/ 981075 h 1800225"/>
              <a:gd name="connsiteX11" fmla="*/ 1895475 w 2133600"/>
              <a:gd name="connsiteY11" fmla="*/ 1076325 h 1800225"/>
              <a:gd name="connsiteX12" fmla="*/ 2133600 w 2133600"/>
              <a:gd name="connsiteY12" fmla="*/ 1543050 h 1800225"/>
              <a:gd name="connsiteX13" fmla="*/ 2114550 w 2133600"/>
              <a:gd name="connsiteY13" fmla="*/ 1562100 h 1800225"/>
              <a:gd name="connsiteX14" fmla="*/ 2066925 w 2133600"/>
              <a:gd name="connsiteY14" fmla="*/ 1581150 h 1800225"/>
              <a:gd name="connsiteX15" fmla="*/ 1971675 w 2133600"/>
              <a:gd name="connsiteY15" fmla="*/ 1581150 h 1800225"/>
              <a:gd name="connsiteX16" fmla="*/ 1733550 w 2133600"/>
              <a:gd name="connsiteY16" fmla="*/ 1638300 h 1800225"/>
              <a:gd name="connsiteX17" fmla="*/ 1495425 w 2133600"/>
              <a:gd name="connsiteY17" fmla="*/ 1800225 h 1800225"/>
              <a:gd name="connsiteX18" fmla="*/ 1466850 w 2133600"/>
              <a:gd name="connsiteY18" fmla="*/ 1743075 h 1800225"/>
              <a:gd name="connsiteX19" fmla="*/ 1476375 w 2133600"/>
              <a:gd name="connsiteY19" fmla="*/ 1562100 h 1800225"/>
              <a:gd name="connsiteX20" fmla="*/ 1409700 w 2133600"/>
              <a:gd name="connsiteY20" fmla="*/ 1485900 h 1800225"/>
              <a:gd name="connsiteX21" fmla="*/ 1114425 w 2133600"/>
              <a:gd name="connsiteY21" fmla="*/ 1400175 h 1800225"/>
              <a:gd name="connsiteX22" fmla="*/ 800100 w 2133600"/>
              <a:gd name="connsiteY22" fmla="*/ 1343025 h 1800225"/>
              <a:gd name="connsiteX23" fmla="*/ 638175 w 2133600"/>
              <a:gd name="connsiteY23" fmla="*/ 1295400 h 1800225"/>
              <a:gd name="connsiteX24" fmla="*/ 438150 w 2133600"/>
              <a:gd name="connsiteY24" fmla="*/ 1323975 h 1800225"/>
              <a:gd name="connsiteX25" fmla="*/ 228600 w 2133600"/>
              <a:gd name="connsiteY25" fmla="*/ 1343025 h 1800225"/>
              <a:gd name="connsiteX26" fmla="*/ 28575 w 2133600"/>
              <a:gd name="connsiteY26" fmla="*/ 1343025 h 1800225"/>
              <a:gd name="connsiteX27" fmla="*/ 0 w 2133600"/>
              <a:gd name="connsiteY27" fmla="*/ 1152525 h 1800225"/>
              <a:gd name="connsiteX0" fmla="*/ 1781175 w 2133600"/>
              <a:gd name="connsiteY0" fmla="*/ 0 h 1743075"/>
              <a:gd name="connsiteX1" fmla="*/ 1905000 w 2133600"/>
              <a:gd name="connsiteY1" fmla="*/ 95250 h 1743075"/>
              <a:gd name="connsiteX2" fmla="*/ 1943100 w 2133600"/>
              <a:gd name="connsiteY2" fmla="*/ 171450 h 1743075"/>
              <a:gd name="connsiteX3" fmla="*/ 2019300 w 2133600"/>
              <a:gd name="connsiteY3" fmla="*/ 190500 h 1743075"/>
              <a:gd name="connsiteX4" fmla="*/ 1962150 w 2133600"/>
              <a:gd name="connsiteY4" fmla="*/ 285750 h 1743075"/>
              <a:gd name="connsiteX5" fmla="*/ 1990725 w 2133600"/>
              <a:gd name="connsiteY5" fmla="*/ 400050 h 1743075"/>
              <a:gd name="connsiteX6" fmla="*/ 2009775 w 2133600"/>
              <a:gd name="connsiteY6" fmla="*/ 476250 h 1743075"/>
              <a:gd name="connsiteX7" fmla="*/ 2057400 w 2133600"/>
              <a:gd name="connsiteY7" fmla="*/ 609600 h 1743075"/>
              <a:gd name="connsiteX8" fmla="*/ 1952625 w 2133600"/>
              <a:gd name="connsiteY8" fmla="*/ 733425 h 1743075"/>
              <a:gd name="connsiteX9" fmla="*/ 1952625 w 2133600"/>
              <a:gd name="connsiteY9" fmla="*/ 866775 h 1743075"/>
              <a:gd name="connsiteX10" fmla="*/ 2009775 w 2133600"/>
              <a:gd name="connsiteY10" fmla="*/ 981075 h 1743075"/>
              <a:gd name="connsiteX11" fmla="*/ 1895475 w 2133600"/>
              <a:gd name="connsiteY11" fmla="*/ 1076325 h 1743075"/>
              <a:gd name="connsiteX12" fmla="*/ 2133600 w 2133600"/>
              <a:gd name="connsiteY12" fmla="*/ 1543050 h 1743075"/>
              <a:gd name="connsiteX13" fmla="*/ 2114550 w 2133600"/>
              <a:gd name="connsiteY13" fmla="*/ 1562100 h 1743075"/>
              <a:gd name="connsiteX14" fmla="*/ 2066925 w 2133600"/>
              <a:gd name="connsiteY14" fmla="*/ 1581150 h 1743075"/>
              <a:gd name="connsiteX15" fmla="*/ 1971675 w 2133600"/>
              <a:gd name="connsiteY15" fmla="*/ 1581150 h 1743075"/>
              <a:gd name="connsiteX16" fmla="*/ 1733550 w 2133600"/>
              <a:gd name="connsiteY16" fmla="*/ 1638300 h 1743075"/>
              <a:gd name="connsiteX17" fmla="*/ 1685925 w 2133600"/>
              <a:gd name="connsiteY17" fmla="*/ 1533525 h 1743075"/>
              <a:gd name="connsiteX18" fmla="*/ 1466850 w 2133600"/>
              <a:gd name="connsiteY18" fmla="*/ 1743075 h 1743075"/>
              <a:gd name="connsiteX19" fmla="*/ 1476375 w 2133600"/>
              <a:gd name="connsiteY19" fmla="*/ 1562100 h 1743075"/>
              <a:gd name="connsiteX20" fmla="*/ 1409700 w 2133600"/>
              <a:gd name="connsiteY20" fmla="*/ 1485900 h 1743075"/>
              <a:gd name="connsiteX21" fmla="*/ 1114425 w 2133600"/>
              <a:gd name="connsiteY21" fmla="*/ 1400175 h 1743075"/>
              <a:gd name="connsiteX22" fmla="*/ 800100 w 2133600"/>
              <a:gd name="connsiteY22" fmla="*/ 1343025 h 1743075"/>
              <a:gd name="connsiteX23" fmla="*/ 638175 w 2133600"/>
              <a:gd name="connsiteY23" fmla="*/ 1295400 h 1743075"/>
              <a:gd name="connsiteX24" fmla="*/ 438150 w 2133600"/>
              <a:gd name="connsiteY24" fmla="*/ 1323975 h 1743075"/>
              <a:gd name="connsiteX25" fmla="*/ 228600 w 2133600"/>
              <a:gd name="connsiteY25" fmla="*/ 1343025 h 1743075"/>
              <a:gd name="connsiteX26" fmla="*/ 28575 w 2133600"/>
              <a:gd name="connsiteY26" fmla="*/ 1343025 h 1743075"/>
              <a:gd name="connsiteX27" fmla="*/ 0 w 2133600"/>
              <a:gd name="connsiteY27" fmla="*/ 1152525 h 1743075"/>
              <a:gd name="connsiteX0" fmla="*/ 1781175 w 2133600"/>
              <a:gd name="connsiteY0" fmla="*/ 0 h 1743075"/>
              <a:gd name="connsiteX1" fmla="*/ 1905000 w 2133600"/>
              <a:gd name="connsiteY1" fmla="*/ 95250 h 1743075"/>
              <a:gd name="connsiteX2" fmla="*/ 1943100 w 2133600"/>
              <a:gd name="connsiteY2" fmla="*/ 171450 h 1743075"/>
              <a:gd name="connsiteX3" fmla="*/ 2019300 w 2133600"/>
              <a:gd name="connsiteY3" fmla="*/ 190500 h 1743075"/>
              <a:gd name="connsiteX4" fmla="*/ 1962150 w 2133600"/>
              <a:gd name="connsiteY4" fmla="*/ 285750 h 1743075"/>
              <a:gd name="connsiteX5" fmla="*/ 1990725 w 2133600"/>
              <a:gd name="connsiteY5" fmla="*/ 400050 h 1743075"/>
              <a:gd name="connsiteX6" fmla="*/ 2009775 w 2133600"/>
              <a:gd name="connsiteY6" fmla="*/ 476250 h 1743075"/>
              <a:gd name="connsiteX7" fmla="*/ 2057400 w 2133600"/>
              <a:gd name="connsiteY7" fmla="*/ 609600 h 1743075"/>
              <a:gd name="connsiteX8" fmla="*/ 1952625 w 2133600"/>
              <a:gd name="connsiteY8" fmla="*/ 733425 h 1743075"/>
              <a:gd name="connsiteX9" fmla="*/ 1952625 w 2133600"/>
              <a:gd name="connsiteY9" fmla="*/ 866775 h 1743075"/>
              <a:gd name="connsiteX10" fmla="*/ 2009775 w 2133600"/>
              <a:gd name="connsiteY10" fmla="*/ 981075 h 1743075"/>
              <a:gd name="connsiteX11" fmla="*/ 1895475 w 2133600"/>
              <a:gd name="connsiteY11" fmla="*/ 1076325 h 1743075"/>
              <a:gd name="connsiteX12" fmla="*/ 2133600 w 2133600"/>
              <a:gd name="connsiteY12" fmla="*/ 1543050 h 1743075"/>
              <a:gd name="connsiteX13" fmla="*/ 2114550 w 2133600"/>
              <a:gd name="connsiteY13" fmla="*/ 1562100 h 1743075"/>
              <a:gd name="connsiteX14" fmla="*/ 2066925 w 2133600"/>
              <a:gd name="connsiteY14" fmla="*/ 1581150 h 1743075"/>
              <a:gd name="connsiteX15" fmla="*/ 1971675 w 2133600"/>
              <a:gd name="connsiteY15" fmla="*/ 1581150 h 1743075"/>
              <a:gd name="connsiteX16" fmla="*/ 1762125 w 2133600"/>
              <a:gd name="connsiteY16" fmla="*/ 1590675 h 1743075"/>
              <a:gd name="connsiteX17" fmla="*/ 1685925 w 2133600"/>
              <a:gd name="connsiteY17" fmla="*/ 1533525 h 1743075"/>
              <a:gd name="connsiteX18" fmla="*/ 1466850 w 2133600"/>
              <a:gd name="connsiteY18" fmla="*/ 1743075 h 1743075"/>
              <a:gd name="connsiteX19" fmla="*/ 1476375 w 2133600"/>
              <a:gd name="connsiteY19" fmla="*/ 1562100 h 1743075"/>
              <a:gd name="connsiteX20" fmla="*/ 1409700 w 2133600"/>
              <a:gd name="connsiteY20" fmla="*/ 1485900 h 1743075"/>
              <a:gd name="connsiteX21" fmla="*/ 1114425 w 2133600"/>
              <a:gd name="connsiteY21" fmla="*/ 1400175 h 1743075"/>
              <a:gd name="connsiteX22" fmla="*/ 800100 w 2133600"/>
              <a:gd name="connsiteY22" fmla="*/ 1343025 h 1743075"/>
              <a:gd name="connsiteX23" fmla="*/ 638175 w 2133600"/>
              <a:gd name="connsiteY23" fmla="*/ 1295400 h 1743075"/>
              <a:gd name="connsiteX24" fmla="*/ 438150 w 2133600"/>
              <a:gd name="connsiteY24" fmla="*/ 1323975 h 1743075"/>
              <a:gd name="connsiteX25" fmla="*/ 228600 w 2133600"/>
              <a:gd name="connsiteY25" fmla="*/ 1343025 h 1743075"/>
              <a:gd name="connsiteX26" fmla="*/ 28575 w 2133600"/>
              <a:gd name="connsiteY26" fmla="*/ 1343025 h 1743075"/>
              <a:gd name="connsiteX27" fmla="*/ 0 w 2133600"/>
              <a:gd name="connsiteY27" fmla="*/ 1152525 h 1743075"/>
              <a:gd name="connsiteX0" fmla="*/ 1781175 w 2133600"/>
              <a:gd name="connsiteY0" fmla="*/ 0 h 1590675"/>
              <a:gd name="connsiteX1" fmla="*/ 1905000 w 2133600"/>
              <a:gd name="connsiteY1" fmla="*/ 95250 h 1590675"/>
              <a:gd name="connsiteX2" fmla="*/ 1943100 w 2133600"/>
              <a:gd name="connsiteY2" fmla="*/ 171450 h 1590675"/>
              <a:gd name="connsiteX3" fmla="*/ 2019300 w 2133600"/>
              <a:gd name="connsiteY3" fmla="*/ 190500 h 1590675"/>
              <a:gd name="connsiteX4" fmla="*/ 1962150 w 2133600"/>
              <a:gd name="connsiteY4" fmla="*/ 285750 h 1590675"/>
              <a:gd name="connsiteX5" fmla="*/ 1990725 w 2133600"/>
              <a:gd name="connsiteY5" fmla="*/ 400050 h 1590675"/>
              <a:gd name="connsiteX6" fmla="*/ 2009775 w 2133600"/>
              <a:gd name="connsiteY6" fmla="*/ 476250 h 1590675"/>
              <a:gd name="connsiteX7" fmla="*/ 2057400 w 2133600"/>
              <a:gd name="connsiteY7" fmla="*/ 609600 h 1590675"/>
              <a:gd name="connsiteX8" fmla="*/ 1952625 w 2133600"/>
              <a:gd name="connsiteY8" fmla="*/ 733425 h 1590675"/>
              <a:gd name="connsiteX9" fmla="*/ 1952625 w 2133600"/>
              <a:gd name="connsiteY9" fmla="*/ 866775 h 1590675"/>
              <a:gd name="connsiteX10" fmla="*/ 2009775 w 2133600"/>
              <a:gd name="connsiteY10" fmla="*/ 981075 h 1590675"/>
              <a:gd name="connsiteX11" fmla="*/ 1895475 w 2133600"/>
              <a:gd name="connsiteY11" fmla="*/ 1076325 h 1590675"/>
              <a:gd name="connsiteX12" fmla="*/ 2133600 w 2133600"/>
              <a:gd name="connsiteY12" fmla="*/ 1543050 h 1590675"/>
              <a:gd name="connsiteX13" fmla="*/ 2114550 w 2133600"/>
              <a:gd name="connsiteY13" fmla="*/ 1562100 h 1590675"/>
              <a:gd name="connsiteX14" fmla="*/ 2066925 w 2133600"/>
              <a:gd name="connsiteY14" fmla="*/ 1581150 h 1590675"/>
              <a:gd name="connsiteX15" fmla="*/ 1971675 w 2133600"/>
              <a:gd name="connsiteY15" fmla="*/ 1581150 h 1590675"/>
              <a:gd name="connsiteX16" fmla="*/ 1762125 w 2133600"/>
              <a:gd name="connsiteY16" fmla="*/ 1590675 h 1590675"/>
              <a:gd name="connsiteX17" fmla="*/ 1685925 w 2133600"/>
              <a:gd name="connsiteY17" fmla="*/ 1533525 h 1590675"/>
              <a:gd name="connsiteX18" fmla="*/ 1590675 w 2133600"/>
              <a:gd name="connsiteY18" fmla="*/ 1562100 h 1590675"/>
              <a:gd name="connsiteX19" fmla="*/ 1476375 w 2133600"/>
              <a:gd name="connsiteY19" fmla="*/ 1562100 h 1590675"/>
              <a:gd name="connsiteX20" fmla="*/ 1409700 w 2133600"/>
              <a:gd name="connsiteY20" fmla="*/ 1485900 h 1590675"/>
              <a:gd name="connsiteX21" fmla="*/ 1114425 w 2133600"/>
              <a:gd name="connsiteY21" fmla="*/ 1400175 h 1590675"/>
              <a:gd name="connsiteX22" fmla="*/ 800100 w 2133600"/>
              <a:gd name="connsiteY22" fmla="*/ 1343025 h 1590675"/>
              <a:gd name="connsiteX23" fmla="*/ 638175 w 2133600"/>
              <a:gd name="connsiteY23" fmla="*/ 1295400 h 1590675"/>
              <a:gd name="connsiteX24" fmla="*/ 438150 w 2133600"/>
              <a:gd name="connsiteY24" fmla="*/ 1323975 h 1590675"/>
              <a:gd name="connsiteX25" fmla="*/ 228600 w 2133600"/>
              <a:gd name="connsiteY25" fmla="*/ 1343025 h 1590675"/>
              <a:gd name="connsiteX26" fmla="*/ 28575 w 2133600"/>
              <a:gd name="connsiteY26" fmla="*/ 1343025 h 1590675"/>
              <a:gd name="connsiteX27" fmla="*/ 0 w 2133600"/>
              <a:gd name="connsiteY27" fmla="*/ 1152525 h 1590675"/>
              <a:gd name="connsiteX0" fmla="*/ 1781175 w 2133600"/>
              <a:gd name="connsiteY0" fmla="*/ 0 h 1590675"/>
              <a:gd name="connsiteX1" fmla="*/ 1905000 w 2133600"/>
              <a:gd name="connsiteY1" fmla="*/ 95250 h 1590675"/>
              <a:gd name="connsiteX2" fmla="*/ 1943100 w 2133600"/>
              <a:gd name="connsiteY2" fmla="*/ 171450 h 1590675"/>
              <a:gd name="connsiteX3" fmla="*/ 2019300 w 2133600"/>
              <a:gd name="connsiteY3" fmla="*/ 190500 h 1590675"/>
              <a:gd name="connsiteX4" fmla="*/ 1962150 w 2133600"/>
              <a:gd name="connsiteY4" fmla="*/ 285750 h 1590675"/>
              <a:gd name="connsiteX5" fmla="*/ 1990725 w 2133600"/>
              <a:gd name="connsiteY5" fmla="*/ 400050 h 1590675"/>
              <a:gd name="connsiteX6" fmla="*/ 2009775 w 2133600"/>
              <a:gd name="connsiteY6" fmla="*/ 476250 h 1590675"/>
              <a:gd name="connsiteX7" fmla="*/ 2057400 w 2133600"/>
              <a:gd name="connsiteY7" fmla="*/ 609600 h 1590675"/>
              <a:gd name="connsiteX8" fmla="*/ 1952625 w 2133600"/>
              <a:gd name="connsiteY8" fmla="*/ 733425 h 1590675"/>
              <a:gd name="connsiteX9" fmla="*/ 1952625 w 2133600"/>
              <a:gd name="connsiteY9" fmla="*/ 866775 h 1590675"/>
              <a:gd name="connsiteX10" fmla="*/ 2009775 w 2133600"/>
              <a:gd name="connsiteY10" fmla="*/ 981075 h 1590675"/>
              <a:gd name="connsiteX11" fmla="*/ 1895475 w 2133600"/>
              <a:gd name="connsiteY11" fmla="*/ 1076325 h 1590675"/>
              <a:gd name="connsiteX12" fmla="*/ 2133600 w 2133600"/>
              <a:gd name="connsiteY12" fmla="*/ 1543050 h 1590675"/>
              <a:gd name="connsiteX13" fmla="*/ 2114550 w 2133600"/>
              <a:gd name="connsiteY13" fmla="*/ 1562100 h 1590675"/>
              <a:gd name="connsiteX14" fmla="*/ 2066925 w 2133600"/>
              <a:gd name="connsiteY14" fmla="*/ 1581150 h 1590675"/>
              <a:gd name="connsiteX15" fmla="*/ 1971675 w 2133600"/>
              <a:gd name="connsiteY15" fmla="*/ 1581150 h 1590675"/>
              <a:gd name="connsiteX16" fmla="*/ 1762125 w 2133600"/>
              <a:gd name="connsiteY16" fmla="*/ 1590675 h 1590675"/>
              <a:gd name="connsiteX17" fmla="*/ 1685925 w 2133600"/>
              <a:gd name="connsiteY17" fmla="*/ 1533525 h 1590675"/>
              <a:gd name="connsiteX18" fmla="*/ 1590675 w 2133600"/>
              <a:gd name="connsiteY18" fmla="*/ 1562100 h 1590675"/>
              <a:gd name="connsiteX19" fmla="*/ 1485900 w 2133600"/>
              <a:gd name="connsiteY19" fmla="*/ 1495425 h 1590675"/>
              <a:gd name="connsiteX20" fmla="*/ 1409700 w 2133600"/>
              <a:gd name="connsiteY20" fmla="*/ 1485900 h 1590675"/>
              <a:gd name="connsiteX21" fmla="*/ 1114425 w 2133600"/>
              <a:gd name="connsiteY21" fmla="*/ 1400175 h 1590675"/>
              <a:gd name="connsiteX22" fmla="*/ 800100 w 2133600"/>
              <a:gd name="connsiteY22" fmla="*/ 1343025 h 1590675"/>
              <a:gd name="connsiteX23" fmla="*/ 638175 w 2133600"/>
              <a:gd name="connsiteY23" fmla="*/ 1295400 h 1590675"/>
              <a:gd name="connsiteX24" fmla="*/ 438150 w 2133600"/>
              <a:gd name="connsiteY24" fmla="*/ 1323975 h 1590675"/>
              <a:gd name="connsiteX25" fmla="*/ 228600 w 2133600"/>
              <a:gd name="connsiteY25" fmla="*/ 1343025 h 1590675"/>
              <a:gd name="connsiteX26" fmla="*/ 28575 w 2133600"/>
              <a:gd name="connsiteY26" fmla="*/ 1343025 h 1590675"/>
              <a:gd name="connsiteX27" fmla="*/ 0 w 2133600"/>
              <a:gd name="connsiteY27" fmla="*/ 1152525 h 1590675"/>
              <a:gd name="connsiteX0" fmla="*/ 1781175 w 2114550"/>
              <a:gd name="connsiteY0" fmla="*/ 0 h 1590675"/>
              <a:gd name="connsiteX1" fmla="*/ 1905000 w 2114550"/>
              <a:gd name="connsiteY1" fmla="*/ 95250 h 1590675"/>
              <a:gd name="connsiteX2" fmla="*/ 1943100 w 2114550"/>
              <a:gd name="connsiteY2" fmla="*/ 171450 h 1590675"/>
              <a:gd name="connsiteX3" fmla="*/ 2019300 w 2114550"/>
              <a:gd name="connsiteY3" fmla="*/ 190500 h 1590675"/>
              <a:gd name="connsiteX4" fmla="*/ 1962150 w 2114550"/>
              <a:gd name="connsiteY4" fmla="*/ 285750 h 1590675"/>
              <a:gd name="connsiteX5" fmla="*/ 1990725 w 2114550"/>
              <a:gd name="connsiteY5" fmla="*/ 400050 h 1590675"/>
              <a:gd name="connsiteX6" fmla="*/ 2009775 w 2114550"/>
              <a:gd name="connsiteY6" fmla="*/ 476250 h 1590675"/>
              <a:gd name="connsiteX7" fmla="*/ 2057400 w 2114550"/>
              <a:gd name="connsiteY7" fmla="*/ 609600 h 1590675"/>
              <a:gd name="connsiteX8" fmla="*/ 1952625 w 2114550"/>
              <a:gd name="connsiteY8" fmla="*/ 733425 h 1590675"/>
              <a:gd name="connsiteX9" fmla="*/ 1952625 w 2114550"/>
              <a:gd name="connsiteY9" fmla="*/ 866775 h 1590675"/>
              <a:gd name="connsiteX10" fmla="*/ 2009775 w 2114550"/>
              <a:gd name="connsiteY10" fmla="*/ 981075 h 1590675"/>
              <a:gd name="connsiteX11" fmla="*/ 1895475 w 2114550"/>
              <a:gd name="connsiteY11" fmla="*/ 1076325 h 1590675"/>
              <a:gd name="connsiteX12" fmla="*/ 2019300 w 2114550"/>
              <a:gd name="connsiteY12" fmla="*/ 1457325 h 1590675"/>
              <a:gd name="connsiteX13" fmla="*/ 2114550 w 2114550"/>
              <a:gd name="connsiteY13" fmla="*/ 1562100 h 1590675"/>
              <a:gd name="connsiteX14" fmla="*/ 2066925 w 2114550"/>
              <a:gd name="connsiteY14" fmla="*/ 1581150 h 1590675"/>
              <a:gd name="connsiteX15" fmla="*/ 1971675 w 2114550"/>
              <a:gd name="connsiteY15" fmla="*/ 1581150 h 1590675"/>
              <a:gd name="connsiteX16" fmla="*/ 1762125 w 2114550"/>
              <a:gd name="connsiteY16" fmla="*/ 1590675 h 1590675"/>
              <a:gd name="connsiteX17" fmla="*/ 1685925 w 2114550"/>
              <a:gd name="connsiteY17" fmla="*/ 1533525 h 1590675"/>
              <a:gd name="connsiteX18" fmla="*/ 1590675 w 2114550"/>
              <a:gd name="connsiteY18" fmla="*/ 1562100 h 1590675"/>
              <a:gd name="connsiteX19" fmla="*/ 1485900 w 2114550"/>
              <a:gd name="connsiteY19" fmla="*/ 1495425 h 1590675"/>
              <a:gd name="connsiteX20" fmla="*/ 1409700 w 2114550"/>
              <a:gd name="connsiteY20" fmla="*/ 1485900 h 1590675"/>
              <a:gd name="connsiteX21" fmla="*/ 1114425 w 2114550"/>
              <a:gd name="connsiteY21" fmla="*/ 1400175 h 1590675"/>
              <a:gd name="connsiteX22" fmla="*/ 800100 w 2114550"/>
              <a:gd name="connsiteY22" fmla="*/ 1343025 h 1590675"/>
              <a:gd name="connsiteX23" fmla="*/ 638175 w 2114550"/>
              <a:gd name="connsiteY23" fmla="*/ 1295400 h 1590675"/>
              <a:gd name="connsiteX24" fmla="*/ 438150 w 2114550"/>
              <a:gd name="connsiteY24" fmla="*/ 1323975 h 1590675"/>
              <a:gd name="connsiteX25" fmla="*/ 228600 w 2114550"/>
              <a:gd name="connsiteY25" fmla="*/ 1343025 h 1590675"/>
              <a:gd name="connsiteX26" fmla="*/ 28575 w 2114550"/>
              <a:gd name="connsiteY26" fmla="*/ 1343025 h 1590675"/>
              <a:gd name="connsiteX27" fmla="*/ 0 w 2114550"/>
              <a:gd name="connsiteY27" fmla="*/ 1152525 h 1590675"/>
              <a:gd name="connsiteX0" fmla="*/ 1781175 w 2066925"/>
              <a:gd name="connsiteY0" fmla="*/ 0 h 1590675"/>
              <a:gd name="connsiteX1" fmla="*/ 1905000 w 2066925"/>
              <a:gd name="connsiteY1" fmla="*/ 95250 h 1590675"/>
              <a:gd name="connsiteX2" fmla="*/ 1943100 w 2066925"/>
              <a:gd name="connsiteY2" fmla="*/ 171450 h 1590675"/>
              <a:gd name="connsiteX3" fmla="*/ 2019300 w 2066925"/>
              <a:gd name="connsiteY3" fmla="*/ 190500 h 1590675"/>
              <a:gd name="connsiteX4" fmla="*/ 1962150 w 2066925"/>
              <a:gd name="connsiteY4" fmla="*/ 285750 h 1590675"/>
              <a:gd name="connsiteX5" fmla="*/ 1990725 w 2066925"/>
              <a:gd name="connsiteY5" fmla="*/ 400050 h 1590675"/>
              <a:gd name="connsiteX6" fmla="*/ 2009775 w 2066925"/>
              <a:gd name="connsiteY6" fmla="*/ 476250 h 1590675"/>
              <a:gd name="connsiteX7" fmla="*/ 2057400 w 2066925"/>
              <a:gd name="connsiteY7" fmla="*/ 609600 h 1590675"/>
              <a:gd name="connsiteX8" fmla="*/ 1952625 w 2066925"/>
              <a:gd name="connsiteY8" fmla="*/ 733425 h 1590675"/>
              <a:gd name="connsiteX9" fmla="*/ 1952625 w 2066925"/>
              <a:gd name="connsiteY9" fmla="*/ 866775 h 1590675"/>
              <a:gd name="connsiteX10" fmla="*/ 2009775 w 2066925"/>
              <a:gd name="connsiteY10" fmla="*/ 981075 h 1590675"/>
              <a:gd name="connsiteX11" fmla="*/ 1895475 w 2066925"/>
              <a:gd name="connsiteY11" fmla="*/ 1076325 h 1590675"/>
              <a:gd name="connsiteX12" fmla="*/ 2019300 w 2066925"/>
              <a:gd name="connsiteY12" fmla="*/ 1457325 h 1590675"/>
              <a:gd name="connsiteX13" fmla="*/ 2009775 w 2066925"/>
              <a:gd name="connsiteY13" fmla="*/ 1524000 h 1590675"/>
              <a:gd name="connsiteX14" fmla="*/ 2066925 w 2066925"/>
              <a:gd name="connsiteY14" fmla="*/ 1581150 h 1590675"/>
              <a:gd name="connsiteX15" fmla="*/ 1971675 w 2066925"/>
              <a:gd name="connsiteY15" fmla="*/ 1581150 h 1590675"/>
              <a:gd name="connsiteX16" fmla="*/ 1762125 w 2066925"/>
              <a:gd name="connsiteY16" fmla="*/ 1590675 h 1590675"/>
              <a:gd name="connsiteX17" fmla="*/ 1685925 w 2066925"/>
              <a:gd name="connsiteY17" fmla="*/ 1533525 h 1590675"/>
              <a:gd name="connsiteX18" fmla="*/ 1590675 w 2066925"/>
              <a:gd name="connsiteY18" fmla="*/ 1562100 h 1590675"/>
              <a:gd name="connsiteX19" fmla="*/ 1485900 w 2066925"/>
              <a:gd name="connsiteY19" fmla="*/ 1495425 h 1590675"/>
              <a:gd name="connsiteX20" fmla="*/ 1409700 w 2066925"/>
              <a:gd name="connsiteY20" fmla="*/ 1485900 h 1590675"/>
              <a:gd name="connsiteX21" fmla="*/ 1114425 w 2066925"/>
              <a:gd name="connsiteY21" fmla="*/ 1400175 h 1590675"/>
              <a:gd name="connsiteX22" fmla="*/ 800100 w 2066925"/>
              <a:gd name="connsiteY22" fmla="*/ 1343025 h 1590675"/>
              <a:gd name="connsiteX23" fmla="*/ 638175 w 2066925"/>
              <a:gd name="connsiteY23" fmla="*/ 1295400 h 1590675"/>
              <a:gd name="connsiteX24" fmla="*/ 438150 w 2066925"/>
              <a:gd name="connsiteY24" fmla="*/ 1323975 h 1590675"/>
              <a:gd name="connsiteX25" fmla="*/ 228600 w 2066925"/>
              <a:gd name="connsiteY25" fmla="*/ 1343025 h 1590675"/>
              <a:gd name="connsiteX26" fmla="*/ 28575 w 2066925"/>
              <a:gd name="connsiteY26" fmla="*/ 1343025 h 1590675"/>
              <a:gd name="connsiteX27" fmla="*/ 0 w 2066925"/>
              <a:gd name="connsiteY27" fmla="*/ 1152525 h 1590675"/>
              <a:gd name="connsiteX0" fmla="*/ 1781175 w 2057400"/>
              <a:gd name="connsiteY0" fmla="*/ 0 h 1590675"/>
              <a:gd name="connsiteX1" fmla="*/ 1905000 w 2057400"/>
              <a:gd name="connsiteY1" fmla="*/ 95250 h 1590675"/>
              <a:gd name="connsiteX2" fmla="*/ 1943100 w 2057400"/>
              <a:gd name="connsiteY2" fmla="*/ 171450 h 1590675"/>
              <a:gd name="connsiteX3" fmla="*/ 2019300 w 2057400"/>
              <a:gd name="connsiteY3" fmla="*/ 190500 h 1590675"/>
              <a:gd name="connsiteX4" fmla="*/ 1962150 w 2057400"/>
              <a:gd name="connsiteY4" fmla="*/ 285750 h 1590675"/>
              <a:gd name="connsiteX5" fmla="*/ 1990725 w 2057400"/>
              <a:gd name="connsiteY5" fmla="*/ 400050 h 1590675"/>
              <a:gd name="connsiteX6" fmla="*/ 2009775 w 2057400"/>
              <a:gd name="connsiteY6" fmla="*/ 476250 h 1590675"/>
              <a:gd name="connsiteX7" fmla="*/ 2057400 w 2057400"/>
              <a:gd name="connsiteY7" fmla="*/ 609600 h 1590675"/>
              <a:gd name="connsiteX8" fmla="*/ 1952625 w 2057400"/>
              <a:gd name="connsiteY8" fmla="*/ 733425 h 1590675"/>
              <a:gd name="connsiteX9" fmla="*/ 1952625 w 2057400"/>
              <a:gd name="connsiteY9" fmla="*/ 866775 h 1590675"/>
              <a:gd name="connsiteX10" fmla="*/ 2009775 w 2057400"/>
              <a:gd name="connsiteY10" fmla="*/ 981075 h 1590675"/>
              <a:gd name="connsiteX11" fmla="*/ 1895475 w 2057400"/>
              <a:gd name="connsiteY11" fmla="*/ 1076325 h 1590675"/>
              <a:gd name="connsiteX12" fmla="*/ 2019300 w 2057400"/>
              <a:gd name="connsiteY12" fmla="*/ 1457325 h 1590675"/>
              <a:gd name="connsiteX13" fmla="*/ 2009775 w 2057400"/>
              <a:gd name="connsiteY13" fmla="*/ 1524000 h 1590675"/>
              <a:gd name="connsiteX14" fmla="*/ 1981200 w 2057400"/>
              <a:gd name="connsiteY14" fmla="*/ 1533525 h 1590675"/>
              <a:gd name="connsiteX15" fmla="*/ 1971675 w 2057400"/>
              <a:gd name="connsiteY15" fmla="*/ 1581150 h 1590675"/>
              <a:gd name="connsiteX16" fmla="*/ 1762125 w 2057400"/>
              <a:gd name="connsiteY16" fmla="*/ 1590675 h 1590675"/>
              <a:gd name="connsiteX17" fmla="*/ 1685925 w 2057400"/>
              <a:gd name="connsiteY17" fmla="*/ 1533525 h 1590675"/>
              <a:gd name="connsiteX18" fmla="*/ 1590675 w 2057400"/>
              <a:gd name="connsiteY18" fmla="*/ 1562100 h 1590675"/>
              <a:gd name="connsiteX19" fmla="*/ 1485900 w 2057400"/>
              <a:gd name="connsiteY19" fmla="*/ 1495425 h 1590675"/>
              <a:gd name="connsiteX20" fmla="*/ 1409700 w 2057400"/>
              <a:gd name="connsiteY20" fmla="*/ 1485900 h 1590675"/>
              <a:gd name="connsiteX21" fmla="*/ 1114425 w 2057400"/>
              <a:gd name="connsiteY21" fmla="*/ 1400175 h 1590675"/>
              <a:gd name="connsiteX22" fmla="*/ 800100 w 2057400"/>
              <a:gd name="connsiteY22" fmla="*/ 1343025 h 1590675"/>
              <a:gd name="connsiteX23" fmla="*/ 638175 w 2057400"/>
              <a:gd name="connsiteY23" fmla="*/ 1295400 h 1590675"/>
              <a:gd name="connsiteX24" fmla="*/ 438150 w 2057400"/>
              <a:gd name="connsiteY24" fmla="*/ 1323975 h 1590675"/>
              <a:gd name="connsiteX25" fmla="*/ 228600 w 2057400"/>
              <a:gd name="connsiteY25" fmla="*/ 1343025 h 1590675"/>
              <a:gd name="connsiteX26" fmla="*/ 28575 w 2057400"/>
              <a:gd name="connsiteY26" fmla="*/ 1343025 h 1590675"/>
              <a:gd name="connsiteX27" fmla="*/ 0 w 2057400"/>
              <a:gd name="connsiteY27" fmla="*/ 1152525 h 1590675"/>
              <a:gd name="connsiteX0" fmla="*/ 1781175 w 2057400"/>
              <a:gd name="connsiteY0" fmla="*/ 0 h 1590675"/>
              <a:gd name="connsiteX1" fmla="*/ 1905000 w 2057400"/>
              <a:gd name="connsiteY1" fmla="*/ 95250 h 1590675"/>
              <a:gd name="connsiteX2" fmla="*/ 1943100 w 2057400"/>
              <a:gd name="connsiteY2" fmla="*/ 171450 h 1590675"/>
              <a:gd name="connsiteX3" fmla="*/ 2019300 w 2057400"/>
              <a:gd name="connsiteY3" fmla="*/ 190500 h 1590675"/>
              <a:gd name="connsiteX4" fmla="*/ 1962150 w 2057400"/>
              <a:gd name="connsiteY4" fmla="*/ 285750 h 1590675"/>
              <a:gd name="connsiteX5" fmla="*/ 1990725 w 2057400"/>
              <a:gd name="connsiteY5" fmla="*/ 400050 h 1590675"/>
              <a:gd name="connsiteX6" fmla="*/ 2009775 w 2057400"/>
              <a:gd name="connsiteY6" fmla="*/ 476250 h 1590675"/>
              <a:gd name="connsiteX7" fmla="*/ 2057400 w 2057400"/>
              <a:gd name="connsiteY7" fmla="*/ 609600 h 1590675"/>
              <a:gd name="connsiteX8" fmla="*/ 1952625 w 2057400"/>
              <a:gd name="connsiteY8" fmla="*/ 733425 h 1590675"/>
              <a:gd name="connsiteX9" fmla="*/ 1952625 w 2057400"/>
              <a:gd name="connsiteY9" fmla="*/ 866775 h 1590675"/>
              <a:gd name="connsiteX10" fmla="*/ 2009775 w 2057400"/>
              <a:gd name="connsiteY10" fmla="*/ 981075 h 1590675"/>
              <a:gd name="connsiteX11" fmla="*/ 1895475 w 2057400"/>
              <a:gd name="connsiteY11" fmla="*/ 1076325 h 1590675"/>
              <a:gd name="connsiteX12" fmla="*/ 2019300 w 2057400"/>
              <a:gd name="connsiteY12" fmla="*/ 1457325 h 1590675"/>
              <a:gd name="connsiteX13" fmla="*/ 2009775 w 2057400"/>
              <a:gd name="connsiteY13" fmla="*/ 1524000 h 1590675"/>
              <a:gd name="connsiteX14" fmla="*/ 1981200 w 2057400"/>
              <a:gd name="connsiteY14" fmla="*/ 1533525 h 1590675"/>
              <a:gd name="connsiteX15" fmla="*/ 1924050 w 2057400"/>
              <a:gd name="connsiteY15" fmla="*/ 1590675 h 1590675"/>
              <a:gd name="connsiteX16" fmla="*/ 1762125 w 2057400"/>
              <a:gd name="connsiteY16" fmla="*/ 1590675 h 1590675"/>
              <a:gd name="connsiteX17" fmla="*/ 1685925 w 2057400"/>
              <a:gd name="connsiteY17" fmla="*/ 1533525 h 1590675"/>
              <a:gd name="connsiteX18" fmla="*/ 1590675 w 2057400"/>
              <a:gd name="connsiteY18" fmla="*/ 1562100 h 1590675"/>
              <a:gd name="connsiteX19" fmla="*/ 1485900 w 2057400"/>
              <a:gd name="connsiteY19" fmla="*/ 1495425 h 1590675"/>
              <a:gd name="connsiteX20" fmla="*/ 1409700 w 2057400"/>
              <a:gd name="connsiteY20" fmla="*/ 1485900 h 1590675"/>
              <a:gd name="connsiteX21" fmla="*/ 1114425 w 2057400"/>
              <a:gd name="connsiteY21" fmla="*/ 1400175 h 1590675"/>
              <a:gd name="connsiteX22" fmla="*/ 800100 w 2057400"/>
              <a:gd name="connsiteY22" fmla="*/ 1343025 h 1590675"/>
              <a:gd name="connsiteX23" fmla="*/ 638175 w 2057400"/>
              <a:gd name="connsiteY23" fmla="*/ 1295400 h 1590675"/>
              <a:gd name="connsiteX24" fmla="*/ 438150 w 2057400"/>
              <a:gd name="connsiteY24" fmla="*/ 1323975 h 1590675"/>
              <a:gd name="connsiteX25" fmla="*/ 228600 w 2057400"/>
              <a:gd name="connsiteY25" fmla="*/ 1343025 h 1590675"/>
              <a:gd name="connsiteX26" fmla="*/ 28575 w 2057400"/>
              <a:gd name="connsiteY26" fmla="*/ 1343025 h 1590675"/>
              <a:gd name="connsiteX27" fmla="*/ 0 w 2057400"/>
              <a:gd name="connsiteY27" fmla="*/ 1152525 h 1590675"/>
              <a:gd name="connsiteX0" fmla="*/ 1781175 w 2057400"/>
              <a:gd name="connsiteY0" fmla="*/ 0 h 1600200"/>
              <a:gd name="connsiteX1" fmla="*/ 1905000 w 2057400"/>
              <a:gd name="connsiteY1" fmla="*/ 95250 h 1600200"/>
              <a:gd name="connsiteX2" fmla="*/ 1943100 w 2057400"/>
              <a:gd name="connsiteY2" fmla="*/ 171450 h 1600200"/>
              <a:gd name="connsiteX3" fmla="*/ 2019300 w 2057400"/>
              <a:gd name="connsiteY3" fmla="*/ 190500 h 1600200"/>
              <a:gd name="connsiteX4" fmla="*/ 1962150 w 2057400"/>
              <a:gd name="connsiteY4" fmla="*/ 285750 h 1600200"/>
              <a:gd name="connsiteX5" fmla="*/ 1990725 w 2057400"/>
              <a:gd name="connsiteY5" fmla="*/ 400050 h 1600200"/>
              <a:gd name="connsiteX6" fmla="*/ 2009775 w 2057400"/>
              <a:gd name="connsiteY6" fmla="*/ 476250 h 1600200"/>
              <a:gd name="connsiteX7" fmla="*/ 2057400 w 2057400"/>
              <a:gd name="connsiteY7" fmla="*/ 609600 h 1600200"/>
              <a:gd name="connsiteX8" fmla="*/ 1952625 w 2057400"/>
              <a:gd name="connsiteY8" fmla="*/ 733425 h 1600200"/>
              <a:gd name="connsiteX9" fmla="*/ 1952625 w 2057400"/>
              <a:gd name="connsiteY9" fmla="*/ 866775 h 1600200"/>
              <a:gd name="connsiteX10" fmla="*/ 2009775 w 2057400"/>
              <a:gd name="connsiteY10" fmla="*/ 981075 h 1600200"/>
              <a:gd name="connsiteX11" fmla="*/ 1895475 w 2057400"/>
              <a:gd name="connsiteY11" fmla="*/ 1076325 h 1600200"/>
              <a:gd name="connsiteX12" fmla="*/ 2019300 w 2057400"/>
              <a:gd name="connsiteY12" fmla="*/ 1457325 h 1600200"/>
              <a:gd name="connsiteX13" fmla="*/ 2009775 w 2057400"/>
              <a:gd name="connsiteY13" fmla="*/ 1524000 h 1600200"/>
              <a:gd name="connsiteX14" fmla="*/ 1981200 w 2057400"/>
              <a:gd name="connsiteY14" fmla="*/ 1533525 h 1600200"/>
              <a:gd name="connsiteX15" fmla="*/ 1924050 w 2057400"/>
              <a:gd name="connsiteY15" fmla="*/ 1590675 h 1600200"/>
              <a:gd name="connsiteX16" fmla="*/ 1752600 w 2057400"/>
              <a:gd name="connsiteY16" fmla="*/ 1600200 h 1600200"/>
              <a:gd name="connsiteX17" fmla="*/ 1685925 w 2057400"/>
              <a:gd name="connsiteY17" fmla="*/ 1533525 h 1600200"/>
              <a:gd name="connsiteX18" fmla="*/ 1590675 w 2057400"/>
              <a:gd name="connsiteY18" fmla="*/ 1562100 h 1600200"/>
              <a:gd name="connsiteX19" fmla="*/ 1485900 w 2057400"/>
              <a:gd name="connsiteY19" fmla="*/ 1495425 h 1600200"/>
              <a:gd name="connsiteX20" fmla="*/ 1409700 w 2057400"/>
              <a:gd name="connsiteY20" fmla="*/ 1485900 h 1600200"/>
              <a:gd name="connsiteX21" fmla="*/ 1114425 w 2057400"/>
              <a:gd name="connsiteY21" fmla="*/ 1400175 h 1600200"/>
              <a:gd name="connsiteX22" fmla="*/ 800100 w 2057400"/>
              <a:gd name="connsiteY22" fmla="*/ 1343025 h 1600200"/>
              <a:gd name="connsiteX23" fmla="*/ 638175 w 2057400"/>
              <a:gd name="connsiteY23" fmla="*/ 1295400 h 1600200"/>
              <a:gd name="connsiteX24" fmla="*/ 438150 w 2057400"/>
              <a:gd name="connsiteY24" fmla="*/ 1323975 h 1600200"/>
              <a:gd name="connsiteX25" fmla="*/ 228600 w 2057400"/>
              <a:gd name="connsiteY25" fmla="*/ 1343025 h 1600200"/>
              <a:gd name="connsiteX26" fmla="*/ 28575 w 2057400"/>
              <a:gd name="connsiteY26" fmla="*/ 1343025 h 1600200"/>
              <a:gd name="connsiteX27" fmla="*/ 0 w 2057400"/>
              <a:gd name="connsiteY27" fmla="*/ 1152525 h 1600200"/>
              <a:gd name="connsiteX0" fmla="*/ 1781175 w 2057400"/>
              <a:gd name="connsiteY0" fmla="*/ 0 h 1600200"/>
              <a:gd name="connsiteX1" fmla="*/ 1905000 w 2057400"/>
              <a:gd name="connsiteY1" fmla="*/ 95250 h 1600200"/>
              <a:gd name="connsiteX2" fmla="*/ 1943100 w 2057400"/>
              <a:gd name="connsiteY2" fmla="*/ 171450 h 1600200"/>
              <a:gd name="connsiteX3" fmla="*/ 2019300 w 2057400"/>
              <a:gd name="connsiteY3" fmla="*/ 190500 h 1600200"/>
              <a:gd name="connsiteX4" fmla="*/ 1962150 w 2057400"/>
              <a:gd name="connsiteY4" fmla="*/ 285750 h 1600200"/>
              <a:gd name="connsiteX5" fmla="*/ 1990725 w 2057400"/>
              <a:gd name="connsiteY5" fmla="*/ 400050 h 1600200"/>
              <a:gd name="connsiteX6" fmla="*/ 2009775 w 2057400"/>
              <a:gd name="connsiteY6" fmla="*/ 476250 h 1600200"/>
              <a:gd name="connsiteX7" fmla="*/ 2057400 w 2057400"/>
              <a:gd name="connsiteY7" fmla="*/ 609600 h 1600200"/>
              <a:gd name="connsiteX8" fmla="*/ 1952625 w 2057400"/>
              <a:gd name="connsiteY8" fmla="*/ 733425 h 1600200"/>
              <a:gd name="connsiteX9" fmla="*/ 1952625 w 2057400"/>
              <a:gd name="connsiteY9" fmla="*/ 866775 h 1600200"/>
              <a:gd name="connsiteX10" fmla="*/ 2009775 w 2057400"/>
              <a:gd name="connsiteY10" fmla="*/ 981075 h 1600200"/>
              <a:gd name="connsiteX11" fmla="*/ 1895475 w 2057400"/>
              <a:gd name="connsiteY11" fmla="*/ 1076325 h 1600200"/>
              <a:gd name="connsiteX12" fmla="*/ 2019300 w 2057400"/>
              <a:gd name="connsiteY12" fmla="*/ 1457325 h 1600200"/>
              <a:gd name="connsiteX13" fmla="*/ 2009775 w 2057400"/>
              <a:gd name="connsiteY13" fmla="*/ 1524000 h 1600200"/>
              <a:gd name="connsiteX14" fmla="*/ 1981200 w 2057400"/>
              <a:gd name="connsiteY14" fmla="*/ 1533525 h 1600200"/>
              <a:gd name="connsiteX15" fmla="*/ 1924050 w 2057400"/>
              <a:gd name="connsiteY15" fmla="*/ 1590675 h 1600200"/>
              <a:gd name="connsiteX16" fmla="*/ 1704975 w 2057400"/>
              <a:gd name="connsiteY16" fmla="*/ 1600200 h 1600200"/>
              <a:gd name="connsiteX17" fmla="*/ 1685925 w 2057400"/>
              <a:gd name="connsiteY17" fmla="*/ 1533525 h 1600200"/>
              <a:gd name="connsiteX18" fmla="*/ 1590675 w 2057400"/>
              <a:gd name="connsiteY18" fmla="*/ 1562100 h 1600200"/>
              <a:gd name="connsiteX19" fmla="*/ 1485900 w 2057400"/>
              <a:gd name="connsiteY19" fmla="*/ 1495425 h 1600200"/>
              <a:gd name="connsiteX20" fmla="*/ 1409700 w 2057400"/>
              <a:gd name="connsiteY20" fmla="*/ 1485900 h 1600200"/>
              <a:gd name="connsiteX21" fmla="*/ 1114425 w 2057400"/>
              <a:gd name="connsiteY21" fmla="*/ 1400175 h 1600200"/>
              <a:gd name="connsiteX22" fmla="*/ 800100 w 2057400"/>
              <a:gd name="connsiteY22" fmla="*/ 1343025 h 1600200"/>
              <a:gd name="connsiteX23" fmla="*/ 638175 w 2057400"/>
              <a:gd name="connsiteY23" fmla="*/ 1295400 h 1600200"/>
              <a:gd name="connsiteX24" fmla="*/ 438150 w 2057400"/>
              <a:gd name="connsiteY24" fmla="*/ 1323975 h 1600200"/>
              <a:gd name="connsiteX25" fmla="*/ 228600 w 2057400"/>
              <a:gd name="connsiteY25" fmla="*/ 1343025 h 1600200"/>
              <a:gd name="connsiteX26" fmla="*/ 28575 w 2057400"/>
              <a:gd name="connsiteY26" fmla="*/ 1343025 h 1600200"/>
              <a:gd name="connsiteX27" fmla="*/ 0 w 2057400"/>
              <a:gd name="connsiteY27" fmla="*/ 1152525 h 1600200"/>
              <a:gd name="connsiteX0" fmla="*/ 1781175 w 2057400"/>
              <a:gd name="connsiteY0" fmla="*/ 0 h 1600200"/>
              <a:gd name="connsiteX1" fmla="*/ 1905000 w 2057400"/>
              <a:gd name="connsiteY1" fmla="*/ 95250 h 1600200"/>
              <a:gd name="connsiteX2" fmla="*/ 1943100 w 2057400"/>
              <a:gd name="connsiteY2" fmla="*/ 171450 h 1600200"/>
              <a:gd name="connsiteX3" fmla="*/ 2019300 w 2057400"/>
              <a:gd name="connsiteY3" fmla="*/ 190500 h 1600200"/>
              <a:gd name="connsiteX4" fmla="*/ 1962150 w 2057400"/>
              <a:gd name="connsiteY4" fmla="*/ 285750 h 1600200"/>
              <a:gd name="connsiteX5" fmla="*/ 1990725 w 2057400"/>
              <a:gd name="connsiteY5" fmla="*/ 400050 h 1600200"/>
              <a:gd name="connsiteX6" fmla="*/ 2009775 w 2057400"/>
              <a:gd name="connsiteY6" fmla="*/ 476250 h 1600200"/>
              <a:gd name="connsiteX7" fmla="*/ 2057400 w 2057400"/>
              <a:gd name="connsiteY7" fmla="*/ 609600 h 1600200"/>
              <a:gd name="connsiteX8" fmla="*/ 1952625 w 2057400"/>
              <a:gd name="connsiteY8" fmla="*/ 733425 h 1600200"/>
              <a:gd name="connsiteX9" fmla="*/ 1952625 w 2057400"/>
              <a:gd name="connsiteY9" fmla="*/ 866775 h 1600200"/>
              <a:gd name="connsiteX10" fmla="*/ 2009775 w 2057400"/>
              <a:gd name="connsiteY10" fmla="*/ 981075 h 1600200"/>
              <a:gd name="connsiteX11" fmla="*/ 1895475 w 2057400"/>
              <a:gd name="connsiteY11" fmla="*/ 1076325 h 1600200"/>
              <a:gd name="connsiteX12" fmla="*/ 2019300 w 2057400"/>
              <a:gd name="connsiteY12" fmla="*/ 1457325 h 1600200"/>
              <a:gd name="connsiteX13" fmla="*/ 2009775 w 2057400"/>
              <a:gd name="connsiteY13" fmla="*/ 1524000 h 1600200"/>
              <a:gd name="connsiteX14" fmla="*/ 1981200 w 2057400"/>
              <a:gd name="connsiteY14" fmla="*/ 1533525 h 1600200"/>
              <a:gd name="connsiteX15" fmla="*/ 1924050 w 2057400"/>
              <a:gd name="connsiteY15" fmla="*/ 1590675 h 1600200"/>
              <a:gd name="connsiteX16" fmla="*/ 1704975 w 2057400"/>
              <a:gd name="connsiteY16" fmla="*/ 1600200 h 1600200"/>
              <a:gd name="connsiteX17" fmla="*/ 1685925 w 2057400"/>
              <a:gd name="connsiteY17" fmla="*/ 1533525 h 1600200"/>
              <a:gd name="connsiteX18" fmla="*/ 1590675 w 2057400"/>
              <a:gd name="connsiteY18" fmla="*/ 1562100 h 1600200"/>
              <a:gd name="connsiteX19" fmla="*/ 1485900 w 2057400"/>
              <a:gd name="connsiteY19" fmla="*/ 1495425 h 1600200"/>
              <a:gd name="connsiteX20" fmla="*/ 1409700 w 2057400"/>
              <a:gd name="connsiteY20" fmla="*/ 1485900 h 1600200"/>
              <a:gd name="connsiteX21" fmla="*/ 1114425 w 2057400"/>
              <a:gd name="connsiteY21" fmla="*/ 1400175 h 1600200"/>
              <a:gd name="connsiteX22" fmla="*/ 800100 w 2057400"/>
              <a:gd name="connsiteY22" fmla="*/ 1343025 h 1600200"/>
              <a:gd name="connsiteX23" fmla="*/ 638175 w 2057400"/>
              <a:gd name="connsiteY23" fmla="*/ 1295400 h 1600200"/>
              <a:gd name="connsiteX24" fmla="*/ 438150 w 2057400"/>
              <a:gd name="connsiteY24" fmla="*/ 1323975 h 1600200"/>
              <a:gd name="connsiteX25" fmla="*/ 228600 w 2057400"/>
              <a:gd name="connsiteY25" fmla="*/ 1343025 h 1600200"/>
              <a:gd name="connsiteX26" fmla="*/ 28575 w 2057400"/>
              <a:gd name="connsiteY26" fmla="*/ 1343025 h 1600200"/>
              <a:gd name="connsiteX27" fmla="*/ 0 w 2057400"/>
              <a:gd name="connsiteY27" fmla="*/ 1152525 h 1600200"/>
              <a:gd name="connsiteX0" fmla="*/ 1781175 w 2057400"/>
              <a:gd name="connsiteY0" fmla="*/ 0 h 1600200"/>
              <a:gd name="connsiteX1" fmla="*/ 1905000 w 2057400"/>
              <a:gd name="connsiteY1" fmla="*/ 95250 h 1600200"/>
              <a:gd name="connsiteX2" fmla="*/ 1943100 w 2057400"/>
              <a:gd name="connsiteY2" fmla="*/ 171450 h 1600200"/>
              <a:gd name="connsiteX3" fmla="*/ 2019300 w 2057400"/>
              <a:gd name="connsiteY3" fmla="*/ 190500 h 1600200"/>
              <a:gd name="connsiteX4" fmla="*/ 1962150 w 2057400"/>
              <a:gd name="connsiteY4" fmla="*/ 285750 h 1600200"/>
              <a:gd name="connsiteX5" fmla="*/ 1990725 w 2057400"/>
              <a:gd name="connsiteY5" fmla="*/ 400050 h 1600200"/>
              <a:gd name="connsiteX6" fmla="*/ 2009775 w 2057400"/>
              <a:gd name="connsiteY6" fmla="*/ 476250 h 1600200"/>
              <a:gd name="connsiteX7" fmla="*/ 2057400 w 2057400"/>
              <a:gd name="connsiteY7" fmla="*/ 609600 h 1600200"/>
              <a:gd name="connsiteX8" fmla="*/ 1952625 w 2057400"/>
              <a:gd name="connsiteY8" fmla="*/ 733425 h 1600200"/>
              <a:gd name="connsiteX9" fmla="*/ 1952625 w 2057400"/>
              <a:gd name="connsiteY9" fmla="*/ 866775 h 1600200"/>
              <a:gd name="connsiteX10" fmla="*/ 2009775 w 2057400"/>
              <a:gd name="connsiteY10" fmla="*/ 981075 h 1600200"/>
              <a:gd name="connsiteX11" fmla="*/ 1895475 w 2057400"/>
              <a:gd name="connsiteY11" fmla="*/ 1076325 h 1600200"/>
              <a:gd name="connsiteX12" fmla="*/ 2019300 w 2057400"/>
              <a:gd name="connsiteY12" fmla="*/ 1457325 h 1600200"/>
              <a:gd name="connsiteX13" fmla="*/ 2009775 w 2057400"/>
              <a:gd name="connsiteY13" fmla="*/ 1524000 h 1600200"/>
              <a:gd name="connsiteX14" fmla="*/ 1981200 w 2057400"/>
              <a:gd name="connsiteY14" fmla="*/ 1533525 h 1600200"/>
              <a:gd name="connsiteX15" fmla="*/ 1924050 w 2057400"/>
              <a:gd name="connsiteY15" fmla="*/ 1552575 h 1600200"/>
              <a:gd name="connsiteX16" fmla="*/ 1704975 w 2057400"/>
              <a:gd name="connsiteY16" fmla="*/ 1600200 h 1600200"/>
              <a:gd name="connsiteX17" fmla="*/ 1685925 w 2057400"/>
              <a:gd name="connsiteY17" fmla="*/ 1533525 h 1600200"/>
              <a:gd name="connsiteX18" fmla="*/ 1590675 w 2057400"/>
              <a:gd name="connsiteY18" fmla="*/ 1562100 h 1600200"/>
              <a:gd name="connsiteX19" fmla="*/ 1485900 w 2057400"/>
              <a:gd name="connsiteY19" fmla="*/ 1495425 h 1600200"/>
              <a:gd name="connsiteX20" fmla="*/ 1409700 w 2057400"/>
              <a:gd name="connsiteY20" fmla="*/ 1485900 h 1600200"/>
              <a:gd name="connsiteX21" fmla="*/ 1114425 w 2057400"/>
              <a:gd name="connsiteY21" fmla="*/ 1400175 h 1600200"/>
              <a:gd name="connsiteX22" fmla="*/ 800100 w 2057400"/>
              <a:gd name="connsiteY22" fmla="*/ 1343025 h 1600200"/>
              <a:gd name="connsiteX23" fmla="*/ 638175 w 2057400"/>
              <a:gd name="connsiteY23" fmla="*/ 1295400 h 1600200"/>
              <a:gd name="connsiteX24" fmla="*/ 438150 w 2057400"/>
              <a:gd name="connsiteY24" fmla="*/ 1323975 h 1600200"/>
              <a:gd name="connsiteX25" fmla="*/ 228600 w 2057400"/>
              <a:gd name="connsiteY25" fmla="*/ 1343025 h 1600200"/>
              <a:gd name="connsiteX26" fmla="*/ 28575 w 2057400"/>
              <a:gd name="connsiteY26" fmla="*/ 1343025 h 1600200"/>
              <a:gd name="connsiteX27" fmla="*/ 0 w 2057400"/>
              <a:gd name="connsiteY27" fmla="*/ 1152525 h 1600200"/>
              <a:gd name="connsiteX0" fmla="*/ 1781175 w 2057400"/>
              <a:gd name="connsiteY0" fmla="*/ 0 h 1600200"/>
              <a:gd name="connsiteX1" fmla="*/ 1905000 w 2057400"/>
              <a:gd name="connsiteY1" fmla="*/ 95250 h 1600200"/>
              <a:gd name="connsiteX2" fmla="*/ 1943100 w 2057400"/>
              <a:gd name="connsiteY2" fmla="*/ 171450 h 1600200"/>
              <a:gd name="connsiteX3" fmla="*/ 2019300 w 2057400"/>
              <a:gd name="connsiteY3" fmla="*/ 190500 h 1600200"/>
              <a:gd name="connsiteX4" fmla="*/ 1962150 w 2057400"/>
              <a:gd name="connsiteY4" fmla="*/ 285750 h 1600200"/>
              <a:gd name="connsiteX5" fmla="*/ 1990725 w 2057400"/>
              <a:gd name="connsiteY5" fmla="*/ 400050 h 1600200"/>
              <a:gd name="connsiteX6" fmla="*/ 2009775 w 2057400"/>
              <a:gd name="connsiteY6" fmla="*/ 476250 h 1600200"/>
              <a:gd name="connsiteX7" fmla="*/ 2057400 w 2057400"/>
              <a:gd name="connsiteY7" fmla="*/ 609600 h 1600200"/>
              <a:gd name="connsiteX8" fmla="*/ 1952625 w 2057400"/>
              <a:gd name="connsiteY8" fmla="*/ 733425 h 1600200"/>
              <a:gd name="connsiteX9" fmla="*/ 1952625 w 2057400"/>
              <a:gd name="connsiteY9" fmla="*/ 866775 h 1600200"/>
              <a:gd name="connsiteX10" fmla="*/ 2009775 w 2057400"/>
              <a:gd name="connsiteY10" fmla="*/ 981075 h 1600200"/>
              <a:gd name="connsiteX11" fmla="*/ 1895475 w 2057400"/>
              <a:gd name="connsiteY11" fmla="*/ 1076325 h 1600200"/>
              <a:gd name="connsiteX12" fmla="*/ 2019300 w 2057400"/>
              <a:gd name="connsiteY12" fmla="*/ 1457325 h 1600200"/>
              <a:gd name="connsiteX13" fmla="*/ 2009775 w 2057400"/>
              <a:gd name="connsiteY13" fmla="*/ 1524000 h 1600200"/>
              <a:gd name="connsiteX14" fmla="*/ 1981200 w 2057400"/>
              <a:gd name="connsiteY14" fmla="*/ 1533525 h 1600200"/>
              <a:gd name="connsiteX15" fmla="*/ 1704975 w 2057400"/>
              <a:gd name="connsiteY15" fmla="*/ 1600200 h 1600200"/>
              <a:gd name="connsiteX16" fmla="*/ 1685925 w 2057400"/>
              <a:gd name="connsiteY16" fmla="*/ 1533525 h 1600200"/>
              <a:gd name="connsiteX17" fmla="*/ 1590675 w 2057400"/>
              <a:gd name="connsiteY17" fmla="*/ 1562100 h 1600200"/>
              <a:gd name="connsiteX18" fmla="*/ 1485900 w 2057400"/>
              <a:gd name="connsiteY18" fmla="*/ 1495425 h 1600200"/>
              <a:gd name="connsiteX19" fmla="*/ 1409700 w 2057400"/>
              <a:gd name="connsiteY19" fmla="*/ 1485900 h 1600200"/>
              <a:gd name="connsiteX20" fmla="*/ 1114425 w 2057400"/>
              <a:gd name="connsiteY20" fmla="*/ 1400175 h 1600200"/>
              <a:gd name="connsiteX21" fmla="*/ 800100 w 2057400"/>
              <a:gd name="connsiteY21" fmla="*/ 1343025 h 1600200"/>
              <a:gd name="connsiteX22" fmla="*/ 638175 w 2057400"/>
              <a:gd name="connsiteY22" fmla="*/ 1295400 h 1600200"/>
              <a:gd name="connsiteX23" fmla="*/ 438150 w 2057400"/>
              <a:gd name="connsiteY23" fmla="*/ 1323975 h 1600200"/>
              <a:gd name="connsiteX24" fmla="*/ 228600 w 2057400"/>
              <a:gd name="connsiteY24" fmla="*/ 1343025 h 1600200"/>
              <a:gd name="connsiteX25" fmla="*/ 28575 w 2057400"/>
              <a:gd name="connsiteY25" fmla="*/ 1343025 h 1600200"/>
              <a:gd name="connsiteX26" fmla="*/ 0 w 2057400"/>
              <a:gd name="connsiteY26" fmla="*/ 1152525 h 1600200"/>
              <a:gd name="connsiteX0" fmla="*/ 1781175 w 2057400"/>
              <a:gd name="connsiteY0" fmla="*/ 0 h 1562100"/>
              <a:gd name="connsiteX1" fmla="*/ 1905000 w 2057400"/>
              <a:gd name="connsiteY1" fmla="*/ 95250 h 1562100"/>
              <a:gd name="connsiteX2" fmla="*/ 1943100 w 2057400"/>
              <a:gd name="connsiteY2" fmla="*/ 171450 h 1562100"/>
              <a:gd name="connsiteX3" fmla="*/ 2019300 w 2057400"/>
              <a:gd name="connsiteY3" fmla="*/ 190500 h 1562100"/>
              <a:gd name="connsiteX4" fmla="*/ 1962150 w 2057400"/>
              <a:gd name="connsiteY4" fmla="*/ 285750 h 1562100"/>
              <a:gd name="connsiteX5" fmla="*/ 1990725 w 2057400"/>
              <a:gd name="connsiteY5" fmla="*/ 400050 h 1562100"/>
              <a:gd name="connsiteX6" fmla="*/ 2009775 w 2057400"/>
              <a:gd name="connsiteY6" fmla="*/ 476250 h 1562100"/>
              <a:gd name="connsiteX7" fmla="*/ 2057400 w 2057400"/>
              <a:gd name="connsiteY7" fmla="*/ 609600 h 1562100"/>
              <a:gd name="connsiteX8" fmla="*/ 1952625 w 2057400"/>
              <a:gd name="connsiteY8" fmla="*/ 733425 h 1562100"/>
              <a:gd name="connsiteX9" fmla="*/ 1952625 w 2057400"/>
              <a:gd name="connsiteY9" fmla="*/ 866775 h 1562100"/>
              <a:gd name="connsiteX10" fmla="*/ 2009775 w 2057400"/>
              <a:gd name="connsiteY10" fmla="*/ 981075 h 1562100"/>
              <a:gd name="connsiteX11" fmla="*/ 1895475 w 2057400"/>
              <a:gd name="connsiteY11" fmla="*/ 1076325 h 1562100"/>
              <a:gd name="connsiteX12" fmla="*/ 2019300 w 2057400"/>
              <a:gd name="connsiteY12" fmla="*/ 1457325 h 1562100"/>
              <a:gd name="connsiteX13" fmla="*/ 2009775 w 2057400"/>
              <a:gd name="connsiteY13" fmla="*/ 1524000 h 1562100"/>
              <a:gd name="connsiteX14" fmla="*/ 1981200 w 2057400"/>
              <a:gd name="connsiteY14" fmla="*/ 1533525 h 1562100"/>
              <a:gd name="connsiteX15" fmla="*/ 1685925 w 2057400"/>
              <a:gd name="connsiteY15" fmla="*/ 1533525 h 1562100"/>
              <a:gd name="connsiteX16" fmla="*/ 1590675 w 2057400"/>
              <a:gd name="connsiteY16" fmla="*/ 1562100 h 1562100"/>
              <a:gd name="connsiteX17" fmla="*/ 1485900 w 2057400"/>
              <a:gd name="connsiteY17" fmla="*/ 1495425 h 1562100"/>
              <a:gd name="connsiteX18" fmla="*/ 1409700 w 2057400"/>
              <a:gd name="connsiteY18" fmla="*/ 1485900 h 1562100"/>
              <a:gd name="connsiteX19" fmla="*/ 1114425 w 2057400"/>
              <a:gd name="connsiteY19" fmla="*/ 1400175 h 1562100"/>
              <a:gd name="connsiteX20" fmla="*/ 800100 w 2057400"/>
              <a:gd name="connsiteY20" fmla="*/ 1343025 h 1562100"/>
              <a:gd name="connsiteX21" fmla="*/ 638175 w 2057400"/>
              <a:gd name="connsiteY21" fmla="*/ 1295400 h 1562100"/>
              <a:gd name="connsiteX22" fmla="*/ 438150 w 2057400"/>
              <a:gd name="connsiteY22" fmla="*/ 1323975 h 1562100"/>
              <a:gd name="connsiteX23" fmla="*/ 228600 w 2057400"/>
              <a:gd name="connsiteY23" fmla="*/ 1343025 h 1562100"/>
              <a:gd name="connsiteX24" fmla="*/ 28575 w 2057400"/>
              <a:gd name="connsiteY24" fmla="*/ 1343025 h 1562100"/>
              <a:gd name="connsiteX25" fmla="*/ 0 w 2057400"/>
              <a:gd name="connsiteY25" fmla="*/ 1152525 h 1562100"/>
              <a:gd name="connsiteX0" fmla="*/ 1781175 w 2019300"/>
              <a:gd name="connsiteY0" fmla="*/ 0 h 1562100"/>
              <a:gd name="connsiteX1" fmla="*/ 1905000 w 2019300"/>
              <a:gd name="connsiteY1" fmla="*/ 95250 h 1562100"/>
              <a:gd name="connsiteX2" fmla="*/ 1943100 w 2019300"/>
              <a:gd name="connsiteY2" fmla="*/ 171450 h 1562100"/>
              <a:gd name="connsiteX3" fmla="*/ 2019300 w 2019300"/>
              <a:gd name="connsiteY3" fmla="*/ 190500 h 1562100"/>
              <a:gd name="connsiteX4" fmla="*/ 1962150 w 2019300"/>
              <a:gd name="connsiteY4" fmla="*/ 285750 h 1562100"/>
              <a:gd name="connsiteX5" fmla="*/ 1990725 w 2019300"/>
              <a:gd name="connsiteY5" fmla="*/ 400050 h 1562100"/>
              <a:gd name="connsiteX6" fmla="*/ 2009775 w 2019300"/>
              <a:gd name="connsiteY6" fmla="*/ 476250 h 1562100"/>
              <a:gd name="connsiteX7" fmla="*/ 1953883 w 2019300"/>
              <a:gd name="connsiteY7" fmla="*/ 609600 h 1562100"/>
              <a:gd name="connsiteX8" fmla="*/ 1952625 w 2019300"/>
              <a:gd name="connsiteY8" fmla="*/ 733425 h 1562100"/>
              <a:gd name="connsiteX9" fmla="*/ 1952625 w 2019300"/>
              <a:gd name="connsiteY9" fmla="*/ 866775 h 1562100"/>
              <a:gd name="connsiteX10" fmla="*/ 2009775 w 2019300"/>
              <a:gd name="connsiteY10" fmla="*/ 981075 h 1562100"/>
              <a:gd name="connsiteX11" fmla="*/ 1895475 w 2019300"/>
              <a:gd name="connsiteY11" fmla="*/ 1076325 h 1562100"/>
              <a:gd name="connsiteX12" fmla="*/ 2019300 w 2019300"/>
              <a:gd name="connsiteY12" fmla="*/ 1457325 h 1562100"/>
              <a:gd name="connsiteX13" fmla="*/ 2009775 w 2019300"/>
              <a:gd name="connsiteY13" fmla="*/ 1524000 h 1562100"/>
              <a:gd name="connsiteX14" fmla="*/ 1981200 w 2019300"/>
              <a:gd name="connsiteY14" fmla="*/ 1533525 h 1562100"/>
              <a:gd name="connsiteX15" fmla="*/ 1685925 w 2019300"/>
              <a:gd name="connsiteY15" fmla="*/ 1533525 h 1562100"/>
              <a:gd name="connsiteX16" fmla="*/ 1590675 w 2019300"/>
              <a:gd name="connsiteY16" fmla="*/ 1562100 h 1562100"/>
              <a:gd name="connsiteX17" fmla="*/ 1485900 w 2019300"/>
              <a:gd name="connsiteY17" fmla="*/ 1495425 h 1562100"/>
              <a:gd name="connsiteX18" fmla="*/ 1409700 w 2019300"/>
              <a:gd name="connsiteY18" fmla="*/ 1485900 h 1562100"/>
              <a:gd name="connsiteX19" fmla="*/ 1114425 w 2019300"/>
              <a:gd name="connsiteY19" fmla="*/ 1400175 h 1562100"/>
              <a:gd name="connsiteX20" fmla="*/ 800100 w 2019300"/>
              <a:gd name="connsiteY20" fmla="*/ 1343025 h 1562100"/>
              <a:gd name="connsiteX21" fmla="*/ 638175 w 2019300"/>
              <a:gd name="connsiteY21" fmla="*/ 1295400 h 1562100"/>
              <a:gd name="connsiteX22" fmla="*/ 438150 w 2019300"/>
              <a:gd name="connsiteY22" fmla="*/ 1323975 h 1562100"/>
              <a:gd name="connsiteX23" fmla="*/ 228600 w 2019300"/>
              <a:gd name="connsiteY23" fmla="*/ 1343025 h 1562100"/>
              <a:gd name="connsiteX24" fmla="*/ 28575 w 2019300"/>
              <a:gd name="connsiteY24" fmla="*/ 1343025 h 1562100"/>
              <a:gd name="connsiteX25" fmla="*/ 0 w 2019300"/>
              <a:gd name="connsiteY25" fmla="*/ 1152525 h 1562100"/>
              <a:gd name="connsiteX0" fmla="*/ 1781175 w 2019300"/>
              <a:gd name="connsiteY0" fmla="*/ 0 h 1562100"/>
              <a:gd name="connsiteX1" fmla="*/ 1905000 w 2019300"/>
              <a:gd name="connsiteY1" fmla="*/ 95250 h 1562100"/>
              <a:gd name="connsiteX2" fmla="*/ 1943100 w 2019300"/>
              <a:gd name="connsiteY2" fmla="*/ 171450 h 1562100"/>
              <a:gd name="connsiteX3" fmla="*/ 2019300 w 2019300"/>
              <a:gd name="connsiteY3" fmla="*/ 190500 h 1562100"/>
              <a:gd name="connsiteX4" fmla="*/ 1962150 w 2019300"/>
              <a:gd name="connsiteY4" fmla="*/ 285750 h 1562100"/>
              <a:gd name="connsiteX5" fmla="*/ 1990725 w 2019300"/>
              <a:gd name="connsiteY5" fmla="*/ 400050 h 1562100"/>
              <a:gd name="connsiteX6" fmla="*/ 1953883 w 2019300"/>
              <a:gd name="connsiteY6" fmla="*/ 609600 h 1562100"/>
              <a:gd name="connsiteX7" fmla="*/ 1952625 w 2019300"/>
              <a:gd name="connsiteY7" fmla="*/ 733425 h 1562100"/>
              <a:gd name="connsiteX8" fmla="*/ 1952625 w 2019300"/>
              <a:gd name="connsiteY8" fmla="*/ 866775 h 1562100"/>
              <a:gd name="connsiteX9" fmla="*/ 2009775 w 2019300"/>
              <a:gd name="connsiteY9" fmla="*/ 981075 h 1562100"/>
              <a:gd name="connsiteX10" fmla="*/ 1895475 w 2019300"/>
              <a:gd name="connsiteY10" fmla="*/ 1076325 h 1562100"/>
              <a:gd name="connsiteX11" fmla="*/ 2019300 w 2019300"/>
              <a:gd name="connsiteY11" fmla="*/ 1457325 h 1562100"/>
              <a:gd name="connsiteX12" fmla="*/ 2009775 w 2019300"/>
              <a:gd name="connsiteY12" fmla="*/ 1524000 h 1562100"/>
              <a:gd name="connsiteX13" fmla="*/ 1981200 w 2019300"/>
              <a:gd name="connsiteY13" fmla="*/ 1533525 h 1562100"/>
              <a:gd name="connsiteX14" fmla="*/ 1685925 w 2019300"/>
              <a:gd name="connsiteY14" fmla="*/ 1533525 h 1562100"/>
              <a:gd name="connsiteX15" fmla="*/ 1590675 w 2019300"/>
              <a:gd name="connsiteY15" fmla="*/ 1562100 h 1562100"/>
              <a:gd name="connsiteX16" fmla="*/ 1485900 w 2019300"/>
              <a:gd name="connsiteY16" fmla="*/ 1495425 h 1562100"/>
              <a:gd name="connsiteX17" fmla="*/ 1409700 w 2019300"/>
              <a:gd name="connsiteY17" fmla="*/ 1485900 h 1562100"/>
              <a:gd name="connsiteX18" fmla="*/ 1114425 w 2019300"/>
              <a:gd name="connsiteY18" fmla="*/ 1400175 h 1562100"/>
              <a:gd name="connsiteX19" fmla="*/ 800100 w 2019300"/>
              <a:gd name="connsiteY19" fmla="*/ 1343025 h 1562100"/>
              <a:gd name="connsiteX20" fmla="*/ 638175 w 2019300"/>
              <a:gd name="connsiteY20" fmla="*/ 1295400 h 1562100"/>
              <a:gd name="connsiteX21" fmla="*/ 438150 w 2019300"/>
              <a:gd name="connsiteY21" fmla="*/ 1323975 h 1562100"/>
              <a:gd name="connsiteX22" fmla="*/ 228600 w 2019300"/>
              <a:gd name="connsiteY22" fmla="*/ 1343025 h 1562100"/>
              <a:gd name="connsiteX23" fmla="*/ 28575 w 2019300"/>
              <a:gd name="connsiteY23" fmla="*/ 1343025 h 1562100"/>
              <a:gd name="connsiteX24" fmla="*/ 0 w 2019300"/>
              <a:gd name="connsiteY24" fmla="*/ 1152525 h 1562100"/>
              <a:gd name="connsiteX0" fmla="*/ 1781175 w 2019300"/>
              <a:gd name="connsiteY0" fmla="*/ 0 h 1562100"/>
              <a:gd name="connsiteX1" fmla="*/ 1905000 w 2019300"/>
              <a:gd name="connsiteY1" fmla="*/ 95250 h 1562100"/>
              <a:gd name="connsiteX2" fmla="*/ 1943100 w 2019300"/>
              <a:gd name="connsiteY2" fmla="*/ 171450 h 1562100"/>
              <a:gd name="connsiteX3" fmla="*/ 2019300 w 2019300"/>
              <a:gd name="connsiteY3" fmla="*/ 190500 h 1562100"/>
              <a:gd name="connsiteX4" fmla="*/ 1962150 w 2019300"/>
              <a:gd name="connsiteY4" fmla="*/ 285750 h 1562100"/>
              <a:gd name="connsiteX5" fmla="*/ 1990725 w 2019300"/>
              <a:gd name="connsiteY5" fmla="*/ 400050 h 1562100"/>
              <a:gd name="connsiteX6" fmla="*/ 1953883 w 2019300"/>
              <a:gd name="connsiteY6" fmla="*/ 609600 h 1562100"/>
              <a:gd name="connsiteX7" fmla="*/ 1952625 w 2019300"/>
              <a:gd name="connsiteY7" fmla="*/ 733425 h 1562100"/>
              <a:gd name="connsiteX8" fmla="*/ 2009775 w 2019300"/>
              <a:gd name="connsiteY8" fmla="*/ 981075 h 1562100"/>
              <a:gd name="connsiteX9" fmla="*/ 1895475 w 2019300"/>
              <a:gd name="connsiteY9" fmla="*/ 1076325 h 1562100"/>
              <a:gd name="connsiteX10" fmla="*/ 2019300 w 2019300"/>
              <a:gd name="connsiteY10" fmla="*/ 1457325 h 1562100"/>
              <a:gd name="connsiteX11" fmla="*/ 2009775 w 2019300"/>
              <a:gd name="connsiteY11" fmla="*/ 1524000 h 1562100"/>
              <a:gd name="connsiteX12" fmla="*/ 1981200 w 2019300"/>
              <a:gd name="connsiteY12" fmla="*/ 1533525 h 1562100"/>
              <a:gd name="connsiteX13" fmla="*/ 1685925 w 2019300"/>
              <a:gd name="connsiteY13" fmla="*/ 1533525 h 1562100"/>
              <a:gd name="connsiteX14" fmla="*/ 1590675 w 2019300"/>
              <a:gd name="connsiteY14" fmla="*/ 1562100 h 1562100"/>
              <a:gd name="connsiteX15" fmla="*/ 1485900 w 2019300"/>
              <a:gd name="connsiteY15" fmla="*/ 1495425 h 1562100"/>
              <a:gd name="connsiteX16" fmla="*/ 1409700 w 2019300"/>
              <a:gd name="connsiteY16" fmla="*/ 1485900 h 1562100"/>
              <a:gd name="connsiteX17" fmla="*/ 1114425 w 2019300"/>
              <a:gd name="connsiteY17" fmla="*/ 1400175 h 1562100"/>
              <a:gd name="connsiteX18" fmla="*/ 800100 w 2019300"/>
              <a:gd name="connsiteY18" fmla="*/ 1343025 h 1562100"/>
              <a:gd name="connsiteX19" fmla="*/ 638175 w 2019300"/>
              <a:gd name="connsiteY19" fmla="*/ 1295400 h 1562100"/>
              <a:gd name="connsiteX20" fmla="*/ 438150 w 2019300"/>
              <a:gd name="connsiteY20" fmla="*/ 1323975 h 1562100"/>
              <a:gd name="connsiteX21" fmla="*/ 228600 w 2019300"/>
              <a:gd name="connsiteY21" fmla="*/ 1343025 h 1562100"/>
              <a:gd name="connsiteX22" fmla="*/ 28575 w 2019300"/>
              <a:gd name="connsiteY22" fmla="*/ 1343025 h 1562100"/>
              <a:gd name="connsiteX23" fmla="*/ 0 w 2019300"/>
              <a:gd name="connsiteY23" fmla="*/ 1152525 h 1562100"/>
              <a:gd name="connsiteX0" fmla="*/ 1781175 w 2019300"/>
              <a:gd name="connsiteY0" fmla="*/ 0 h 1562100"/>
              <a:gd name="connsiteX1" fmla="*/ 1905000 w 2019300"/>
              <a:gd name="connsiteY1" fmla="*/ 95250 h 1562100"/>
              <a:gd name="connsiteX2" fmla="*/ 1943100 w 2019300"/>
              <a:gd name="connsiteY2" fmla="*/ 171450 h 1562100"/>
              <a:gd name="connsiteX3" fmla="*/ 2019300 w 2019300"/>
              <a:gd name="connsiteY3" fmla="*/ 190500 h 1562100"/>
              <a:gd name="connsiteX4" fmla="*/ 1962150 w 2019300"/>
              <a:gd name="connsiteY4" fmla="*/ 285750 h 1562100"/>
              <a:gd name="connsiteX5" fmla="*/ 1990725 w 2019300"/>
              <a:gd name="connsiteY5" fmla="*/ 400050 h 1562100"/>
              <a:gd name="connsiteX6" fmla="*/ 1953883 w 2019300"/>
              <a:gd name="connsiteY6" fmla="*/ 609600 h 1562100"/>
              <a:gd name="connsiteX7" fmla="*/ 1952625 w 2019300"/>
              <a:gd name="connsiteY7" fmla="*/ 733425 h 1562100"/>
              <a:gd name="connsiteX8" fmla="*/ 1895475 w 2019300"/>
              <a:gd name="connsiteY8" fmla="*/ 1076325 h 1562100"/>
              <a:gd name="connsiteX9" fmla="*/ 2019300 w 2019300"/>
              <a:gd name="connsiteY9" fmla="*/ 1457325 h 1562100"/>
              <a:gd name="connsiteX10" fmla="*/ 2009775 w 2019300"/>
              <a:gd name="connsiteY10" fmla="*/ 1524000 h 1562100"/>
              <a:gd name="connsiteX11" fmla="*/ 1981200 w 2019300"/>
              <a:gd name="connsiteY11" fmla="*/ 1533525 h 1562100"/>
              <a:gd name="connsiteX12" fmla="*/ 1685925 w 2019300"/>
              <a:gd name="connsiteY12" fmla="*/ 1533525 h 1562100"/>
              <a:gd name="connsiteX13" fmla="*/ 1590675 w 2019300"/>
              <a:gd name="connsiteY13" fmla="*/ 1562100 h 1562100"/>
              <a:gd name="connsiteX14" fmla="*/ 1485900 w 2019300"/>
              <a:gd name="connsiteY14" fmla="*/ 1495425 h 1562100"/>
              <a:gd name="connsiteX15" fmla="*/ 1409700 w 2019300"/>
              <a:gd name="connsiteY15" fmla="*/ 1485900 h 1562100"/>
              <a:gd name="connsiteX16" fmla="*/ 1114425 w 2019300"/>
              <a:gd name="connsiteY16" fmla="*/ 1400175 h 1562100"/>
              <a:gd name="connsiteX17" fmla="*/ 800100 w 2019300"/>
              <a:gd name="connsiteY17" fmla="*/ 1343025 h 1562100"/>
              <a:gd name="connsiteX18" fmla="*/ 638175 w 2019300"/>
              <a:gd name="connsiteY18" fmla="*/ 1295400 h 1562100"/>
              <a:gd name="connsiteX19" fmla="*/ 438150 w 2019300"/>
              <a:gd name="connsiteY19" fmla="*/ 1323975 h 1562100"/>
              <a:gd name="connsiteX20" fmla="*/ 228600 w 2019300"/>
              <a:gd name="connsiteY20" fmla="*/ 1343025 h 1562100"/>
              <a:gd name="connsiteX21" fmla="*/ 28575 w 2019300"/>
              <a:gd name="connsiteY21" fmla="*/ 1343025 h 1562100"/>
              <a:gd name="connsiteX22" fmla="*/ 0 w 2019300"/>
              <a:gd name="connsiteY22" fmla="*/ 1152525 h 1562100"/>
              <a:gd name="connsiteX0" fmla="*/ 1781175 w 2019300"/>
              <a:gd name="connsiteY0" fmla="*/ 0 h 1562100"/>
              <a:gd name="connsiteX1" fmla="*/ 1905000 w 2019300"/>
              <a:gd name="connsiteY1" fmla="*/ 95250 h 1562100"/>
              <a:gd name="connsiteX2" fmla="*/ 1943100 w 2019300"/>
              <a:gd name="connsiteY2" fmla="*/ 171450 h 1562100"/>
              <a:gd name="connsiteX3" fmla="*/ 2019300 w 2019300"/>
              <a:gd name="connsiteY3" fmla="*/ 190500 h 1562100"/>
              <a:gd name="connsiteX4" fmla="*/ 1962150 w 2019300"/>
              <a:gd name="connsiteY4" fmla="*/ 285750 h 1562100"/>
              <a:gd name="connsiteX5" fmla="*/ 1990725 w 2019300"/>
              <a:gd name="connsiteY5" fmla="*/ 400050 h 1562100"/>
              <a:gd name="connsiteX6" fmla="*/ 1953883 w 2019300"/>
              <a:gd name="connsiteY6" fmla="*/ 609600 h 1562100"/>
              <a:gd name="connsiteX7" fmla="*/ 1900867 w 2019300"/>
              <a:gd name="connsiteY7" fmla="*/ 724798 h 1562100"/>
              <a:gd name="connsiteX8" fmla="*/ 1895475 w 2019300"/>
              <a:gd name="connsiteY8" fmla="*/ 1076325 h 1562100"/>
              <a:gd name="connsiteX9" fmla="*/ 2019300 w 2019300"/>
              <a:gd name="connsiteY9" fmla="*/ 1457325 h 1562100"/>
              <a:gd name="connsiteX10" fmla="*/ 2009775 w 2019300"/>
              <a:gd name="connsiteY10" fmla="*/ 1524000 h 1562100"/>
              <a:gd name="connsiteX11" fmla="*/ 1981200 w 2019300"/>
              <a:gd name="connsiteY11" fmla="*/ 1533525 h 1562100"/>
              <a:gd name="connsiteX12" fmla="*/ 1685925 w 2019300"/>
              <a:gd name="connsiteY12" fmla="*/ 1533525 h 1562100"/>
              <a:gd name="connsiteX13" fmla="*/ 1590675 w 2019300"/>
              <a:gd name="connsiteY13" fmla="*/ 1562100 h 1562100"/>
              <a:gd name="connsiteX14" fmla="*/ 1485900 w 2019300"/>
              <a:gd name="connsiteY14" fmla="*/ 1495425 h 1562100"/>
              <a:gd name="connsiteX15" fmla="*/ 1409700 w 2019300"/>
              <a:gd name="connsiteY15" fmla="*/ 1485900 h 1562100"/>
              <a:gd name="connsiteX16" fmla="*/ 1114425 w 2019300"/>
              <a:gd name="connsiteY16" fmla="*/ 1400175 h 1562100"/>
              <a:gd name="connsiteX17" fmla="*/ 800100 w 2019300"/>
              <a:gd name="connsiteY17" fmla="*/ 1343025 h 1562100"/>
              <a:gd name="connsiteX18" fmla="*/ 638175 w 2019300"/>
              <a:gd name="connsiteY18" fmla="*/ 1295400 h 1562100"/>
              <a:gd name="connsiteX19" fmla="*/ 438150 w 2019300"/>
              <a:gd name="connsiteY19" fmla="*/ 1323975 h 1562100"/>
              <a:gd name="connsiteX20" fmla="*/ 228600 w 2019300"/>
              <a:gd name="connsiteY20" fmla="*/ 1343025 h 1562100"/>
              <a:gd name="connsiteX21" fmla="*/ 28575 w 2019300"/>
              <a:gd name="connsiteY21" fmla="*/ 1343025 h 1562100"/>
              <a:gd name="connsiteX22" fmla="*/ 0 w 2019300"/>
              <a:gd name="connsiteY22" fmla="*/ 1152525 h 1562100"/>
              <a:gd name="connsiteX0" fmla="*/ 1781175 w 2019300"/>
              <a:gd name="connsiteY0" fmla="*/ 0 h 1562100"/>
              <a:gd name="connsiteX1" fmla="*/ 1905000 w 2019300"/>
              <a:gd name="connsiteY1" fmla="*/ 95250 h 1562100"/>
              <a:gd name="connsiteX2" fmla="*/ 1943100 w 2019300"/>
              <a:gd name="connsiteY2" fmla="*/ 171450 h 1562100"/>
              <a:gd name="connsiteX3" fmla="*/ 2019300 w 2019300"/>
              <a:gd name="connsiteY3" fmla="*/ 190500 h 1562100"/>
              <a:gd name="connsiteX4" fmla="*/ 1962150 w 2019300"/>
              <a:gd name="connsiteY4" fmla="*/ 285750 h 1562100"/>
              <a:gd name="connsiteX5" fmla="*/ 1990725 w 2019300"/>
              <a:gd name="connsiteY5" fmla="*/ 400050 h 1562100"/>
              <a:gd name="connsiteX6" fmla="*/ 1953883 w 2019300"/>
              <a:gd name="connsiteY6" fmla="*/ 609600 h 1562100"/>
              <a:gd name="connsiteX7" fmla="*/ 1900867 w 2019300"/>
              <a:gd name="connsiteY7" fmla="*/ 724798 h 1562100"/>
              <a:gd name="connsiteX8" fmla="*/ 1809211 w 2019300"/>
              <a:gd name="connsiteY8" fmla="*/ 1076325 h 1562100"/>
              <a:gd name="connsiteX9" fmla="*/ 2019300 w 2019300"/>
              <a:gd name="connsiteY9" fmla="*/ 1457325 h 1562100"/>
              <a:gd name="connsiteX10" fmla="*/ 2009775 w 2019300"/>
              <a:gd name="connsiteY10" fmla="*/ 1524000 h 1562100"/>
              <a:gd name="connsiteX11" fmla="*/ 1981200 w 2019300"/>
              <a:gd name="connsiteY11" fmla="*/ 1533525 h 1562100"/>
              <a:gd name="connsiteX12" fmla="*/ 1685925 w 2019300"/>
              <a:gd name="connsiteY12" fmla="*/ 1533525 h 1562100"/>
              <a:gd name="connsiteX13" fmla="*/ 1590675 w 2019300"/>
              <a:gd name="connsiteY13" fmla="*/ 1562100 h 1562100"/>
              <a:gd name="connsiteX14" fmla="*/ 1485900 w 2019300"/>
              <a:gd name="connsiteY14" fmla="*/ 1495425 h 1562100"/>
              <a:gd name="connsiteX15" fmla="*/ 1409700 w 2019300"/>
              <a:gd name="connsiteY15" fmla="*/ 1485900 h 1562100"/>
              <a:gd name="connsiteX16" fmla="*/ 1114425 w 2019300"/>
              <a:gd name="connsiteY16" fmla="*/ 1400175 h 1562100"/>
              <a:gd name="connsiteX17" fmla="*/ 800100 w 2019300"/>
              <a:gd name="connsiteY17" fmla="*/ 1343025 h 1562100"/>
              <a:gd name="connsiteX18" fmla="*/ 638175 w 2019300"/>
              <a:gd name="connsiteY18" fmla="*/ 1295400 h 1562100"/>
              <a:gd name="connsiteX19" fmla="*/ 438150 w 2019300"/>
              <a:gd name="connsiteY19" fmla="*/ 1323975 h 1562100"/>
              <a:gd name="connsiteX20" fmla="*/ 228600 w 2019300"/>
              <a:gd name="connsiteY20" fmla="*/ 1343025 h 1562100"/>
              <a:gd name="connsiteX21" fmla="*/ 28575 w 2019300"/>
              <a:gd name="connsiteY21" fmla="*/ 1343025 h 1562100"/>
              <a:gd name="connsiteX22" fmla="*/ 0 w 2019300"/>
              <a:gd name="connsiteY22" fmla="*/ 1152525 h 1562100"/>
              <a:gd name="connsiteX0" fmla="*/ 1781175 w 2019300"/>
              <a:gd name="connsiteY0" fmla="*/ 0 h 1562100"/>
              <a:gd name="connsiteX1" fmla="*/ 1905000 w 2019300"/>
              <a:gd name="connsiteY1" fmla="*/ 95250 h 1562100"/>
              <a:gd name="connsiteX2" fmla="*/ 1943100 w 2019300"/>
              <a:gd name="connsiteY2" fmla="*/ 171450 h 1562100"/>
              <a:gd name="connsiteX3" fmla="*/ 2019300 w 2019300"/>
              <a:gd name="connsiteY3" fmla="*/ 190500 h 1562100"/>
              <a:gd name="connsiteX4" fmla="*/ 1962150 w 2019300"/>
              <a:gd name="connsiteY4" fmla="*/ 285750 h 1562100"/>
              <a:gd name="connsiteX5" fmla="*/ 1990725 w 2019300"/>
              <a:gd name="connsiteY5" fmla="*/ 400050 h 1562100"/>
              <a:gd name="connsiteX6" fmla="*/ 1953883 w 2019300"/>
              <a:gd name="connsiteY6" fmla="*/ 609600 h 1562100"/>
              <a:gd name="connsiteX7" fmla="*/ 1900867 w 2019300"/>
              <a:gd name="connsiteY7" fmla="*/ 724798 h 1562100"/>
              <a:gd name="connsiteX8" fmla="*/ 1809211 w 2019300"/>
              <a:gd name="connsiteY8" fmla="*/ 1076325 h 1562100"/>
              <a:gd name="connsiteX9" fmla="*/ 1933036 w 2019300"/>
              <a:gd name="connsiteY9" fmla="*/ 1396941 h 1562100"/>
              <a:gd name="connsiteX10" fmla="*/ 2009775 w 2019300"/>
              <a:gd name="connsiteY10" fmla="*/ 1524000 h 1562100"/>
              <a:gd name="connsiteX11" fmla="*/ 1981200 w 2019300"/>
              <a:gd name="connsiteY11" fmla="*/ 1533525 h 1562100"/>
              <a:gd name="connsiteX12" fmla="*/ 1685925 w 2019300"/>
              <a:gd name="connsiteY12" fmla="*/ 1533525 h 1562100"/>
              <a:gd name="connsiteX13" fmla="*/ 1590675 w 2019300"/>
              <a:gd name="connsiteY13" fmla="*/ 1562100 h 1562100"/>
              <a:gd name="connsiteX14" fmla="*/ 1485900 w 2019300"/>
              <a:gd name="connsiteY14" fmla="*/ 1495425 h 1562100"/>
              <a:gd name="connsiteX15" fmla="*/ 1409700 w 2019300"/>
              <a:gd name="connsiteY15" fmla="*/ 1485900 h 1562100"/>
              <a:gd name="connsiteX16" fmla="*/ 1114425 w 2019300"/>
              <a:gd name="connsiteY16" fmla="*/ 1400175 h 1562100"/>
              <a:gd name="connsiteX17" fmla="*/ 800100 w 2019300"/>
              <a:gd name="connsiteY17" fmla="*/ 1343025 h 1562100"/>
              <a:gd name="connsiteX18" fmla="*/ 638175 w 2019300"/>
              <a:gd name="connsiteY18" fmla="*/ 1295400 h 1562100"/>
              <a:gd name="connsiteX19" fmla="*/ 438150 w 2019300"/>
              <a:gd name="connsiteY19" fmla="*/ 1323975 h 1562100"/>
              <a:gd name="connsiteX20" fmla="*/ 228600 w 2019300"/>
              <a:gd name="connsiteY20" fmla="*/ 1343025 h 1562100"/>
              <a:gd name="connsiteX21" fmla="*/ 28575 w 2019300"/>
              <a:gd name="connsiteY21" fmla="*/ 1343025 h 1562100"/>
              <a:gd name="connsiteX22" fmla="*/ 0 w 2019300"/>
              <a:gd name="connsiteY22" fmla="*/ 1152525 h 1562100"/>
              <a:gd name="connsiteX0" fmla="*/ 1781175 w 2019300"/>
              <a:gd name="connsiteY0" fmla="*/ 0 h 1562100"/>
              <a:gd name="connsiteX1" fmla="*/ 1905000 w 2019300"/>
              <a:gd name="connsiteY1" fmla="*/ 95250 h 1562100"/>
              <a:gd name="connsiteX2" fmla="*/ 1943100 w 2019300"/>
              <a:gd name="connsiteY2" fmla="*/ 171450 h 1562100"/>
              <a:gd name="connsiteX3" fmla="*/ 2019300 w 2019300"/>
              <a:gd name="connsiteY3" fmla="*/ 190500 h 1562100"/>
              <a:gd name="connsiteX4" fmla="*/ 1962150 w 2019300"/>
              <a:gd name="connsiteY4" fmla="*/ 285750 h 1562100"/>
              <a:gd name="connsiteX5" fmla="*/ 1990725 w 2019300"/>
              <a:gd name="connsiteY5" fmla="*/ 400050 h 1562100"/>
              <a:gd name="connsiteX6" fmla="*/ 1953883 w 2019300"/>
              <a:gd name="connsiteY6" fmla="*/ 609600 h 1562100"/>
              <a:gd name="connsiteX7" fmla="*/ 1900867 w 2019300"/>
              <a:gd name="connsiteY7" fmla="*/ 724798 h 1562100"/>
              <a:gd name="connsiteX8" fmla="*/ 1809211 w 2019300"/>
              <a:gd name="connsiteY8" fmla="*/ 1076325 h 1562100"/>
              <a:gd name="connsiteX9" fmla="*/ 1933036 w 2019300"/>
              <a:gd name="connsiteY9" fmla="*/ 1396941 h 1562100"/>
              <a:gd name="connsiteX10" fmla="*/ 2009775 w 2019300"/>
              <a:gd name="connsiteY10" fmla="*/ 1524000 h 1562100"/>
              <a:gd name="connsiteX11" fmla="*/ 1685925 w 2019300"/>
              <a:gd name="connsiteY11" fmla="*/ 1533525 h 1562100"/>
              <a:gd name="connsiteX12" fmla="*/ 1590675 w 2019300"/>
              <a:gd name="connsiteY12" fmla="*/ 1562100 h 1562100"/>
              <a:gd name="connsiteX13" fmla="*/ 1485900 w 2019300"/>
              <a:gd name="connsiteY13" fmla="*/ 1495425 h 1562100"/>
              <a:gd name="connsiteX14" fmla="*/ 1409700 w 2019300"/>
              <a:gd name="connsiteY14" fmla="*/ 1485900 h 1562100"/>
              <a:gd name="connsiteX15" fmla="*/ 1114425 w 2019300"/>
              <a:gd name="connsiteY15" fmla="*/ 1400175 h 1562100"/>
              <a:gd name="connsiteX16" fmla="*/ 800100 w 2019300"/>
              <a:gd name="connsiteY16" fmla="*/ 1343025 h 1562100"/>
              <a:gd name="connsiteX17" fmla="*/ 638175 w 2019300"/>
              <a:gd name="connsiteY17" fmla="*/ 1295400 h 1562100"/>
              <a:gd name="connsiteX18" fmla="*/ 438150 w 2019300"/>
              <a:gd name="connsiteY18" fmla="*/ 1323975 h 1562100"/>
              <a:gd name="connsiteX19" fmla="*/ 228600 w 2019300"/>
              <a:gd name="connsiteY19" fmla="*/ 1343025 h 1562100"/>
              <a:gd name="connsiteX20" fmla="*/ 28575 w 2019300"/>
              <a:gd name="connsiteY20" fmla="*/ 1343025 h 1562100"/>
              <a:gd name="connsiteX21" fmla="*/ 0 w 2019300"/>
              <a:gd name="connsiteY21" fmla="*/ 1152525 h 1562100"/>
              <a:gd name="connsiteX0" fmla="*/ 1781175 w 2019300"/>
              <a:gd name="connsiteY0" fmla="*/ 0 h 1562100"/>
              <a:gd name="connsiteX1" fmla="*/ 1905000 w 2019300"/>
              <a:gd name="connsiteY1" fmla="*/ 95250 h 1562100"/>
              <a:gd name="connsiteX2" fmla="*/ 1943100 w 2019300"/>
              <a:gd name="connsiteY2" fmla="*/ 171450 h 1562100"/>
              <a:gd name="connsiteX3" fmla="*/ 2019300 w 2019300"/>
              <a:gd name="connsiteY3" fmla="*/ 190500 h 1562100"/>
              <a:gd name="connsiteX4" fmla="*/ 1962150 w 2019300"/>
              <a:gd name="connsiteY4" fmla="*/ 285750 h 1562100"/>
              <a:gd name="connsiteX5" fmla="*/ 1990725 w 2019300"/>
              <a:gd name="connsiteY5" fmla="*/ 400050 h 1562100"/>
              <a:gd name="connsiteX6" fmla="*/ 1953883 w 2019300"/>
              <a:gd name="connsiteY6" fmla="*/ 609600 h 1562100"/>
              <a:gd name="connsiteX7" fmla="*/ 1900867 w 2019300"/>
              <a:gd name="connsiteY7" fmla="*/ 724798 h 1562100"/>
              <a:gd name="connsiteX8" fmla="*/ 1809211 w 2019300"/>
              <a:gd name="connsiteY8" fmla="*/ 1076325 h 1562100"/>
              <a:gd name="connsiteX9" fmla="*/ 1933036 w 2019300"/>
              <a:gd name="connsiteY9" fmla="*/ 1396941 h 1562100"/>
              <a:gd name="connsiteX10" fmla="*/ 1685925 w 2019300"/>
              <a:gd name="connsiteY10" fmla="*/ 1533525 h 1562100"/>
              <a:gd name="connsiteX11" fmla="*/ 1590675 w 2019300"/>
              <a:gd name="connsiteY11" fmla="*/ 1562100 h 1562100"/>
              <a:gd name="connsiteX12" fmla="*/ 1485900 w 2019300"/>
              <a:gd name="connsiteY12" fmla="*/ 1495425 h 1562100"/>
              <a:gd name="connsiteX13" fmla="*/ 1409700 w 2019300"/>
              <a:gd name="connsiteY13" fmla="*/ 1485900 h 1562100"/>
              <a:gd name="connsiteX14" fmla="*/ 1114425 w 2019300"/>
              <a:gd name="connsiteY14" fmla="*/ 1400175 h 1562100"/>
              <a:gd name="connsiteX15" fmla="*/ 800100 w 2019300"/>
              <a:gd name="connsiteY15" fmla="*/ 1343025 h 1562100"/>
              <a:gd name="connsiteX16" fmla="*/ 638175 w 2019300"/>
              <a:gd name="connsiteY16" fmla="*/ 1295400 h 1562100"/>
              <a:gd name="connsiteX17" fmla="*/ 438150 w 2019300"/>
              <a:gd name="connsiteY17" fmla="*/ 1323975 h 1562100"/>
              <a:gd name="connsiteX18" fmla="*/ 228600 w 2019300"/>
              <a:gd name="connsiteY18" fmla="*/ 1343025 h 1562100"/>
              <a:gd name="connsiteX19" fmla="*/ 28575 w 2019300"/>
              <a:gd name="connsiteY19" fmla="*/ 1343025 h 1562100"/>
              <a:gd name="connsiteX20" fmla="*/ 0 w 2019300"/>
              <a:gd name="connsiteY20" fmla="*/ 1152525 h 1562100"/>
              <a:gd name="connsiteX0" fmla="*/ 1781175 w 2019300"/>
              <a:gd name="connsiteY0" fmla="*/ 0 h 1562100"/>
              <a:gd name="connsiteX1" fmla="*/ 1905000 w 2019300"/>
              <a:gd name="connsiteY1" fmla="*/ 95250 h 1562100"/>
              <a:gd name="connsiteX2" fmla="*/ 1943100 w 2019300"/>
              <a:gd name="connsiteY2" fmla="*/ 171450 h 1562100"/>
              <a:gd name="connsiteX3" fmla="*/ 2019300 w 2019300"/>
              <a:gd name="connsiteY3" fmla="*/ 190500 h 1562100"/>
              <a:gd name="connsiteX4" fmla="*/ 1962150 w 2019300"/>
              <a:gd name="connsiteY4" fmla="*/ 285750 h 1562100"/>
              <a:gd name="connsiteX5" fmla="*/ 1990725 w 2019300"/>
              <a:gd name="connsiteY5" fmla="*/ 400050 h 1562100"/>
              <a:gd name="connsiteX6" fmla="*/ 1953883 w 2019300"/>
              <a:gd name="connsiteY6" fmla="*/ 609600 h 1562100"/>
              <a:gd name="connsiteX7" fmla="*/ 1900867 w 2019300"/>
              <a:gd name="connsiteY7" fmla="*/ 724798 h 1562100"/>
              <a:gd name="connsiteX8" fmla="*/ 1809211 w 2019300"/>
              <a:gd name="connsiteY8" fmla="*/ 1076325 h 1562100"/>
              <a:gd name="connsiteX9" fmla="*/ 1881278 w 2019300"/>
              <a:gd name="connsiteY9" fmla="*/ 1396941 h 1562100"/>
              <a:gd name="connsiteX10" fmla="*/ 1685925 w 2019300"/>
              <a:gd name="connsiteY10" fmla="*/ 1533525 h 1562100"/>
              <a:gd name="connsiteX11" fmla="*/ 1590675 w 2019300"/>
              <a:gd name="connsiteY11" fmla="*/ 1562100 h 1562100"/>
              <a:gd name="connsiteX12" fmla="*/ 1485900 w 2019300"/>
              <a:gd name="connsiteY12" fmla="*/ 1495425 h 1562100"/>
              <a:gd name="connsiteX13" fmla="*/ 1409700 w 2019300"/>
              <a:gd name="connsiteY13" fmla="*/ 1485900 h 1562100"/>
              <a:gd name="connsiteX14" fmla="*/ 1114425 w 2019300"/>
              <a:gd name="connsiteY14" fmla="*/ 1400175 h 1562100"/>
              <a:gd name="connsiteX15" fmla="*/ 800100 w 2019300"/>
              <a:gd name="connsiteY15" fmla="*/ 1343025 h 1562100"/>
              <a:gd name="connsiteX16" fmla="*/ 638175 w 2019300"/>
              <a:gd name="connsiteY16" fmla="*/ 1295400 h 1562100"/>
              <a:gd name="connsiteX17" fmla="*/ 438150 w 2019300"/>
              <a:gd name="connsiteY17" fmla="*/ 1323975 h 1562100"/>
              <a:gd name="connsiteX18" fmla="*/ 228600 w 2019300"/>
              <a:gd name="connsiteY18" fmla="*/ 1343025 h 1562100"/>
              <a:gd name="connsiteX19" fmla="*/ 28575 w 2019300"/>
              <a:gd name="connsiteY19" fmla="*/ 1343025 h 1562100"/>
              <a:gd name="connsiteX20" fmla="*/ 0 w 2019300"/>
              <a:gd name="connsiteY20" fmla="*/ 1152525 h 156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19300" h="1562100">
                <a:moveTo>
                  <a:pt x="1781175" y="0"/>
                </a:moveTo>
                <a:lnTo>
                  <a:pt x="1905000" y="95250"/>
                </a:lnTo>
                <a:lnTo>
                  <a:pt x="1943100" y="171450"/>
                </a:lnTo>
                <a:lnTo>
                  <a:pt x="2019300" y="190500"/>
                </a:lnTo>
                <a:lnTo>
                  <a:pt x="1962150" y="285750"/>
                </a:lnTo>
                <a:lnTo>
                  <a:pt x="1990725" y="400050"/>
                </a:lnTo>
                <a:lnTo>
                  <a:pt x="1953883" y="609600"/>
                </a:lnTo>
                <a:cubicBezTo>
                  <a:pt x="1953464" y="650875"/>
                  <a:pt x="1901286" y="683523"/>
                  <a:pt x="1900867" y="724798"/>
                </a:cubicBezTo>
                <a:cubicBezTo>
                  <a:pt x="1899070" y="841974"/>
                  <a:pt x="1811008" y="959149"/>
                  <a:pt x="1809211" y="1076325"/>
                </a:cubicBezTo>
                <a:lnTo>
                  <a:pt x="1881278" y="1396941"/>
                </a:lnTo>
                <a:lnTo>
                  <a:pt x="1685925" y="1533525"/>
                </a:lnTo>
                <a:lnTo>
                  <a:pt x="1590675" y="1562100"/>
                </a:lnTo>
                <a:lnTo>
                  <a:pt x="1485900" y="1495425"/>
                </a:lnTo>
                <a:lnTo>
                  <a:pt x="1409700" y="1485900"/>
                </a:lnTo>
                <a:lnTo>
                  <a:pt x="1114425" y="1400175"/>
                </a:lnTo>
                <a:lnTo>
                  <a:pt x="800100" y="1343025"/>
                </a:lnTo>
                <a:lnTo>
                  <a:pt x="638175" y="1295400"/>
                </a:lnTo>
                <a:lnTo>
                  <a:pt x="438150" y="1323975"/>
                </a:lnTo>
                <a:lnTo>
                  <a:pt x="228600" y="1343025"/>
                </a:lnTo>
                <a:lnTo>
                  <a:pt x="28575" y="1343025"/>
                </a:lnTo>
                <a:lnTo>
                  <a:pt x="0" y="1152525"/>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151517" y="3588589"/>
            <a:ext cx="1268083" cy="871268"/>
          </a:xfrm>
          <a:custGeom>
            <a:avLst/>
            <a:gdLst>
              <a:gd name="connsiteX0" fmla="*/ 1242204 w 1268083"/>
              <a:gd name="connsiteY0" fmla="*/ 845388 h 845388"/>
              <a:gd name="connsiteX1" fmla="*/ 1268083 w 1268083"/>
              <a:gd name="connsiteY1" fmla="*/ 759124 h 845388"/>
              <a:gd name="connsiteX2" fmla="*/ 1095555 w 1268083"/>
              <a:gd name="connsiteY2" fmla="*/ 681486 h 845388"/>
              <a:gd name="connsiteX3" fmla="*/ 974785 w 1268083"/>
              <a:gd name="connsiteY3" fmla="*/ 595222 h 845388"/>
              <a:gd name="connsiteX4" fmla="*/ 854015 w 1268083"/>
              <a:gd name="connsiteY4" fmla="*/ 500332 h 845388"/>
              <a:gd name="connsiteX5" fmla="*/ 698740 w 1268083"/>
              <a:gd name="connsiteY5" fmla="*/ 465826 h 845388"/>
              <a:gd name="connsiteX6" fmla="*/ 612475 w 1268083"/>
              <a:gd name="connsiteY6" fmla="*/ 370936 h 845388"/>
              <a:gd name="connsiteX7" fmla="*/ 655607 w 1268083"/>
              <a:gd name="connsiteY7" fmla="*/ 250166 h 845388"/>
              <a:gd name="connsiteX8" fmla="*/ 491706 w 1268083"/>
              <a:gd name="connsiteY8" fmla="*/ 198407 h 845388"/>
              <a:gd name="connsiteX9" fmla="*/ 431321 w 1268083"/>
              <a:gd name="connsiteY9" fmla="*/ 138022 h 845388"/>
              <a:gd name="connsiteX10" fmla="*/ 405441 w 1268083"/>
              <a:gd name="connsiteY10" fmla="*/ 77637 h 845388"/>
              <a:gd name="connsiteX11" fmla="*/ 181155 w 1268083"/>
              <a:gd name="connsiteY11" fmla="*/ 25879 h 845388"/>
              <a:gd name="connsiteX12" fmla="*/ 0 w 1268083"/>
              <a:gd name="connsiteY12" fmla="*/ 0 h 845388"/>
              <a:gd name="connsiteX0" fmla="*/ 1224951 w 1268083"/>
              <a:gd name="connsiteY0" fmla="*/ 871268 h 871268"/>
              <a:gd name="connsiteX1" fmla="*/ 1268083 w 1268083"/>
              <a:gd name="connsiteY1" fmla="*/ 759124 h 871268"/>
              <a:gd name="connsiteX2" fmla="*/ 1095555 w 1268083"/>
              <a:gd name="connsiteY2" fmla="*/ 681486 h 871268"/>
              <a:gd name="connsiteX3" fmla="*/ 974785 w 1268083"/>
              <a:gd name="connsiteY3" fmla="*/ 595222 h 871268"/>
              <a:gd name="connsiteX4" fmla="*/ 854015 w 1268083"/>
              <a:gd name="connsiteY4" fmla="*/ 500332 h 871268"/>
              <a:gd name="connsiteX5" fmla="*/ 698740 w 1268083"/>
              <a:gd name="connsiteY5" fmla="*/ 465826 h 871268"/>
              <a:gd name="connsiteX6" fmla="*/ 612475 w 1268083"/>
              <a:gd name="connsiteY6" fmla="*/ 370936 h 871268"/>
              <a:gd name="connsiteX7" fmla="*/ 655607 w 1268083"/>
              <a:gd name="connsiteY7" fmla="*/ 250166 h 871268"/>
              <a:gd name="connsiteX8" fmla="*/ 491706 w 1268083"/>
              <a:gd name="connsiteY8" fmla="*/ 198407 h 871268"/>
              <a:gd name="connsiteX9" fmla="*/ 431321 w 1268083"/>
              <a:gd name="connsiteY9" fmla="*/ 138022 h 871268"/>
              <a:gd name="connsiteX10" fmla="*/ 405441 w 1268083"/>
              <a:gd name="connsiteY10" fmla="*/ 77637 h 871268"/>
              <a:gd name="connsiteX11" fmla="*/ 181155 w 1268083"/>
              <a:gd name="connsiteY11" fmla="*/ 25879 h 871268"/>
              <a:gd name="connsiteX12" fmla="*/ 0 w 1268083"/>
              <a:gd name="connsiteY12" fmla="*/ 0 h 871268"/>
              <a:gd name="connsiteX0" fmla="*/ 1224951 w 1268083"/>
              <a:gd name="connsiteY0" fmla="*/ 871268 h 871268"/>
              <a:gd name="connsiteX1" fmla="*/ 1268083 w 1268083"/>
              <a:gd name="connsiteY1" fmla="*/ 759124 h 871268"/>
              <a:gd name="connsiteX2" fmla="*/ 1095555 w 1268083"/>
              <a:gd name="connsiteY2" fmla="*/ 681486 h 871268"/>
              <a:gd name="connsiteX3" fmla="*/ 974785 w 1268083"/>
              <a:gd name="connsiteY3" fmla="*/ 595222 h 871268"/>
              <a:gd name="connsiteX4" fmla="*/ 854015 w 1268083"/>
              <a:gd name="connsiteY4" fmla="*/ 500332 h 871268"/>
              <a:gd name="connsiteX5" fmla="*/ 759125 w 1268083"/>
              <a:gd name="connsiteY5" fmla="*/ 439946 h 871268"/>
              <a:gd name="connsiteX6" fmla="*/ 612475 w 1268083"/>
              <a:gd name="connsiteY6" fmla="*/ 370936 h 871268"/>
              <a:gd name="connsiteX7" fmla="*/ 655607 w 1268083"/>
              <a:gd name="connsiteY7" fmla="*/ 250166 h 871268"/>
              <a:gd name="connsiteX8" fmla="*/ 491706 w 1268083"/>
              <a:gd name="connsiteY8" fmla="*/ 198407 h 871268"/>
              <a:gd name="connsiteX9" fmla="*/ 431321 w 1268083"/>
              <a:gd name="connsiteY9" fmla="*/ 138022 h 871268"/>
              <a:gd name="connsiteX10" fmla="*/ 405441 w 1268083"/>
              <a:gd name="connsiteY10" fmla="*/ 77637 h 871268"/>
              <a:gd name="connsiteX11" fmla="*/ 181155 w 1268083"/>
              <a:gd name="connsiteY11" fmla="*/ 25879 h 871268"/>
              <a:gd name="connsiteX12" fmla="*/ 0 w 1268083"/>
              <a:gd name="connsiteY12" fmla="*/ 0 h 871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8083" h="871268">
                <a:moveTo>
                  <a:pt x="1224951" y="871268"/>
                </a:moveTo>
                <a:lnTo>
                  <a:pt x="1268083" y="759124"/>
                </a:lnTo>
                <a:lnTo>
                  <a:pt x="1095555" y="681486"/>
                </a:lnTo>
                <a:lnTo>
                  <a:pt x="974785" y="595222"/>
                </a:lnTo>
                <a:lnTo>
                  <a:pt x="854015" y="500332"/>
                </a:lnTo>
                <a:lnTo>
                  <a:pt x="759125" y="439946"/>
                </a:lnTo>
                <a:lnTo>
                  <a:pt x="612475" y="370936"/>
                </a:lnTo>
                <a:lnTo>
                  <a:pt x="655607" y="250166"/>
                </a:lnTo>
                <a:lnTo>
                  <a:pt x="491706" y="198407"/>
                </a:lnTo>
                <a:lnTo>
                  <a:pt x="431321" y="138022"/>
                </a:lnTo>
                <a:lnTo>
                  <a:pt x="405441" y="77637"/>
                </a:lnTo>
                <a:lnTo>
                  <a:pt x="181155" y="25879"/>
                </a:lnTo>
                <a:lnTo>
                  <a:pt x="0" y="0"/>
                </a:lnTo>
              </a:path>
            </a:pathLst>
          </a:custGeom>
          <a:solidFill>
            <a:schemeClr val="accent1"/>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047781" y="3433313"/>
            <a:ext cx="276045" cy="293298"/>
          </a:xfrm>
          <a:custGeom>
            <a:avLst/>
            <a:gdLst>
              <a:gd name="connsiteX0" fmla="*/ 155276 w 276045"/>
              <a:gd name="connsiteY0" fmla="*/ 293298 h 293298"/>
              <a:gd name="connsiteX1" fmla="*/ 276045 w 276045"/>
              <a:gd name="connsiteY1" fmla="*/ 241540 h 293298"/>
              <a:gd name="connsiteX2" fmla="*/ 276045 w 276045"/>
              <a:gd name="connsiteY2" fmla="*/ 181155 h 293298"/>
              <a:gd name="connsiteX3" fmla="*/ 181155 w 276045"/>
              <a:gd name="connsiteY3" fmla="*/ 146649 h 293298"/>
              <a:gd name="connsiteX4" fmla="*/ 120770 w 276045"/>
              <a:gd name="connsiteY4" fmla="*/ 86264 h 293298"/>
              <a:gd name="connsiteX5" fmla="*/ 69011 w 276045"/>
              <a:gd name="connsiteY5" fmla="*/ 43132 h 293298"/>
              <a:gd name="connsiteX6" fmla="*/ 0 w 276045"/>
              <a:gd name="connsiteY6" fmla="*/ 0 h 293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045" h="293298">
                <a:moveTo>
                  <a:pt x="155276" y="293298"/>
                </a:moveTo>
                <a:lnTo>
                  <a:pt x="276045" y="241540"/>
                </a:lnTo>
                <a:lnTo>
                  <a:pt x="276045" y="181155"/>
                </a:lnTo>
                <a:lnTo>
                  <a:pt x="181155" y="146649"/>
                </a:lnTo>
                <a:lnTo>
                  <a:pt x="120770" y="86264"/>
                </a:lnTo>
                <a:lnTo>
                  <a:pt x="69011" y="43132"/>
                </a:lnTo>
                <a:lnTo>
                  <a:pt x="0" y="0"/>
                </a:lnTo>
              </a:path>
            </a:pathLst>
          </a:custGeom>
          <a:solidFill>
            <a:schemeClr val="accent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30419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755" r="7426" b="9483"/>
          <a:stretch/>
        </p:blipFill>
        <p:spPr bwMode="auto">
          <a:xfrm>
            <a:off x="0" y="540603"/>
            <a:ext cx="91440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Freeform 14"/>
          <p:cNvSpPr/>
          <p:nvPr/>
        </p:nvSpPr>
        <p:spPr>
          <a:xfrm>
            <a:off x="5057775" y="3886200"/>
            <a:ext cx="3028950" cy="1962150"/>
          </a:xfrm>
          <a:custGeom>
            <a:avLst/>
            <a:gdLst>
              <a:gd name="connsiteX0" fmla="*/ 2476500 w 3028950"/>
              <a:gd name="connsiteY0" fmla="*/ 0 h 1962150"/>
              <a:gd name="connsiteX1" fmla="*/ 2505075 w 3028950"/>
              <a:gd name="connsiteY1" fmla="*/ 238125 h 1962150"/>
              <a:gd name="connsiteX2" fmla="*/ 2609850 w 3028950"/>
              <a:gd name="connsiteY2" fmla="*/ 371475 h 1962150"/>
              <a:gd name="connsiteX3" fmla="*/ 2743200 w 3028950"/>
              <a:gd name="connsiteY3" fmla="*/ 466725 h 1962150"/>
              <a:gd name="connsiteX4" fmla="*/ 2724150 w 3028950"/>
              <a:gd name="connsiteY4" fmla="*/ 542925 h 1962150"/>
              <a:gd name="connsiteX5" fmla="*/ 2657475 w 3028950"/>
              <a:gd name="connsiteY5" fmla="*/ 619125 h 1962150"/>
              <a:gd name="connsiteX6" fmla="*/ 2762250 w 3028950"/>
              <a:gd name="connsiteY6" fmla="*/ 742950 h 1962150"/>
              <a:gd name="connsiteX7" fmla="*/ 2800350 w 3028950"/>
              <a:gd name="connsiteY7" fmla="*/ 847725 h 1962150"/>
              <a:gd name="connsiteX8" fmla="*/ 2686050 w 3028950"/>
              <a:gd name="connsiteY8" fmla="*/ 962025 h 1962150"/>
              <a:gd name="connsiteX9" fmla="*/ 2619375 w 3028950"/>
              <a:gd name="connsiteY9" fmla="*/ 1019175 h 1962150"/>
              <a:gd name="connsiteX10" fmla="*/ 2790825 w 3028950"/>
              <a:gd name="connsiteY10" fmla="*/ 1171575 h 1962150"/>
              <a:gd name="connsiteX11" fmla="*/ 2809875 w 3028950"/>
              <a:gd name="connsiteY11" fmla="*/ 1304925 h 1962150"/>
              <a:gd name="connsiteX12" fmla="*/ 2905125 w 3028950"/>
              <a:gd name="connsiteY12" fmla="*/ 1390650 h 1962150"/>
              <a:gd name="connsiteX13" fmla="*/ 3019425 w 3028950"/>
              <a:gd name="connsiteY13" fmla="*/ 1485900 h 1962150"/>
              <a:gd name="connsiteX14" fmla="*/ 3028950 w 3028950"/>
              <a:gd name="connsiteY14" fmla="*/ 1638300 h 1962150"/>
              <a:gd name="connsiteX15" fmla="*/ 2905125 w 3028950"/>
              <a:gd name="connsiteY15" fmla="*/ 1752600 h 1962150"/>
              <a:gd name="connsiteX16" fmla="*/ 2619375 w 3028950"/>
              <a:gd name="connsiteY16" fmla="*/ 1895475 h 1962150"/>
              <a:gd name="connsiteX17" fmla="*/ 2419350 w 3028950"/>
              <a:gd name="connsiteY17" fmla="*/ 1962150 h 1962150"/>
              <a:gd name="connsiteX18" fmla="*/ 2162175 w 3028950"/>
              <a:gd name="connsiteY18" fmla="*/ 1962150 h 1962150"/>
              <a:gd name="connsiteX19" fmla="*/ 1914525 w 3028950"/>
              <a:gd name="connsiteY19" fmla="*/ 1962150 h 1962150"/>
              <a:gd name="connsiteX20" fmla="*/ 1676400 w 3028950"/>
              <a:gd name="connsiteY20" fmla="*/ 1933575 h 1962150"/>
              <a:gd name="connsiteX21" fmla="*/ 1476375 w 3028950"/>
              <a:gd name="connsiteY21" fmla="*/ 1857375 h 1962150"/>
              <a:gd name="connsiteX22" fmla="*/ 1371600 w 3028950"/>
              <a:gd name="connsiteY22" fmla="*/ 1714500 h 1962150"/>
              <a:gd name="connsiteX23" fmla="*/ 1381125 w 3028950"/>
              <a:gd name="connsiteY23" fmla="*/ 1571625 h 1962150"/>
              <a:gd name="connsiteX24" fmla="*/ 1409700 w 3028950"/>
              <a:gd name="connsiteY24" fmla="*/ 1485900 h 1962150"/>
              <a:gd name="connsiteX25" fmla="*/ 1219200 w 3028950"/>
              <a:gd name="connsiteY25" fmla="*/ 1400175 h 1962150"/>
              <a:gd name="connsiteX26" fmla="*/ 1019175 w 3028950"/>
              <a:gd name="connsiteY26" fmla="*/ 1381125 h 1962150"/>
              <a:gd name="connsiteX27" fmla="*/ 857250 w 3028950"/>
              <a:gd name="connsiteY27" fmla="*/ 1343025 h 1962150"/>
              <a:gd name="connsiteX28" fmla="*/ 647700 w 3028950"/>
              <a:gd name="connsiteY28" fmla="*/ 1362075 h 1962150"/>
              <a:gd name="connsiteX29" fmla="*/ 390525 w 3028950"/>
              <a:gd name="connsiteY29" fmla="*/ 1362075 h 1962150"/>
              <a:gd name="connsiteX30" fmla="*/ 180975 w 3028950"/>
              <a:gd name="connsiteY30" fmla="*/ 1304925 h 1962150"/>
              <a:gd name="connsiteX31" fmla="*/ 0 w 3028950"/>
              <a:gd name="connsiteY31" fmla="*/ 1228725 h 1962150"/>
              <a:gd name="connsiteX0" fmla="*/ 2476500 w 3028950"/>
              <a:gd name="connsiteY0" fmla="*/ 0 h 1962150"/>
              <a:gd name="connsiteX1" fmla="*/ 2600325 w 3028950"/>
              <a:gd name="connsiteY1" fmla="*/ 238125 h 1962150"/>
              <a:gd name="connsiteX2" fmla="*/ 2609850 w 3028950"/>
              <a:gd name="connsiteY2" fmla="*/ 371475 h 1962150"/>
              <a:gd name="connsiteX3" fmla="*/ 2743200 w 3028950"/>
              <a:gd name="connsiteY3" fmla="*/ 466725 h 1962150"/>
              <a:gd name="connsiteX4" fmla="*/ 2724150 w 3028950"/>
              <a:gd name="connsiteY4" fmla="*/ 542925 h 1962150"/>
              <a:gd name="connsiteX5" fmla="*/ 2657475 w 3028950"/>
              <a:gd name="connsiteY5" fmla="*/ 619125 h 1962150"/>
              <a:gd name="connsiteX6" fmla="*/ 2762250 w 3028950"/>
              <a:gd name="connsiteY6" fmla="*/ 742950 h 1962150"/>
              <a:gd name="connsiteX7" fmla="*/ 2800350 w 3028950"/>
              <a:gd name="connsiteY7" fmla="*/ 847725 h 1962150"/>
              <a:gd name="connsiteX8" fmla="*/ 2686050 w 3028950"/>
              <a:gd name="connsiteY8" fmla="*/ 962025 h 1962150"/>
              <a:gd name="connsiteX9" fmla="*/ 2619375 w 3028950"/>
              <a:gd name="connsiteY9" fmla="*/ 1019175 h 1962150"/>
              <a:gd name="connsiteX10" fmla="*/ 2790825 w 3028950"/>
              <a:gd name="connsiteY10" fmla="*/ 1171575 h 1962150"/>
              <a:gd name="connsiteX11" fmla="*/ 2809875 w 3028950"/>
              <a:gd name="connsiteY11" fmla="*/ 1304925 h 1962150"/>
              <a:gd name="connsiteX12" fmla="*/ 2905125 w 3028950"/>
              <a:gd name="connsiteY12" fmla="*/ 1390650 h 1962150"/>
              <a:gd name="connsiteX13" fmla="*/ 3019425 w 3028950"/>
              <a:gd name="connsiteY13" fmla="*/ 1485900 h 1962150"/>
              <a:gd name="connsiteX14" fmla="*/ 3028950 w 3028950"/>
              <a:gd name="connsiteY14" fmla="*/ 1638300 h 1962150"/>
              <a:gd name="connsiteX15" fmla="*/ 2905125 w 3028950"/>
              <a:gd name="connsiteY15" fmla="*/ 1752600 h 1962150"/>
              <a:gd name="connsiteX16" fmla="*/ 2619375 w 3028950"/>
              <a:gd name="connsiteY16" fmla="*/ 1895475 h 1962150"/>
              <a:gd name="connsiteX17" fmla="*/ 2419350 w 3028950"/>
              <a:gd name="connsiteY17" fmla="*/ 1962150 h 1962150"/>
              <a:gd name="connsiteX18" fmla="*/ 2162175 w 3028950"/>
              <a:gd name="connsiteY18" fmla="*/ 1962150 h 1962150"/>
              <a:gd name="connsiteX19" fmla="*/ 1914525 w 3028950"/>
              <a:gd name="connsiteY19" fmla="*/ 1962150 h 1962150"/>
              <a:gd name="connsiteX20" fmla="*/ 1676400 w 3028950"/>
              <a:gd name="connsiteY20" fmla="*/ 1933575 h 1962150"/>
              <a:gd name="connsiteX21" fmla="*/ 1476375 w 3028950"/>
              <a:gd name="connsiteY21" fmla="*/ 1857375 h 1962150"/>
              <a:gd name="connsiteX22" fmla="*/ 1371600 w 3028950"/>
              <a:gd name="connsiteY22" fmla="*/ 1714500 h 1962150"/>
              <a:gd name="connsiteX23" fmla="*/ 1381125 w 3028950"/>
              <a:gd name="connsiteY23" fmla="*/ 1571625 h 1962150"/>
              <a:gd name="connsiteX24" fmla="*/ 1409700 w 3028950"/>
              <a:gd name="connsiteY24" fmla="*/ 1485900 h 1962150"/>
              <a:gd name="connsiteX25" fmla="*/ 1219200 w 3028950"/>
              <a:gd name="connsiteY25" fmla="*/ 1400175 h 1962150"/>
              <a:gd name="connsiteX26" fmla="*/ 1019175 w 3028950"/>
              <a:gd name="connsiteY26" fmla="*/ 1381125 h 1962150"/>
              <a:gd name="connsiteX27" fmla="*/ 857250 w 3028950"/>
              <a:gd name="connsiteY27" fmla="*/ 1343025 h 1962150"/>
              <a:gd name="connsiteX28" fmla="*/ 647700 w 3028950"/>
              <a:gd name="connsiteY28" fmla="*/ 1362075 h 1962150"/>
              <a:gd name="connsiteX29" fmla="*/ 390525 w 3028950"/>
              <a:gd name="connsiteY29" fmla="*/ 1362075 h 1962150"/>
              <a:gd name="connsiteX30" fmla="*/ 180975 w 3028950"/>
              <a:gd name="connsiteY30" fmla="*/ 1304925 h 1962150"/>
              <a:gd name="connsiteX31" fmla="*/ 0 w 3028950"/>
              <a:gd name="connsiteY31" fmla="*/ 1228725 h 1962150"/>
              <a:gd name="connsiteX0" fmla="*/ 2476500 w 3028950"/>
              <a:gd name="connsiteY0" fmla="*/ 0 h 1962150"/>
              <a:gd name="connsiteX1" fmla="*/ 2600325 w 3028950"/>
              <a:gd name="connsiteY1" fmla="*/ 238125 h 1962150"/>
              <a:gd name="connsiteX2" fmla="*/ 2705100 w 3028950"/>
              <a:gd name="connsiteY2" fmla="*/ 371475 h 1962150"/>
              <a:gd name="connsiteX3" fmla="*/ 2743200 w 3028950"/>
              <a:gd name="connsiteY3" fmla="*/ 466725 h 1962150"/>
              <a:gd name="connsiteX4" fmla="*/ 2724150 w 3028950"/>
              <a:gd name="connsiteY4" fmla="*/ 542925 h 1962150"/>
              <a:gd name="connsiteX5" fmla="*/ 2657475 w 3028950"/>
              <a:gd name="connsiteY5" fmla="*/ 619125 h 1962150"/>
              <a:gd name="connsiteX6" fmla="*/ 2762250 w 3028950"/>
              <a:gd name="connsiteY6" fmla="*/ 742950 h 1962150"/>
              <a:gd name="connsiteX7" fmla="*/ 2800350 w 3028950"/>
              <a:gd name="connsiteY7" fmla="*/ 847725 h 1962150"/>
              <a:gd name="connsiteX8" fmla="*/ 2686050 w 3028950"/>
              <a:gd name="connsiteY8" fmla="*/ 962025 h 1962150"/>
              <a:gd name="connsiteX9" fmla="*/ 2619375 w 3028950"/>
              <a:gd name="connsiteY9" fmla="*/ 1019175 h 1962150"/>
              <a:gd name="connsiteX10" fmla="*/ 2790825 w 3028950"/>
              <a:gd name="connsiteY10" fmla="*/ 1171575 h 1962150"/>
              <a:gd name="connsiteX11" fmla="*/ 2809875 w 3028950"/>
              <a:gd name="connsiteY11" fmla="*/ 1304925 h 1962150"/>
              <a:gd name="connsiteX12" fmla="*/ 2905125 w 3028950"/>
              <a:gd name="connsiteY12" fmla="*/ 1390650 h 1962150"/>
              <a:gd name="connsiteX13" fmla="*/ 3019425 w 3028950"/>
              <a:gd name="connsiteY13" fmla="*/ 1485900 h 1962150"/>
              <a:gd name="connsiteX14" fmla="*/ 3028950 w 3028950"/>
              <a:gd name="connsiteY14" fmla="*/ 1638300 h 1962150"/>
              <a:gd name="connsiteX15" fmla="*/ 2905125 w 3028950"/>
              <a:gd name="connsiteY15" fmla="*/ 1752600 h 1962150"/>
              <a:gd name="connsiteX16" fmla="*/ 2619375 w 3028950"/>
              <a:gd name="connsiteY16" fmla="*/ 1895475 h 1962150"/>
              <a:gd name="connsiteX17" fmla="*/ 2419350 w 3028950"/>
              <a:gd name="connsiteY17" fmla="*/ 1962150 h 1962150"/>
              <a:gd name="connsiteX18" fmla="*/ 2162175 w 3028950"/>
              <a:gd name="connsiteY18" fmla="*/ 1962150 h 1962150"/>
              <a:gd name="connsiteX19" fmla="*/ 1914525 w 3028950"/>
              <a:gd name="connsiteY19" fmla="*/ 1962150 h 1962150"/>
              <a:gd name="connsiteX20" fmla="*/ 1676400 w 3028950"/>
              <a:gd name="connsiteY20" fmla="*/ 1933575 h 1962150"/>
              <a:gd name="connsiteX21" fmla="*/ 1476375 w 3028950"/>
              <a:gd name="connsiteY21" fmla="*/ 1857375 h 1962150"/>
              <a:gd name="connsiteX22" fmla="*/ 1371600 w 3028950"/>
              <a:gd name="connsiteY22" fmla="*/ 1714500 h 1962150"/>
              <a:gd name="connsiteX23" fmla="*/ 1381125 w 3028950"/>
              <a:gd name="connsiteY23" fmla="*/ 1571625 h 1962150"/>
              <a:gd name="connsiteX24" fmla="*/ 1409700 w 3028950"/>
              <a:gd name="connsiteY24" fmla="*/ 1485900 h 1962150"/>
              <a:gd name="connsiteX25" fmla="*/ 1219200 w 3028950"/>
              <a:gd name="connsiteY25" fmla="*/ 1400175 h 1962150"/>
              <a:gd name="connsiteX26" fmla="*/ 1019175 w 3028950"/>
              <a:gd name="connsiteY26" fmla="*/ 1381125 h 1962150"/>
              <a:gd name="connsiteX27" fmla="*/ 857250 w 3028950"/>
              <a:gd name="connsiteY27" fmla="*/ 1343025 h 1962150"/>
              <a:gd name="connsiteX28" fmla="*/ 647700 w 3028950"/>
              <a:gd name="connsiteY28" fmla="*/ 1362075 h 1962150"/>
              <a:gd name="connsiteX29" fmla="*/ 390525 w 3028950"/>
              <a:gd name="connsiteY29" fmla="*/ 1362075 h 1962150"/>
              <a:gd name="connsiteX30" fmla="*/ 180975 w 3028950"/>
              <a:gd name="connsiteY30" fmla="*/ 1304925 h 1962150"/>
              <a:gd name="connsiteX31" fmla="*/ 0 w 3028950"/>
              <a:gd name="connsiteY31" fmla="*/ 1228725 h 1962150"/>
              <a:gd name="connsiteX0" fmla="*/ 2476500 w 3028950"/>
              <a:gd name="connsiteY0" fmla="*/ 0 h 1962150"/>
              <a:gd name="connsiteX1" fmla="*/ 2600325 w 3028950"/>
              <a:gd name="connsiteY1" fmla="*/ 238125 h 1962150"/>
              <a:gd name="connsiteX2" fmla="*/ 2705100 w 3028950"/>
              <a:gd name="connsiteY2" fmla="*/ 371475 h 1962150"/>
              <a:gd name="connsiteX3" fmla="*/ 2838450 w 3028950"/>
              <a:gd name="connsiteY3" fmla="*/ 514350 h 1962150"/>
              <a:gd name="connsiteX4" fmla="*/ 2724150 w 3028950"/>
              <a:gd name="connsiteY4" fmla="*/ 542925 h 1962150"/>
              <a:gd name="connsiteX5" fmla="*/ 2657475 w 3028950"/>
              <a:gd name="connsiteY5" fmla="*/ 619125 h 1962150"/>
              <a:gd name="connsiteX6" fmla="*/ 2762250 w 3028950"/>
              <a:gd name="connsiteY6" fmla="*/ 742950 h 1962150"/>
              <a:gd name="connsiteX7" fmla="*/ 2800350 w 3028950"/>
              <a:gd name="connsiteY7" fmla="*/ 847725 h 1962150"/>
              <a:gd name="connsiteX8" fmla="*/ 2686050 w 3028950"/>
              <a:gd name="connsiteY8" fmla="*/ 962025 h 1962150"/>
              <a:gd name="connsiteX9" fmla="*/ 2619375 w 3028950"/>
              <a:gd name="connsiteY9" fmla="*/ 1019175 h 1962150"/>
              <a:gd name="connsiteX10" fmla="*/ 2790825 w 3028950"/>
              <a:gd name="connsiteY10" fmla="*/ 1171575 h 1962150"/>
              <a:gd name="connsiteX11" fmla="*/ 2809875 w 3028950"/>
              <a:gd name="connsiteY11" fmla="*/ 1304925 h 1962150"/>
              <a:gd name="connsiteX12" fmla="*/ 2905125 w 3028950"/>
              <a:gd name="connsiteY12" fmla="*/ 1390650 h 1962150"/>
              <a:gd name="connsiteX13" fmla="*/ 3019425 w 3028950"/>
              <a:gd name="connsiteY13" fmla="*/ 1485900 h 1962150"/>
              <a:gd name="connsiteX14" fmla="*/ 3028950 w 3028950"/>
              <a:gd name="connsiteY14" fmla="*/ 1638300 h 1962150"/>
              <a:gd name="connsiteX15" fmla="*/ 2905125 w 3028950"/>
              <a:gd name="connsiteY15" fmla="*/ 1752600 h 1962150"/>
              <a:gd name="connsiteX16" fmla="*/ 2619375 w 3028950"/>
              <a:gd name="connsiteY16" fmla="*/ 1895475 h 1962150"/>
              <a:gd name="connsiteX17" fmla="*/ 2419350 w 3028950"/>
              <a:gd name="connsiteY17" fmla="*/ 1962150 h 1962150"/>
              <a:gd name="connsiteX18" fmla="*/ 2162175 w 3028950"/>
              <a:gd name="connsiteY18" fmla="*/ 1962150 h 1962150"/>
              <a:gd name="connsiteX19" fmla="*/ 1914525 w 3028950"/>
              <a:gd name="connsiteY19" fmla="*/ 1962150 h 1962150"/>
              <a:gd name="connsiteX20" fmla="*/ 1676400 w 3028950"/>
              <a:gd name="connsiteY20" fmla="*/ 1933575 h 1962150"/>
              <a:gd name="connsiteX21" fmla="*/ 1476375 w 3028950"/>
              <a:gd name="connsiteY21" fmla="*/ 1857375 h 1962150"/>
              <a:gd name="connsiteX22" fmla="*/ 1371600 w 3028950"/>
              <a:gd name="connsiteY22" fmla="*/ 1714500 h 1962150"/>
              <a:gd name="connsiteX23" fmla="*/ 1381125 w 3028950"/>
              <a:gd name="connsiteY23" fmla="*/ 1571625 h 1962150"/>
              <a:gd name="connsiteX24" fmla="*/ 1409700 w 3028950"/>
              <a:gd name="connsiteY24" fmla="*/ 1485900 h 1962150"/>
              <a:gd name="connsiteX25" fmla="*/ 1219200 w 3028950"/>
              <a:gd name="connsiteY25" fmla="*/ 1400175 h 1962150"/>
              <a:gd name="connsiteX26" fmla="*/ 1019175 w 3028950"/>
              <a:gd name="connsiteY26" fmla="*/ 1381125 h 1962150"/>
              <a:gd name="connsiteX27" fmla="*/ 857250 w 3028950"/>
              <a:gd name="connsiteY27" fmla="*/ 1343025 h 1962150"/>
              <a:gd name="connsiteX28" fmla="*/ 647700 w 3028950"/>
              <a:gd name="connsiteY28" fmla="*/ 1362075 h 1962150"/>
              <a:gd name="connsiteX29" fmla="*/ 390525 w 3028950"/>
              <a:gd name="connsiteY29" fmla="*/ 1362075 h 1962150"/>
              <a:gd name="connsiteX30" fmla="*/ 180975 w 3028950"/>
              <a:gd name="connsiteY30" fmla="*/ 1304925 h 1962150"/>
              <a:gd name="connsiteX31" fmla="*/ 0 w 3028950"/>
              <a:gd name="connsiteY31" fmla="*/ 1228725 h 1962150"/>
              <a:gd name="connsiteX0" fmla="*/ 2476500 w 3028950"/>
              <a:gd name="connsiteY0" fmla="*/ 0 h 1962150"/>
              <a:gd name="connsiteX1" fmla="*/ 2600325 w 3028950"/>
              <a:gd name="connsiteY1" fmla="*/ 238125 h 1962150"/>
              <a:gd name="connsiteX2" fmla="*/ 2705100 w 3028950"/>
              <a:gd name="connsiteY2" fmla="*/ 371475 h 1962150"/>
              <a:gd name="connsiteX3" fmla="*/ 2838450 w 3028950"/>
              <a:gd name="connsiteY3" fmla="*/ 514350 h 1962150"/>
              <a:gd name="connsiteX4" fmla="*/ 2790825 w 3028950"/>
              <a:gd name="connsiteY4" fmla="*/ 609600 h 1962150"/>
              <a:gd name="connsiteX5" fmla="*/ 2657475 w 3028950"/>
              <a:gd name="connsiteY5" fmla="*/ 619125 h 1962150"/>
              <a:gd name="connsiteX6" fmla="*/ 2762250 w 3028950"/>
              <a:gd name="connsiteY6" fmla="*/ 742950 h 1962150"/>
              <a:gd name="connsiteX7" fmla="*/ 2800350 w 3028950"/>
              <a:gd name="connsiteY7" fmla="*/ 847725 h 1962150"/>
              <a:gd name="connsiteX8" fmla="*/ 2686050 w 3028950"/>
              <a:gd name="connsiteY8" fmla="*/ 962025 h 1962150"/>
              <a:gd name="connsiteX9" fmla="*/ 2619375 w 3028950"/>
              <a:gd name="connsiteY9" fmla="*/ 1019175 h 1962150"/>
              <a:gd name="connsiteX10" fmla="*/ 2790825 w 3028950"/>
              <a:gd name="connsiteY10" fmla="*/ 1171575 h 1962150"/>
              <a:gd name="connsiteX11" fmla="*/ 2809875 w 3028950"/>
              <a:gd name="connsiteY11" fmla="*/ 1304925 h 1962150"/>
              <a:gd name="connsiteX12" fmla="*/ 2905125 w 3028950"/>
              <a:gd name="connsiteY12" fmla="*/ 1390650 h 1962150"/>
              <a:gd name="connsiteX13" fmla="*/ 3019425 w 3028950"/>
              <a:gd name="connsiteY13" fmla="*/ 1485900 h 1962150"/>
              <a:gd name="connsiteX14" fmla="*/ 3028950 w 3028950"/>
              <a:gd name="connsiteY14" fmla="*/ 1638300 h 1962150"/>
              <a:gd name="connsiteX15" fmla="*/ 2905125 w 3028950"/>
              <a:gd name="connsiteY15" fmla="*/ 1752600 h 1962150"/>
              <a:gd name="connsiteX16" fmla="*/ 2619375 w 3028950"/>
              <a:gd name="connsiteY16" fmla="*/ 1895475 h 1962150"/>
              <a:gd name="connsiteX17" fmla="*/ 2419350 w 3028950"/>
              <a:gd name="connsiteY17" fmla="*/ 1962150 h 1962150"/>
              <a:gd name="connsiteX18" fmla="*/ 2162175 w 3028950"/>
              <a:gd name="connsiteY18" fmla="*/ 1962150 h 1962150"/>
              <a:gd name="connsiteX19" fmla="*/ 1914525 w 3028950"/>
              <a:gd name="connsiteY19" fmla="*/ 1962150 h 1962150"/>
              <a:gd name="connsiteX20" fmla="*/ 1676400 w 3028950"/>
              <a:gd name="connsiteY20" fmla="*/ 1933575 h 1962150"/>
              <a:gd name="connsiteX21" fmla="*/ 1476375 w 3028950"/>
              <a:gd name="connsiteY21" fmla="*/ 1857375 h 1962150"/>
              <a:gd name="connsiteX22" fmla="*/ 1371600 w 3028950"/>
              <a:gd name="connsiteY22" fmla="*/ 1714500 h 1962150"/>
              <a:gd name="connsiteX23" fmla="*/ 1381125 w 3028950"/>
              <a:gd name="connsiteY23" fmla="*/ 1571625 h 1962150"/>
              <a:gd name="connsiteX24" fmla="*/ 1409700 w 3028950"/>
              <a:gd name="connsiteY24" fmla="*/ 1485900 h 1962150"/>
              <a:gd name="connsiteX25" fmla="*/ 1219200 w 3028950"/>
              <a:gd name="connsiteY25" fmla="*/ 1400175 h 1962150"/>
              <a:gd name="connsiteX26" fmla="*/ 1019175 w 3028950"/>
              <a:gd name="connsiteY26" fmla="*/ 1381125 h 1962150"/>
              <a:gd name="connsiteX27" fmla="*/ 857250 w 3028950"/>
              <a:gd name="connsiteY27" fmla="*/ 1343025 h 1962150"/>
              <a:gd name="connsiteX28" fmla="*/ 647700 w 3028950"/>
              <a:gd name="connsiteY28" fmla="*/ 1362075 h 1962150"/>
              <a:gd name="connsiteX29" fmla="*/ 390525 w 3028950"/>
              <a:gd name="connsiteY29" fmla="*/ 1362075 h 1962150"/>
              <a:gd name="connsiteX30" fmla="*/ 180975 w 3028950"/>
              <a:gd name="connsiteY30" fmla="*/ 1304925 h 1962150"/>
              <a:gd name="connsiteX31" fmla="*/ 0 w 3028950"/>
              <a:gd name="connsiteY31" fmla="*/ 1228725 h 1962150"/>
              <a:gd name="connsiteX0" fmla="*/ 2476500 w 3028950"/>
              <a:gd name="connsiteY0" fmla="*/ 0 h 1962150"/>
              <a:gd name="connsiteX1" fmla="*/ 2600325 w 3028950"/>
              <a:gd name="connsiteY1" fmla="*/ 238125 h 1962150"/>
              <a:gd name="connsiteX2" fmla="*/ 2705100 w 3028950"/>
              <a:gd name="connsiteY2" fmla="*/ 371475 h 1962150"/>
              <a:gd name="connsiteX3" fmla="*/ 2838450 w 3028950"/>
              <a:gd name="connsiteY3" fmla="*/ 514350 h 1962150"/>
              <a:gd name="connsiteX4" fmla="*/ 2790825 w 3028950"/>
              <a:gd name="connsiteY4" fmla="*/ 609600 h 1962150"/>
              <a:gd name="connsiteX5" fmla="*/ 2819400 w 3028950"/>
              <a:gd name="connsiteY5" fmla="*/ 695325 h 1962150"/>
              <a:gd name="connsiteX6" fmla="*/ 2762250 w 3028950"/>
              <a:gd name="connsiteY6" fmla="*/ 742950 h 1962150"/>
              <a:gd name="connsiteX7" fmla="*/ 2800350 w 3028950"/>
              <a:gd name="connsiteY7" fmla="*/ 847725 h 1962150"/>
              <a:gd name="connsiteX8" fmla="*/ 2686050 w 3028950"/>
              <a:gd name="connsiteY8" fmla="*/ 962025 h 1962150"/>
              <a:gd name="connsiteX9" fmla="*/ 2619375 w 3028950"/>
              <a:gd name="connsiteY9" fmla="*/ 1019175 h 1962150"/>
              <a:gd name="connsiteX10" fmla="*/ 2790825 w 3028950"/>
              <a:gd name="connsiteY10" fmla="*/ 1171575 h 1962150"/>
              <a:gd name="connsiteX11" fmla="*/ 2809875 w 3028950"/>
              <a:gd name="connsiteY11" fmla="*/ 1304925 h 1962150"/>
              <a:gd name="connsiteX12" fmla="*/ 2905125 w 3028950"/>
              <a:gd name="connsiteY12" fmla="*/ 1390650 h 1962150"/>
              <a:gd name="connsiteX13" fmla="*/ 3019425 w 3028950"/>
              <a:gd name="connsiteY13" fmla="*/ 1485900 h 1962150"/>
              <a:gd name="connsiteX14" fmla="*/ 3028950 w 3028950"/>
              <a:gd name="connsiteY14" fmla="*/ 1638300 h 1962150"/>
              <a:gd name="connsiteX15" fmla="*/ 2905125 w 3028950"/>
              <a:gd name="connsiteY15" fmla="*/ 1752600 h 1962150"/>
              <a:gd name="connsiteX16" fmla="*/ 2619375 w 3028950"/>
              <a:gd name="connsiteY16" fmla="*/ 1895475 h 1962150"/>
              <a:gd name="connsiteX17" fmla="*/ 2419350 w 3028950"/>
              <a:gd name="connsiteY17" fmla="*/ 1962150 h 1962150"/>
              <a:gd name="connsiteX18" fmla="*/ 2162175 w 3028950"/>
              <a:gd name="connsiteY18" fmla="*/ 1962150 h 1962150"/>
              <a:gd name="connsiteX19" fmla="*/ 1914525 w 3028950"/>
              <a:gd name="connsiteY19" fmla="*/ 1962150 h 1962150"/>
              <a:gd name="connsiteX20" fmla="*/ 1676400 w 3028950"/>
              <a:gd name="connsiteY20" fmla="*/ 1933575 h 1962150"/>
              <a:gd name="connsiteX21" fmla="*/ 1476375 w 3028950"/>
              <a:gd name="connsiteY21" fmla="*/ 1857375 h 1962150"/>
              <a:gd name="connsiteX22" fmla="*/ 1371600 w 3028950"/>
              <a:gd name="connsiteY22" fmla="*/ 1714500 h 1962150"/>
              <a:gd name="connsiteX23" fmla="*/ 1381125 w 3028950"/>
              <a:gd name="connsiteY23" fmla="*/ 1571625 h 1962150"/>
              <a:gd name="connsiteX24" fmla="*/ 1409700 w 3028950"/>
              <a:gd name="connsiteY24" fmla="*/ 1485900 h 1962150"/>
              <a:gd name="connsiteX25" fmla="*/ 1219200 w 3028950"/>
              <a:gd name="connsiteY25" fmla="*/ 1400175 h 1962150"/>
              <a:gd name="connsiteX26" fmla="*/ 1019175 w 3028950"/>
              <a:gd name="connsiteY26" fmla="*/ 1381125 h 1962150"/>
              <a:gd name="connsiteX27" fmla="*/ 857250 w 3028950"/>
              <a:gd name="connsiteY27" fmla="*/ 1343025 h 1962150"/>
              <a:gd name="connsiteX28" fmla="*/ 647700 w 3028950"/>
              <a:gd name="connsiteY28" fmla="*/ 1362075 h 1962150"/>
              <a:gd name="connsiteX29" fmla="*/ 390525 w 3028950"/>
              <a:gd name="connsiteY29" fmla="*/ 1362075 h 1962150"/>
              <a:gd name="connsiteX30" fmla="*/ 180975 w 3028950"/>
              <a:gd name="connsiteY30" fmla="*/ 1304925 h 1962150"/>
              <a:gd name="connsiteX31" fmla="*/ 0 w 3028950"/>
              <a:gd name="connsiteY31" fmla="*/ 1228725 h 1962150"/>
              <a:gd name="connsiteX0" fmla="*/ 2476500 w 3028950"/>
              <a:gd name="connsiteY0" fmla="*/ 0 h 1962150"/>
              <a:gd name="connsiteX1" fmla="*/ 2600325 w 3028950"/>
              <a:gd name="connsiteY1" fmla="*/ 238125 h 1962150"/>
              <a:gd name="connsiteX2" fmla="*/ 2705100 w 3028950"/>
              <a:gd name="connsiteY2" fmla="*/ 371475 h 1962150"/>
              <a:gd name="connsiteX3" fmla="*/ 2838450 w 3028950"/>
              <a:gd name="connsiteY3" fmla="*/ 514350 h 1962150"/>
              <a:gd name="connsiteX4" fmla="*/ 2838450 w 3028950"/>
              <a:gd name="connsiteY4" fmla="*/ 609600 h 1962150"/>
              <a:gd name="connsiteX5" fmla="*/ 2819400 w 3028950"/>
              <a:gd name="connsiteY5" fmla="*/ 695325 h 1962150"/>
              <a:gd name="connsiteX6" fmla="*/ 2762250 w 3028950"/>
              <a:gd name="connsiteY6" fmla="*/ 742950 h 1962150"/>
              <a:gd name="connsiteX7" fmla="*/ 2800350 w 3028950"/>
              <a:gd name="connsiteY7" fmla="*/ 847725 h 1962150"/>
              <a:gd name="connsiteX8" fmla="*/ 2686050 w 3028950"/>
              <a:gd name="connsiteY8" fmla="*/ 962025 h 1962150"/>
              <a:gd name="connsiteX9" fmla="*/ 2619375 w 3028950"/>
              <a:gd name="connsiteY9" fmla="*/ 1019175 h 1962150"/>
              <a:gd name="connsiteX10" fmla="*/ 2790825 w 3028950"/>
              <a:gd name="connsiteY10" fmla="*/ 1171575 h 1962150"/>
              <a:gd name="connsiteX11" fmla="*/ 2809875 w 3028950"/>
              <a:gd name="connsiteY11" fmla="*/ 1304925 h 1962150"/>
              <a:gd name="connsiteX12" fmla="*/ 2905125 w 3028950"/>
              <a:gd name="connsiteY12" fmla="*/ 1390650 h 1962150"/>
              <a:gd name="connsiteX13" fmla="*/ 3019425 w 3028950"/>
              <a:gd name="connsiteY13" fmla="*/ 1485900 h 1962150"/>
              <a:gd name="connsiteX14" fmla="*/ 3028950 w 3028950"/>
              <a:gd name="connsiteY14" fmla="*/ 1638300 h 1962150"/>
              <a:gd name="connsiteX15" fmla="*/ 2905125 w 3028950"/>
              <a:gd name="connsiteY15" fmla="*/ 1752600 h 1962150"/>
              <a:gd name="connsiteX16" fmla="*/ 2619375 w 3028950"/>
              <a:gd name="connsiteY16" fmla="*/ 1895475 h 1962150"/>
              <a:gd name="connsiteX17" fmla="*/ 2419350 w 3028950"/>
              <a:gd name="connsiteY17" fmla="*/ 1962150 h 1962150"/>
              <a:gd name="connsiteX18" fmla="*/ 2162175 w 3028950"/>
              <a:gd name="connsiteY18" fmla="*/ 1962150 h 1962150"/>
              <a:gd name="connsiteX19" fmla="*/ 1914525 w 3028950"/>
              <a:gd name="connsiteY19" fmla="*/ 1962150 h 1962150"/>
              <a:gd name="connsiteX20" fmla="*/ 1676400 w 3028950"/>
              <a:gd name="connsiteY20" fmla="*/ 1933575 h 1962150"/>
              <a:gd name="connsiteX21" fmla="*/ 1476375 w 3028950"/>
              <a:gd name="connsiteY21" fmla="*/ 1857375 h 1962150"/>
              <a:gd name="connsiteX22" fmla="*/ 1371600 w 3028950"/>
              <a:gd name="connsiteY22" fmla="*/ 1714500 h 1962150"/>
              <a:gd name="connsiteX23" fmla="*/ 1381125 w 3028950"/>
              <a:gd name="connsiteY23" fmla="*/ 1571625 h 1962150"/>
              <a:gd name="connsiteX24" fmla="*/ 1409700 w 3028950"/>
              <a:gd name="connsiteY24" fmla="*/ 1485900 h 1962150"/>
              <a:gd name="connsiteX25" fmla="*/ 1219200 w 3028950"/>
              <a:gd name="connsiteY25" fmla="*/ 1400175 h 1962150"/>
              <a:gd name="connsiteX26" fmla="*/ 1019175 w 3028950"/>
              <a:gd name="connsiteY26" fmla="*/ 1381125 h 1962150"/>
              <a:gd name="connsiteX27" fmla="*/ 857250 w 3028950"/>
              <a:gd name="connsiteY27" fmla="*/ 1343025 h 1962150"/>
              <a:gd name="connsiteX28" fmla="*/ 647700 w 3028950"/>
              <a:gd name="connsiteY28" fmla="*/ 1362075 h 1962150"/>
              <a:gd name="connsiteX29" fmla="*/ 390525 w 3028950"/>
              <a:gd name="connsiteY29" fmla="*/ 1362075 h 1962150"/>
              <a:gd name="connsiteX30" fmla="*/ 180975 w 3028950"/>
              <a:gd name="connsiteY30" fmla="*/ 1304925 h 1962150"/>
              <a:gd name="connsiteX31" fmla="*/ 0 w 3028950"/>
              <a:gd name="connsiteY31" fmla="*/ 1228725 h 1962150"/>
              <a:gd name="connsiteX0" fmla="*/ 2476500 w 3028950"/>
              <a:gd name="connsiteY0" fmla="*/ 0 h 1962150"/>
              <a:gd name="connsiteX1" fmla="*/ 2600325 w 3028950"/>
              <a:gd name="connsiteY1" fmla="*/ 238125 h 1962150"/>
              <a:gd name="connsiteX2" fmla="*/ 2705100 w 3028950"/>
              <a:gd name="connsiteY2" fmla="*/ 371475 h 1962150"/>
              <a:gd name="connsiteX3" fmla="*/ 2838450 w 3028950"/>
              <a:gd name="connsiteY3" fmla="*/ 514350 h 1962150"/>
              <a:gd name="connsiteX4" fmla="*/ 2838450 w 3028950"/>
              <a:gd name="connsiteY4" fmla="*/ 609600 h 1962150"/>
              <a:gd name="connsiteX5" fmla="*/ 2819400 w 3028950"/>
              <a:gd name="connsiteY5" fmla="*/ 695325 h 1962150"/>
              <a:gd name="connsiteX6" fmla="*/ 2867025 w 3028950"/>
              <a:gd name="connsiteY6" fmla="*/ 800100 h 1962150"/>
              <a:gd name="connsiteX7" fmla="*/ 2800350 w 3028950"/>
              <a:gd name="connsiteY7" fmla="*/ 847725 h 1962150"/>
              <a:gd name="connsiteX8" fmla="*/ 2686050 w 3028950"/>
              <a:gd name="connsiteY8" fmla="*/ 962025 h 1962150"/>
              <a:gd name="connsiteX9" fmla="*/ 2619375 w 3028950"/>
              <a:gd name="connsiteY9" fmla="*/ 1019175 h 1962150"/>
              <a:gd name="connsiteX10" fmla="*/ 2790825 w 3028950"/>
              <a:gd name="connsiteY10" fmla="*/ 1171575 h 1962150"/>
              <a:gd name="connsiteX11" fmla="*/ 2809875 w 3028950"/>
              <a:gd name="connsiteY11" fmla="*/ 1304925 h 1962150"/>
              <a:gd name="connsiteX12" fmla="*/ 2905125 w 3028950"/>
              <a:gd name="connsiteY12" fmla="*/ 1390650 h 1962150"/>
              <a:gd name="connsiteX13" fmla="*/ 3019425 w 3028950"/>
              <a:gd name="connsiteY13" fmla="*/ 1485900 h 1962150"/>
              <a:gd name="connsiteX14" fmla="*/ 3028950 w 3028950"/>
              <a:gd name="connsiteY14" fmla="*/ 1638300 h 1962150"/>
              <a:gd name="connsiteX15" fmla="*/ 2905125 w 3028950"/>
              <a:gd name="connsiteY15" fmla="*/ 1752600 h 1962150"/>
              <a:gd name="connsiteX16" fmla="*/ 2619375 w 3028950"/>
              <a:gd name="connsiteY16" fmla="*/ 1895475 h 1962150"/>
              <a:gd name="connsiteX17" fmla="*/ 2419350 w 3028950"/>
              <a:gd name="connsiteY17" fmla="*/ 1962150 h 1962150"/>
              <a:gd name="connsiteX18" fmla="*/ 2162175 w 3028950"/>
              <a:gd name="connsiteY18" fmla="*/ 1962150 h 1962150"/>
              <a:gd name="connsiteX19" fmla="*/ 1914525 w 3028950"/>
              <a:gd name="connsiteY19" fmla="*/ 1962150 h 1962150"/>
              <a:gd name="connsiteX20" fmla="*/ 1676400 w 3028950"/>
              <a:gd name="connsiteY20" fmla="*/ 1933575 h 1962150"/>
              <a:gd name="connsiteX21" fmla="*/ 1476375 w 3028950"/>
              <a:gd name="connsiteY21" fmla="*/ 1857375 h 1962150"/>
              <a:gd name="connsiteX22" fmla="*/ 1371600 w 3028950"/>
              <a:gd name="connsiteY22" fmla="*/ 1714500 h 1962150"/>
              <a:gd name="connsiteX23" fmla="*/ 1381125 w 3028950"/>
              <a:gd name="connsiteY23" fmla="*/ 1571625 h 1962150"/>
              <a:gd name="connsiteX24" fmla="*/ 1409700 w 3028950"/>
              <a:gd name="connsiteY24" fmla="*/ 1485900 h 1962150"/>
              <a:gd name="connsiteX25" fmla="*/ 1219200 w 3028950"/>
              <a:gd name="connsiteY25" fmla="*/ 1400175 h 1962150"/>
              <a:gd name="connsiteX26" fmla="*/ 1019175 w 3028950"/>
              <a:gd name="connsiteY26" fmla="*/ 1381125 h 1962150"/>
              <a:gd name="connsiteX27" fmla="*/ 857250 w 3028950"/>
              <a:gd name="connsiteY27" fmla="*/ 1343025 h 1962150"/>
              <a:gd name="connsiteX28" fmla="*/ 647700 w 3028950"/>
              <a:gd name="connsiteY28" fmla="*/ 1362075 h 1962150"/>
              <a:gd name="connsiteX29" fmla="*/ 390525 w 3028950"/>
              <a:gd name="connsiteY29" fmla="*/ 1362075 h 1962150"/>
              <a:gd name="connsiteX30" fmla="*/ 180975 w 3028950"/>
              <a:gd name="connsiteY30" fmla="*/ 1304925 h 1962150"/>
              <a:gd name="connsiteX31" fmla="*/ 0 w 3028950"/>
              <a:gd name="connsiteY31" fmla="*/ 1228725 h 1962150"/>
              <a:gd name="connsiteX0" fmla="*/ 2476500 w 3028950"/>
              <a:gd name="connsiteY0" fmla="*/ 0 h 1962150"/>
              <a:gd name="connsiteX1" fmla="*/ 2600325 w 3028950"/>
              <a:gd name="connsiteY1" fmla="*/ 238125 h 1962150"/>
              <a:gd name="connsiteX2" fmla="*/ 2705100 w 3028950"/>
              <a:gd name="connsiteY2" fmla="*/ 371475 h 1962150"/>
              <a:gd name="connsiteX3" fmla="*/ 2838450 w 3028950"/>
              <a:gd name="connsiteY3" fmla="*/ 514350 h 1962150"/>
              <a:gd name="connsiteX4" fmla="*/ 2838450 w 3028950"/>
              <a:gd name="connsiteY4" fmla="*/ 609600 h 1962150"/>
              <a:gd name="connsiteX5" fmla="*/ 2819400 w 3028950"/>
              <a:gd name="connsiteY5" fmla="*/ 695325 h 1962150"/>
              <a:gd name="connsiteX6" fmla="*/ 2867025 w 3028950"/>
              <a:gd name="connsiteY6" fmla="*/ 800100 h 1962150"/>
              <a:gd name="connsiteX7" fmla="*/ 2886075 w 3028950"/>
              <a:gd name="connsiteY7" fmla="*/ 933450 h 1962150"/>
              <a:gd name="connsiteX8" fmla="*/ 2686050 w 3028950"/>
              <a:gd name="connsiteY8" fmla="*/ 962025 h 1962150"/>
              <a:gd name="connsiteX9" fmla="*/ 2619375 w 3028950"/>
              <a:gd name="connsiteY9" fmla="*/ 1019175 h 1962150"/>
              <a:gd name="connsiteX10" fmla="*/ 2790825 w 3028950"/>
              <a:gd name="connsiteY10" fmla="*/ 1171575 h 1962150"/>
              <a:gd name="connsiteX11" fmla="*/ 2809875 w 3028950"/>
              <a:gd name="connsiteY11" fmla="*/ 1304925 h 1962150"/>
              <a:gd name="connsiteX12" fmla="*/ 2905125 w 3028950"/>
              <a:gd name="connsiteY12" fmla="*/ 1390650 h 1962150"/>
              <a:gd name="connsiteX13" fmla="*/ 3019425 w 3028950"/>
              <a:gd name="connsiteY13" fmla="*/ 1485900 h 1962150"/>
              <a:gd name="connsiteX14" fmla="*/ 3028950 w 3028950"/>
              <a:gd name="connsiteY14" fmla="*/ 1638300 h 1962150"/>
              <a:gd name="connsiteX15" fmla="*/ 2905125 w 3028950"/>
              <a:gd name="connsiteY15" fmla="*/ 1752600 h 1962150"/>
              <a:gd name="connsiteX16" fmla="*/ 2619375 w 3028950"/>
              <a:gd name="connsiteY16" fmla="*/ 1895475 h 1962150"/>
              <a:gd name="connsiteX17" fmla="*/ 2419350 w 3028950"/>
              <a:gd name="connsiteY17" fmla="*/ 1962150 h 1962150"/>
              <a:gd name="connsiteX18" fmla="*/ 2162175 w 3028950"/>
              <a:gd name="connsiteY18" fmla="*/ 1962150 h 1962150"/>
              <a:gd name="connsiteX19" fmla="*/ 1914525 w 3028950"/>
              <a:gd name="connsiteY19" fmla="*/ 1962150 h 1962150"/>
              <a:gd name="connsiteX20" fmla="*/ 1676400 w 3028950"/>
              <a:gd name="connsiteY20" fmla="*/ 1933575 h 1962150"/>
              <a:gd name="connsiteX21" fmla="*/ 1476375 w 3028950"/>
              <a:gd name="connsiteY21" fmla="*/ 1857375 h 1962150"/>
              <a:gd name="connsiteX22" fmla="*/ 1371600 w 3028950"/>
              <a:gd name="connsiteY22" fmla="*/ 1714500 h 1962150"/>
              <a:gd name="connsiteX23" fmla="*/ 1381125 w 3028950"/>
              <a:gd name="connsiteY23" fmla="*/ 1571625 h 1962150"/>
              <a:gd name="connsiteX24" fmla="*/ 1409700 w 3028950"/>
              <a:gd name="connsiteY24" fmla="*/ 1485900 h 1962150"/>
              <a:gd name="connsiteX25" fmla="*/ 1219200 w 3028950"/>
              <a:gd name="connsiteY25" fmla="*/ 1400175 h 1962150"/>
              <a:gd name="connsiteX26" fmla="*/ 1019175 w 3028950"/>
              <a:gd name="connsiteY26" fmla="*/ 1381125 h 1962150"/>
              <a:gd name="connsiteX27" fmla="*/ 857250 w 3028950"/>
              <a:gd name="connsiteY27" fmla="*/ 1343025 h 1962150"/>
              <a:gd name="connsiteX28" fmla="*/ 647700 w 3028950"/>
              <a:gd name="connsiteY28" fmla="*/ 1362075 h 1962150"/>
              <a:gd name="connsiteX29" fmla="*/ 390525 w 3028950"/>
              <a:gd name="connsiteY29" fmla="*/ 1362075 h 1962150"/>
              <a:gd name="connsiteX30" fmla="*/ 180975 w 3028950"/>
              <a:gd name="connsiteY30" fmla="*/ 1304925 h 1962150"/>
              <a:gd name="connsiteX31" fmla="*/ 0 w 3028950"/>
              <a:gd name="connsiteY31" fmla="*/ 1228725 h 1962150"/>
              <a:gd name="connsiteX0" fmla="*/ 2476500 w 3028950"/>
              <a:gd name="connsiteY0" fmla="*/ 0 h 1962150"/>
              <a:gd name="connsiteX1" fmla="*/ 2600325 w 3028950"/>
              <a:gd name="connsiteY1" fmla="*/ 238125 h 1962150"/>
              <a:gd name="connsiteX2" fmla="*/ 2705100 w 3028950"/>
              <a:gd name="connsiteY2" fmla="*/ 371475 h 1962150"/>
              <a:gd name="connsiteX3" fmla="*/ 2838450 w 3028950"/>
              <a:gd name="connsiteY3" fmla="*/ 514350 h 1962150"/>
              <a:gd name="connsiteX4" fmla="*/ 2838450 w 3028950"/>
              <a:gd name="connsiteY4" fmla="*/ 609600 h 1962150"/>
              <a:gd name="connsiteX5" fmla="*/ 2819400 w 3028950"/>
              <a:gd name="connsiteY5" fmla="*/ 695325 h 1962150"/>
              <a:gd name="connsiteX6" fmla="*/ 2867025 w 3028950"/>
              <a:gd name="connsiteY6" fmla="*/ 800100 h 1962150"/>
              <a:gd name="connsiteX7" fmla="*/ 2886075 w 3028950"/>
              <a:gd name="connsiteY7" fmla="*/ 933450 h 1962150"/>
              <a:gd name="connsiteX8" fmla="*/ 2905125 w 3028950"/>
              <a:gd name="connsiteY8" fmla="*/ 1114425 h 1962150"/>
              <a:gd name="connsiteX9" fmla="*/ 2619375 w 3028950"/>
              <a:gd name="connsiteY9" fmla="*/ 1019175 h 1962150"/>
              <a:gd name="connsiteX10" fmla="*/ 2790825 w 3028950"/>
              <a:gd name="connsiteY10" fmla="*/ 1171575 h 1962150"/>
              <a:gd name="connsiteX11" fmla="*/ 2809875 w 3028950"/>
              <a:gd name="connsiteY11" fmla="*/ 1304925 h 1962150"/>
              <a:gd name="connsiteX12" fmla="*/ 2905125 w 3028950"/>
              <a:gd name="connsiteY12" fmla="*/ 1390650 h 1962150"/>
              <a:gd name="connsiteX13" fmla="*/ 3019425 w 3028950"/>
              <a:gd name="connsiteY13" fmla="*/ 1485900 h 1962150"/>
              <a:gd name="connsiteX14" fmla="*/ 3028950 w 3028950"/>
              <a:gd name="connsiteY14" fmla="*/ 1638300 h 1962150"/>
              <a:gd name="connsiteX15" fmla="*/ 2905125 w 3028950"/>
              <a:gd name="connsiteY15" fmla="*/ 1752600 h 1962150"/>
              <a:gd name="connsiteX16" fmla="*/ 2619375 w 3028950"/>
              <a:gd name="connsiteY16" fmla="*/ 1895475 h 1962150"/>
              <a:gd name="connsiteX17" fmla="*/ 2419350 w 3028950"/>
              <a:gd name="connsiteY17" fmla="*/ 1962150 h 1962150"/>
              <a:gd name="connsiteX18" fmla="*/ 2162175 w 3028950"/>
              <a:gd name="connsiteY18" fmla="*/ 1962150 h 1962150"/>
              <a:gd name="connsiteX19" fmla="*/ 1914525 w 3028950"/>
              <a:gd name="connsiteY19" fmla="*/ 1962150 h 1962150"/>
              <a:gd name="connsiteX20" fmla="*/ 1676400 w 3028950"/>
              <a:gd name="connsiteY20" fmla="*/ 1933575 h 1962150"/>
              <a:gd name="connsiteX21" fmla="*/ 1476375 w 3028950"/>
              <a:gd name="connsiteY21" fmla="*/ 1857375 h 1962150"/>
              <a:gd name="connsiteX22" fmla="*/ 1371600 w 3028950"/>
              <a:gd name="connsiteY22" fmla="*/ 1714500 h 1962150"/>
              <a:gd name="connsiteX23" fmla="*/ 1381125 w 3028950"/>
              <a:gd name="connsiteY23" fmla="*/ 1571625 h 1962150"/>
              <a:gd name="connsiteX24" fmla="*/ 1409700 w 3028950"/>
              <a:gd name="connsiteY24" fmla="*/ 1485900 h 1962150"/>
              <a:gd name="connsiteX25" fmla="*/ 1219200 w 3028950"/>
              <a:gd name="connsiteY25" fmla="*/ 1400175 h 1962150"/>
              <a:gd name="connsiteX26" fmla="*/ 1019175 w 3028950"/>
              <a:gd name="connsiteY26" fmla="*/ 1381125 h 1962150"/>
              <a:gd name="connsiteX27" fmla="*/ 857250 w 3028950"/>
              <a:gd name="connsiteY27" fmla="*/ 1343025 h 1962150"/>
              <a:gd name="connsiteX28" fmla="*/ 647700 w 3028950"/>
              <a:gd name="connsiteY28" fmla="*/ 1362075 h 1962150"/>
              <a:gd name="connsiteX29" fmla="*/ 390525 w 3028950"/>
              <a:gd name="connsiteY29" fmla="*/ 1362075 h 1962150"/>
              <a:gd name="connsiteX30" fmla="*/ 180975 w 3028950"/>
              <a:gd name="connsiteY30" fmla="*/ 1304925 h 1962150"/>
              <a:gd name="connsiteX31" fmla="*/ 0 w 3028950"/>
              <a:gd name="connsiteY31" fmla="*/ 1228725 h 1962150"/>
              <a:gd name="connsiteX0" fmla="*/ 2476500 w 3028950"/>
              <a:gd name="connsiteY0" fmla="*/ 0 h 1962150"/>
              <a:gd name="connsiteX1" fmla="*/ 2600325 w 3028950"/>
              <a:gd name="connsiteY1" fmla="*/ 238125 h 1962150"/>
              <a:gd name="connsiteX2" fmla="*/ 2705100 w 3028950"/>
              <a:gd name="connsiteY2" fmla="*/ 371475 h 1962150"/>
              <a:gd name="connsiteX3" fmla="*/ 2838450 w 3028950"/>
              <a:gd name="connsiteY3" fmla="*/ 514350 h 1962150"/>
              <a:gd name="connsiteX4" fmla="*/ 2838450 w 3028950"/>
              <a:gd name="connsiteY4" fmla="*/ 609600 h 1962150"/>
              <a:gd name="connsiteX5" fmla="*/ 2819400 w 3028950"/>
              <a:gd name="connsiteY5" fmla="*/ 695325 h 1962150"/>
              <a:gd name="connsiteX6" fmla="*/ 2867025 w 3028950"/>
              <a:gd name="connsiteY6" fmla="*/ 800100 h 1962150"/>
              <a:gd name="connsiteX7" fmla="*/ 2886075 w 3028950"/>
              <a:gd name="connsiteY7" fmla="*/ 933450 h 1962150"/>
              <a:gd name="connsiteX8" fmla="*/ 2905125 w 3028950"/>
              <a:gd name="connsiteY8" fmla="*/ 1114425 h 1962150"/>
              <a:gd name="connsiteX9" fmla="*/ 2914650 w 3028950"/>
              <a:gd name="connsiteY9" fmla="*/ 1181100 h 1962150"/>
              <a:gd name="connsiteX10" fmla="*/ 2790825 w 3028950"/>
              <a:gd name="connsiteY10" fmla="*/ 1171575 h 1962150"/>
              <a:gd name="connsiteX11" fmla="*/ 2809875 w 3028950"/>
              <a:gd name="connsiteY11" fmla="*/ 1304925 h 1962150"/>
              <a:gd name="connsiteX12" fmla="*/ 2905125 w 3028950"/>
              <a:gd name="connsiteY12" fmla="*/ 1390650 h 1962150"/>
              <a:gd name="connsiteX13" fmla="*/ 3019425 w 3028950"/>
              <a:gd name="connsiteY13" fmla="*/ 1485900 h 1962150"/>
              <a:gd name="connsiteX14" fmla="*/ 3028950 w 3028950"/>
              <a:gd name="connsiteY14" fmla="*/ 1638300 h 1962150"/>
              <a:gd name="connsiteX15" fmla="*/ 2905125 w 3028950"/>
              <a:gd name="connsiteY15" fmla="*/ 1752600 h 1962150"/>
              <a:gd name="connsiteX16" fmla="*/ 2619375 w 3028950"/>
              <a:gd name="connsiteY16" fmla="*/ 1895475 h 1962150"/>
              <a:gd name="connsiteX17" fmla="*/ 2419350 w 3028950"/>
              <a:gd name="connsiteY17" fmla="*/ 1962150 h 1962150"/>
              <a:gd name="connsiteX18" fmla="*/ 2162175 w 3028950"/>
              <a:gd name="connsiteY18" fmla="*/ 1962150 h 1962150"/>
              <a:gd name="connsiteX19" fmla="*/ 1914525 w 3028950"/>
              <a:gd name="connsiteY19" fmla="*/ 1962150 h 1962150"/>
              <a:gd name="connsiteX20" fmla="*/ 1676400 w 3028950"/>
              <a:gd name="connsiteY20" fmla="*/ 1933575 h 1962150"/>
              <a:gd name="connsiteX21" fmla="*/ 1476375 w 3028950"/>
              <a:gd name="connsiteY21" fmla="*/ 1857375 h 1962150"/>
              <a:gd name="connsiteX22" fmla="*/ 1371600 w 3028950"/>
              <a:gd name="connsiteY22" fmla="*/ 1714500 h 1962150"/>
              <a:gd name="connsiteX23" fmla="*/ 1381125 w 3028950"/>
              <a:gd name="connsiteY23" fmla="*/ 1571625 h 1962150"/>
              <a:gd name="connsiteX24" fmla="*/ 1409700 w 3028950"/>
              <a:gd name="connsiteY24" fmla="*/ 1485900 h 1962150"/>
              <a:gd name="connsiteX25" fmla="*/ 1219200 w 3028950"/>
              <a:gd name="connsiteY25" fmla="*/ 1400175 h 1962150"/>
              <a:gd name="connsiteX26" fmla="*/ 1019175 w 3028950"/>
              <a:gd name="connsiteY26" fmla="*/ 1381125 h 1962150"/>
              <a:gd name="connsiteX27" fmla="*/ 857250 w 3028950"/>
              <a:gd name="connsiteY27" fmla="*/ 1343025 h 1962150"/>
              <a:gd name="connsiteX28" fmla="*/ 647700 w 3028950"/>
              <a:gd name="connsiteY28" fmla="*/ 1362075 h 1962150"/>
              <a:gd name="connsiteX29" fmla="*/ 390525 w 3028950"/>
              <a:gd name="connsiteY29" fmla="*/ 1362075 h 1962150"/>
              <a:gd name="connsiteX30" fmla="*/ 180975 w 3028950"/>
              <a:gd name="connsiteY30" fmla="*/ 1304925 h 1962150"/>
              <a:gd name="connsiteX31" fmla="*/ 0 w 3028950"/>
              <a:gd name="connsiteY31" fmla="*/ 1228725 h 1962150"/>
              <a:gd name="connsiteX0" fmla="*/ 2476500 w 3028950"/>
              <a:gd name="connsiteY0" fmla="*/ 0 h 1962150"/>
              <a:gd name="connsiteX1" fmla="*/ 2600325 w 3028950"/>
              <a:gd name="connsiteY1" fmla="*/ 238125 h 1962150"/>
              <a:gd name="connsiteX2" fmla="*/ 2705100 w 3028950"/>
              <a:gd name="connsiteY2" fmla="*/ 371475 h 1962150"/>
              <a:gd name="connsiteX3" fmla="*/ 2838450 w 3028950"/>
              <a:gd name="connsiteY3" fmla="*/ 514350 h 1962150"/>
              <a:gd name="connsiteX4" fmla="*/ 2838450 w 3028950"/>
              <a:gd name="connsiteY4" fmla="*/ 609600 h 1962150"/>
              <a:gd name="connsiteX5" fmla="*/ 2819400 w 3028950"/>
              <a:gd name="connsiteY5" fmla="*/ 695325 h 1962150"/>
              <a:gd name="connsiteX6" fmla="*/ 2867025 w 3028950"/>
              <a:gd name="connsiteY6" fmla="*/ 800100 h 1962150"/>
              <a:gd name="connsiteX7" fmla="*/ 2886075 w 3028950"/>
              <a:gd name="connsiteY7" fmla="*/ 933450 h 1962150"/>
              <a:gd name="connsiteX8" fmla="*/ 2905125 w 3028950"/>
              <a:gd name="connsiteY8" fmla="*/ 1114425 h 1962150"/>
              <a:gd name="connsiteX9" fmla="*/ 2914650 w 3028950"/>
              <a:gd name="connsiteY9" fmla="*/ 1181100 h 1962150"/>
              <a:gd name="connsiteX10" fmla="*/ 2886075 w 3028950"/>
              <a:gd name="connsiteY10" fmla="*/ 1247775 h 1962150"/>
              <a:gd name="connsiteX11" fmla="*/ 2809875 w 3028950"/>
              <a:gd name="connsiteY11" fmla="*/ 1304925 h 1962150"/>
              <a:gd name="connsiteX12" fmla="*/ 2905125 w 3028950"/>
              <a:gd name="connsiteY12" fmla="*/ 1390650 h 1962150"/>
              <a:gd name="connsiteX13" fmla="*/ 3019425 w 3028950"/>
              <a:gd name="connsiteY13" fmla="*/ 1485900 h 1962150"/>
              <a:gd name="connsiteX14" fmla="*/ 3028950 w 3028950"/>
              <a:gd name="connsiteY14" fmla="*/ 1638300 h 1962150"/>
              <a:gd name="connsiteX15" fmla="*/ 2905125 w 3028950"/>
              <a:gd name="connsiteY15" fmla="*/ 1752600 h 1962150"/>
              <a:gd name="connsiteX16" fmla="*/ 2619375 w 3028950"/>
              <a:gd name="connsiteY16" fmla="*/ 1895475 h 1962150"/>
              <a:gd name="connsiteX17" fmla="*/ 2419350 w 3028950"/>
              <a:gd name="connsiteY17" fmla="*/ 1962150 h 1962150"/>
              <a:gd name="connsiteX18" fmla="*/ 2162175 w 3028950"/>
              <a:gd name="connsiteY18" fmla="*/ 1962150 h 1962150"/>
              <a:gd name="connsiteX19" fmla="*/ 1914525 w 3028950"/>
              <a:gd name="connsiteY19" fmla="*/ 1962150 h 1962150"/>
              <a:gd name="connsiteX20" fmla="*/ 1676400 w 3028950"/>
              <a:gd name="connsiteY20" fmla="*/ 1933575 h 1962150"/>
              <a:gd name="connsiteX21" fmla="*/ 1476375 w 3028950"/>
              <a:gd name="connsiteY21" fmla="*/ 1857375 h 1962150"/>
              <a:gd name="connsiteX22" fmla="*/ 1371600 w 3028950"/>
              <a:gd name="connsiteY22" fmla="*/ 1714500 h 1962150"/>
              <a:gd name="connsiteX23" fmla="*/ 1381125 w 3028950"/>
              <a:gd name="connsiteY23" fmla="*/ 1571625 h 1962150"/>
              <a:gd name="connsiteX24" fmla="*/ 1409700 w 3028950"/>
              <a:gd name="connsiteY24" fmla="*/ 1485900 h 1962150"/>
              <a:gd name="connsiteX25" fmla="*/ 1219200 w 3028950"/>
              <a:gd name="connsiteY25" fmla="*/ 1400175 h 1962150"/>
              <a:gd name="connsiteX26" fmla="*/ 1019175 w 3028950"/>
              <a:gd name="connsiteY26" fmla="*/ 1381125 h 1962150"/>
              <a:gd name="connsiteX27" fmla="*/ 857250 w 3028950"/>
              <a:gd name="connsiteY27" fmla="*/ 1343025 h 1962150"/>
              <a:gd name="connsiteX28" fmla="*/ 647700 w 3028950"/>
              <a:gd name="connsiteY28" fmla="*/ 1362075 h 1962150"/>
              <a:gd name="connsiteX29" fmla="*/ 390525 w 3028950"/>
              <a:gd name="connsiteY29" fmla="*/ 1362075 h 1962150"/>
              <a:gd name="connsiteX30" fmla="*/ 180975 w 3028950"/>
              <a:gd name="connsiteY30" fmla="*/ 1304925 h 1962150"/>
              <a:gd name="connsiteX31" fmla="*/ 0 w 3028950"/>
              <a:gd name="connsiteY31" fmla="*/ 1228725 h 1962150"/>
              <a:gd name="connsiteX0" fmla="*/ 2476500 w 3028950"/>
              <a:gd name="connsiteY0" fmla="*/ 0 h 1962150"/>
              <a:gd name="connsiteX1" fmla="*/ 2600325 w 3028950"/>
              <a:gd name="connsiteY1" fmla="*/ 238125 h 1962150"/>
              <a:gd name="connsiteX2" fmla="*/ 2705100 w 3028950"/>
              <a:gd name="connsiteY2" fmla="*/ 371475 h 1962150"/>
              <a:gd name="connsiteX3" fmla="*/ 2838450 w 3028950"/>
              <a:gd name="connsiteY3" fmla="*/ 514350 h 1962150"/>
              <a:gd name="connsiteX4" fmla="*/ 2838450 w 3028950"/>
              <a:gd name="connsiteY4" fmla="*/ 609600 h 1962150"/>
              <a:gd name="connsiteX5" fmla="*/ 2819400 w 3028950"/>
              <a:gd name="connsiteY5" fmla="*/ 695325 h 1962150"/>
              <a:gd name="connsiteX6" fmla="*/ 2867025 w 3028950"/>
              <a:gd name="connsiteY6" fmla="*/ 800100 h 1962150"/>
              <a:gd name="connsiteX7" fmla="*/ 2886075 w 3028950"/>
              <a:gd name="connsiteY7" fmla="*/ 933450 h 1962150"/>
              <a:gd name="connsiteX8" fmla="*/ 2905125 w 3028950"/>
              <a:gd name="connsiteY8" fmla="*/ 1114425 h 1962150"/>
              <a:gd name="connsiteX9" fmla="*/ 2914650 w 3028950"/>
              <a:gd name="connsiteY9" fmla="*/ 1181100 h 1962150"/>
              <a:gd name="connsiteX10" fmla="*/ 2886075 w 3028950"/>
              <a:gd name="connsiteY10" fmla="*/ 1247775 h 1962150"/>
              <a:gd name="connsiteX11" fmla="*/ 2933700 w 3028950"/>
              <a:gd name="connsiteY11" fmla="*/ 1323975 h 1962150"/>
              <a:gd name="connsiteX12" fmla="*/ 2905125 w 3028950"/>
              <a:gd name="connsiteY12" fmla="*/ 1390650 h 1962150"/>
              <a:gd name="connsiteX13" fmla="*/ 3019425 w 3028950"/>
              <a:gd name="connsiteY13" fmla="*/ 1485900 h 1962150"/>
              <a:gd name="connsiteX14" fmla="*/ 3028950 w 3028950"/>
              <a:gd name="connsiteY14" fmla="*/ 1638300 h 1962150"/>
              <a:gd name="connsiteX15" fmla="*/ 2905125 w 3028950"/>
              <a:gd name="connsiteY15" fmla="*/ 1752600 h 1962150"/>
              <a:gd name="connsiteX16" fmla="*/ 2619375 w 3028950"/>
              <a:gd name="connsiteY16" fmla="*/ 1895475 h 1962150"/>
              <a:gd name="connsiteX17" fmla="*/ 2419350 w 3028950"/>
              <a:gd name="connsiteY17" fmla="*/ 1962150 h 1962150"/>
              <a:gd name="connsiteX18" fmla="*/ 2162175 w 3028950"/>
              <a:gd name="connsiteY18" fmla="*/ 1962150 h 1962150"/>
              <a:gd name="connsiteX19" fmla="*/ 1914525 w 3028950"/>
              <a:gd name="connsiteY19" fmla="*/ 1962150 h 1962150"/>
              <a:gd name="connsiteX20" fmla="*/ 1676400 w 3028950"/>
              <a:gd name="connsiteY20" fmla="*/ 1933575 h 1962150"/>
              <a:gd name="connsiteX21" fmla="*/ 1476375 w 3028950"/>
              <a:gd name="connsiteY21" fmla="*/ 1857375 h 1962150"/>
              <a:gd name="connsiteX22" fmla="*/ 1371600 w 3028950"/>
              <a:gd name="connsiteY22" fmla="*/ 1714500 h 1962150"/>
              <a:gd name="connsiteX23" fmla="*/ 1381125 w 3028950"/>
              <a:gd name="connsiteY23" fmla="*/ 1571625 h 1962150"/>
              <a:gd name="connsiteX24" fmla="*/ 1409700 w 3028950"/>
              <a:gd name="connsiteY24" fmla="*/ 1485900 h 1962150"/>
              <a:gd name="connsiteX25" fmla="*/ 1219200 w 3028950"/>
              <a:gd name="connsiteY25" fmla="*/ 1400175 h 1962150"/>
              <a:gd name="connsiteX26" fmla="*/ 1019175 w 3028950"/>
              <a:gd name="connsiteY26" fmla="*/ 1381125 h 1962150"/>
              <a:gd name="connsiteX27" fmla="*/ 857250 w 3028950"/>
              <a:gd name="connsiteY27" fmla="*/ 1343025 h 1962150"/>
              <a:gd name="connsiteX28" fmla="*/ 647700 w 3028950"/>
              <a:gd name="connsiteY28" fmla="*/ 1362075 h 1962150"/>
              <a:gd name="connsiteX29" fmla="*/ 390525 w 3028950"/>
              <a:gd name="connsiteY29" fmla="*/ 1362075 h 1962150"/>
              <a:gd name="connsiteX30" fmla="*/ 180975 w 3028950"/>
              <a:gd name="connsiteY30" fmla="*/ 1304925 h 1962150"/>
              <a:gd name="connsiteX31" fmla="*/ 0 w 3028950"/>
              <a:gd name="connsiteY31" fmla="*/ 1228725 h 1962150"/>
              <a:gd name="connsiteX0" fmla="*/ 2476500 w 3028950"/>
              <a:gd name="connsiteY0" fmla="*/ 0 h 1962150"/>
              <a:gd name="connsiteX1" fmla="*/ 2600325 w 3028950"/>
              <a:gd name="connsiteY1" fmla="*/ 238125 h 1962150"/>
              <a:gd name="connsiteX2" fmla="*/ 2705100 w 3028950"/>
              <a:gd name="connsiteY2" fmla="*/ 371475 h 1962150"/>
              <a:gd name="connsiteX3" fmla="*/ 2838450 w 3028950"/>
              <a:gd name="connsiteY3" fmla="*/ 514350 h 1962150"/>
              <a:gd name="connsiteX4" fmla="*/ 2838450 w 3028950"/>
              <a:gd name="connsiteY4" fmla="*/ 609600 h 1962150"/>
              <a:gd name="connsiteX5" fmla="*/ 2819400 w 3028950"/>
              <a:gd name="connsiteY5" fmla="*/ 695325 h 1962150"/>
              <a:gd name="connsiteX6" fmla="*/ 2867025 w 3028950"/>
              <a:gd name="connsiteY6" fmla="*/ 800100 h 1962150"/>
              <a:gd name="connsiteX7" fmla="*/ 2886075 w 3028950"/>
              <a:gd name="connsiteY7" fmla="*/ 933450 h 1962150"/>
              <a:gd name="connsiteX8" fmla="*/ 2905125 w 3028950"/>
              <a:gd name="connsiteY8" fmla="*/ 1114425 h 1962150"/>
              <a:gd name="connsiteX9" fmla="*/ 2914650 w 3028950"/>
              <a:gd name="connsiteY9" fmla="*/ 1181100 h 1962150"/>
              <a:gd name="connsiteX10" fmla="*/ 2886075 w 3028950"/>
              <a:gd name="connsiteY10" fmla="*/ 1247775 h 1962150"/>
              <a:gd name="connsiteX11" fmla="*/ 2933700 w 3028950"/>
              <a:gd name="connsiteY11" fmla="*/ 1323975 h 1962150"/>
              <a:gd name="connsiteX12" fmla="*/ 2981325 w 3028950"/>
              <a:gd name="connsiteY12" fmla="*/ 1438275 h 1962150"/>
              <a:gd name="connsiteX13" fmla="*/ 3019425 w 3028950"/>
              <a:gd name="connsiteY13" fmla="*/ 1485900 h 1962150"/>
              <a:gd name="connsiteX14" fmla="*/ 3028950 w 3028950"/>
              <a:gd name="connsiteY14" fmla="*/ 1638300 h 1962150"/>
              <a:gd name="connsiteX15" fmla="*/ 2905125 w 3028950"/>
              <a:gd name="connsiteY15" fmla="*/ 1752600 h 1962150"/>
              <a:gd name="connsiteX16" fmla="*/ 2619375 w 3028950"/>
              <a:gd name="connsiteY16" fmla="*/ 1895475 h 1962150"/>
              <a:gd name="connsiteX17" fmla="*/ 2419350 w 3028950"/>
              <a:gd name="connsiteY17" fmla="*/ 1962150 h 1962150"/>
              <a:gd name="connsiteX18" fmla="*/ 2162175 w 3028950"/>
              <a:gd name="connsiteY18" fmla="*/ 1962150 h 1962150"/>
              <a:gd name="connsiteX19" fmla="*/ 1914525 w 3028950"/>
              <a:gd name="connsiteY19" fmla="*/ 1962150 h 1962150"/>
              <a:gd name="connsiteX20" fmla="*/ 1676400 w 3028950"/>
              <a:gd name="connsiteY20" fmla="*/ 1933575 h 1962150"/>
              <a:gd name="connsiteX21" fmla="*/ 1476375 w 3028950"/>
              <a:gd name="connsiteY21" fmla="*/ 1857375 h 1962150"/>
              <a:gd name="connsiteX22" fmla="*/ 1371600 w 3028950"/>
              <a:gd name="connsiteY22" fmla="*/ 1714500 h 1962150"/>
              <a:gd name="connsiteX23" fmla="*/ 1381125 w 3028950"/>
              <a:gd name="connsiteY23" fmla="*/ 1571625 h 1962150"/>
              <a:gd name="connsiteX24" fmla="*/ 1409700 w 3028950"/>
              <a:gd name="connsiteY24" fmla="*/ 1485900 h 1962150"/>
              <a:gd name="connsiteX25" fmla="*/ 1219200 w 3028950"/>
              <a:gd name="connsiteY25" fmla="*/ 1400175 h 1962150"/>
              <a:gd name="connsiteX26" fmla="*/ 1019175 w 3028950"/>
              <a:gd name="connsiteY26" fmla="*/ 1381125 h 1962150"/>
              <a:gd name="connsiteX27" fmla="*/ 857250 w 3028950"/>
              <a:gd name="connsiteY27" fmla="*/ 1343025 h 1962150"/>
              <a:gd name="connsiteX28" fmla="*/ 647700 w 3028950"/>
              <a:gd name="connsiteY28" fmla="*/ 1362075 h 1962150"/>
              <a:gd name="connsiteX29" fmla="*/ 390525 w 3028950"/>
              <a:gd name="connsiteY29" fmla="*/ 1362075 h 1962150"/>
              <a:gd name="connsiteX30" fmla="*/ 180975 w 3028950"/>
              <a:gd name="connsiteY30" fmla="*/ 1304925 h 1962150"/>
              <a:gd name="connsiteX31" fmla="*/ 0 w 3028950"/>
              <a:gd name="connsiteY31" fmla="*/ 1228725 h 1962150"/>
              <a:gd name="connsiteX0" fmla="*/ 2476500 w 3028950"/>
              <a:gd name="connsiteY0" fmla="*/ 0 h 1962150"/>
              <a:gd name="connsiteX1" fmla="*/ 2600325 w 3028950"/>
              <a:gd name="connsiteY1" fmla="*/ 238125 h 1962150"/>
              <a:gd name="connsiteX2" fmla="*/ 2705100 w 3028950"/>
              <a:gd name="connsiteY2" fmla="*/ 371475 h 1962150"/>
              <a:gd name="connsiteX3" fmla="*/ 2838450 w 3028950"/>
              <a:gd name="connsiteY3" fmla="*/ 514350 h 1962150"/>
              <a:gd name="connsiteX4" fmla="*/ 2838450 w 3028950"/>
              <a:gd name="connsiteY4" fmla="*/ 609600 h 1962150"/>
              <a:gd name="connsiteX5" fmla="*/ 2819400 w 3028950"/>
              <a:gd name="connsiteY5" fmla="*/ 695325 h 1962150"/>
              <a:gd name="connsiteX6" fmla="*/ 2867025 w 3028950"/>
              <a:gd name="connsiteY6" fmla="*/ 800100 h 1962150"/>
              <a:gd name="connsiteX7" fmla="*/ 2886075 w 3028950"/>
              <a:gd name="connsiteY7" fmla="*/ 933450 h 1962150"/>
              <a:gd name="connsiteX8" fmla="*/ 2905125 w 3028950"/>
              <a:gd name="connsiteY8" fmla="*/ 1114425 h 1962150"/>
              <a:gd name="connsiteX9" fmla="*/ 2914650 w 3028950"/>
              <a:gd name="connsiteY9" fmla="*/ 1181100 h 1962150"/>
              <a:gd name="connsiteX10" fmla="*/ 2952750 w 3028950"/>
              <a:gd name="connsiteY10" fmla="*/ 1257300 h 1962150"/>
              <a:gd name="connsiteX11" fmla="*/ 2933700 w 3028950"/>
              <a:gd name="connsiteY11" fmla="*/ 1323975 h 1962150"/>
              <a:gd name="connsiteX12" fmla="*/ 2981325 w 3028950"/>
              <a:gd name="connsiteY12" fmla="*/ 1438275 h 1962150"/>
              <a:gd name="connsiteX13" fmla="*/ 3019425 w 3028950"/>
              <a:gd name="connsiteY13" fmla="*/ 1485900 h 1962150"/>
              <a:gd name="connsiteX14" fmla="*/ 3028950 w 3028950"/>
              <a:gd name="connsiteY14" fmla="*/ 1638300 h 1962150"/>
              <a:gd name="connsiteX15" fmla="*/ 2905125 w 3028950"/>
              <a:gd name="connsiteY15" fmla="*/ 1752600 h 1962150"/>
              <a:gd name="connsiteX16" fmla="*/ 2619375 w 3028950"/>
              <a:gd name="connsiteY16" fmla="*/ 1895475 h 1962150"/>
              <a:gd name="connsiteX17" fmla="*/ 2419350 w 3028950"/>
              <a:gd name="connsiteY17" fmla="*/ 1962150 h 1962150"/>
              <a:gd name="connsiteX18" fmla="*/ 2162175 w 3028950"/>
              <a:gd name="connsiteY18" fmla="*/ 1962150 h 1962150"/>
              <a:gd name="connsiteX19" fmla="*/ 1914525 w 3028950"/>
              <a:gd name="connsiteY19" fmla="*/ 1962150 h 1962150"/>
              <a:gd name="connsiteX20" fmla="*/ 1676400 w 3028950"/>
              <a:gd name="connsiteY20" fmla="*/ 1933575 h 1962150"/>
              <a:gd name="connsiteX21" fmla="*/ 1476375 w 3028950"/>
              <a:gd name="connsiteY21" fmla="*/ 1857375 h 1962150"/>
              <a:gd name="connsiteX22" fmla="*/ 1371600 w 3028950"/>
              <a:gd name="connsiteY22" fmla="*/ 1714500 h 1962150"/>
              <a:gd name="connsiteX23" fmla="*/ 1381125 w 3028950"/>
              <a:gd name="connsiteY23" fmla="*/ 1571625 h 1962150"/>
              <a:gd name="connsiteX24" fmla="*/ 1409700 w 3028950"/>
              <a:gd name="connsiteY24" fmla="*/ 1485900 h 1962150"/>
              <a:gd name="connsiteX25" fmla="*/ 1219200 w 3028950"/>
              <a:gd name="connsiteY25" fmla="*/ 1400175 h 1962150"/>
              <a:gd name="connsiteX26" fmla="*/ 1019175 w 3028950"/>
              <a:gd name="connsiteY26" fmla="*/ 1381125 h 1962150"/>
              <a:gd name="connsiteX27" fmla="*/ 857250 w 3028950"/>
              <a:gd name="connsiteY27" fmla="*/ 1343025 h 1962150"/>
              <a:gd name="connsiteX28" fmla="*/ 647700 w 3028950"/>
              <a:gd name="connsiteY28" fmla="*/ 1362075 h 1962150"/>
              <a:gd name="connsiteX29" fmla="*/ 390525 w 3028950"/>
              <a:gd name="connsiteY29" fmla="*/ 1362075 h 1962150"/>
              <a:gd name="connsiteX30" fmla="*/ 180975 w 3028950"/>
              <a:gd name="connsiteY30" fmla="*/ 1304925 h 1962150"/>
              <a:gd name="connsiteX31" fmla="*/ 0 w 3028950"/>
              <a:gd name="connsiteY31" fmla="*/ 1228725 h 1962150"/>
              <a:gd name="connsiteX0" fmla="*/ 2476500 w 3028950"/>
              <a:gd name="connsiteY0" fmla="*/ 0 h 1962150"/>
              <a:gd name="connsiteX1" fmla="*/ 2600325 w 3028950"/>
              <a:gd name="connsiteY1" fmla="*/ 238125 h 1962150"/>
              <a:gd name="connsiteX2" fmla="*/ 2790825 w 3028950"/>
              <a:gd name="connsiteY2" fmla="*/ 371475 h 1962150"/>
              <a:gd name="connsiteX3" fmla="*/ 2838450 w 3028950"/>
              <a:gd name="connsiteY3" fmla="*/ 514350 h 1962150"/>
              <a:gd name="connsiteX4" fmla="*/ 2838450 w 3028950"/>
              <a:gd name="connsiteY4" fmla="*/ 609600 h 1962150"/>
              <a:gd name="connsiteX5" fmla="*/ 2819400 w 3028950"/>
              <a:gd name="connsiteY5" fmla="*/ 695325 h 1962150"/>
              <a:gd name="connsiteX6" fmla="*/ 2867025 w 3028950"/>
              <a:gd name="connsiteY6" fmla="*/ 800100 h 1962150"/>
              <a:gd name="connsiteX7" fmla="*/ 2886075 w 3028950"/>
              <a:gd name="connsiteY7" fmla="*/ 933450 h 1962150"/>
              <a:gd name="connsiteX8" fmla="*/ 2905125 w 3028950"/>
              <a:gd name="connsiteY8" fmla="*/ 1114425 h 1962150"/>
              <a:gd name="connsiteX9" fmla="*/ 2914650 w 3028950"/>
              <a:gd name="connsiteY9" fmla="*/ 1181100 h 1962150"/>
              <a:gd name="connsiteX10" fmla="*/ 2952750 w 3028950"/>
              <a:gd name="connsiteY10" fmla="*/ 1257300 h 1962150"/>
              <a:gd name="connsiteX11" fmla="*/ 2933700 w 3028950"/>
              <a:gd name="connsiteY11" fmla="*/ 1323975 h 1962150"/>
              <a:gd name="connsiteX12" fmla="*/ 2981325 w 3028950"/>
              <a:gd name="connsiteY12" fmla="*/ 1438275 h 1962150"/>
              <a:gd name="connsiteX13" fmla="*/ 3019425 w 3028950"/>
              <a:gd name="connsiteY13" fmla="*/ 1485900 h 1962150"/>
              <a:gd name="connsiteX14" fmla="*/ 3028950 w 3028950"/>
              <a:gd name="connsiteY14" fmla="*/ 1638300 h 1962150"/>
              <a:gd name="connsiteX15" fmla="*/ 2905125 w 3028950"/>
              <a:gd name="connsiteY15" fmla="*/ 1752600 h 1962150"/>
              <a:gd name="connsiteX16" fmla="*/ 2619375 w 3028950"/>
              <a:gd name="connsiteY16" fmla="*/ 1895475 h 1962150"/>
              <a:gd name="connsiteX17" fmla="*/ 2419350 w 3028950"/>
              <a:gd name="connsiteY17" fmla="*/ 1962150 h 1962150"/>
              <a:gd name="connsiteX18" fmla="*/ 2162175 w 3028950"/>
              <a:gd name="connsiteY18" fmla="*/ 1962150 h 1962150"/>
              <a:gd name="connsiteX19" fmla="*/ 1914525 w 3028950"/>
              <a:gd name="connsiteY19" fmla="*/ 1962150 h 1962150"/>
              <a:gd name="connsiteX20" fmla="*/ 1676400 w 3028950"/>
              <a:gd name="connsiteY20" fmla="*/ 1933575 h 1962150"/>
              <a:gd name="connsiteX21" fmla="*/ 1476375 w 3028950"/>
              <a:gd name="connsiteY21" fmla="*/ 1857375 h 1962150"/>
              <a:gd name="connsiteX22" fmla="*/ 1371600 w 3028950"/>
              <a:gd name="connsiteY22" fmla="*/ 1714500 h 1962150"/>
              <a:gd name="connsiteX23" fmla="*/ 1381125 w 3028950"/>
              <a:gd name="connsiteY23" fmla="*/ 1571625 h 1962150"/>
              <a:gd name="connsiteX24" fmla="*/ 1409700 w 3028950"/>
              <a:gd name="connsiteY24" fmla="*/ 1485900 h 1962150"/>
              <a:gd name="connsiteX25" fmla="*/ 1219200 w 3028950"/>
              <a:gd name="connsiteY25" fmla="*/ 1400175 h 1962150"/>
              <a:gd name="connsiteX26" fmla="*/ 1019175 w 3028950"/>
              <a:gd name="connsiteY26" fmla="*/ 1381125 h 1962150"/>
              <a:gd name="connsiteX27" fmla="*/ 857250 w 3028950"/>
              <a:gd name="connsiteY27" fmla="*/ 1343025 h 1962150"/>
              <a:gd name="connsiteX28" fmla="*/ 647700 w 3028950"/>
              <a:gd name="connsiteY28" fmla="*/ 1362075 h 1962150"/>
              <a:gd name="connsiteX29" fmla="*/ 390525 w 3028950"/>
              <a:gd name="connsiteY29" fmla="*/ 1362075 h 1962150"/>
              <a:gd name="connsiteX30" fmla="*/ 180975 w 3028950"/>
              <a:gd name="connsiteY30" fmla="*/ 1304925 h 1962150"/>
              <a:gd name="connsiteX31" fmla="*/ 0 w 3028950"/>
              <a:gd name="connsiteY31" fmla="*/ 1228725 h 1962150"/>
              <a:gd name="connsiteX0" fmla="*/ 2476500 w 3028950"/>
              <a:gd name="connsiteY0" fmla="*/ 0 h 1962150"/>
              <a:gd name="connsiteX1" fmla="*/ 2676525 w 3028950"/>
              <a:gd name="connsiteY1" fmla="*/ 209550 h 1962150"/>
              <a:gd name="connsiteX2" fmla="*/ 2790825 w 3028950"/>
              <a:gd name="connsiteY2" fmla="*/ 371475 h 1962150"/>
              <a:gd name="connsiteX3" fmla="*/ 2838450 w 3028950"/>
              <a:gd name="connsiteY3" fmla="*/ 514350 h 1962150"/>
              <a:gd name="connsiteX4" fmla="*/ 2838450 w 3028950"/>
              <a:gd name="connsiteY4" fmla="*/ 609600 h 1962150"/>
              <a:gd name="connsiteX5" fmla="*/ 2819400 w 3028950"/>
              <a:gd name="connsiteY5" fmla="*/ 695325 h 1962150"/>
              <a:gd name="connsiteX6" fmla="*/ 2867025 w 3028950"/>
              <a:gd name="connsiteY6" fmla="*/ 800100 h 1962150"/>
              <a:gd name="connsiteX7" fmla="*/ 2886075 w 3028950"/>
              <a:gd name="connsiteY7" fmla="*/ 933450 h 1962150"/>
              <a:gd name="connsiteX8" fmla="*/ 2905125 w 3028950"/>
              <a:gd name="connsiteY8" fmla="*/ 1114425 h 1962150"/>
              <a:gd name="connsiteX9" fmla="*/ 2914650 w 3028950"/>
              <a:gd name="connsiteY9" fmla="*/ 1181100 h 1962150"/>
              <a:gd name="connsiteX10" fmla="*/ 2952750 w 3028950"/>
              <a:gd name="connsiteY10" fmla="*/ 1257300 h 1962150"/>
              <a:gd name="connsiteX11" fmla="*/ 2933700 w 3028950"/>
              <a:gd name="connsiteY11" fmla="*/ 1323975 h 1962150"/>
              <a:gd name="connsiteX12" fmla="*/ 2981325 w 3028950"/>
              <a:gd name="connsiteY12" fmla="*/ 1438275 h 1962150"/>
              <a:gd name="connsiteX13" fmla="*/ 3019425 w 3028950"/>
              <a:gd name="connsiteY13" fmla="*/ 1485900 h 1962150"/>
              <a:gd name="connsiteX14" fmla="*/ 3028950 w 3028950"/>
              <a:gd name="connsiteY14" fmla="*/ 1638300 h 1962150"/>
              <a:gd name="connsiteX15" fmla="*/ 2905125 w 3028950"/>
              <a:gd name="connsiteY15" fmla="*/ 1752600 h 1962150"/>
              <a:gd name="connsiteX16" fmla="*/ 2619375 w 3028950"/>
              <a:gd name="connsiteY16" fmla="*/ 1895475 h 1962150"/>
              <a:gd name="connsiteX17" fmla="*/ 2419350 w 3028950"/>
              <a:gd name="connsiteY17" fmla="*/ 1962150 h 1962150"/>
              <a:gd name="connsiteX18" fmla="*/ 2162175 w 3028950"/>
              <a:gd name="connsiteY18" fmla="*/ 1962150 h 1962150"/>
              <a:gd name="connsiteX19" fmla="*/ 1914525 w 3028950"/>
              <a:gd name="connsiteY19" fmla="*/ 1962150 h 1962150"/>
              <a:gd name="connsiteX20" fmla="*/ 1676400 w 3028950"/>
              <a:gd name="connsiteY20" fmla="*/ 1933575 h 1962150"/>
              <a:gd name="connsiteX21" fmla="*/ 1476375 w 3028950"/>
              <a:gd name="connsiteY21" fmla="*/ 1857375 h 1962150"/>
              <a:gd name="connsiteX22" fmla="*/ 1371600 w 3028950"/>
              <a:gd name="connsiteY22" fmla="*/ 1714500 h 1962150"/>
              <a:gd name="connsiteX23" fmla="*/ 1381125 w 3028950"/>
              <a:gd name="connsiteY23" fmla="*/ 1571625 h 1962150"/>
              <a:gd name="connsiteX24" fmla="*/ 1409700 w 3028950"/>
              <a:gd name="connsiteY24" fmla="*/ 1485900 h 1962150"/>
              <a:gd name="connsiteX25" fmla="*/ 1219200 w 3028950"/>
              <a:gd name="connsiteY25" fmla="*/ 1400175 h 1962150"/>
              <a:gd name="connsiteX26" fmla="*/ 1019175 w 3028950"/>
              <a:gd name="connsiteY26" fmla="*/ 1381125 h 1962150"/>
              <a:gd name="connsiteX27" fmla="*/ 857250 w 3028950"/>
              <a:gd name="connsiteY27" fmla="*/ 1343025 h 1962150"/>
              <a:gd name="connsiteX28" fmla="*/ 647700 w 3028950"/>
              <a:gd name="connsiteY28" fmla="*/ 1362075 h 1962150"/>
              <a:gd name="connsiteX29" fmla="*/ 390525 w 3028950"/>
              <a:gd name="connsiteY29" fmla="*/ 1362075 h 1962150"/>
              <a:gd name="connsiteX30" fmla="*/ 180975 w 3028950"/>
              <a:gd name="connsiteY30" fmla="*/ 1304925 h 1962150"/>
              <a:gd name="connsiteX31" fmla="*/ 0 w 3028950"/>
              <a:gd name="connsiteY31" fmla="*/ 1228725 h 1962150"/>
              <a:gd name="connsiteX0" fmla="*/ 2476500 w 3028950"/>
              <a:gd name="connsiteY0" fmla="*/ 0 h 1962150"/>
              <a:gd name="connsiteX1" fmla="*/ 2676525 w 3028950"/>
              <a:gd name="connsiteY1" fmla="*/ 209550 h 1962150"/>
              <a:gd name="connsiteX2" fmla="*/ 2790825 w 3028950"/>
              <a:gd name="connsiteY2" fmla="*/ 371475 h 1962150"/>
              <a:gd name="connsiteX3" fmla="*/ 2838450 w 3028950"/>
              <a:gd name="connsiteY3" fmla="*/ 514350 h 1962150"/>
              <a:gd name="connsiteX4" fmla="*/ 2838450 w 3028950"/>
              <a:gd name="connsiteY4" fmla="*/ 609600 h 1962150"/>
              <a:gd name="connsiteX5" fmla="*/ 2905125 w 3028950"/>
              <a:gd name="connsiteY5" fmla="*/ 695325 h 1962150"/>
              <a:gd name="connsiteX6" fmla="*/ 2867025 w 3028950"/>
              <a:gd name="connsiteY6" fmla="*/ 800100 h 1962150"/>
              <a:gd name="connsiteX7" fmla="*/ 2886075 w 3028950"/>
              <a:gd name="connsiteY7" fmla="*/ 933450 h 1962150"/>
              <a:gd name="connsiteX8" fmla="*/ 2905125 w 3028950"/>
              <a:gd name="connsiteY8" fmla="*/ 1114425 h 1962150"/>
              <a:gd name="connsiteX9" fmla="*/ 2914650 w 3028950"/>
              <a:gd name="connsiteY9" fmla="*/ 1181100 h 1962150"/>
              <a:gd name="connsiteX10" fmla="*/ 2952750 w 3028950"/>
              <a:gd name="connsiteY10" fmla="*/ 1257300 h 1962150"/>
              <a:gd name="connsiteX11" fmla="*/ 2933700 w 3028950"/>
              <a:gd name="connsiteY11" fmla="*/ 1323975 h 1962150"/>
              <a:gd name="connsiteX12" fmla="*/ 2981325 w 3028950"/>
              <a:gd name="connsiteY12" fmla="*/ 1438275 h 1962150"/>
              <a:gd name="connsiteX13" fmla="*/ 3019425 w 3028950"/>
              <a:gd name="connsiteY13" fmla="*/ 1485900 h 1962150"/>
              <a:gd name="connsiteX14" fmla="*/ 3028950 w 3028950"/>
              <a:gd name="connsiteY14" fmla="*/ 1638300 h 1962150"/>
              <a:gd name="connsiteX15" fmla="*/ 2905125 w 3028950"/>
              <a:gd name="connsiteY15" fmla="*/ 1752600 h 1962150"/>
              <a:gd name="connsiteX16" fmla="*/ 2619375 w 3028950"/>
              <a:gd name="connsiteY16" fmla="*/ 1895475 h 1962150"/>
              <a:gd name="connsiteX17" fmla="*/ 2419350 w 3028950"/>
              <a:gd name="connsiteY17" fmla="*/ 1962150 h 1962150"/>
              <a:gd name="connsiteX18" fmla="*/ 2162175 w 3028950"/>
              <a:gd name="connsiteY18" fmla="*/ 1962150 h 1962150"/>
              <a:gd name="connsiteX19" fmla="*/ 1914525 w 3028950"/>
              <a:gd name="connsiteY19" fmla="*/ 1962150 h 1962150"/>
              <a:gd name="connsiteX20" fmla="*/ 1676400 w 3028950"/>
              <a:gd name="connsiteY20" fmla="*/ 1933575 h 1962150"/>
              <a:gd name="connsiteX21" fmla="*/ 1476375 w 3028950"/>
              <a:gd name="connsiteY21" fmla="*/ 1857375 h 1962150"/>
              <a:gd name="connsiteX22" fmla="*/ 1371600 w 3028950"/>
              <a:gd name="connsiteY22" fmla="*/ 1714500 h 1962150"/>
              <a:gd name="connsiteX23" fmla="*/ 1381125 w 3028950"/>
              <a:gd name="connsiteY23" fmla="*/ 1571625 h 1962150"/>
              <a:gd name="connsiteX24" fmla="*/ 1409700 w 3028950"/>
              <a:gd name="connsiteY24" fmla="*/ 1485900 h 1962150"/>
              <a:gd name="connsiteX25" fmla="*/ 1219200 w 3028950"/>
              <a:gd name="connsiteY25" fmla="*/ 1400175 h 1962150"/>
              <a:gd name="connsiteX26" fmla="*/ 1019175 w 3028950"/>
              <a:gd name="connsiteY26" fmla="*/ 1381125 h 1962150"/>
              <a:gd name="connsiteX27" fmla="*/ 857250 w 3028950"/>
              <a:gd name="connsiteY27" fmla="*/ 1343025 h 1962150"/>
              <a:gd name="connsiteX28" fmla="*/ 647700 w 3028950"/>
              <a:gd name="connsiteY28" fmla="*/ 1362075 h 1962150"/>
              <a:gd name="connsiteX29" fmla="*/ 390525 w 3028950"/>
              <a:gd name="connsiteY29" fmla="*/ 1362075 h 1962150"/>
              <a:gd name="connsiteX30" fmla="*/ 180975 w 3028950"/>
              <a:gd name="connsiteY30" fmla="*/ 1304925 h 1962150"/>
              <a:gd name="connsiteX31" fmla="*/ 0 w 3028950"/>
              <a:gd name="connsiteY31" fmla="*/ 1228725 h 1962150"/>
              <a:gd name="connsiteX0" fmla="*/ 2476500 w 3028950"/>
              <a:gd name="connsiteY0" fmla="*/ 0 h 1962150"/>
              <a:gd name="connsiteX1" fmla="*/ 2676525 w 3028950"/>
              <a:gd name="connsiteY1" fmla="*/ 209550 h 1962150"/>
              <a:gd name="connsiteX2" fmla="*/ 2790825 w 3028950"/>
              <a:gd name="connsiteY2" fmla="*/ 371475 h 1962150"/>
              <a:gd name="connsiteX3" fmla="*/ 2838450 w 3028950"/>
              <a:gd name="connsiteY3" fmla="*/ 514350 h 1962150"/>
              <a:gd name="connsiteX4" fmla="*/ 2838450 w 3028950"/>
              <a:gd name="connsiteY4" fmla="*/ 609600 h 1962150"/>
              <a:gd name="connsiteX5" fmla="*/ 2905125 w 3028950"/>
              <a:gd name="connsiteY5" fmla="*/ 695325 h 1962150"/>
              <a:gd name="connsiteX6" fmla="*/ 2962275 w 3028950"/>
              <a:gd name="connsiteY6" fmla="*/ 828675 h 1962150"/>
              <a:gd name="connsiteX7" fmla="*/ 2886075 w 3028950"/>
              <a:gd name="connsiteY7" fmla="*/ 933450 h 1962150"/>
              <a:gd name="connsiteX8" fmla="*/ 2905125 w 3028950"/>
              <a:gd name="connsiteY8" fmla="*/ 1114425 h 1962150"/>
              <a:gd name="connsiteX9" fmla="*/ 2914650 w 3028950"/>
              <a:gd name="connsiteY9" fmla="*/ 1181100 h 1962150"/>
              <a:gd name="connsiteX10" fmla="*/ 2952750 w 3028950"/>
              <a:gd name="connsiteY10" fmla="*/ 1257300 h 1962150"/>
              <a:gd name="connsiteX11" fmla="*/ 2933700 w 3028950"/>
              <a:gd name="connsiteY11" fmla="*/ 1323975 h 1962150"/>
              <a:gd name="connsiteX12" fmla="*/ 2981325 w 3028950"/>
              <a:gd name="connsiteY12" fmla="*/ 1438275 h 1962150"/>
              <a:gd name="connsiteX13" fmla="*/ 3019425 w 3028950"/>
              <a:gd name="connsiteY13" fmla="*/ 1485900 h 1962150"/>
              <a:gd name="connsiteX14" fmla="*/ 3028950 w 3028950"/>
              <a:gd name="connsiteY14" fmla="*/ 1638300 h 1962150"/>
              <a:gd name="connsiteX15" fmla="*/ 2905125 w 3028950"/>
              <a:gd name="connsiteY15" fmla="*/ 1752600 h 1962150"/>
              <a:gd name="connsiteX16" fmla="*/ 2619375 w 3028950"/>
              <a:gd name="connsiteY16" fmla="*/ 1895475 h 1962150"/>
              <a:gd name="connsiteX17" fmla="*/ 2419350 w 3028950"/>
              <a:gd name="connsiteY17" fmla="*/ 1962150 h 1962150"/>
              <a:gd name="connsiteX18" fmla="*/ 2162175 w 3028950"/>
              <a:gd name="connsiteY18" fmla="*/ 1962150 h 1962150"/>
              <a:gd name="connsiteX19" fmla="*/ 1914525 w 3028950"/>
              <a:gd name="connsiteY19" fmla="*/ 1962150 h 1962150"/>
              <a:gd name="connsiteX20" fmla="*/ 1676400 w 3028950"/>
              <a:gd name="connsiteY20" fmla="*/ 1933575 h 1962150"/>
              <a:gd name="connsiteX21" fmla="*/ 1476375 w 3028950"/>
              <a:gd name="connsiteY21" fmla="*/ 1857375 h 1962150"/>
              <a:gd name="connsiteX22" fmla="*/ 1371600 w 3028950"/>
              <a:gd name="connsiteY22" fmla="*/ 1714500 h 1962150"/>
              <a:gd name="connsiteX23" fmla="*/ 1381125 w 3028950"/>
              <a:gd name="connsiteY23" fmla="*/ 1571625 h 1962150"/>
              <a:gd name="connsiteX24" fmla="*/ 1409700 w 3028950"/>
              <a:gd name="connsiteY24" fmla="*/ 1485900 h 1962150"/>
              <a:gd name="connsiteX25" fmla="*/ 1219200 w 3028950"/>
              <a:gd name="connsiteY25" fmla="*/ 1400175 h 1962150"/>
              <a:gd name="connsiteX26" fmla="*/ 1019175 w 3028950"/>
              <a:gd name="connsiteY26" fmla="*/ 1381125 h 1962150"/>
              <a:gd name="connsiteX27" fmla="*/ 857250 w 3028950"/>
              <a:gd name="connsiteY27" fmla="*/ 1343025 h 1962150"/>
              <a:gd name="connsiteX28" fmla="*/ 647700 w 3028950"/>
              <a:gd name="connsiteY28" fmla="*/ 1362075 h 1962150"/>
              <a:gd name="connsiteX29" fmla="*/ 390525 w 3028950"/>
              <a:gd name="connsiteY29" fmla="*/ 1362075 h 1962150"/>
              <a:gd name="connsiteX30" fmla="*/ 180975 w 3028950"/>
              <a:gd name="connsiteY30" fmla="*/ 1304925 h 1962150"/>
              <a:gd name="connsiteX31" fmla="*/ 0 w 3028950"/>
              <a:gd name="connsiteY31" fmla="*/ 1228725 h 1962150"/>
              <a:gd name="connsiteX0" fmla="*/ 2476500 w 3028950"/>
              <a:gd name="connsiteY0" fmla="*/ 0 h 1962150"/>
              <a:gd name="connsiteX1" fmla="*/ 2676525 w 3028950"/>
              <a:gd name="connsiteY1" fmla="*/ 209550 h 1962150"/>
              <a:gd name="connsiteX2" fmla="*/ 2790825 w 3028950"/>
              <a:gd name="connsiteY2" fmla="*/ 371475 h 1962150"/>
              <a:gd name="connsiteX3" fmla="*/ 2838450 w 3028950"/>
              <a:gd name="connsiteY3" fmla="*/ 514350 h 1962150"/>
              <a:gd name="connsiteX4" fmla="*/ 2838450 w 3028950"/>
              <a:gd name="connsiteY4" fmla="*/ 609600 h 1962150"/>
              <a:gd name="connsiteX5" fmla="*/ 2905125 w 3028950"/>
              <a:gd name="connsiteY5" fmla="*/ 695325 h 1962150"/>
              <a:gd name="connsiteX6" fmla="*/ 2962275 w 3028950"/>
              <a:gd name="connsiteY6" fmla="*/ 828675 h 1962150"/>
              <a:gd name="connsiteX7" fmla="*/ 2952750 w 3028950"/>
              <a:gd name="connsiteY7" fmla="*/ 942975 h 1962150"/>
              <a:gd name="connsiteX8" fmla="*/ 2905125 w 3028950"/>
              <a:gd name="connsiteY8" fmla="*/ 1114425 h 1962150"/>
              <a:gd name="connsiteX9" fmla="*/ 2914650 w 3028950"/>
              <a:gd name="connsiteY9" fmla="*/ 1181100 h 1962150"/>
              <a:gd name="connsiteX10" fmla="*/ 2952750 w 3028950"/>
              <a:gd name="connsiteY10" fmla="*/ 1257300 h 1962150"/>
              <a:gd name="connsiteX11" fmla="*/ 2933700 w 3028950"/>
              <a:gd name="connsiteY11" fmla="*/ 1323975 h 1962150"/>
              <a:gd name="connsiteX12" fmla="*/ 2981325 w 3028950"/>
              <a:gd name="connsiteY12" fmla="*/ 1438275 h 1962150"/>
              <a:gd name="connsiteX13" fmla="*/ 3019425 w 3028950"/>
              <a:gd name="connsiteY13" fmla="*/ 1485900 h 1962150"/>
              <a:gd name="connsiteX14" fmla="*/ 3028950 w 3028950"/>
              <a:gd name="connsiteY14" fmla="*/ 1638300 h 1962150"/>
              <a:gd name="connsiteX15" fmla="*/ 2905125 w 3028950"/>
              <a:gd name="connsiteY15" fmla="*/ 1752600 h 1962150"/>
              <a:gd name="connsiteX16" fmla="*/ 2619375 w 3028950"/>
              <a:gd name="connsiteY16" fmla="*/ 1895475 h 1962150"/>
              <a:gd name="connsiteX17" fmla="*/ 2419350 w 3028950"/>
              <a:gd name="connsiteY17" fmla="*/ 1962150 h 1962150"/>
              <a:gd name="connsiteX18" fmla="*/ 2162175 w 3028950"/>
              <a:gd name="connsiteY18" fmla="*/ 1962150 h 1962150"/>
              <a:gd name="connsiteX19" fmla="*/ 1914525 w 3028950"/>
              <a:gd name="connsiteY19" fmla="*/ 1962150 h 1962150"/>
              <a:gd name="connsiteX20" fmla="*/ 1676400 w 3028950"/>
              <a:gd name="connsiteY20" fmla="*/ 1933575 h 1962150"/>
              <a:gd name="connsiteX21" fmla="*/ 1476375 w 3028950"/>
              <a:gd name="connsiteY21" fmla="*/ 1857375 h 1962150"/>
              <a:gd name="connsiteX22" fmla="*/ 1371600 w 3028950"/>
              <a:gd name="connsiteY22" fmla="*/ 1714500 h 1962150"/>
              <a:gd name="connsiteX23" fmla="*/ 1381125 w 3028950"/>
              <a:gd name="connsiteY23" fmla="*/ 1571625 h 1962150"/>
              <a:gd name="connsiteX24" fmla="*/ 1409700 w 3028950"/>
              <a:gd name="connsiteY24" fmla="*/ 1485900 h 1962150"/>
              <a:gd name="connsiteX25" fmla="*/ 1219200 w 3028950"/>
              <a:gd name="connsiteY25" fmla="*/ 1400175 h 1962150"/>
              <a:gd name="connsiteX26" fmla="*/ 1019175 w 3028950"/>
              <a:gd name="connsiteY26" fmla="*/ 1381125 h 1962150"/>
              <a:gd name="connsiteX27" fmla="*/ 857250 w 3028950"/>
              <a:gd name="connsiteY27" fmla="*/ 1343025 h 1962150"/>
              <a:gd name="connsiteX28" fmla="*/ 647700 w 3028950"/>
              <a:gd name="connsiteY28" fmla="*/ 1362075 h 1962150"/>
              <a:gd name="connsiteX29" fmla="*/ 390525 w 3028950"/>
              <a:gd name="connsiteY29" fmla="*/ 1362075 h 1962150"/>
              <a:gd name="connsiteX30" fmla="*/ 180975 w 3028950"/>
              <a:gd name="connsiteY30" fmla="*/ 1304925 h 1962150"/>
              <a:gd name="connsiteX31" fmla="*/ 0 w 3028950"/>
              <a:gd name="connsiteY31" fmla="*/ 1228725 h 1962150"/>
              <a:gd name="connsiteX0" fmla="*/ 2476500 w 3028950"/>
              <a:gd name="connsiteY0" fmla="*/ 0 h 1962150"/>
              <a:gd name="connsiteX1" fmla="*/ 2676525 w 3028950"/>
              <a:gd name="connsiteY1" fmla="*/ 209550 h 1962150"/>
              <a:gd name="connsiteX2" fmla="*/ 2790825 w 3028950"/>
              <a:gd name="connsiteY2" fmla="*/ 371475 h 1962150"/>
              <a:gd name="connsiteX3" fmla="*/ 2838450 w 3028950"/>
              <a:gd name="connsiteY3" fmla="*/ 514350 h 1962150"/>
              <a:gd name="connsiteX4" fmla="*/ 2838450 w 3028950"/>
              <a:gd name="connsiteY4" fmla="*/ 609600 h 1962150"/>
              <a:gd name="connsiteX5" fmla="*/ 2905125 w 3028950"/>
              <a:gd name="connsiteY5" fmla="*/ 695325 h 1962150"/>
              <a:gd name="connsiteX6" fmla="*/ 2962275 w 3028950"/>
              <a:gd name="connsiteY6" fmla="*/ 828675 h 1962150"/>
              <a:gd name="connsiteX7" fmla="*/ 2952750 w 3028950"/>
              <a:gd name="connsiteY7" fmla="*/ 942975 h 1962150"/>
              <a:gd name="connsiteX8" fmla="*/ 2962275 w 3028950"/>
              <a:gd name="connsiteY8" fmla="*/ 1123950 h 1962150"/>
              <a:gd name="connsiteX9" fmla="*/ 2914650 w 3028950"/>
              <a:gd name="connsiteY9" fmla="*/ 1181100 h 1962150"/>
              <a:gd name="connsiteX10" fmla="*/ 2952750 w 3028950"/>
              <a:gd name="connsiteY10" fmla="*/ 1257300 h 1962150"/>
              <a:gd name="connsiteX11" fmla="*/ 2933700 w 3028950"/>
              <a:gd name="connsiteY11" fmla="*/ 1323975 h 1962150"/>
              <a:gd name="connsiteX12" fmla="*/ 2981325 w 3028950"/>
              <a:gd name="connsiteY12" fmla="*/ 1438275 h 1962150"/>
              <a:gd name="connsiteX13" fmla="*/ 3019425 w 3028950"/>
              <a:gd name="connsiteY13" fmla="*/ 1485900 h 1962150"/>
              <a:gd name="connsiteX14" fmla="*/ 3028950 w 3028950"/>
              <a:gd name="connsiteY14" fmla="*/ 1638300 h 1962150"/>
              <a:gd name="connsiteX15" fmla="*/ 2905125 w 3028950"/>
              <a:gd name="connsiteY15" fmla="*/ 1752600 h 1962150"/>
              <a:gd name="connsiteX16" fmla="*/ 2619375 w 3028950"/>
              <a:gd name="connsiteY16" fmla="*/ 1895475 h 1962150"/>
              <a:gd name="connsiteX17" fmla="*/ 2419350 w 3028950"/>
              <a:gd name="connsiteY17" fmla="*/ 1962150 h 1962150"/>
              <a:gd name="connsiteX18" fmla="*/ 2162175 w 3028950"/>
              <a:gd name="connsiteY18" fmla="*/ 1962150 h 1962150"/>
              <a:gd name="connsiteX19" fmla="*/ 1914525 w 3028950"/>
              <a:gd name="connsiteY19" fmla="*/ 1962150 h 1962150"/>
              <a:gd name="connsiteX20" fmla="*/ 1676400 w 3028950"/>
              <a:gd name="connsiteY20" fmla="*/ 1933575 h 1962150"/>
              <a:gd name="connsiteX21" fmla="*/ 1476375 w 3028950"/>
              <a:gd name="connsiteY21" fmla="*/ 1857375 h 1962150"/>
              <a:gd name="connsiteX22" fmla="*/ 1371600 w 3028950"/>
              <a:gd name="connsiteY22" fmla="*/ 1714500 h 1962150"/>
              <a:gd name="connsiteX23" fmla="*/ 1381125 w 3028950"/>
              <a:gd name="connsiteY23" fmla="*/ 1571625 h 1962150"/>
              <a:gd name="connsiteX24" fmla="*/ 1409700 w 3028950"/>
              <a:gd name="connsiteY24" fmla="*/ 1485900 h 1962150"/>
              <a:gd name="connsiteX25" fmla="*/ 1219200 w 3028950"/>
              <a:gd name="connsiteY25" fmla="*/ 1400175 h 1962150"/>
              <a:gd name="connsiteX26" fmla="*/ 1019175 w 3028950"/>
              <a:gd name="connsiteY26" fmla="*/ 1381125 h 1962150"/>
              <a:gd name="connsiteX27" fmla="*/ 857250 w 3028950"/>
              <a:gd name="connsiteY27" fmla="*/ 1343025 h 1962150"/>
              <a:gd name="connsiteX28" fmla="*/ 647700 w 3028950"/>
              <a:gd name="connsiteY28" fmla="*/ 1362075 h 1962150"/>
              <a:gd name="connsiteX29" fmla="*/ 390525 w 3028950"/>
              <a:gd name="connsiteY29" fmla="*/ 1362075 h 1962150"/>
              <a:gd name="connsiteX30" fmla="*/ 180975 w 3028950"/>
              <a:gd name="connsiteY30" fmla="*/ 1304925 h 1962150"/>
              <a:gd name="connsiteX31" fmla="*/ 0 w 3028950"/>
              <a:gd name="connsiteY31" fmla="*/ 1228725 h 1962150"/>
              <a:gd name="connsiteX0" fmla="*/ 2476500 w 3028950"/>
              <a:gd name="connsiteY0" fmla="*/ 0 h 1962150"/>
              <a:gd name="connsiteX1" fmla="*/ 2676525 w 3028950"/>
              <a:gd name="connsiteY1" fmla="*/ 209550 h 1962150"/>
              <a:gd name="connsiteX2" fmla="*/ 2790825 w 3028950"/>
              <a:gd name="connsiteY2" fmla="*/ 371475 h 1962150"/>
              <a:gd name="connsiteX3" fmla="*/ 2838450 w 3028950"/>
              <a:gd name="connsiteY3" fmla="*/ 514350 h 1962150"/>
              <a:gd name="connsiteX4" fmla="*/ 2838450 w 3028950"/>
              <a:gd name="connsiteY4" fmla="*/ 609600 h 1962150"/>
              <a:gd name="connsiteX5" fmla="*/ 2905125 w 3028950"/>
              <a:gd name="connsiteY5" fmla="*/ 695325 h 1962150"/>
              <a:gd name="connsiteX6" fmla="*/ 2962275 w 3028950"/>
              <a:gd name="connsiteY6" fmla="*/ 828675 h 1962150"/>
              <a:gd name="connsiteX7" fmla="*/ 2952750 w 3028950"/>
              <a:gd name="connsiteY7" fmla="*/ 942975 h 1962150"/>
              <a:gd name="connsiteX8" fmla="*/ 2962275 w 3028950"/>
              <a:gd name="connsiteY8" fmla="*/ 1123950 h 1962150"/>
              <a:gd name="connsiteX9" fmla="*/ 3019425 w 3028950"/>
              <a:gd name="connsiteY9" fmla="*/ 1190625 h 1962150"/>
              <a:gd name="connsiteX10" fmla="*/ 2952750 w 3028950"/>
              <a:gd name="connsiteY10" fmla="*/ 1257300 h 1962150"/>
              <a:gd name="connsiteX11" fmla="*/ 2933700 w 3028950"/>
              <a:gd name="connsiteY11" fmla="*/ 1323975 h 1962150"/>
              <a:gd name="connsiteX12" fmla="*/ 2981325 w 3028950"/>
              <a:gd name="connsiteY12" fmla="*/ 1438275 h 1962150"/>
              <a:gd name="connsiteX13" fmla="*/ 3019425 w 3028950"/>
              <a:gd name="connsiteY13" fmla="*/ 1485900 h 1962150"/>
              <a:gd name="connsiteX14" fmla="*/ 3028950 w 3028950"/>
              <a:gd name="connsiteY14" fmla="*/ 1638300 h 1962150"/>
              <a:gd name="connsiteX15" fmla="*/ 2905125 w 3028950"/>
              <a:gd name="connsiteY15" fmla="*/ 1752600 h 1962150"/>
              <a:gd name="connsiteX16" fmla="*/ 2619375 w 3028950"/>
              <a:gd name="connsiteY16" fmla="*/ 1895475 h 1962150"/>
              <a:gd name="connsiteX17" fmla="*/ 2419350 w 3028950"/>
              <a:gd name="connsiteY17" fmla="*/ 1962150 h 1962150"/>
              <a:gd name="connsiteX18" fmla="*/ 2162175 w 3028950"/>
              <a:gd name="connsiteY18" fmla="*/ 1962150 h 1962150"/>
              <a:gd name="connsiteX19" fmla="*/ 1914525 w 3028950"/>
              <a:gd name="connsiteY19" fmla="*/ 1962150 h 1962150"/>
              <a:gd name="connsiteX20" fmla="*/ 1676400 w 3028950"/>
              <a:gd name="connsiteY20" fmla="*/ 1933575 h 1962150"/>
              <a:gd name="connsiteX21" fmla="*/ 1476375 w 3028950"/>
              <a:gd name="connsiteY21" fmla="*/ 1857375 h 1962150"/>
              <a:gd name="connsiteX22" fmla="*/ 1371600 w 3028950"/>
              <a:gd name="connsiteY22" fmla="*/ 1714500 h 1962150"/>
              <a:gd name="connsiteX23" fmla="*/ 1381125 w 3028950"/>
              <a:gd name="connsiteY23" fmla="*/ 1571625 h 1962150"/>
              <a:gd name="connsiteX24" fmla="*/ 1409700 w 3028950"/>
              <a:gd name="connsiteY24" fmla="*/ 1485900 h 1962150"/>
              <a:gd name="connsiteX25" fmla="*/ 1219200 w 3028950"/>
              <a:gd name="connsiteY25" fmla="*/ 1400175 h 1962150"/>
              <a:gd name="connsiteX26" fmla="*/ 1019175 w 3028950"/>
              <a:gd name="connsiteY26" fmla="*/ 1381125 h 1962150"/>
              <a:gd name="connsiteX27" fmla="*/ 857250 w 3028950"/>
              <a:gd name="connsiteY27" fmla="*/ 1343025 h 1962150"/>
              <a:gd name="connsiteX28" fmla="*/ 647700 w 3028950"/>
              <a:gd name="connsiteY28" fmla="*/ 1362075 h 1962150"/>
              <a:gd name="connsiteX29" fmla="*/ 390525 w 3028950"/>
              <a:gd name="connsiteY29" fmla="*/ 1362075 h 1962150"/>
              <a:gd name="connsiteX30" fmla="*/ 180975 w 3028950"/>
              <a:gd name="connsiteY30" fmla="*/ 1304925 h 1962150"/>
              <a:gd name="connsiteX31" fmla="*/ 0 w 3028950"/>
              <a:gd name="connsiteY31" fmla="*/ 1228725 h 1962150"/>
              <a:gd name="connsiteX0" fmla="*/ 2476500 w 3028950"/>
              <a:gd name="connsiteY0" fmla="*/ 0 h 1962150"/>
              <a:gd name="connsiteX1" fmla="*/ 2676525 w 3028950"/>
              <a:gd name="connsiteY1" fmla="*/ 209550 h 1962150"/>
              <a:gd name="connsiteX2" fmla="*/ 2790825 w 3028950"/>
              <a:gd name="connsiteY2" fmla="*/ 371475 h 1962150"/>
              <a:gd name="connsiteX3" fmla="*/ 2838450 w 3028950"/>
              <a:gd name="connsiteY3" fmla="*/ 514350 h 1962150"/>
              <a:gd name="connsiteX4" fmla="*/ 2838450 w 3028950"/>
              <a:gd name="connsiteY4" fmla="*/ 609600 h 1962150"/>
              <a:gd name="connsiteX5" fmla="*/ 2905125 w 3028950"/>
              <a:gd name="connsiteY5" fmla="*/ 695325 h 1962150"/>
              <a:gd name="connsiteX6" fmla="*/ 2962275 w 3028950"/>
              <a:gd name="connsiteY6" fmla="*/ 828675 h 1962150"/>
              <a:gd name="connsiteX7" fmla="*/ 2952750 w 3028950"/>
              <a:gd name="connsiteY7" fmla="*/ 942975 h 1962150"/>
              <a:gd name="connsiteX8" fmla="*/ 2962275 w 3028950"/>
              <a:gd name="connsiteY8" fmla="*/ 1123950 h 1962150"/>
              <a:gd name="connsiteX9" fmla="*/ 3019425 w 3028950"/>
              <a:gd name="connsiteY9" fmla="*/ 1190625 h 1962150"/>
              <a:gd name="connsiteX10" fmla="*/ 3009900 w 3028950"/>
              <a:gd name="connsiteY10" fmla="*/ 1285875 h 1962150"/>
              <a:gd name="connsiteX11" fmla="*/ 2933700 w 3028950"/>
              <a:gd name="connsiteY11" fmla="*/ 1323975 h 1962150"/>
              <a:gd name="connsiteX12" fmla="*/ 2981325 w 3028950"/>
              <a:gd name="connsiteY12" fmla="*/ 1438275 h 1962150"/>
              <a:gd name="connsiteX13" fmla="*/ 3019425 w 3028950"/>
              <a:gd name="connsiteY13" fmla="*/ 1485900 h 1962150"/>
              <a:gd name="connsiteX14" fmla="*/ 3028950 w 3028950"/>
              <a:gd name="connsiteY14" fmla="*/ 1638300 h 1962150"/>
              <a:gd name="connsiteX15" fmla="*/ 2905125 w 3028950"/>
              <a:gd name="connsiteY15" fmla="*/ 1752600 h 1962150"/>
              <a:gd name="connsiteX16" fmla="*/ 2619375 w 3028950"/>
              <a:gd name="connsiteY16" fmla="*/ 1895475 h 1962150"/>
              <a:gd name="connsiteX17" fmla="*/ 2419350 w 3028950"/>
              <a:gd name="connsiteY17" fmla="*/ 1962150 h 1962150"/>
              <a:gd name="connsiteX18" fmla="*/ 2162175 w 3028950"/>
              <a:gd name="connsiteY18" fmla="*/ 1962150 h 1962150"/>
              <a:gd name="connsiteX19" fmla="*/ 1914525 w 3028950"/>
              <a:gd name="connsiteY19" fmla="*/ 1962150 h 1962150"/>
              <a:gd name="connsiteX20" fmla="*/ 1676400 w 3028950"/>
              <a:gd name="connsiteY20" fmla="*/ 1933575 h 1962150"/>
              <a:gd name="connsiteX21" fmla="*/ 1476375 w 3028950"/>
              <a:gd name="connsiteY21" fmla="*/ 1857375 h 1962150"/>
              <a:gd name="connsiteX22" fmla="*/ 1371600 w 3028950"/>
              <a:gd name="connsiteY22" fmla="*/ 1714500 h 1962150"/>
              <a:gd name="connsiteX23" fmla="*/ 1381125 w 3028950"/>
              <a:gd name="connsiteY23" fmla="*/ 1571625 h 1962150"/>
              <a:gd name="connsiteX24" fmla="*/ 1409700 w 3028950"/>
              <a:gd name="connsiteY24" fmla="*/ 1485900 h 1962150"/>
              <a:gd name="connsiteX25" fmla="*/ 1219200 w 3028950"/>
              <a:gd name="connsiteY25" fmla="*/ 1400175 h 1962150"/>
              <a:gd name="connsiteX26" fmla="*/ 1019175 w 3028950"/>
              <a:gd name="connsiteY26" fmla="*/ 1381125 h 1962150"/>
              <a:gd name="connsiteX27" fmla="*/ 857250 w 3028950"/>
              <a:gd name="connsiteY27" fmla="*/ 1343025 h 1962150"/>
              <a:gd name="connsiteX28" fmla="*/ 647700 w 3028950"/>
              <a:gd name="connsiteY28" fmla="*/ 1362075 h 1962150"/>
              <a:gd name="connsiteX29" fmla="*/ 390525 w 3028950"/>
              <a:gd name="connsiteY29" fmla="*/ 1362075 h 1962150"/>
              <a:gd name="connsiteX30" fmla="*/ 180975 w 3028950"/>
              <a:gd name="connsiteY30" fmla="*/ 1304925 h 1962150"/>
              <a:gd name="connsiteX31" fmla="*/ 0 w 3028950"/>
              <a:gd name="connsiteY31" fmla="*/ 1228725 h 1962150"/>
              <a:gd name="connsiteX0" fmla="*/ 2476500 w 3028950"/>
              <a:gd name="connsiteY0" fmla="*/ 0 h 1962150"/>
              <a:gd name="connsiteX1" fmla="*/ 2676525 w 3028950"/>
              <a:gd name="connsiteY1" fmla="*/ 209550 h 1962150"/>
              <a:gd name="connsiteX2" fmla="*/ 2790825 w 3028950"/>
              <a:gd name="connsiteY2" fmla="*/ 371475 h 1962150"/>
              <a:gd name="connsiteX3" fmla="*/ 2838450 w 3028950"/>
              <a:gd name="connsiteY3" fmla="*/ 514350 h 1962150"/>
              <a:gd name="connsiteX4" fmla="*/ 2838450 w 3028950"/>
              <a:gd name="connsiteY4" fmla="*/ 609600 h 1962150"/>
              <a:gd name="connsiteX5" fmla="*/ 2905125 w 3028950"/>
              <a:gd name="connsiteY5" fmla="*/ 695325 h 1962150"/>
              <a:gd name="connsiteX6" fmla="*/ 2962275 w 3028950"/>
              <a:gd name="connsiteY6" fmla="*/ 828675 h 1962150"/>
              <a:gd name="connsiteX7" fmla="*/ 2952750 w 3028950"/>
              <a:gd name="connsiteY7" fmla="*/ 942975 h 1962150"/>
              <a:gd name="connsiteX8" fmla="*/ 2962275 w 3028950"/>
              <a:gd name="connsiteY8" fmla="*/ 1123950 h 1962150"/>
              <a:gd name="connsiteX9" fmla="*/ 3019425 w 3028950"/>
              <a:gd name="connsiteY9" fmla="*/ 1190625 h 1962150"/>
              <a:gd name="connsiteX10" fmla="*/ 3009900 w 3028950"/>
              <a:gd name="connsiteY10" fmla="*/ 1285875 h 1962150"/>
              <a:gd name="connsiteX11" fmla="*/ 3028950 w 3028950"/>
              <a:gd name="connsiteY11" fmla="*/ 1371600 h 1962150"/>
              <a:gd name="connsiteX12" fmla="*/ 2981325 w 3028950"/>
              <a:gd name="connsiteY12" fmla="*/ 1438275 h 1962150"/>
              <a:gd name="connsiteX13" fmla="*/ 3019425 w 3028950"/>
              <a:gd name="connsiteY13" fmla="*/ 1485900 h 1962150"/>
              <a:gd name="connsiteX14" fmla="*/ 3028950 w 3028950"/>
              <a:gd name="connsiteY14" fmla="*/ 1638300 h 1962150"/>
              <a:gd name="connsiteX15" fmla="*/ 2905125 w 3028950"/>
              <a:gd name="connsiteY15" fmla="*/ 1752600 h 1962150"/>
              <a:gd name="connsiteX16" fmla="*/ 2619375 w 3028950"/>
              <a:gd name="connsiteY16" fmla="*/ 1895475 h 1962150"/>
              <a:gd name="connsiteX17" fmla="*/ 2419350 w 3028950"/>
              <a:gd name="connsiteY17" fmla="*/ 1962150 h 1962150"/>
              <a:gd name="connsiteX18" fmla="*/ 2162175 w 3028950"/>
              <a:gd name="connsiteY18" fmla="*/ 1962150 h 1962150"/>
              <a:gd name="connsiteX19" fmla="*/ 1914525 w 3028950"/>
              <a:gd name="connsiteY19" fmla="*/ 1962150 h 1962150"/>
              <a:gd name="connsiteX20" fmla="*/ 1676400 w 3028950"/>
              <a:gd name="connsiteY20" fmla="*/ 1933575 h 1962150"/>
              <a:gd name="connsiteX21" fmla="*/ 1476375 w 3028950"/>
              <a:gd name="connsiteY21" fmla="*/ 1857375 h 1962150"/>
              <a:gd name="connsiteX22" fmla="*/ 1371600 w 3028950"/>
              <a:gd name="connsiteY22" fmla="*/ 1714500 h 1962150"/>
              <a:gd name="connsiteX23" fmla="*/ 1381125 w 3028950"/>
              <a:gd name="connsiteY23" fmla="*/ 1571625 h 1962150"/>
              <a:gd name="connsiteX24" fmla="*/ 1409700 w 3028950"/>
              <a:gd name="connsiteY24" fmla="*/ 1485900 h 1962150"/>
              <a:gd name="connsiteX25" fmla="*/ 1219200 w 3028950"/>
              <a:gd name="connsiteY25" fmla="*/ 1400175 h 1962150"/>
              <a:gd name="connsiteX26" fmla="*/ 1019175 w 3028950"/>
              <a:gd name="connsiteY26" fmla="*/ 1381125 h 1962150"/>
              <a:gd name="connsiteX27" fmla="*/ 857250 w 3028950"/>
              <a:gd name="connsiteY27" fmla="*/ 1343025 h 1962150"/>
              <a:gd name="connsiteX28" fmla="*/ 647700 w 3028950"/>
              <a:gd name="connsiteY28" fmla="*/ 1362075 h 1962150"/>
              <a:gd name="connsiteX29" fmla="*/ 390525 w 3028950"/>
              <a:gd name="connsiteY29" fmla="*/ 1362075 h 1962150"/>
              <a:gd name="connsiteX30" fmla="*/ 180975 w 3028950"/>
              <a:gd name="connsiteY30" fmla="*/ 1304925 h 1962150"/>
              <a:gd name="connsiteX31" fmla="*/ 0 w 3028950"/>
              <a:gd name="connsiteY31" fmla="*/ 1228725 h 196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028950" h="1962150">
                <a:moveTo>
                  <a:pt x="2476500" y="0"/>
                </a:moveTo>
                <a:lnTo>
                  <a:pt x="2676525" y="209550"/>
                </a:lnTo>
                <a:lnTo>
                  <a:pt x="2790825" y="371475"/>
                </a:lnTo>
                <a:lnTo>
                  <a:pt x="2838450" y="514350"/>
                </a:lnTo>
                <a:lnTo>
                  <a:pt x="2838450" y="609600"/>
                </a:lnTo>
                <a:lnTo>
                  <a:pt x="2905125" y="695325"/>
                </a:lnTo>
                <a:lnTo>
                  <a:pt x="2962275" y="828675"/>
                </a:lnTo>
                <a:lnTo>
                  <a:pt x="2952750" y="942975"/>
                </a:lnTo>
                <a:lnTo>
                  <a:pt x="2962275" y="1123950"/>
                </a:lnTo>
                <a:lnTo>
                  <a:pt x="3019425" y="1190625"/>
                </a:lnTo>
                <a:lnTo>
                  <a:pt x="3009900" y="1285875"/>
                </a:lnTo>
                <a:lnTo>
                  <a:pt x="3028950" y="1371600"/>
                </a:lnTo>
                <a:lnTo>
                  <a:pt x="2981325" y="1438275"/>
                </a:lnTo>
                <a:lnTo>
                  <a:pt x="3019425" y="1485900"/>
                </a:lnTo>
                <a:lnTo>
                  <a:pt x="3028950" y="1638300"/>
                </a:lnTo>
                <a:lnTo>
                  <a:pt x="2905125" y="1752600"/>
                </a:lnTo>
                <a:lnTo>
                  <a:pt x="2619375" y="1895475"/>
                </a:lnTo>
                <a:lnTo>
                  <a:pt x="2419350" y="1962150"/>
                </a:lnTo>
                <a:lnTo>
                  <a:pt x="2162175" y="1962150"/>
                </a:lnTo>
                <a:lnTo>
                  <a:pt x="1914525" y="1962150"/>
                </a:lnTo>
                <a:lnTo>
                  <a:pt x="1676400" y="1933575"/>
                </a:lnTo>
                <a:lnTo>
                  <a:pt x="1476375" y="1857375"/>
                </a:lnTo>
                <a:lnTo>
                  <a:pt x="1371600" y="1714500"/>
                </a:lnTo>
                <a:lnTo>
                  <a:pt x="1381125" y="1571625"/>
                </a:lnTo>
                <a:lnTo>
                  <a:pt x="1409700" y="1485900"/>
                </a:lnTo>
                <a:lnTo>
                  <a:pt x="1219200" y="1400175"/>
                </a:lnTo>
                <a:lnTo>
                  <a:pt x="1019175" y="1381125"/>
                </a:lnTo>
                <a:lnTo>
                  <a:pt x="857250" y="1343025"/>
                </a:lnTo>
                <a:lnTo>
                  <a:pt x="647700" y="1362075"/>
                </a:lnTo>
                <a:lnTo>
                  <a:pt x="390525" y="1362075"/>
                </a:lnTo>
                <a:lnTo>
                  <a:pt x="180975" y="1304925"/>
                </a:lnTo>
                <a:lnTo>
                  <a:pt x="0" y="1228725"/>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3646967" y="5124893"/>
            <a:ext cx="1424763" cy="106326"/>
          </a:xfrm>
          <a:custGeom>
            <a:avLst/>
            <a:gdLst>
              <a:gd name="connsiteX0" fmla="*/ 0 w 1424763"/>
              <a:gd name="connsiteY0" fmla="*/ 53163 h 106326"/>
              <a:gd name="connsiteX1" fmla="*/ 212652 w 1424763"/>
              <a:gd name="connsiteY1" fmla="*/ 85060 h 106326"/>
              <a:gd name="connsiteX2" fmla="*/ 563526 w 1424763"/>
              <a:gd name="connsiteY2" fmla="*/ 106326 h 106326"/>
              <a:gd name="connsiteX3" fmla="*/ 839973 w 1424763"/>
              <a:gd name="connsiteY3" fmla="*/ 85060 h 106326"/>
              <a:gd name="connsiteX4" fmla="*/ 1073889 w 1424763"/>
              <a:gd name="connsiteY4" fmla="*/ 95693 h 106326"/>
              <a:gd name="connsiteX5" fmla="*/ 1286540 w 1424763"/>
              <a:gd name="connsiteY5" fmla="*/ 53163 h 106326"/>
              <a:gd name="connsiteX6" fmla="*/ 1424763 w 1424763"/>
              <a:gd name="connsiteY6" fmla="*/ 0 h 106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4763" h="106326">
                <a:moveTo>
                  <a:pt x="0" y="53163"/>
                </a:moveTo>
                <a:lnTo>
                  <a:pt x="212652" y="85060"/>
                </a:lnTo>
                <a:lnTo>
                  <a:pt x="563526" y="106326"/>
                </a:lnTo>
                <a:lnTo>
                  <a:pt x="839973" y="85060"/>
                </a:lnTo>
                <a:lnTo>
                  <a:pt x="1073889" y="95693"/>
                </a:lnTo>
                <a:lnTo>
                  <a:pt x="1286540" y="53163"/>
                </a:lnTo>
                <a:lnTo>
                  <a:pt x="1424763"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5188688" y="5337544"/>
            <a:ext cx="2020186" cy="701749"/>
          </a:xfrm>
          <a:custGeom>
            <a:avLst/>
            <a:gdLst>
              <a:gd name="connsiteX0" fmla="*/ 2020186 w 2020186"/>
              <a:gd name="connsiteY0" fmla="*/ 531628 h 701749"/>
              <a:gd name="connsiteX1" fmla="*/ 1850065 w 2020186"/>
              <a:gd name="connsiteY1" fmla="*/ 680484 h 701749"/>
              <a:gd name="connsiteX2" fmla="*/ 882503 w 2020186"/>
              <a:gd name="connsiteY2" fmla="*/ 701749 h 701749"/>
              <a:gd name="connsiteX3" fmla="*/ 701749 w 2020186"/>
              <a:gd name="connsiteY3" fmla="*/ 584791 h 701749"/>
              <a:gd name="connsiteX4" fmla="*/ 797442 w 2020186"/>
              <a:gd name="connsiteY4" fmla="*/ 350875 h 701749"/>
              <a:gd name="connsiteX5" fmla="*/ 776177 w 2020186"/>
              <a:gd name="connsiteY5" fmla="*/ 180754 h 701749"/>
              <a:gd name="connsiteX6" fmla="*/ 595424 w 2020186"/>
              <a:gd name="connsiteY6" fmla="*/ 74428 h 701749"/>
              <a:gd name="connsiteX7" fmla="*/ 340242 w 2020186"/>
              <a:gd name="connsiteY7" fmla="*/ 21265 h 701749"/>
              <a:gd name="connsiteX8" fmla="*/ 0 w 2020186"/>
              <a:gd name="connsiteY8" fmla="*/ 0 h 701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0186" h="701749">
                <a:moveTo>
                  <a:pt x="2020186" y="531628"/>
                </a:moveTo>
                <a:lnTo>
                  <a:pt x="1850065" y="680484"/>
                </a:lnTo>
                <a:lnTo>
                  <a:pt x="882503" y="701749"/>
                </a:lnTo>
                <a:lnTo>
                  <a:pt x="701749" y="584791"/>
                </a:lnTo>
                <a:lnTo>
                  <a:pt x="797442" y="350875"/>
                </a:lnTo>
                <a:lnTo>
                  <a:pt x="776177" y="180754"/>
                </a:lnTo>
                <a:lnTo>
                  <a:pt x="595424" y="74428"/>
                </a:lnTo>
                <a:lnTo>
                  <a:pt x="340242" y="21265"/>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rot="1109021">
            <a:off x="5064163" y="5111027"/>
            <a:ext cx="260817" cy="80936"/>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rot="1109021">
            <a:off x="6898220" y="5807882"/>
            <a:ext cx="260817" cy="80936"/>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421762" y="3721395"/>
            <a:ext cx="8471714" cy="2320831"/>
          </a:xfrm>
          <a:custGeom>
            <a:avLst/>
            <a:gdLst>
              <a:gd name="connsiteX0" fmla="*/ 6039294 w 6964326"/>
              <a:gd name="connsiteY0" fmla="*/ 0 h 2307265"/>
              <a:gd name="connsiteX1" fmla="*/ 6188149 w 6964326"/>
              <a:gd name="connsiteY1" fmla="*/ 148856 h 2307265"/>
              <a:gd name="connsiteX2" fmla="*/ 6209414 w 6964326"/>
              <a:gd name="connsiteY2" fmla="*/ 233917 h 2307265"/>
              <a:gd name="connsiteX3" fmla="*/ 6209414 w 6964326"/>
              <a:gd name="connsiteY3" fmla="*/ 350875 h 2307265"/>
              <a:gd name="connsiteX4" fmla="*/ 6294475 w 6964326"/>
              <a:gd name="connsiteY4" fmla="*/ 489098 h 2307265"/>
              <a:gd name="connsiteX5" fmla="*/ 6294475 w 6964326"/>
              <a:gd name="connsiteY5" fmla="*/ 616689 h 2307265"/>
              <a:gd name="connsiteX6" fmla="*/ 6230680 w 6964326"/>
              <a:gd name="connsiteY6" fmla="*/ 765545 h 2307265"/>
              <a:gd name="connsiteX7" fmla="*/ 6230680 w 6964326"/>
              <a:gd name="connsiteY7" fmla="*/ 946298 h 2307265"/>
              <a:gd name="connsiteX8" fmla="*/ 6220047 w 6964326"/>
              <a:gd name="connsiteY8" fmla="*/ 1095154 h 2307265"/>
              <a:gd name="connsiteX9" fmla="*/ 6230680 w 6964326"/>
              <a:gd name="connsiteY9" fmla="*/ 1190847 h 2307265"/>
              <a:gd name="connsiteX10" fmla="*/ 6251945 w 6964326"/>
              <a:gd name="connsiteY10" fmla="*/ 1371600 h 2307265"/>
              <a:gd name="connsiteX11" fmla="*/ 6251945 w 6964326"/>
              <a:gd name="connsiteY11" fmla="*/ 1541721 h 2307265"/>
              <a:gd name="connsiteX12" fmla="*/ 6145619 w 6964326"/>
              <a:gd name="connsiteY12" fmla="*/ 1584252 h 2307265"/>
              <a:gd name="connsiteX13" fmla="*/ 5890438 w 6964326"/>
              <a:gd name="connsiteY13" fmla="*/ 1616149 h 2307265"/>
              <a:gd name="connsiteX14" fmla="*/ 5656521 w 6964326"/>
              <a:gd name="connsiteY14" fmla="*/ 1562986 h 2307265"/>
              <a:gd name="connsiteX15" fmla="*/ 5326912 w 6964326"/>
              <a:gd name="connsiteY15" fmla="*/ 1446028 h 2307265"/>
              <a:gd name="connsiteX16" fmla="*/ 4997303 w 6964326"/>
              <a:gd name="connsiteY16" fmla="*/ 1371600 h 2307265"/>
              <a:gd name="connsiteX17" fmla="*/ 4827182 w 6964326"/>
              <a:gd name="connsiteY17" fmla="*/ 1339703 h 2307265"/>
              <a:gd name="connsiteX18" fmla="*/ 4433777 w 6964326"/>
              <a:gd name="connsiteY18" fmla="*/ 1371600 h 2307265"/>
              <a:gd name="connsiteX19" fmla="*/ 4284921 w 6964326"/>
              <a:gd name="connsiteY19" fmla="*/ 1371600 h 2307265"/>
              <a:gd name="connsiteX20" fmla="*/ 4189228 w 6964326"/>
              <a:gd name="connsiteY20" fmla="*/ 1339703 h 2307265"/>
              <a:gd name="connsiteX21" fmla="*/ 4157331 w 6964326"/>
              <a:gd name="connsiteY21" fmla="*/ 1297172 h 2307265"/>
              <a:gd name="connsiteX22" fmla="*/ 4146698 w 6964326"/>
              <a:gd name="connsiteY22" fmla="*/ 1105786 h 2307265"/>
              <a:gd name="connsiteX23" fmla="*/ 4008475 w 6964326"/>
              <a:gd name="connsiteY23" fmla="*/ 1084521 h 2307265"/>
              <a:gd name="connsiteX24" fmla="*/ 3838354 w 6964326"/>
              <a:gd name="connsiteY24" fmla="*/ 1041991 h 2307265"/>
              <a:gd name="connsiteX25" fmla="*/ 3721396 w 6964326"/>
              <a:gd name="connsiteY25" fmla="*/ 1010093 h 2307265"/>
              <a:gd name="connsiteX26" fmla="*/ 3572540 w 6964326"/>
              <a:gd name="connsiteY26" fmla="*/ 967563 h 2307265"/>
              <a:gd name="connsiteX27" fmla="*/ 3561907 w 6964326"/>
              <a:gd name="connsiteY27" fmla="*/ 925033 h 2307265"/>
              <a:gd name="connsiteX28" fmla="*/ 3519377 w 6964326"/>
              <a:gd name="connsiteY28" fmla="*/ 839972 h 2307265"/>
              <a:gd name="connsiteX29" fmla="*/ 3306726 w 6964326"/>
              <a:gd name="connsiteY29" fmla="*/ 786810 h 2307265"/>
              <a:gd name="connsiteX30" fmla="*/ 3168503 w 6964326"/>
              <a:gd name="connsiteY30" fmla="*/ 744279 h 2307265"/>
              <a:gd name="connsiteX31" fmla="*/ 3072810 w 6964326"/>
              <a:gd name="connsiteY31" fmla="*/ 754912 h 2307265"/>
              <a:gd name="connsiteX32" fmla="*/ 2987749 w 6964326"/>
              <a:gd name="connsiteY32" fmla="*/ 808075 h 2307265"/>
              <a:gd name="connsiteX33" fmla="*/ 2955852 w 6964326"/>
              <a:gd name="connsiteY33" fmla="*/ 861238 h 2307265"/>
              <a:gd name="connsiteX34" fmla="*/ 2849526 w 6964326"/>
              <a:gd name="connsiteY34" fmla="*/ 882503 h 2307265"/>
              <a:gd name="connsiteX35" fmla="*/ 2551814 w 6964326"/>
              <a:gd name="connsiteY35" fmla="*/ 861238 h 2307265"/>
              <a:gd name="connsiteX36" fmla="*/ 2360428 w 6964326"/>
              <a:gd name="connsiteY36" fmla="*/ 935665 h 2307265"/>
              <a:gd name="connsiteX37" fmla="*/ 2179675 w 6964326"/>
              <a:gd name="connsiteY37" fmla="*/ 1063256 h 2307265"/>
              <a:gd name="connsiteX38" fmla="*/ 2094614 w 6964326"/>
              <a:gd name="connsiteY38" fmla="*/ 1137684 h 2307265"/>
              <a:gd name="connsiteX39" fmla="*/ 2286000 w 6964326"/>
              <a:gd name="connsiteY39" fmla="*/ 1286540 h 2307265"/>
              <a:gd name="connsiteX40" fmla="*/ 2392326 w 6964326"/>
              <a:gd name="connsiteY40" fmla="*/ 1360968 h 2307265"/>
              <a:gd name="connsiteX41" fmla="*/ 2392326 w 6964326"/>
              <a:gd name="connsiteY41" fmla="*/ 1360968 h 2307265"/>
              <a:gd name="connsiteX42" fmla="*/ 2105247 w 6964326"/>
              <a:gd name="connsiteY42" fmla="*/ 1414131 h 2307265"/>
              <a:gd name="connsiteX43" fmla="*/ 1860698 w 6964326"/>
              <a:gd name="connsiteY43" fmla="*/ 1350335 h 2307265"/>
              <a:gd name="connsiteX44" fmla="*/ 1701210 w 6964326"/>
              <a:gd name="connsiteY44" fmla="*/ 1318438 h 2307265"/>
              <a:gd name="connsiteX45" fmla="*/ 1573619 w 6964326"/>
              <a:gd name="connsiteY45" fmla="*/ 1307805 h 2307265"/>
              <a:gd name="connsiteX46" fmla="*/ 1488559 w 6964326"/>
              <a:gd name="connsiteY46" fmla="*/ 1350335 h 2307265"/>
              <a:gd name="connsiteX47" fmla="*/ 1286540 w 6964326"/>
              <a:gd name="connsiteY47" fmla="*/ 1477926 h 2307265"/>
              <a:gd name="connsiteX48" fmla="*/ 1084521 w 6964326"/>
              <a:gd name="connsiteY48" fmla="*/ 1573619 h 2307265"/>
              <a:gd name="connsiteX49" fmla="*/ 776177 w 6964326"/>
              <a:gd name="connsiteY49" fmla="*/ 1658679 h 2307265"/>
              <a:gd name="connsiteX50" fmla="*/ 489098 w 6964326"/>
              <a:gd name="connsiteY50" fmla="*/ 1679945 h 2307265"/>
              <a:gd name="connsiteX51" fmla="*/ 308345 w 6964326"/>
              <a:gd name="connsiteY51" fmla="*/ 1743740 h 2307265"/>
              <a:gd name="connsiteX52" fmla="*/ 85061 w 6964326"/>
              <a:gd name="connsiteY52" fmla="*/ 1754372 h 2307265"/>
              <a:gd name="connsiteX53" fmla="*/ 0 w 6964326"/>
              <a:gd name="connsiteY53" fmla="*/ 1786270 h 2307265"/>
              <a:gd name="connsiteX54" fmla="*/ 170121 w 6964326"/>
              <a:gd name="connsiteY54" fmla="*/ 2041452 h 2307265"/>
              <a:gd name="connsiteX55" fmla="*/ 297712 w 6964326"/>
              <a:gd name="connsiteY55" fmla="*/ 2169042 h 2307265"/>
              <a:gd name="connsiteX56" fmla="*/ 457200 w 6964326"/>
              <a:gd name="connsiteY56" fmla="*/ 2286000 h 2307265"/>
              <a:gd name="connsiteX57" fmla="*/ 978196 w 6964326"/>
              <a:gd name="connsiteY57" fmla="*/ 2307265 h 2307265"/>
              <a:gd name="connsiteX58" fmla="*/ 1127052 w 6964326"/>
              <a:gd name="connsiteY58" fmla="*/ 2137145 h 2307265"/>
              <a:gd name="connsiteX59" fmla="*/ 1339703 w 6964326"/>
              <a:gd name="connsiteY59" fmla="*/ 1850065 h 2307265"/>
              <a:gd name="connsiteX60" fmla="*/ 1360968 w 6964326"/>
              <a:gd name="connsiteY60" fmla="*/ 1807535 h 2307265"/>
              <a:gd name="connsiteX61" fmla="*/ 1467294 w 6964326"/>
              <a:gd name="connsiteY61" fmla="*/ 1733107 h 2307265"/>
              <a:gd name="connsiteX62" fmla="*/ 1552354 w 6964326"/>
              <a:gd name="connsiteY62" fmla="*/ 1690577 h 2307265"/>
              <a:gd name="connsiteX63" fmla="*/ 1499191 w 6964326"/>
              <a:gd name="connsiteY63" fmla="*/ 1584252 h 2307265"/>
              <a:gd name="connsiteX64" fmla="*/ 1541721 w 6964326"/>
              <a:gd name="connsiteY64" fmla="*/ 1467293 h 2307265"/>
              <a:gd name="connsiteX65" fmla="*/ 1616149 w 6964326"/>
              <a:gd name="connsiteY65" fmla="*/ 1403498 h 2307265"/>
              <a:gd name="connsiteX66" fmla="*/ 1637414 w 6964326"/>
              <a:gd name="connsiteY66" fmla="*/ 1339703 h 2307265"/>
              <a:gd name="connsiteX67" fmla="*/ 1828800 w 6964326"/>
              <a:gd name="connsiteY67" fmla="*/ 1339703 h 2307265"/>
              <a:gd name="connsiteX68" fmla="*/ 1998921 w 6964326"/>
              <a:gd name="connsiteY68" fmla="*/ 1435396 h 2307265"/>
              <a:gd name="connsiteX69" fmla="*/ 2147777 w 6964326"/>
              <a:gd name="connsiteY69" fmla="*/ 1467293 h 2307265"/>
              <a:gd name="connsiteX70" fmla="*/ 2286000 w 6964326"/>
              <a:gd name="connsiteY70" fmla="*/ 1499191 h 2307265"/>
              <a:gd name="connsiteX71" fmla="*/ 2434856 w 6964326"/>
              <a:gd name="connsiteY71" fmla="*/ 1499191 h 2307265"/>
              <a:gd name="connsiteX72" fmla="*/ 2530549 w 6964326"/>
              <a:gd name="connsiteY72" fmla="*/ 1477926 h 2307265"/>
              <a:gd name="connsiteX73" fmla="*/ 2551814 w 6964326"/>
              <a:gd name="connsiteY73" fmla="*/ 1403498 h 2307265"/>
              <a:gd name="connsiteX74" fmla="*/ 2541182 w 6964326"/>
              <a:gd name="connsiteY74" fmla="*/ 1329070 h 2307265"/>
              <a:gd name="connsiteX75" fmla="*/ 2466754 w 6964326"/>
              <a:gd name="connsiteY75" fmla="*/ 1275907 h 2307265"/>
              <a:gd name="connsiteX76" fmla="*/ 2296633 w 6964326"/>
              <a:gd name="connsiteY76" fmla="*/ 1222745 h 2307265"/>
              <a:gd name="connsiteX77" fmla="*/ 2200940 w 6964326"/>
              <a:gd name="connsiteY77" fmla="*/ 1158949 h 2307265"/>
              <a:gd name="connsiteX78" fmla="*/ 2317898 w 6964326"/>
              <a:gd name="connsiteY78" fmla="*/ 1105786 h 2307265"/>
              <a:gd name="connsiteX79" fmla="*/ 2445489 w 6964326"/>
              <a:gd name="connsiteY79" fmla="*/ 1063256 h 2307265"/>
              <a:gd name="connsiteX80" fmla="*/ 2541182 w 6964326"/>
              <a:gd name="connsiteY80" fmla="*/ 978196 h 2307265"/>
              <a:gd name="connsiteX81" fmla="*/ 2721935 w 6964326"/>
              <a:gd name="connsiteY81" fmla="*/ 935665 h 2307265"/>
              <a:gd name="connsiteX82" fmla="*/ 2838894 w 6964326"/>
              <a:gd name="connsiteY82" fmla="*/ 946298 h 2307265"/>
              <a:gd name="connsiteX83" fmla="*/ 2966484 w 6964326"/>
              <a:gd name="connsiteY83" fmla="*/ 946298 h 2307265"/>
              <a:gd name="connsiteX84" fmla="*/ 3072810 w 6964326"/>
              <a:gd name="connsiteY84" fmla="*/ 850605 h 2307265"/>
              <a:gd name="connsiteX85" fmla="*/ 3242931 w 6964326"/>
              <a:gd name="connsiteY85" fmla="*/ 818707 h 2307265"/>
              <a:gd name="connsiteX86" fmla="*/ 3381154 w 6964326"/>
              <a:gd name="connsiteY86" fmla="*/ 829340 h 2307265"/>
              <a:gd name="connsiteX87" fmla="*/ 3434317 w 6964326"/>
              <a:gd name="connsiteY87" fmla="*/ 871870 h 2307265"/>
              <a:gd name="connsiteX88" fmla="*/ 3413052 w 6964326"/>
              <a:gd name="connsiteY88" fmla="*/ 956931 h 2307265"/>
              <a:gd name="connsiteX89" fmla="*/ 3508745 w 6964326"/>
              <a:gd name="connsiteY89" fmla="*/ 1020726 h 2307265"/>
              <a:gd name="connsiteX90" fmla="*/ 3742661 w 6964326"/>
              <a:gd name="connsiteY90" fmla="*/ 1084521 h 2307265"/>
              <a:gd name="connsiteX91" fmla="*/ 3891517 w 6964326"/>
              <a:gd name="connsiteY91" fmla="*/ 1137684 h 2307265"/>
              <a:gd name="connsiteX92" fmla="*/ 3997842 w 6964326"/>
              <a:gd name="connsiteY92" fmla="*/ 1190847 h 2307265"/>
              <a:gd name="connsiteX93" fmla="*/ 3987210 w 6964326"/>
              <a:gd name="connsiteY93" fmla="*/ 1297172 h 2307265"/>
              <a:gd name="connsiteX94" fmla="*/ 3987210 w 6964326"/>
              <a:gd name="connsiteY94" fmla="*/ 1360968 h 2307265"/>
              <a:gd name="connsiteX95" fmla="*/ 4072270 w 6964326"/>
              <a:gd name="connsiteY95" fmla="*/ 1414131 h 2307265"/>
              <a:gd name="connsiteX96" fmla="*/ 4242391 w 6964326"/>
              <a:gd name="connsiteY96" fmla="*/ 1488558 h 2307265"/>
              <a:gd name="connsiteX97" fmla="*/ 4412512 w 6964326"/>
              <a:gd name="connsiteY97" fmla="*/ 1499191 h 2307265"/>
              <a:gd name="connsiteX98" fmla="*/ 4572000 w 6964326"/>
              <a:gd name="connsiteY98" fmla="*/ 1509824 h 2307265"/>
              <a:gd name="connsiteX99" fmla="*/ 4699591 w 6964326"/>
              <a:gd name="connsiteY99" fmla="*/ 1509824 h 2307265"/>
              <a:gd name="connsiteX100" fmla="*/ 4837814 w 6964326"/>
              <a:gd name="connsiteY100" fmla="*/ 1509824 h 2307265"/>
              <a:gd name="connsiteX101" fmla="*/ 4976038 w 6964326"/>
              <a:gd name="connsiteY101" fmla="*/ 1531089 h 2307265"/>
              <a:gd name="connsiteX102" fmla="*/ 5092996 w 6964326"/>
              <a:gd name="connsiteY102" fmla="*/ 1541721 h 2307265"/>
              <a:gd name="connsiteX103" fmla="*/ 5199321 w 6964326"/>
              <a:gd name="connsiteY103" fmla="*/ 1562986 h 2307265"/>
              <a:gd name="connsiteX104" fmla="*/ 5295014 w 6964326"/>
              <a:gd name="connsiteY104" fmla="*/ 1584252 h 2307265"/>
              <a:gd name="connsiteX105" fmla="*/ 5369442 w 6964326"/>
              <a:gd name="connsiteY105" fmla="*/ 1637414 h 2307265"/>
              <a:gd name="connsiteX106" fmla="*/ 5369442 w 6964326"/>
              <a:gd name="connsiteY106" fmla="*/ 1754372 h 2307265"/>
              <a:gd name="connsiteX107" fmla="*/ 5401340 w 6964326"/>
              <a:gd name="connsiteY107" fmla="*/ 1935126 h 2307265"/>
              <a:gd name="connsiteX108" fmla="*/ 5592726 w 6964326"/>
              <a:gd name="connsiteY108" fmla="*/ 2009554 h 2307265"/>
              <a:gd name="connsiteX109" fmla="*/ 5730949 w 6964326"/>
              <a:gd name="connsiteY109" fmla="*/ 2041452 h 2307265"/>
              <a:gd name="connsiteX110" fmla="*/ 5996763 w 6964326"/>
              <a:gd name="connsiteY110" fmla="*/ 2083982 h 2307265"/>
              <a:gd name="connsiteX111" fmla="*/ 6209414 w 6964326"/>
              <a:gd name="connsiteY111" fmla="*/ 2094614 h 2307265"/>
              <a:gd name="connsiteX112" fmla="*/ 6400800 w 6964326"/>
              <a:gd name="connsiteY112" fmla="*/ 2094614 h 2307265"/>
              <a:gd name="connsiteX113" fmla="*/ 6666614 w 6964326"/>
              <a:gd name="connsiteY113" fmla="*/ 1956391 h 2307265"/>
              <a:gd name="connsiteX114" fmla="*/ 6815470 w 6964326"/>
              <a:gd name="connsiteY114" fmla="*/ 1903228 h 2307265"/>
              <a:gd name="connsiteX115" fmla="*/ 6943061 w 6964326"/>
              <a:gd name="connsiteY115" fmla="*/ 1765005 h 2307265"/>
              <a:gd name="connsiteX116" fmla="*/ 6964326 w 6964326"/>
              <a:gd name="connsiteY116" fmla="*/ 1520456 h 2307265"/>
              <a:gd name="connsiteX117" fmla="*/ 6953694 w 6964326"/>
              <a:gd name="connsiteY117" fmla="*/ 1382233 h 2307265"/>
              <a:gd name="connsiteX118" fmla="*/ 6826103 w 6964326"/>
              <a:gd name="connsiteY118" fmla="*/ 1265275 h 2307265"/>
              <a:gd name="connsiteX119" fmla="*/ 6794205 w 6964326"/>
              <a:gd name="connsiteY119" fmla="*/ 1084521 h 2307265"/>
              <a:gd name="connsiteX120" fmla="*/ 6719777 w 6964326"/>
              <a:gd name="connsiteY120" fmla="*/ 925033 h 2307265"/>
              <a:gd name="connsiteX121" fmla="*/ 6741042 w 6964326"/>
              <a:gd name="connsiteY121" fmla="*/ 786810 h 2307265"/>
              <a:gd name="connsiteX122" fmla="*/ 6709145 w 6964326"/>
              <a:gd name="connsiteY122" fmla="*/ 691117 h 2307265"/>
              <a:gd name="connsiteX123" fmla="*/ 6645349 w 6964326"/>
              <a:gd name="connsiteY123" fmla="*/ 627321 h 2307265"/>
              <a:gd name="connsiteX124" fmla="*/ 6570921 w 6964326"/>
              <a:gd name="connsiteY124" fmla="*/ 499731 h 2307265"/>
              <a:gd name="connsiteX125" fmla="*/ 6507126 w 6964326"/>
              <a:gd name="connsiteY125" fmla="*/ 425303 h 2307265"/>
              <a:gd name="connsiteX126" fmla="*/ 6453963 w 6964326"/>
              <a:gd name="connsiteY126" fmla="*/ 297712 h 2307265"/>
              <a:gd name="connsiteX127" fmla="*/ 6422066 w 6964326"/>
              <a:gd name="connsiteY127" fmla="*/ 191386 h 2307265"/>
              <a:gd name="connsiteX128" fmla="*/ 6422066 w 6964326"/>
              <a:gd name="connsiteY128" fmla="*/ 191386 h 2307265"/>
              <a:gd name="connsiteX129" fmla="*/ 6273210 w 6964326"/>
              <a:gd name="connsiteY129" fmla="*/ 116958 h 2307265"/>
              <a:gd name="connsiteX130" fmla="*/ 6220047 w 6964326"/>
              <a:gd name="connsiteY130" fmla="*/ 116958 h 2307265"/>
              <a:gd name="connsiteX0" fmla="*/ 7134447 w 8059479"/>
              <a:gd name="connsiteY0" fmla="*/ 0 h 2307265"/>
              <a:gd name="connsiteX1" fmla="*/ 7283302 w 8059479"/>
              <a:gd name="connsiteY1" fmla="*/ 148856 h 2307265"/>
              <a:gd name="connsiteX2" fmla="*/ 7304567 w 8059479"/>
              <a:gd name="connsiteY2" fmla="*/ 233917 h 2307265"/>
              <a:gd name="connsiteX3" fmla="*/ 7304567 w 8059479"/>
              <a:gd name="connsiteY3" fmla="*/ 350875 h 2307265"/>
              <a:gd name="connsiteX4" fmla="*/ 7389628 w 8059479"/>
              <a:gd name="connsiteY4" fmla="*/ 489098 h 2307265"/>
              <a:gd name="connsiteX5" fmla="*/ 7389628 w 8059479"/>
              <a:gd name="connsiteY5" fmla="*/ 616689 h 2307265"/>
              <a:gd name="connsiteX6" fmla="*/ 7325833 w 8059479"/>
              <a:gd name="connsiteY6" fmla="*/ 765545 h 2307265"/>
              <a:gd name="connsiteX7" fmla="*/ 7325833 w 8059479"/>
              <a:gd name="connsiteY7" fmla="*/ 946298 h 2307265"/>
              <a:gd name="connsiteX8" fmla="*/ 7315200 w 8059479"/>
              <a:gd name="connsiteY8" fmla="*/ 1095154 h 2307265"/>
              <a:gd name="connsiteX9" fmla="*/ 7325833 w 8059479"/>
              <a:gd name="connsiteY9" fmla="*/ 1190847 h 2307265"/>
              <a:gd name="connsiteX10" fmla="*/ 7347098 w 8059479"/>
              <a:gd name="connsiteY10" fmla="*/ 1371600 h 2307265"/>
              <a:gd name="connsiteX11" fmla="*/ 7347098 w 8059479"/>
              <a:gd name="connsiteY11" fmla="*/ 1541721 h 2307265"/>
              <a:gd name="connsiteX12" fmla="*/ 7240772 w 8059479"/>
              <a:gd name="connsiteY12" fmla="*/ 1584252 h 2307265"/>
              <a:gd name="connsiteX13" fmla="*/ 6985591 w 8059479"/>
              <a:gd name="connsiteY13" fmla="*/ 1616149 h 2307265"/>
              <a:gd name="connsiteX14" fmla="*/ 6751674 w 8059479"/>
              <a:gd name="connsiteY14" fmla="*/ 1562986 h 2307265"/>
              <a:gd name="connsiteX15" fmla="*/ 6422065 w 8059479"/>
              <a:gd name="connsiteY15" fmla="*/ 1446028 h 2307265"/>
              <a:gd name="connsiteX16" fmla="*/ 6092456 w 8059479"/>
              <a:gd name="connsiteY16" fmla="*/ 1371600 h 2307265"/>
              <a:gd name="connsiteX17" fmla="*/ 5922335 w 8059479"/>
              <a:gd name="connsiteY17" fmla="*/ 1339703 h 2307265"/>
              <a:gd name="connsiteX18" fmla="*/ 5528930 w 8059479"/>
              <a:gd name="connsiteY18" fmla="*/ 1371600 h 2307265"/>
              <a:gd name="connsiteX19" fmla="*/ 5380074 w 8059479"/>
              <a:gd name="connsiteY19" fmla="*/ 1371600 h 2307265"/>
              <a:gd name="connsiteX20" fmla="*/ 5284381 w 8059479"/>
              <a:gd name="connsiteY20" fmla="*/ 1339703 h 2307265"/>
              <a:gd name="connsiteX21" fmla="*/ 5252484 w 8059479"/>
              <a:gd name="connsiteY21" fmla="*/ 1297172 h 2307265"/>
              <a:gd name="connsiteX22" fmla="*/ 5241851 w 8059479"/>
              <a:gd name="connsiteY22" fmla="*/ 1105786 h 2307265"/>
              <a:gd name="connsiteX23" fmla="*/ 5103628 w 8059479"/>
              <a:gd name="connsiteY23" fmla="*/ 1084521 h 2307265"/>
              <a:gd name="connsiteX24" fmla="*/ 4933507 w 8059479"/>
              <a:gd name="connsiteY24" fmla="*/ 1041991 h 2307265"/>
              <a:gd name="connsiteX25" fmla="*/ 4816549 w 8059479"/>
              <a:gd name="connsiteY25" fmla="*/ 1010093 h 2307265"/>
              <a:gd name="connsiteX26" fmla="*/ 4667693 w 8059479"/>
              <a:gd name="connsiteY26" fmla="*/ 967563 h 2307265"/>
              <a:gd name="connsiteX27" fmla="*/ 4657060 w 8059479"/>
              <a:gd name="connsiteY27" fmla="*/ 925033 h 2307265"/>
              <a:gd name="connsiteX28" fmla="*/ 4614530 w 8059479"/>
              <a:gd name="connsiteY28" fmla="*/ 839972 h 2307265"/>
              <a:gd name="connsiteX29" fmla="*/ 4401879 w 8059479"/>
              <a:gd name="connsiteY29" fmla="*/ 786810 h 2307265"/>
              <a:gd name="connsiteX30" fmla="*/ 4263656 w 8059479"/>
              <a:gd name="connsiteY30" fmla="*/ 744279 h 2307265"/>
              <a:gd name="connsiteX31" fmla="*/ 4167963 w 8059479"/>
              <a:gd name="connsiteY31" fmla="*/ 754912 h 2307265"/>
              <a:gd name="connsiteX32" fmla="*/ 4082902 w 8059479"/>
              <a:gd name="connsiteY32" fmla="*/ 808075 h 2307265"/>
              <a:gd name="connsiteX33" fmla="*/ 4051005 w 8059479"/>
              <a:gd name="connsiteY33" fmla="*/ 861238 h 2307265"/>
              <a:gd name="connsiteX34" fmla="*/ 3944679 w 8059479"/>
              <a:gd name="connsiteY34" fmla="*/ 882503 h 2307265"/>
              <a:gd name="connsiteX35" fmla="*/ 3646967 w 8059479"/>
              <a:gd name="connsiteY35" fmla="*/ 861238 h 2307265"/>
              <a:gd name="connsiteX36" fmla="*/ 3455581 w 8059479"/>
              <a:gd name="connsiteY36" fmla="*/ 935665 h 2307265"/>
              <a:gd name="connsiteX37" fmla="*/ 3274828 w 8059479"/>
              <a:gd name="connsiteY37" fmla="*/ 1063256 h 2307265"/>
              <a:gd name="connsiteX38" fmla="*/ 3189767 w 8059479"/>
              <a:gd name="connsiteY38" fmla="*/ 1137684 h 2307265"/>
              <a:gd name="connsiteX39" fmla="*/ 3381153 w 8059479"/>
              <a:gd name="connsiteY39" fmla="*/ 1286540 h 2307265"/>
              <a:gd name="connsiteX40" fmla="*/ 3487479 w 8059479"/>
              <a:gd name="connsiteY40" fmla="*/ 1360968 h 2307265"/>
              <a:gd name="connsiteX41" fmla="*/ 3487479 w 8059479"/>
              <a:gd name="connsiteY41" fmla="*/ 1360968 h 2307265"/>
              <a:gd name="connsiteX42" fmla="*/ 3200400 w 8059479"/>
              <a:gd name="connsiteY42" fmla="*/ 1414131 h 2307265"/>
              <a:gd name="connsiteX43" fmla="*/ 2955851 w 8059479"/>
              <a:gd name="connsiteY43" fmla="*/ 1350335 h 2307265"/>
              <a:gd name="connsiteX44" fmla="*/ 2796363 w 8059479"/>
              <a:gd name="connsiteY44" fmla="*/ 1318438 h 2307265"/>
              <a:gd name="connsiteX45" fmla="*/ 2668772 w 8059479"/>
              <a:gd name="connsiteY45" fmla="*/ 1307805 h 2307265"/>
              <a:gd name="connsiteX46" fmla="*/ 2583712 w 8059479"/>
              <a:gd name="connsiteY46" fmla="*/ 1350335 h 2307265"/>
              <a:gd name="connsiteX47" fmla="*/ 2381693 w 8059479"/>
              <a:gd name="connsiteY47" fmla="*/ 1477926 h 2307265"/>
              <a:gd name="connsiteX48" fmla="*/ 2179674 w 8059479"/>
              <a:gd name="connsiteY48" fmla="*/ 1573619 h 2307265"/>
              <a:gd name="connsiteX49" fmla="*/ 1871330 w 8059479"/>
              <a:gd name="connsiteY49" fmla="*/ 1658679 h 2307265"/>
              <a:gd name="connsiteX50" fmla="*/ 1584251 w 8059479"/>
              <a:gd name="connsiteY50" fmla="*/ 1679945 h 2307265"/>
              <a:gd name="connsiteX51" fmla="*/ 1403498 w 8059479"/>
              <a:gd name="connsiteY51" fmla="*/ 1743740 h 2307265"/>
              <a:gd name="connsiteX52" fmla="*/ 1180214 w 8059479"/>
              <a:gd name="connsiteY52" fmla="*/ 1754372 h 2307265"/>
              <a:gd name="connsiteX53" fmla="*/ 1095153 w 8059479"/>
              <a:gd name="connsiteY53" fmla="*/ 1786270 h 2307265"/>
              <a:gd name="connsiteX54" fmla="*/ 0 w 8059479"/>
              <a:gd name="connsiteY54" fmla="*/ 1275908 h 2307265"/>
              <a:gd name="connsiteX55" fmla="*/ 1392865 w 8059479"/>
              <a:gd name="connsiteY55" fmla="*/ 2169042 h 2307265"/>
              <a:gd name="connsiteX56" fmla="*/ 1552353 w 8059479"/>
              <a:gd name="connsiteY56" fmla="*/ 2286000 h 2307265"/>
              <a:gd name="connsiteX57" fmla="*/ 2073349 w 8059479"/>
              <a:gd name="connsiteY57" fmla="*/ 2307265 h 2307265"/>
              <a:gd name="connsiteX58" fmla="*/ 2222205 w 8059479"/>
              <a:gd name="connsiteY58" fmla="*/ 2137145 h 2307265"/>
              <a:gd name="connsiteX59" fmla="*/ 2434856 w 8059479"/>
              <a:gd name="connsiteY59" fmla="*/ 1850065 h 2307265"/>
              <a:gd name="connsiteX60" fmla="*/ 2456121 w 8059479"/>
              <a:gd name="connsiteY60" fmla="*/ 1807535 h 2307265"/>
              <a:gd name="connsiteX61" fmla="*/ 2562447 w 8059479"/>
              <a:gd name="connsiteY61" fmla="*/ 1733107 h 2307265"/>
              <a:gd name="connsiteX62" fmla="*/ 2647507 w 8059479"/>
              <a:gd name="connsiteY62" fmla="*/ 1690577 h 2307265"/>
              <a:gd name="connsiteX63" fmla="*/ 2594344 w 8059479"/>
              <a:gd name="connsiteY63" fmla="*/ 1584252 h 2307265"/>
              <a:gd name="connsiteX64" fmla="*/ 2636874 w 8059479"/>
              <a:gd name="connsiteY64" fmla="*/ 1467293 h 2307265"/>
              <a:gd name="connsiteX65" fmla="*/ 2711302 w 8059479"/>
              <a:gd name="connsiteY65" fmla="*/ 1403498 h 2307265"/>
              <a:gd name="connsiteX66" fmla="*/ 2732567 w 8059479"/>
              <a:gd name="connsiteY66" fmla="*/ 1339703 h 2307265"/>
              <a:gd name="connsiteX67" fmla="*/ 2923953 w 8059479"/>
              <a:gd name="connsiteY67" fmla="*/ 1339703 h 2307265"/>
              <a:gd name="connsiteX68" fmla="*/ 3094074 w 8059479"/>
              <a:gd name="connsiteY68" fmla="*/ 1435396 h 2307265"/>
              <a:gd name="connsiteX69" fmla="*/ 3242930 w 8059479"/>
              <a:gd name="connsiteY69" fmla="*/ 1467293 h 2307265"/>
              <a:gd name="connsiteX70" fmla="*/ 3381153 w 8059479"/>
              <a:gd name="connsiteY70" fmla="*/ 1499191 h 2307265"/>
              <a:gd name="connsiteX71" fmla="*/ 3530009 w 8059479"/>
              <a:gd name="connsiteY71" fmla="*/ 1499191 h 2307265"/>
              <a:gd name="connsiteX72" fmla="*/ 3625702 w 8059479"/>
              <a:gd name="connsiteY72" fmla="*/ 1477926 h 2307265"/>
              <a:gd name="connsiteX73" fmla="*/ 3646967 w 8059479"/>
              <a:gd name="connsiteY73" fmla="*/ 1403498 h 2307265"/>
              <a:gd name="connsiteX74" fmla="*/ 3636335 w 8059479"/>
              <a:gd name="connsiteY74" fmla="*/ 1329070 h 2307265"/>
              <a:gd name="connsiteX75" fmla="*/ 3561907 w 8059479"/>
              <a:gd name="connsiteY75" fmla="*/ 1275907 h 2307265"/>
              <a:gd name="connsiteX76" fmla="*/ 3391786 w 8059479"/>
              <a:gd name="connsiteY76" fmla="*/ 1222745 h 2307265"/>
              <a:gd name="connsiteX77" fmla="*/ 3296093 w 8059479"/>
              <a:gd name="connsiteY77" fmla="*/ 1158949 h 2307265"/>
              <a:gd name="connsiteX78" fmla="*/ 3413051 w 8059479"/>
              <a:gd name="connsiteY78" fmla="*/ 1105786 h 2307265"/>
              <a:gd name="connsiteX79" fmla="*/ 3540642 w 8059479"/>
              <a:gd name="connsiteY79" fmla="*/ 1063256 h 2307265"/>
              <a:gd name="connsiteX80" fmla="*/ 3636335 w 8059479"/>
              <a:gd name="connsiteY80" fmla="*/ 978196 h 2307265"/>
              <a:gd name="connsiteX81" fmla="*/ 3817088 w 8059479"/>
              <a:gd name="connsiteY81" fmla="*/ 935665 h 2307265"/>
              <a:gd name="connsiteX82" fmla="*/ 3934047 w 8059479"/>
              <a:gd name="connsiteY82" fmla="*/ 946298 h 2307265"/>
              <a:gd name="connsiteX83" fmla="*/ 4061637 w 8059479"/>
              <a:gd name="connsiteY83" fmla="*/ 946298 h 2307265"/>
              <a:gd name="connsiteX84" fmla="*/ 4167963 w 8059479"/>
              <a:gd name="connsiteY84" fmla="*/ 850605 h 2307265"/>
              <a:gd name="connsiteX85" fmla="*/ 4338084 w 8059479"/>
              <a:gd name="connsiteY85" fmla="*/ 818707 h 2307265"/>
              <a:gd name="connsiteX86" fmla="*/ 4476307 w 8059479"/>
              <a:gd name="connsiteY86" fmla="*/ 829340 h 2307265"/>
              <a:gd name="connsiteX87" fmla="*/ 4529470 w 8059479"/>
              <a:gd name="connsiteY87" fmla="*/ 871870 h 2307265"/>
              <a:gd name="connsiteX88" fmla="*/ 4508205 w 8059479"/>
              <a:gd name="connsiteY88" fmla="*/ 956931 h 2307265"/>
              <a:gd name="connsiteX89" fmla="*/ 4603898 w 8059479"/>
              <a:gd name="connsiteY89" fmla="*/ 1020726 h 2307265"/>
              <a:gd name="connsiteX90" fmla="*/ 4837814 w 8059479"/>
              <a:gd name="connsiteY90" fmla="*/ 1084521 h 2307265"/>
              <a:gd name="connsiteX91" fmla="*/ 4986670 w 8059479"/>
              <a:gd name="connsiteY91" fmla="*/ 1137684 h 2307265"/>
              <a:gd name="connsiteX92" fmla="*/ 5092995 w 8059479"/>
              <a:gd name="connsiteY92" fmla="*/ 1190847 h 2307265"/>
              <a:gd name="connsiteX93" fmla="*/ 5082363 w 8059479"/>
              <a:gd name="connsiteY93" fmla="*/ 1297172 h 2307265"/>
              <a:gd name="connsiteX94" fmla="*/ 5082363 w 8059479"/>
              <a:gd name="connsiteY94" fmla="*/ 1360968 h 2307265"/>
              <a:gd name="connsiteX95" fmla="*/ 5167423 w 8059479"/>
              <a:gd name="connsiteY95" fmla="*/ 1414131 h 2307265"/>
              <a:gd name="connsiteX96" fmla="*/ 5337544 w 8059479"/>
              <a:gd name="connsiteY96" fmla="*/ 1488558 h 2307265"/>
              <a:gd name="connsiteX97" fmla="*/ 5507665 w 8059479"/>
              <a:gd name="connsiteY97" fmla="*/ 1499191 h 2307265"/>
              <a:gd name="connsiteX98" fmla="*/ 5667153 w 8059479"/>
              <a:gd name="connsiteY98" fmla="*/ 1509824 h 2307265"/>
              <a:gd name="connsiteX99" fmla="*/ 5794744 w 8059479"/>
              <a:gd name="connsiteY99" fmla="*/ 1509824 h 2307265"/>
              <a:gd name="connsiteX100" fmla="*/ 5932967 w 8059479"/>
              <a:gd name="connsiteY100" fmla="*/ 1509824 h 2307265"/>
              <a:gd name="connsiteX101" fmla="*/ 6071191 w 8059479"/>
              <a:gd name="connsiteY101" fmla="*/ 1531089 h 2307265"/>
              <a:gd name="connsiteX102" fmla="*/ 6188149 w 8059479"/>
              <a:gd name="connsiteY102" fmla="*/ 1541721 h 2307265"/>
              <a:gd name="connsiteX103" fmla="*/ 6294474 w 8059479"/>
              <a:gd name="connsiteY103" fmla="*/ 1562986 h 2307265"/>
              <a:gd name="connsiteX104" fmla="*/ 6390167 w 8059479"/>
              <a:gd name="connsiteY104" fmla="*/ 1584252 h 2307265"/>
              <a:gd name="connsiteX105" fmla="*/ 6464595 w 8059479"/>
              <a:gd name="connsiteY105" fmla="*/ 1637414 h 2307265"/>
              <a:gd name="connsiteX106" fmla="*/ 6464595 w 8059479"/>
              <a:gd name="connsiteY106" fmla="*/ 1754372 h 2307265"/>
              <a:gd name="connsiteX107" fmla="*/ 6496493 w 8059479"/>
              <a:gd name="connsiteY107" fmla="*/ 1935126 h 2307265"/>
              <a:gd name="connsiteX108" fmla="*/ 6687879 w 8059479"/>
              <a:gd name="connsiteY108" fmla="*/ 2009554 h 2307265"/>
              <a:gd name="connsiteX109" fmla="*/ 6826102 w 8059479"/>
              <a:gd name="connsiteY109" fmla="*/ 2041452 h 2307265"/>
              <a:gd name="connsiteX110" fmla="*/ 7091916 w 8059479"/>
              <a:gd name="connsiteY110" fmla="*/ 2083982 h 2307265"/>
              <a:gd name="connsiteX111" fmla="*/ 7304567 w 8059479"/>
              <a:gd name="connsiteY111" fmla="*/ 2094614 h 2307265"/>
              <a:gd name="connsiteX112" fmla="*/ 7495953 w 8059479"/>
              <a:gd name="connsiteY112" fmla="*/ 2094614 h 2307265"/>
              <a:gd name="connsiteX113" fmla="*/ 7761767 w 8059479"/>
              <a:gd name="connsiteY113" fmla="*/ 1956391 h 2307265"/>
              <a:gd name="connsiteX114" fmla="*/ 7910623 w 8059479"/>
              <a:gd name="connsiteY114" fmla="*/ 1903228 h 2307265"/>
              <a:gd name="connsiteX115" fmla="*/ 8038214 w 8059479"/>
              <a:gd name="connsiteY115" fmla="*/ 1765005 h 2307265"/>
              <a:gd name="connsiteX116" fmla="*/ 8059479 w 8059479"/>
              <a:gd name="connsiteY116" fmla="*/ 1520456 h 2307265"/>
              <a:gd name="connsiteX117" fmla="*/ 8048847 w 8059479"/>
              <a:gd name="connsiteY117" fmla="*/ 1382233 h 2307265"/>
              <a:gd name="connsiteX118" fmla="*/ 7921256 w 8059479"/>
              <a:gd name="connsiteY118" fmla="*/ 1265275 h 2307265"/>
              <a:gd name="connsiteX119" fmla="*/ 7889358 w 8059479"/>
              <a:gd name="connsiteY119" fmla="*/ 1084521 h 2307265"/>
              <a:gd name="connsiteX120" fmla="*/ 7814930 w 8059479"/>
              <a:gd name="connsiteY120" fmla="*/ 925033 h 2307265"/>
              <a:gd name="connsiteX121" fmla="*/ 7836195 w 8059479"/>
              <a:gd name="connsiteY121" fmla="*/ 786810 h 2307265"/>
              <a:gd name="connsiteX122" fmla="*/ 7804298 w 8059479"/>
              <a:gd name="connsiteY122" fmla="*/ 691117 h 2307265"/>
              <a:gd name="connsiteX123" fmla="*/ 7740502 w 8059479"/>
              <a:gd name="connsiteY123" fmla="*/ 627321 h 2307265"/>
              <a:gd name="connsiteX124" fmla="*/ 7666074 w 8059479"/>
              <a:gd name="connsiteY124" fmla="*/ 499731 h 2307265"/>
              <a:gd name="connsiteX125" fmla="*/ 7602279 w 8059479"/>
              <a:gd name="connsiteY125" fmla="*/ 425303 h 2307265"/>
              <a:gd name="connsiteX126" fmla="*/ 7549116 w 8059479"/>
              <a:gd name="connsiteY126" fmla="*/ 297712 h 2307265"/>
              <a:gd name="connsiteX127" fmla="*/ 7517219 w 8059479"/>
              <a:gd name="connsiteY127" fmla="*/ 191386 h 2307265"/>
              <a:gd name="connsiteX128" fmla="*/ 7517219 w 8059479"/>
              <a:gd name="connsiteY128" fmla="*/ 191386 h 2307265"/>
              <a:gd name="connsiteX129" fmla="*/ 7368363 w 8059479"/>
              <a:gd name="connsiteY129" fmla="*/ 116958 h 2307265"/>
              <a:gd name="connsiteX130" fmla="*/ 7315200 w 8059479"/>
              <a:gd name="connsiteY130" fmla="*/ 116958 h 2307265"/>
              <a:gd name="connsiteX0" fmla="*/ 7134447 w 8059479"/>
              <a:gd name="connsiteY0" fmla="*/ 0 h 2307265"/>
              <a:gd name="connsiteX1" fmla="*/ 7283302 w 8059479"/>
              <a:gd name="connsiteY1" fmla="*/ 148856 h 2307265"/>
              <a:gd name="connsiteX2" fmla="*/ 7304567 w 8059479"/>
              <a:gd name="connsiteY2" fmla="*/ 233917 h 2307265"/>
              <a:gd name="connsiteX3" fmla="*/ 7304567 w 8059479"/>
              <a:gd name="connsiteY3" fmla="*/ 350875 h 2307265"/>
              <a:gd name="connsiteX4" fmla="*/ 7389628 w 8059479"/>
              <a:gd name="connsiteY4" fmla="*/ 489098 h 2307265"/>
              <a:gd name="connsiteX5" fmla="*/ 7389628 w 8059479"/>
              <a:gd name="connsiteY5" fmla="*/ 616689 h 2307265"/>
              <a:gd name="connsiteX6" fmla="*/ 7325833 w 8059479"/>
              <a:gd name="connsiteY6" fmla="*/ 765545 h 2307265"/>
              <a:gd name="connsiteX7" fmla="*/ 7325833 w 8059479"/>
              <a:gd name="connsiteY7" fmla="*/ 946298 h 2307265"/>
              <a:gd name="connsiteX8" fmla="*/ 7315200 w 8059479"/>
              <a:gd name="connsiteY8" fmla="*/ 1095154 h 2307265"/>
              <a:gd name="connsiteX9" fmla="*/ 7325833 w 8059479"/>
              <a:gd name="connsiteY9" fmla="*/ 1190847 h 2307265"/>
              <a:gd name="connsiteX10" fmla="*/ 7347098 w 8059479"/>
              <a:gd name="connsiteY10" fmla="*/ 1371600 h 2307265"/>
              <a:gd name="connsiteX11" fmla="*/ 7347098 w 8059479"/>
              <a:gd name="connsiteY11" fmla="*/ 1541721 h 2307265"/>
              <a:gd name="connsiteX12" fmla="*/ 7240772 w 8059479"/>
              <a:gd name="connsiteY12" fmla="*/ 1584252 h 2307265"/>
              <a:gd name="connsiteX13" fmla="*/ 6985591 w 8059479"/>
              <a:gd name="connsiteY13" fmla="*/ 1616149 h 2307265"/>
              <a:gd name="connsiteX14" fmla="*/ 6751674 w 8059479"/>
              <a:gd name="connsiteY14" fmla="*/ 1562986 h 2307265"/>
              <a:gd name="connsiteX15" fmla="*/ 6422065 w 8059479"/>
              <a:gd name="connsiteY15" fmla="*/ 1446028 h 2307265"/>
              <a:gd name="connsiteX16" fmla="*/ 6092456 w 8059479"/>
              <a:gd name="connsiteY16" fmla="*/ 1371600 h 2307265"/>
              <a:gd name="connsiteX17" fmla="*/ 5922335 w 8059479"/>
              <a:gd name="connsiteY17" fmla="*/ 1339703 h 2307265"/>
              <a:gd name="connsiteX18" fmla="*/ 5528930 w 8059479"/>
              <a:gd name="connsiteY18" fmla="*/ 1371600 h 2307265"/>
              <a:gd name="connsiteX19" fmla="*/ 5380074 w 8059479"/>
              <a:gd name="connsiteY19" fmla="*/ 1371600 h 2307265"/>
              <a:gd name="connsiteX20" fmla="*/ 5284381 w 8059479"/>
              <a:gd name="connsiteY20" fmla="*/ 1339703 h 2307265"/>
              <a:gd name="connsiteX21" fmla="*/ 5252484 w 8059479"/>
              <a:gd name="connsiteY21" fmla="*/ 1297172 h 2307265"/>
              <a:gd name="connsiteX22" fmla="*/ 5241851 w 8059479"/>
              <a:gd name="connsiteY22" fmla="*/ 1105786 h 2307265"/>
              <a:gd name="connsiteX23" fmla="*/ 5103628 w 8059479"/>
              <a:gd name="connsiteY23" fmla="*/ 1084521 h 2307265"/>
              <a:gd name="connsiteX24" fmla="*/ 4933507 w 8059479"/>
              <a:gd name="connsiteY24" fmla="*/ 1041991 h 2307265"/>
              <a:gd name="connsiteX25" fmla="*/ 4816549 w 8059479"/>
              <a:gd name="connsiteY25" fmla="*/ 1010093 h 2307265"/>
              <a:gd name="connsiteX26" fmla="*/ 4667693 w 8059479"/>
              <a:gd name="connsiteY26" fmla="*/ 967563 h 2307265"/>
              <a:gd name="connsiteX27" fmla="*/ 4657060 w 8059479"/>
              <a:gd name="connsiteY27" fmla="*/ 925033 h 2307265"/>
              <a:gd name="connsiteX28" fmla="*/ 4614530 w 8059479"/>
              <a:gd name="connsiteY28" fmla="*/ 839972 h 2307265"/>
              <a:gd name="connsiteX29" fmla="*/ 4401879 w 8059479"/>
              <a:gd name="connsiteY29" fmla="*/ 786810 h 2307265"/>
              <a:gd name="connsiteX30" fmla="*/ 4263656 w 8059479"/>
              <a:gd name="connsiteY30" fmla="*/ 744279 h 2307265"/>
              <a:gd name="connsiteX31" fmla="*/ 4167963 w 8059479"/>
              <a:gd name="connsiteY31" fmla="*/ 754912 h 2307265"/>
              <a:gd name="connsiteX32" fmla="*/ 4082902 w 8059479"/>
              <a:gd name="connsiteY32" fmla="*/ 808075 h 2307265"/>
              <a:gd name="connsiteX33" fmla="*/ 4051005 w 8059479"/>
              <a:gd name="connsiteY33" fmla="*/ 861238 h 2307265"/>
              <a:gd name="connsiteX34" fmla="*/ 3944679 w 8059479"/>
              <a:gd name="connsiteY34" fmla="*/ 882503 h 2307265"/>
              <a:gd name="connsiteX35" fmla="*/ 3646967 w 8059479"/>
              <a:gd name="connsiteY35" fmla="*/ 861238 h 2307265"/>
              <a:gd name="connsiteX36" fmla="*/ 3455581 w 8059479"/>
              <a:gd name="connsiteY36" fmla="*/ 935665 h 2307265"/>
              <a:gd name="connsiteX37" fmla="*/ 3274828 w 8059479"/>
              <a:gd name="connsiteY37" fmla="*/ 1063256 h 2307265"/>
              <a:gd name="connsiteX38" fmla="*/ 3189767 w 8059479"/>
              <a:gd name="connsiteY38" fmla="*/ 1137684 h 2307265"/>
              <a:gd name="connsiteX39" fmla="*/ 3381153 w 8059479"/>
              <a:gd name="connsiteY39" fmla="*/ 1286540 h 2307265"/>
              <a:gd name="connsiteX40" fmla="*/ 3487479 w 8059479"/>
              <a:gd name="connsiteY40" fmla="*/ 1360968 h 2307265"/>
              <a:gd name="connsiteX41" fmla="*/ 3487479 w 8059479"/>
              <a:gd name="connsiteY41" fmla="*/ 1360968 h 2307265"/>
              <a:gd name="connsiteX42" fmla="*/ 3200400 w 8059479"/>
              <a:gd name="connsiteY42" fmla="*/ 1414131 h 2307265"/>
              <a:gd name="connsiteX43" fmla="*/ 2955851 w 8059479"/>
              <a:gd name="connsiteY43" fmla="*/ 1350335 h 2307265"/>
              <a:gd name="connsiteX44" fmla="*/ 2796363 w 8059479"/>
              <a:gd name="connsiteY44" fmla="*/ 1318438 h 2307265"/>
              <a:gd name="connsiteX45" fmla="*/ 2668772 w 8059479"/>
              <a:gd name="connsiteY45" fmla="*/ 1307805 h 2307265"/>
              <a:gd name="connsiteX46" fmla="*/ 2583712 w 8059479"/>
              <a:gd name="connsiteY46" fmla="*/ 1350335 h 2307265"/>
              <a:gd name="connsiteX47" fmla="*/ 2381693 w 8059479"/>
              <a:gd name="connsiteY47" fmla="*/ 1477926 h 2307265"/>
              <a:gd name="connsiteX48" fmla="*/ 2179674 w 8059479"/>
              <a:gd name="connsiteY48" fmla="*/ 1573619 h 2307265"/>
              <a:gd name="connsiteX49" fmla="*/ 1871330 w 8059479"/>
              <a:gd name="connsiteY49" fmla="*/ 1658679 h 2307265"/>
              <a:gd name="connsiteX50" fmla="*/ 1584251 w 8059479"/>
              <a:gd name="connsiteY50" fmla="*/ 1679945 h 2307265"/>
              <a:gd name="connsiteX51" fmla="*/ 1403498 w 8059479"/>
              <a:gd name="connsiteY51" fmla="*/ 1743740 h 2307265"/>
              <a:gd name="connsiteX52" fmla="*/ 1180214 w 8059479"/>
              <a:gd name="connsiteY52" fmla="*/ 1754372 h 2307265"/>
              <a:gd name="connsiteX53" fmla="*/ 1095153 w 8059479"/>
              <a:gd name="connsiteY53" fmla="*/ 1786270 h 2307265"/>
              <a:gd name="connsiteX54" fmla="*/ 0 w 8059479"/>
              <a:gd name="connsiteY54" fmla="*/ 1275908 h 2307265"/>
              <a:gd name="connsiteX55" fmla="*/ 1392865 w 8059479"/>
              <a:gd name="connsiteY55" fmla="*/ 2169042 h 2307265"/>
              <a:gd name="connsiteX56" fmla="*/ 1552353 w 8059479"/>
              <a:gd name="connsiteY56" fmla="*/ 2286000 h 2307265"/>
              <a:gd name="connsiteX57" fmla="*/ 2073349 w 8059479"/>
              <a:gd name="connsiteY57" fmla="*/ 2307265 h 2307265"/>
              <a:gd name="connsiteX58" fmla="*/ 2222205 w 8059479"/>
              <a:gd name="connsiteY58" fmla="*/ 2137145 h 2307265"/>
              <a:gd name="connsiteX59" fmla="*/ 2434856 w 8059479"/>
              <a:gd name="connsiteY59" fmla="*/ 1850065 h 2307265"/>
              <a:gd name="connsiteX60" fmla="*/ 2456121 w 8059479"/>
              <a:gd name="connsiteY60" fmla="*/ 1807535 h 2307265"/>
              <a:gd name="connsiteX61" fmla="*/ 2562447 w 8059479"/>
              <a:gd name="connsiteY61" fmla="*/ 1733107 h 2307265"/>
              <a:gd name="connsiteX62" fmla="*/ 2647507 w 8059479"/>
              <a:gd name="connsiteY62" fmla="*/ 1690577 h 2307265"/>
              <a:gd name="connsiteX63" fmla="*/ 2594344 w 8059479"/>
              <a:gd name="connsiteY63" fmla="*/ 1584252 h 2307265"/>
              <a:gd name="connsiteX64" fmla="*/ 2636874 w 8059479"/>
              <a:gd name="connsiteY64" fmla="*/ 1467293 h 2307265"/>
              <a:gd name="connsiteX65" fmla="*/ 2711302 w 8059479"/>
              <a:gd name="connsiteY65" fmla="*/ 1403498 h 2307265"/>
              <a:gd name="connsiteX66" fmla="*/ 2732567 w 8059479"/>
              <a:gd name="connsiteY66" fmla="*/ 1339703 h 2307265"/>
              <a:gd name="connsiteX67" fmla="*/ 2923953 w 8059479"/>
              <a:gd name="connsiteY67" fmla="*/ 1339703 h 2307265"/>
              <a:gd name="connsiteX68" fmla="*/ 3094074 w 8059479"/>
              <a:gd name="connsiteY68" fmla="*/ 1435396 h 2307265"/>
              <a:gd name="connsiteX69" fmla="*/ 3242930 w 8059479"/>
              <a:gd name="connsiteY69" fmla="*/ 1467293 h 2307265"/>
              <a:gd name="connsiteX70" fmla="*/ 3381153 w 8059479"/>
              <a:gd name="connsiteY70" fmla="*/ 1499191 h 2307265"/>
              <a:gd name="connsiteX71" fmla="*/ 3530009 w 8059479"/>
              <a:gd name="connsiteY71" fmla="*/ 1499191 h 2307265"/>
              <a:gd name="connsiteX72" fmla="*/ 3625702 w 8059479"/>
              <a:gd name="connsiteY72" fmla="*/ 1477926 h 2307265"/>
              <a:gd name="connsiteX73" fmla="*/ 3646967 w 8059479"/>
              <a:gd name="connsiteY73" fmla="*/ 1403498 h 2307265"/>
              <a:gd name="connsiteX74" fmla="*/ 3636335 w 8059479"/>
              <a:gd name="connsiteY74" fmla="*/ 1329070 h 2307265"/>
              <a:gd name="connsiteX75" fmla="*/ 3561907 w 8059479"/>
              <a:gd name="connsiteY75" fmla="*/ 1275907 h 2307265"/>
              <a:gd name="connsiteX76" fmla="*/ 3391786 w 8059479"/>
              <a:gd name="connsiteY76" fmla="*/ 1222745 h 2307265"/>
              <a:gd name="connsiteX77" fmla="*/ 3296093 w 8059479"/>
              <a:gd name="connsiteY77" fmla="*/ 1158949 h 2307265"/>
              <a:gd name="connsiteX78" fmla="*/ 3413051 w 8059479"/>
              <a:gd name="connsiteY78" fmla="*/ 1105786 h 2307265"/>
              <a:gd name="connsiteX79" fmla="*/ 3540642 w 8059479"/>
              <a:gd name="connsiteY79" fmla="*/ 1063256 h 2307265"/>
              <a:gd name="connsiteX80" fmla="*/ 3636335 w 8059479"/>
              <a:gd name="connsiteY80" fmla="*/ 978196 h 2307265"/>
              <a:gd name="connsiteX81" fmla="*/ 3817088 w 8059479"/>
              <a:gd name="connsiteY81" fmla="*/ 935665 h 2307265"/>
              <a:gd name="connsiteX82" fmla="*/ 3934047 w 8059479"/>
              <a:gd name="connsiteY82" fmla="*/ 946298 h 2307265"/>
              <a:gd name="connsiteX83" fmla="*/ 4061637 w 8059479"/>
              <a:gd name="connsiteY83" fmla="*/ 946298 h 2307265"/>
              <a:gd name="connsiteX84" fmla="*/ 4167963 w 8059479"/>
              <a:gd name="connsiteY84" fmla="*/ 850605 h 2307265"/>
              <a:gd name="connsiteX85" fmla="*/ 4338084 w 8059479"/>
              <a:gd name="connsiteY85" fmla="*/ 818707 h 2307265"/>
              <a:gd name="connsiteX86" fmla="*/ 4476307 w 8059479"/>
              <a:gd name="connsiteY86" fmla="*/ 829340 h 2307265"/>
              <a:gd name="connsiteX87" fmla="*/ 4529470 w 8059479"/>
              <a:gd name="connsiteY87" fmla="*/ 871870 h 2307265"/>
              <a:gd name="connsiteX88" fmla="*/ 4508205 w 8059479"/>
              <a:gd name="connsiteY88" fmla="*/ 956931 h 2307265"/>
              <a:gd name="connsiteX89" fmla="*/ 4603898 w 8059479"/>
              <a:gd name="connsiteY89" fmla="*/ 1020726 h 2307265"/>
              <a:gd name="connsiteX90" fmla="*/ 4837814 w 8059479"/>
              <a:gd name="connsiteY90" fmla="*/ 1084521 h 2307265"/>
              <a:gd name="connsiteX91" fmla="*/ 4986670 w 8059479"/>
              <a:gd name="connsiteY91" fmla="*/ 1137684 h 2307265"/>
              <a:gd name="connsiteX92" fmla="*/ 5092995 w 8059479"/>
              <a:gd name="connsiteY92" fmla="*/ 1190847 h 2307265"/>
              <a:gd name="connsiteX93" fmla="*/ 5082363 w 8059479"/>
              <a:gd name="connsiteY93" fmla="*/ 1297172 h 2307265"/>
              <a:gd name="connsiteX94" fmla="*/ 5082363 w 8059479"/>
              <a:gd name="connsiteY94" fmla="*/ 1360968 h 2307265"/>
              <a:gd name="connsiteX95" fmla="*/ 5167423 w 8059479"/>
              <a:gd name="connsiteY95" fmla="*/ 1414131 h 2307265"/>
              <a:gd name="connsiteX96" fmla="*/ 5337544 w 8059479"/>
              <a:gd name="connsiteY96" fmla="*/ 1488558 h 2307265"/>
              <a:gd name="connsiteX97" fmla="*/ 5507665 w 8059479"/>
              <a:gd name="connsiteY97" fmla="*/ 1499191 h 2307265"/>
              <a:gd name="connsiteX98" fmla="*/ 5667153 w 8059479"/>
              <a:gd name="connsiteY98" fmla="*/ 1509824 h 2307265"/>
              <a:gd name="connsiteX99" fmla="*/ 5794744 w 8059479"/>
              <a:gd name="connsiteY99" fmla="*/ 1509824 h 2307265"/>
              <a:gd name="connsiteX100" fmla="*/ 5932967 w 8059479"/>
              <a:gd name="connsiteY100" fmla="*/ 1509824 h 2307265"/>
              <a:gd name="connsiteX101" fmla="*/ 6071191 w 8059479"/>
              <a:gd name="connsiteY101" fmla="*/ 1531089 h 2307265"/>
              <a:gd name="connsiteX102" fmla="*/ 6188149 w 8059479"/>
              <a:gd name="connsiteY102" fmla="*/ 1541721 h 2307265"/>
              <a:gd name="connsiteX103" fmla="*/ 6294474 w 8059479"/>
              <a:gd name="connsiteY103" fmla="*/ 1562986 h 2307265"/>
              <a:gd name="connsiteX104" fmla="*/ 6390167 w 8059479"/>
              <a:gd name="connsiteY104" fmla="*/ 1584252 h 2307265"/>
              <a:gd name="connsiteX105" fmla="*/ 6464595 w 8059479"/>
              <a:gd name="connsiteY105" fmla="*/ 1637414 h 2307265"/>
              <a:gd name="connsiteX106" fmla="*/ 6464595 w 8059479"/>
              <a:gd name="connsiteY106" fmla="*/ 1754372 h 2307265"/>
              <a:gd name="connsiteX107" fmla="*/ 6496493 w 8059479"/>
              <a:gd name="connsiteY107" fmla="*/ 1935126 h 2307265"/>
              <a:gd name="connsiteX108" fmla="*/ 6687879 w 8059479"/>
              <a:gd name="connsiteY108" fmla="*/ 2009554 h 2307265"/>
              <a:gd name="connsiteX109" fmla="*/ 6826102 w 8059479"/>
              <a:gd name="connsiteY109" fmla="*/ 2041452 h 2307265"/>
              <a:gd name="connsiteX110" fmla="*/ 7091916 w 8059479"/>
              <a:gd name="connsiteY110" fmla="*/ 2083982 h 2307265"/>
              <a:gd name="connsiteX111" fmla="*/ 7304567 w 8059479"/>
              <a:gd name="connsiteY111" fmla="*/ 2094614 h 2307265"/>
              <a:gd name="connsiteX112" fmla="*/ 7495953 w 8059479"/>
              <a:gd name="connsiteY112" fmla="*/ 2094614 h 2307265"/>
              <a:gd name="connsiteX113" fmla="*/ 7761767 w 8059479"/>
              <a:gd name="connsiteY113" fmla="*/ 1956391 h 2307265"/>
              <a:gd name="connsiteX114" fmla="*/ 7910623 w 8059479"/>
              <a:gd name="connsiteY114" fmla="*/ 1903228 h 2307265"/>
              <a:gd name="connsiteX115" fmla="*/ 8038214 w 8059479"/>
              <a:gd name="connsiteY115" fmla="*/ 1765005 h 2307265"/>
              <a:gd name="connsiteX116" fmla="*/ 8059479 w 8059479"/>
              <a:gd name="connsiteY116" fmla="*/ 1520456 h 2307265"/>
              <a:gd name="connsiteX117" fmla="*/ 8048847 w 8059479"/>
              <a:gd name="connsiteY117" fmla="*/ 1382233 h 2307265"/>
              <a:gd name="connsiteX118" fmla="*/ 7921256 w 8059479"/>
              <a:gd name="connsiteY118" fmla="*/ 1265275 h 2307265"/>
              <a:gd name="connsiteX119" fmla="*/ 7889358 w 8059479"/>
              <a:gd name="connsiteY119" fmla="*/ 1084521 h 2307265"/>
              <a:gd name="connsiteX120" fmla="*/ 7814930 w 8059479"/>
              <a:gd name="connsiteY120" fmla="*/ 925033 h 2307265"/>
              <a:gd name="connsiteX121" fmla="*/ 7836195 w 8059479"/>
              <a:gd name="connsiteY121" fmla="*/ 786810 h 2307265"/>
              <a:gd name="connsiteX122" fmla="*/ 7804298 w 8059479"/>
              <a:gd name="connsiteY122" fmla="*/ 691117 h 2307265"/>
              <a:gd name="connsiteX123" fmla="*/ 7740502 w 8059479"/>
              <a:gd name="connsiteY123" fmla="*/ 627321 h 2307265"/>
              <a:gd name="connsiteX124" fmla="*/ 7666074 w 8059479"/>
              <a:gd name="connsiteY124" fmla="*/ 499731 h 2307265"/>
              <a:gd name="connsiteX125" fmla="*/ 7602279 w 8059479"/>
              <a:gd name="connsiteY125" fmla="*/ 425303 h 2307265"/>
              <a:gd name="connsiteX126" fmla="*/ 7549116 w 8059479"/>
              <a:gd name="connsiteY126" fmla="*/ 297712 h 2307265"/>
              <a:gd name="connsiteX127" fmla="*/ 7517219 w 8059479"/>
              <a:gd name="connsiteY127" fmla="*/ 191386 h 2307265"/>
              <a:gd name="connsiteX128" fmla="*/ 7517219 w 8059479"/>
              <a:gd name="connsiteY128" fmla="*/ 191386 h 2307265"/>
              <a:gd name="connsiteX129" fmla="*/ 7368363 w 8059479"/>
              <a:gd name="connsiteY129" fmla="*/ 116958 h 2307265"/>
              <a:gd name="connsiteX130" fmla="*/ 7315200 w 8059479"/>
              <a:gd name="connsiteY130" fmla="*/ 116958 h 2307265"/>
              <a:gd name="connsiteX0" fmla="*/ 7134447 w 8059479"/>
              <a:gd name="connsiteY0" fmla="*/ 0 h 2573079"/>
              <a:gd name="connsiteX1" fmla="*/ 7283302 w 8059479"/>
              <a:gd name="connsiteY1" fmla="*/ 148856 h 2573079"/>
              <a:gd name="connsiteX2" fmla="*/ 7304567 w 8059479"/>
              <a:gd name="connsiteY2" fmla="*/ 233917 h 2573079"/>
              <a:gd name="connsiteX3" fmla="*/ 7304567 w 8059479"/>
              <a:gd name="connsiteY3" fmla="*/ 350875 h 2573079"/>
              <a:gd name="connsiteX4" fmla="*/ 7389628 w 8059479"/>
              <a:gd name="connsiteY4" fmla="*/ 489098 h 2573079"/>
              <a:gd name="connsiteX5" fmla="*/ 7389628 w 8059479"/>
              <a:gd name="connsiteY5" fmla="*/ 616689 h 2573079"/>
              <a:gd name="connsiteX6" fmla="*/ 7325833 w 8059479"/>
              <a:gd name="connsiteY6" fmla="*/ 765545 h 2573079"/>
              <a:gd name="connsiteX7" fmla="*/ 7325833 w 8059479"/>
              <a:gd name="connsiteY7" fmla="*/ 946298 h 2573079"/>
              <a:gd name="connsiteX8" fmla="*/ 7315200 w 8059479"/>
              <a:gd name="connsiteY8" fmla="*/ 1095154 h 2573079"/>
              <a:gd name="connsiteX9" fmla="*/ 7325833 w 8059479"/>
              <a:gd name="connsiteY9" fmla="*/ 1190847 h 2573079"/>
              <a:gd name="connsiteX10" fmla="*/ 7347098 w 8059479"/>
              <a:gd name="connsiteY10" fmla="*/ 1371600 h 2573079"/>
              <a:gd name="connsiteX11" fmla="*/ 7347098 w 8059479"/>
              <a:gd name="connsiteY11" fmla="*/ 1541721 h 2573079"/>
              <a:gd name="connsiteX12" fmla="*/ 7240772 w 8059479"/>
              <a:gd name="connsiteY12" fmla="*/ 1584252 h 2573079"/>
              <a:gd name="connsiteX13" fmla="*/ 6985591 w 8059479"/>
              <a:gd name="connsiteY13" fmla="*/ 1616149 h 2573079"/>
              <a:gd name="connsiteX14" fmla="*/ 6751674 w 8059479"/>
              <a:gd name="connsiteY14" fmla="*/ 1562986 h 2573079"/>
              <a:gd name="connsiteX15" fmla="*/ 6422065 w 8059479"/>
              <a:gd name="connsiteY15" fmla="*/ 1446028 h 2573079"/>
              <a:gd name="connsiteX16" fmla="*/ 6092456 w 8059479"/>
              <a:gd name="connsiteY16" fmla="*/ 1371600 h 2573079"/>
              <a:gd name="connsiteX17" fmla="*/ 5922335 w 8059479"/>
              <a:gd name="connsiteY17" fmla="*/ 1339703 h 2573079"/>
              <a:gd name="connsiteX18" fmla="*/ 5528930 w 8059479"/>
              <a:gd name="connsiteY18" fmla="*/ 1371600 h 2573079"/>
              <a:gd name="connsiteX19" fmla="*/ 5380074 w 8059479"/>
              <a:gd name="connsiteY19" fmla="*/ 1371600 h 2573079"/>
              <a:gd name="connsiteX20" fmla="*/ 5284381 w 8059479"/>
              <a:gd name="connsiteY20" fmla="*/ 1339703 h 2573079"/>
              <a:gd name="connsiteX21" fmla="*/ 5252484 w 8059479"/>
              <a:gd name="connsiteY21" fmla="*/ 1297172 h 2573079"/>
              <a:gd name="connsiteX22" fmla="*/ 5241851 w 8059479"/>
              <a:gd name="connsiteY22" fmla="*/ 1105786 h 2573079"/>
              <a:gd name="connsiteX23" fmla="*/ 5103628 w 8059479"/>
              <a:gd name="connsiteY23" fmla="*/ 1084521 h 2573079"/>
              <a:gd name="connsiteX24" fmla="*/ 4933507 w 8059479"/>
              <a:gd name="connsiteY24" fmla="*/ 1041991 h 2573079"/>
              <a:gd name="connsiteX25" fmla="*/ 4816549 w 8059479"/>
              <a:gd name="connsiteY25" fmla="*/ 1010093 h 2573079"/>
              <a:gd name="connsiteX26" fmla="*/ 4667693 w 8059479"/>
              <a:gd name="connsiteY26" fmla="*/ 967563 h 2573079"/>
              <a:gd name="connsiteX27" fmla="*/ 4657060 w 8059479"/>
              <a:gd name="connsiteY27" fmla="*/ 925033 h 2573079"/>
              <a:gd name="connsiteX28" fmla="*/ 4614530 w 8059479"/>
              <a:gd name="connsiteY28" fmla="*/ 839972 h 2573079"/>
              <a:gd name="connsiteX29" fmla="*/ 4401879 w 8059479"/>
              <a:gd name="connsiteY29" fmla="*/ 786810 h 2573079"/>
              <a:gd name="connsiteX30" fmla="*/ 4263656 w 8059479"/>
              <a:gd name="connsiteY30" fmla="*/ 744279 h 2573079"/>
              <a:gd name="connsiteX31" fmla="*/ 4167963 w 8059479"/>
              <a:gd name="connsiteY31" fmla="*/ 754912 h 2573079"/>
              <a:gd name="connsiteX32" fmla="*/ 4082902 w 8059479"/>
              <a:gd name="connsiteY32" fmla="*/ 808075 h 2573079"/>
              <a:gd name="connsiteX33" fmla="*/ 4051005 w 8059479"/>
              <a:gd name="connsiteY33" fmla="*/ 861238 h 2573079"/>
              <a:gd name="connsiteX34" fmla="*/ 3944679 w 8059479"/>
              <a:gd name="connsiteY34" fmla="*/ 882503 h 2573079"/>
              <a:gd name="connsiteX35" fmla="*/ 3646967 w 8059479"/>
              <a:gd name="connsiteY35" fmla="*/ 861238 h 2573079"/>
              <a:gd name="connsiteX36" fmla="*/ 3455581 w 8059479"/>
              <a:gd name="connsiteY36" fmla="*/ 935665 h 2573079"/>
              <a:gd name="connsiteX37" fmla="*/ 3274828 w 8059479"/>
              <a:gd name="connsiteY37" fmla="*/ 1063256 h 2573079"/>
              <a:gd name="connsiteX38" fmla="*/ 3189767 w 8059479"/>
              <a:gd name="connsiteY38" fmla="*/ 1137684 h 2573079"/>
              <a:gd name="connsiteX39" fmla="*/ 3381153 w 8059479"/>
              <a:gd name="connsiteY39" fmla="*/ 1286540 h 2573079"/>
              <a:gd name="connsiteX40" fmla="*/ 3487479 w 8059479"/>
              <a:gd name="connsiteY40" fmla="*/ 1360968 h 2573079"/>
              <a:gd name="connsiteX41" fmla="*/ 3487479 w 8059479"/>
              <a:gd name="connsiteY41" fmla="*/ 1360968 h 2573079"/>
              <a:gd name="connsiteX42" fmla="*/ 3200400 w 8059479"/>
              <a:gd name="connsiteY42" fmla="*/ 1414131 h 2573079"/>
              <a:gd name="connsiteX43" fmla="*/ 2955851 w 8059479"/>
              <a:gd name="connsiteY43" fmla="*/ 1350335 h 2573079"/>
              <a:gd name="connsiteX44" fmla="*/ 2796363 w 8059479"/>
              <a:gd name="connsiteY44" fmla="*/ 1318438 h 2573079"/>
              <a:gd name="connsiteX45" fmla="*/ 2668772 w 8059479"/>
              <a:gd name="connsiteY45" fmla="*/ 1307805 h 2573079"/>
              <a:gd name="connsiteX46" fmla="*/ 2583712 w 8059479"/>
              <a:gd name="connsiteY46" fmla="*/ 1350335 h 2573079"/>
              <a:gd name="connsiteX47" fmla="*/ 2381693 w 8059479"/>
              <a:gd name="connsiteY47" fmla="*/ 1477926 h 2573079"/>
              <a:gd name="connsiteX48" fmla="*/ 2179674 w 8059479"/>
              <a:gd name="connsiteY48" fmla="*/ 1573619 h 2573079"/>
              <a:gd name="connsiteX49" fmla="*/ 1871330 w 8059479"/>
              <a:gd name="connsiteY49" fmla="*/ 1658679 h 2573079"/>
              <a:gd name="connsiteX50" fmla="*/ 1584251 w 8059479"/>
              <a:gd name="connsiteY50" fmla="*/ 1679945 h 2573079"/>
              <a:gd name="connsiteX51" fmla="*/ 1403498 w 8059479"/>
              <a:gd name="connsiteY51" fmla="*/ 1743740 h 2573079"/>
              <a:gd name="connsiteX52" fmla="*/ 1180214 w 8059479"/>
              <a:gd name="connsiteY52" fmla="*/ 1754372 h 2573079"/>
              <a:gd name="connsiteX53" fmla="*/ 1095153 w 8059479"/>
              <a:gd name="connsiteY53" fmla="*/ 1786270 h 2573079"/>
              <a:gd name="connsiteX54" fmla="*/ 0 w 8059479"/>
              <a:gd name="connsiteY54" fmla="*/ 1275908 h 2573079"/>
              <a:gd name="connsiteX55" fmla="*/ 446567 w 8059479"/>
              <a:gd name="connsiteY55" fmla="*/ 2573079 h 2573079"/>
              <a:gd name="connsiteX56" fmla="*/ 1552353 w 8059479"/>
              <a:gd name="connsiteY56" fmla="*/ 2286000 h 2573079"/>
              <a:gd name="connsiteX57" fmla="*/ 2073349 w 8059479"/>
              <a:gd name="connsiteY57" fmla="*/ 2307265 h 2573079"/>
              <a:gd name="connsiteX58" fmla="*/ 2222205 w 8059479"/>
              <a:gd name="connsiteY58" fmla="*/ 2137145 h 2573079"/>
              <a:gd name="connsiteX59" fmla="*/ 2434856 w 8059479"/>
              <a:gd name="connsiteY59" fmla="*/ 1850065 h 2573079"/>
              <a:gd name="connsiteX60" fmla="*/ 2456121 w 8059479"/>
              <a:gd name="connsiteY60" fmla="*/ 1807535 h 2573079"/>
              <a:gd name="connsiteX61" fmla="*/ 2562447 w 8059479"/>
              <a:gd name="connsiteY61" fmla="*/ 1733107 h 2573079"/>
              <a:gd name="connsiteX62" fmla="*/ 2647507 w 8059479"/>
              <a:gd name="connsiteY62" fmla="*/ 1690577 h 2573079"/>
              <a:gd name="connsiteX63" fmla="*/ 2594344 w 8059479"/>
              <a:gd name="connsiteY63" fmla="*/ 1584252 h 2573079"/>
              <a:gd name="connsiteX64" fmla="*/ 2636874 w 8059479"/>
              <a:gd name="connsiteY64" fmla="*/ 1467293 h 2573079"/>
              <a:gd name="connsiteX65" fmla="*/ 2711302 w 8059479"/>
              <a:gd name="connsiteY65" fmla="*/ 1403498 h 2573079"/>
              <a:gd name="connsiteX66" fmla="*/ 2732567 w 8059479"/>
              <a:gd name="connsiteY66" fmla="*/ 1339703 h 2573079"/>
              <a:gd name="connsiteX67" fmla="*/ 2923953 w 8059479"/>
              <a:gd name="connsiteY67" fmla="*/ 1339703 h 2573079"/>
              <a:gd name="connsiteX68" fmla="*/ 3094074 w 8059479"/>
              <a:gd name="connsiteY68" fmla="*/ 1435396 h 2573079"/>
              <a:gd name="connsiteX69" fmla="*/ 3242930 w 8059479"/>
              <a:gd name="connsiteY69" fmla="*/ 1467293 h 2573079"/>
              <a:gd name="connsiteX70" fmla="*/ 3381153 w 8059479"/>
              <a:gd name="connsiteY70" fmla="*/ 1499191 h 2573079"/>
              <a:gd name="connsiteX71" fmla="*/ 3530009 w 8059479"/>
              <a:gd name="connsiteY71" fmla="*/ 1499191 h 2573079"/>
              <a:gd name="connsiteX72" fmla="*/ 3625702 w 8059479"/>
              <a:gd name="connsiteY72" fmla="*/ 1477926 h 2573079"/>
              <a:gd name="connsiteX73" fmla="*/ 3646967 w 8059479"/>
              <a:gd name="connsiteY73" fmla="*/ 1403498 h 2573079"/>
              <a:gd name="connsiteX74" fmla="*/ 3636335 w 8059479"/>
              <a:gd name="connsiteY74" fmla="*/ 1329070 h 2573079"/>
              <a:gd name="connsiteX75" fmla="*/ 3561907 w 8059479"/>
              <a:gd name="connsiteY75" fmla="*/ 1275907 h 2573079"/>
              <a:gd name="connsiteX76" fmla="*/ 3391786 w 8059479"/>
              <a:gd name="connsiteY76" fmla="*/ 1222745 h 2573079"/>
              <a:gd name="connsiteX77" fmla="*/ 3296093 w 8059479"/>
              <a:gd name="connsiteY77" fmla="*/ 1158949 h 2573079"/>
              <a:gd name="connsiteX78" fmla="*/ 3413051 w 8059479"/>
              <a:gd name="connsiteY78" fmla="*/ 1105786 h 2573079"/>
              <a:gd name="connsiteX79" fmla="*/ 3540642 w 8059479"/>
              <a:gd name="connsiteY79" fmla="*/ 1063256 h 2573079"/>
              <a:gd name="connsiteX80" fmla="*/ 3636335 w 8059479"/>
              <a:gd name="connsiteY80" fmla="*/ 978196 h 2573079"/>
              <a:gd name="connsiteX81" fmla="*/ 3817088 w 8059479"/>
              <a:gd name="connsiteY81" fmla="*/ 935665 h 2573079"/>
              <a:gd name="connsiteX82" fmla="*/ 3934047 w 8059479"/>
              <a:gd name="connsiteY82" fmla="*/ 946298 h 2573079"/>
              <a:gd name="connsiteX83" fmla="*/ 4061637 w 8059479"/>
              <a:gd name="connsiteY83" fmla="*/ 946298 h 2573079"/>
              <a:gd name="connsiteX84" fmla="*/ 4167963 w 8059479"/>
              <a:gd name="connsiteY84" fmla="*/ 850605 h 2573079"/>
              <a:gd name="connsiteX85" fmla="*/ 4338084 w 8059479"/>
              <a:gd name="connsiteY85" fmla="*/ 818707 h 2573079"/>
              <a:gd name="connsiteX86" fmla="*/ 4476307 w 8059479"/>
              <a:gd name="connsiteY86" fmla="*/ 829340 h 2573079"/>
              <a:gd name="connsiteX87" fmla="*/ 4529470 w 8059479"/>
              <a:gd name="connsiteY87" fmla="*/ 871870 h 2573079"/>
              <a:gd name="connsiteX88" fmla="*/ 4508205 w 8059479"/>
              <a:gd name="connsiteY88" fmla="*/ 956931 h 2573079"/>
              <a:gd name="connsiteX89" fmla="*/ 4603898 w 8059479"/>
              <a:gd name="connsiteY89" fmla="*/ 1020726 h 2573079"/>
              <a:gd name="connsiteX90" fmla="*/ 4837814 w 8059479"/>
              <a:gd name="connsiteY90" fmla="*/ 1084521 h 2573079"/>
              <a:gd name="connsiteX91" fmla="*/ 4986670 w 8059479"/>
              <a:gd name="connsiteY91" fmla="*/ 1137684 h 2573079"/>
              <a:gd name="connsiteX92" fmla="*/ 5092995 w 8059479"/>
              <a:gd name="connsiteY92" fmla="*/ 1190847 h 2573079"/>
              <a:gd name="connsiteX93" fmla="*/ 5082363 w 8059479"/>
              <a:gd name="connsiteY93" fmla="*/ 1297172 h 2573079"/>
              <a:gd name="connsiteX94" fmla="*/ 5082363 w 8059479"/>
              <a:gd name="connsiteY94" fmla="*/ 1360968 h 2573079"/>
              <a:gd name="connsiteX95" fmla="*/ 5167423 w 8059479"/>
              <a:gd name="connsiteY95" fmla="*/ 1414131 h 2573079"/>
              <a:gd name="connsiteX96" fmla="*/ 5337544 w 8059479"/>
              <a:gd name="connsiteY96" fmla="*/ 1488558 h 2573079"/>
              <a:gd name="connsiteX97" fmla="*/ 5507665 w 8059479"/>
              <a:gd name="connsiteY97" fmla="*/ 1499191 h 2573079"/>
              <a:gd name="connsiteX98" fmla="*/ 5667153 w 8059479"/>
              <a:gd name="connsiteY98" fmla="*/ 1509824 h 2573079"/>
              <a:gd name="connsiteX99" fmla="*/ 5794744 w 8059479"/>
              <a:gd name="connsiteY99" fmla="*/ 1509824 h 2573079"/>
              <a:gd name="connsiteX100" fmla="*/ 5932967 w 8059479"/>
              <a:gd name="connsiteY100" fmla="*/ 1509824 h 2573079"/>
              <a:gd name="connsiteX101" fmla="*/ 6071191 w 8059479"/>
              <a:gd name="connsiteY101" fmla="*/ 1531089 h 2573079"/>
              <a:gd name="connsiteX102" fmla="*/ 6188149 w 8059479"/>
              <a:gd name="connsiteY102" fmla="*/ 1541721 h 2573079"/>
              <a:gd name="connsiteX103" fmla="*/ 6294474 w 8059479"/>
              <a:gd name="connsiteY103" fmla="*/ 1562986 h 2573079"/>
              <a:gd name="connsiteX104" fmla="*/ 6390167 w 8059479"/>
              <a:gd name="connsiteY104" fmla="*/ 1584252 h 2573079"/>
              <a:gd name="connsiteX105" fmla="*/ 6464595 w 8059479"/>
              <a:gd name="connsiteY105" fmla="*/ 1637414 h 2573079"/>
              <a:gd name="connsiteX106" fmla="*/ 6464595 w 8059479"/>
              <a:gd name="connsiteY106" fmla="*/ 1754372 h 2573079"/>
              <a:gd name="connsiteX107" fmla="*/ 6496493 w 8059479"/>
              <a:gd name="connsiteY107" fmla="*/ 1935126 h 2573079"/>
              <a:gd name="connsiteX108" fmla="*/ 6687879 w 8059479"/>
              <a:gd name="connsiteY108" fmla="*/ 2009554 h 2573079"/>
              <a:gd name="connsiteX109" fmla="*/ 6826102 w 8059479"/>
              <a:gd name="connsiteY109" fmla="*/ 2041452 h 2573079"/>
              <a:gd name="connsiteX110" fmla="*/ 7091916 w 8059479"/>
              <a:gd name="connsiteY110" fmla="*/ 2083982 h 2573079"/>
              <a:gd name="connsiteX111" fmla="*/ 7304567 w 8059479"/>
              <a:gd name="connsiteY111" fmla="*/ 2094614 h 2573079"/>
              <a:gd name="connsiteX112" fmla="*/ 7495953 w 8059479"/>
              <a:gd name="connsiteY112" fmla="*/ 2094614 h 2573079"/>
              <a:gd name="connsiteX113" fmla="*/ 7761767 w 8059479"/>
              <a:gd name="connsiteY113" fmla="*/ 1956391 h 2573079"/>
              <a:gd name="connsiteX114" fmla="*/ 7910623 w 8059479"/>
              <a:gd name="connsiteY114" fmla="*/ 1903228 h 2573079"/>
              <a:gd name="connsiteX115" fmla="*/ 8038214 w 8059479"/>
              <a:gd name="connsiteY115" fmla="*/ 1765005 h 2573079"/>
              <a:gd name="connsiteX116" fmla="*/ 8059479 w 8059479"/>
              <a:gd name="connsiteY116" fmla="*/ 1520456 h 2573079"/>
              <a:gd name="connsiteX117" fmla="*/ 8048847 w 8059479"/>
              <a:gd name="connsiteY117" fmla="*/ 1382233 h 2573079"/>
              <a:gd name="connsiteX118" fmla="*/ 7921256 w 8059479"/>
              <a:gd name="connsiteY118" fmla="*/ 1265275 h 2573079"/>
              <a:gd name="connsiteX119" fmla="*/ 7889358 w 8059479"/>
              <a:gd name="connsiteY119" fmla="*/ 1084521 h 2573079"/>
              <a:gd name="connsiteX120" fmla="*/ 7814930 w 8059479"/>
              <a:gd name="connsiteY120" fmla="*/ 925033 h 2573079"/>
              <a:gd name="connsiteX121" fmla="*/ 7836195 w 8059479"/>
              <a:gd name="connsiteY121" fmla="*/ 786810 h 2573079"/>
              <a:gd name="connsiteX122" fmla="*/ 7804298 w 8059479"/>
              <a:gd name="connsiteY122" fmla="*/ 691117 h 2573079"/>
              <a:gd name="connsiteX123" fmla="*/ 7740502 w 8059479"/>
              <a:gd name="connsiteY123" fmla="*/ 627321 h 2573079"/>
              <a:gd name="connsiteX124" fmla="*/ 7666074 w 8059479"/>
              <a:gd name="connsiteY124" fmla="*/ 499731 h 2573079"/>
              <a:gd name="connsiteX125" fmla="*/ 7602279 w 8059479"/>
              <a:gd name="connsiteY125" fmla="*/ 425303 h 2573079"/>
              <a:gd name="connsiteX126" fmla="*/ 7549116 w 8059479"/>
              <a:gd name="connsiteY126" fmla="*/ 297712 h 2573079"/>
              <a:gd name="connsiteX127" fmla="*/ 7517219 w 8059479"/>
              <a:gd name="connsiteY127" fmla="*/ 191386 h 2573079"/>
              <a:gd name="connsiteX128" fmla="*/ 7517219 w 8059479"/>
              <a:gd name="connsiteY128" fmla="*/ 191386 h 2573079"/>
              <a:gd name="connsiteX129" fmla="*/ 7368363 w 8059479"/>
              <a:gd name="connsiteY129" fmla="*/ 116958 h 2573079"/>
              <a:gd name="connsiteX130" fmla="*/ 7315200 w 8059479"/>
              <a:gd name="connsiteY130" fmla="*/ 116958 h 2573079"/>
              <a:gd name="connsiteX0" fmla="*/ 7144808 w 8069840"/>
              <a:gd name="connsiteY0" fmla="*/ 0 h 2573079"/>
              <a:gd name="connsiteX1" fmla="*/ 7293663 w 8069840"/>
              <a:gd name="connsiteY1" fmla="*/ 148856 h 2573079"/>
              <a:gd name="connsiteX2" fmla="*/ 7314928 w 8069840"/>
              <a:gd name="connsiteY2" fmla="*/ 233917 h 2573079"/>
              <a:gd name="connsiteX3" fmla="*/ 7314928 w 8069840"/>
              <a:gd name="connsiteY3" fmla="*/ 350875 h 2573079"/>
              <a:gd name="connsiteX4" fmla="*/ 7399989 w 8069840"/>
              <a:gd name="connsiteY4" fmla="*/ 489098 h 2573079"/>
              <a:gd name="connsiteX5" fmla="*/ 7399989 w 8069840"/>
              <a:gd name="connsiteY5" fmla="*/ 616689 h 2573079"/>
              <a:gd name="connsiteX6" fmla="*/ 7336194 w 8069840"/>
              <a:gd name="connsiteY6" fmla="*/ 765545 h 2573079"/>
              <a:gd name="connsiteX7" fmla="*/ 7336194 w 8069840"/>
              <a:gd name="connsiteY7" fmla="*/ 946298 h 2573079"/>
              <a:gd name="connsiteX8" fmla="*/ 7325561 w 8069840"/>
              <a:gd name="connsiteY8" fmla="*/ 1095154 h 2573079"/>
              <a:gd name="connsiteX9" fmla="*/ 7336194 w 8069840"/>
              <a:gd name="connsiteY9" fmla="*/ 1190847 h 2573079"/>
              <a:gd name="connsiteX10" fmla="*/ 7357459 w 8069840"/>
              <a:gd name="connsiteY10" fmla="*/ 1371600 h 2573079"/>
              <a:gd name="connsiteX11" fmla="*/ 7357459 w 8069840"/>
              <a:gd name="connsiteY11" fmla="*/ 1541721 h 2573079"/>
              <a:gd name="connsiteX12" fmla="*/ 7251133 w 8069840"/>
              <a:gd name="connsiteY12" fmla="*/ 1584252 h 2573079"/>
              <a:gd name="connsiteX13" fmla="*/ 6995952 w 8069840"/>
              <a:gd name="connsiteY13" fmla="*/ 1616149 h 2573079"/>
              <a:gd name="connsiteX14" fmla="*/ 6762035 w 8069840"/>
              <a:gd name="connsiteY14" fmla="*/ 1562986 h 2573079"/>
              <a:gd name="connsiteX15" fmla="*/ 6432426 w 8069840"/>
              <a:gd name="connsiteY15" fmla="*/ 1446028 h 2573079"/>
              <a:gd name="connsiteX16" fmla="*/ 6102817 w 8069840"/>
              <a:gd name="connsiteY16" fmla="*/ 1371600 h 2573079"/>
              <a:gd name="connsiteX17" fmla="*/ 5932696 w 8069840"/>
              <a:gd name="connsiteY17" fmla="*/ 1339703 h 2573079"/>
              <a:gd name="connsiteX18" fmla="*/ 5539291 w 8069840"/>
              <a:gd name="connsiteY18" fmla="*/ 1371600 h 2573079"/>
              <a:gd name="connsiteX19" fmla="*/ 5390435 w 8069840"/>
              <a:gd name="connsiteY19" fmla="*/ 1371600 h 2573079"/>
              <a:gd name="connsiteX20" fmla="*/ 5294742 w 8069840"/>
              <a:gd name="connsiteY20" fmla="*/ 1339703 h 2573079"/>
              <a:gd name="connsiteX21" fmla="*/ 5262845 w 8069840"/>
              <a:gd name="connsiteY21" fmla="*/ 1297172 h 2573079"/>
              <a:gd name="connsiteX22" fmla="*/ 5252212 w 8069840"/>
              <a:gd name="connsiteY22" fmla="*/ 1105786 h 2573079"/>
              <a:gd name="connsiteX23" fmla="*/ 5113989 w 8069840"/>
              <a:gd name="connsiteY23" fmla="*/ 1084521 h 2573079"/>
              <a:gd name="connsiteX24" fmla="*/ 4943868 w 8069840"/>
              <a:gd name="connsiteY24" fmla="*/ 1041991 h 2573079"/>
              <a:gd name="connsiteX25" fmla="*/ 4826910 w 8069840"/>
              <a:gd name="connsiteY25" fmla="*/ 1010093 h 2573079"/>
              <a:gd name="connsiteX26" fmla="*/ 4678054 w 8069840"/>
              <a:gd name="connsiteY26" fmla="*/ 967563 h 2573079"/>
              <a:gd name="connsiteX27" fmla="*/ 4667421 w 8069840"/>
              <a:gd name="connsiteY27" fmla="*/ 925033 h 2573079"/>
              <a:gd name="connsiteX28" fmla="*/ 4624891 w 8069840"/>
              <a:gd name="connsiteY28" fmla="*/ 839972 h 2573079"/>
              <a:gd name="connsiteX29" fmla="*/ 4412240 w 8069840"/>
              <a:gd name="connsiteY29" fmla="*/ 786810 h 2573079"/>
              <a:gd name="connsiteX30" fmla="*/ 4274017 w 8069840"/>
              <a:gd name="connsiteY30" fmla="*/ 744279 h 2573079"/>
              <a:gd name="connsiteX31" fmla="*/ 4178324 w 8069840"/>
              <a:gd name="connsiteY31" fmla="*/ 754912 h 2573079"/>
              <a:gd name="connsiteX32" fmla="*/ 4093263 w 8069840"/>
              <a:gd name="connsiteY32" fmla="*/ 808075 h 2573079"/>
              <a:gd name="connsiteX33" fmla="*/ 4061366 w 8069840"/>
              <a:gd name="connsiteY33" fmla="*/ 861238 h 2573079"/>
              <a:gd name="connsiteX34" fmla="*/ 3955040 w 8069840"/>
              <a:gd name="connsiteY34" fmla="*/ 882503 h 2573079"/>
              <a:gd name="connsiteX35" fmla="*/ 3657328 w 8069840"/>
              <a:gd name="connsiteY35" fmla="*/ 861238 h 2573079"/>
              <a:gd name="connsiteX36" fmla="*/ 3465942 w 8069840"/>
              <a:gd name="connsiteY36" fmla="*/ 935665 h 2573079"/>
              <a:gd name="connsiteX37" fmla="*/ 3285189 w 8069840"/>
              <a:gd name="connsiteY37" fmla="*/ 1063256 h 2573079"/>
              <a:gd name="connsiteX38" fmla="*/ 3200128 w 8069840"/>
              <a:gd name="connsiteY38" fmla="*/ 1137684 h 2573079"/>
              <a:gd name="connsiteX39" fmla="*/ 3391514 w 8069840"/>
              <a:gd name="connsiteY39" fmla="*/ 1286540 h 2573079"/>
              <a:gd name="connsiteX40" fmla="*/ 3497840 w 8069840"/>
              <a:gd name="connsiteY40" fmla="*/ 1360968 h 2573079"/>
              <a:gd name="connsiteX41" fmla="*/ 3497840 w 8069840"/>
              <a:gd name="connsiteY41" fmla="*/ 1360968 h 2573079"/>
              <a:gd name="connsiteX42" fmla="*/ 3210761 w 8069840"/>
              <a:gd name="connsiteY42" fmla="*/ 1414131 h 2573079"/>
              <a:gd name="connsiteX43" fmla="*/ 2966212 w 8069840"/>
              <a:gd name="connsiteY43" fmla="*/ 1350335 h 2573079"/>
              <a:gd name="connsiteX44" fmla="*/ 2806724 w 8069840"/>
              <a:gd name="connsiteY44" fmla="*/ 1318438 h 2573079"/>
              <a:gd name="connsiteX45" fmla="*/ 2679133 w 8069840"/>
              <a:gd name="connsiteY45" fmla="*/ 1307805 h 2573079"/>
              <a:gd name="connsiteX46" fmla="*/ 2594073 w 8069840"/>
              <a:gd name="connsiteY46" fmla="*/ 1350335 h 2573079"/>
              <a:gd name="connsiteX47" fmla="*/ 2392054 w 8069840"/>
              <a:gd name="connsiteY47" fmla="*/ 1477926 h 2573079"/>
              <a:gd name="connsiteX48" fmla="*/ 2190035 w 8069840"/>
              <a:gd name="connsiteY48" fmla="*/ 1573619 h 2573079"/>
              <a:gd name="connsiteX49" fmla="*/ 1881691 w 8069840"/>
              <a:gd name="connsiteY49" fmla="*/ 1658679 h 2573079"/>
              <a:gd name="connsiteX50" fmla="*/ 1594612 w 8069840"/>
              <a:gd name="connsiteY50" fmla="*/ 1679945 h 2573079"/>
              <a:gd name="connsiteX51" fmla="*/ 1413859 w 8069840"/>
              <a:gd name="connsiteY51" fmla="*/ 1743740 h 2573079"/>
              <a:gd name="connsiteX52" fmla="*/ 1190575 w 8069840"/>
              <a:gd name="connsiteY52" fmla="*/ 1754372 h 2573079"/>
              <a:gd name="connsiteX53" fmla="*/ 1105514 w 8069840"/>
              <a:gd name="connsiteY53" fmla="*/ 1786270 h 2573079"/>
              <a:gd name="connsiteX54" fmla="*/ 10361 w 8069840"/>
              <a:gd name="connsiteY54" fmla="*/ 1275908 h 2573079"/>
              <a:gd name="connsiteX55" fmla="*/ 456928 w 8069840"/>
              <a:gd name="connsiteY55" fmla="*/ 2573079 h 2573079"/>
              <a:gd name="connsiteX56" fmla="*/ 1562714 w 8069840"/>
              <a:gd name="connsiteY56" fmla="*/ 2286000 h 2573079"/>
              <a:gd name="connsiteX57" fmla="*/ 2083710 w 8069840"/>
              <a:gd name="connsiteY57" fmla="*/ 2307265 h 2573079"/>
              <a:gd name="connsiteX58" fmla="*/ 2232566 w 8069840"/>
              <a:gd name="connsiteY58" fmla="*/ 2137145 h 2573079"/>
              <a:gd name="connsiteX59" fmla="*/ 2445217 w 8069840"/>
              <a:gd name="connsiteY59" fmla="*/ 1850065 h 2573079"/>
              <a:gd name="connsiteX60" fmla="*/ 2466482 w 8069840"/>
              <a:gd name="connsiteY60" fmla="*/ 1807535 h 2573079"/>
              <a:gd name="connsiteX61" fmla="*/ 2572808 w 8069840"/>
              <a:gd name="connsiteY61" fmla="*/ 1733107 h 2573079"/>
              <a:gd name="connsiteX62" fmla="*/ 2657868 w 8069840"/>
              <a:gd name="connsiteY62" fmla="*/ 1690577 h 2573079"/>
              <a:gd name="connsiteX63" fmla="*/ 2604705 w 8069840"/>
              <a:gd name="connsiteY63" fmla="*/ 1584252 h 2573079"/>
              <a:gd name="connsiteX64" fmla="*/ 2647235 w 8069840"/>
              <a:gd name="connsiteY64" fmla="*/ 1467293 h 2573079"/>
              <a:gd name="connsiteX65" fmla="*/ 2721663 w 8069840"/>
              <a:gd name="connsiteY65" fmla="*/ 1403498 h 2573079"/>
              <a:gd name="connsiteX66" fmla="*/ 2742928 w 8069840"/>
              <a:gd name="connsiteY66" fmla="*/ 1339703 h 2573079"/>
              <a:gd name="connsiteX67" fmla="*/ 2934314 w 8069840"/>
              <a:gd name="connsiteY67" fmla="*/ 1339703 h 2573079"/>
              <a:gd name="connsiteX68" fmla="*/ 3104435 w 8069840"/>
              <a:gd name="connsiteY68" fmla="*/ 1435396 h 2573079"/>
              <a:gd name="connsiteX69" fmla="*/ 3253291 w 8069840"/>
              <a:gd name="connsiteY69" fmla="*/ 1467293 h 2573079"/>
              <a:gd name="connsiteX70" fmla="*/ 3391514 w 8069840"/>
              <a:gd name="connsiteY70" fmla="*/ 1499191 h 2573079"/>
              <a:gd name="connsiteX71" fmla="*/ 3540370 w 8069840"/>
              <a:gd name="connsiteY71" fmla="*/ 1499191 h 2573079"/>
              <a:gd name="connsiteX72" fmla="*/ 3636063 w 8069840"/>
              <a:gd name="connsiteY72" fmla="*/ 1477926 h 2573079"/>
              <a:gd name="connsiteX73" fmla="*/ 3657328 w 8069840"/>
              <a:gd name="connsiteY73" fmla="*/ 1403498 h 2573079"/>
              <a:gd name="connsiteX74" fmla="*/ 3646696 w 8069840"/>
              <a:gd name="connsiteY74" fmla="*/ 1329070 h 2573079"/>
              <a:gd name="connsiteX75" fmla="*/ 3572268 w 8069840"/>
              <a:gd name="connsiteY75" fmla="*/ 1275907 h 2573079"/>
              <a:gd name="connsiteX76" fmla="*/ 3402147 w 8069840"/>
              <a:gd name="connsiteY76" fmla="*/ 1222745 h 2573079"/>
              <a:gd name="connsiteX77" fmla="*/ 3306454 w 8069840"/>
              <a:gd name="connsiteY77" fmla="*/ 1158949 h 2573079"/>
              <a:gd name="connsiteX78" fmla="*/ 3423412 w 8069840"/>
              <a:gd name="connsiteY78" fmla="*/ 1105786 h 2573079"/>
              <a:gd name="connsiteX79" fmla="*/ 3551003 w 8069840"/>
              <a:gd name="connsiteY79" fmla="*/ 1063256 h 2573079"/>
              <a:gd name="connsiteX80" fmla="*/ 3646696 w 8069840"/>
              <a:gd name="connsiteY80" fmla="*/ 978196 h 2573079"/>
              <a:gd name="connsiteX81" fmla="*/ 3827449 w 8069840"/>
              <a:gd name="connsiteY81" fmla="*/ 935665 h 2573079"/>
              <a:gd name="connsiteX82" fmla="*/ 3944408 w 8069840"/>
              <a:gd name="connsiteY82" fmla="*/ 946298 h 2573079"/>
              <a:gd name="connsiteX83" fmla="*/ 4071998 w 8069840"/>
              <a:gd name="connsiteY83" fmla="*/ 946298 h 2573079"/>
              <a:gd name="connsiteX84" fmla="*/ 4178324 w 8069840"/>
              <a:gd name="connsiteY84" fmla="*/ 850605 h 2573079"/>
              <a:gd name="connsiteX85" fmla="*/ 4348445 w 8069840"/>
              <a:gd name="connsiteY85" fmla="*/ 818707 h 2573079"/>
              <a:gd name="connsiteX86" fmla="*/ 4486668 w 8069840"/>
              <a:gd name="connsiteY86" fmla="*/ 829340 h 2573079"/>
              <a:gd name="connsiteX87" fmla="*/ 4539831 w 8069840"/>
              <a:gd name="connsiteY87" fmla="*/ 871870 h 2573079"/>
              <a:gd name="connsiteX88" fmla="*/ 4518566 w 8069840"/>
              <a:gd name="connsiteY88" fmla="*/ 956931 h 2573079"/>
              <a:gd name="connsiteX89" fmla="*/ 4614259 w 8069840"/>
              <a:gd name="connsiteY89" fmla="*/ 1020726 h 2573079"/>
              <a:gd name="connsiteX90" fmla="*/ 4848175 w 8069840"/>
              <a:gd name="connsiteY90" fmla="*/ 1084521 h 2573079"/>
              <a:gd name="connsiteX91" fmla="*/ 4997031 w 8069840"/>
              <a:gd name="connsiteY91" fmla="*/ 1137684 h 2573079"/>
              <a:gd name="connsiteX92" fmla="*/ 5103356 w 8069840"/>
              <a:gd name="connsiteY92" fmla="*/ 1190847 h 2573079"/>
              <a:gd name="connsiteX93" fmla="*/ 5092724 w 8069840"/>
              <a:gd name="connsiteY93" fmla="*/ 1297172 h 2573079"/>
              <a:gd name="connsiteX94" fmla="*/ 5092724 w 8069840"/>
              <a:gd name="connsiteY94" fmla="*/ 1360968 h 2573079"/>
              <a:gd name="connsiteX95" fmla="*/ 5177784 w 8069840"/>
              <a:gd name="connsiteY95" fmla="*/ 1414131 h 2573079"/>
              <a:gd name="connsiteX96" fmla="*/ 5347905 w 8069840"/>
              <a:gd name="connsiteY96" fmla="*/ 1488558 h 2573079"/>
              <a:gd name="connsiteX97" fmla="*/ 5518026 w 8069840"/>
              <a:gd name="connsiteY97" fmla="*/ 1499191 h 2573079"/>
              <a:gd name="connsiteX98" fmla="*/ 5677514 w 8069840"/>
              <a:gd name="connsiteY98" fmla="*/ 1509824 h 2573079"/>
              <a:gd name="connsiteX99" fmla="*/ 5805105 w 8069840"/>
              <a:gd name="connsiteY99" fmla="*/ 1509824 h 2573079"/>
              <a:gd name="connsiteX100" fmla="*/ 5943328 w 8069840"/>
              <a:gd name="connsiteY100" fmla="*/ 1509824 h 2573079"/>
              <a:gd name="connsiteX101" fmla="*/ 6081552 w 8069840"/>
              <a:gd name="connsiteY101" fmla="*/ 1531089 h 2573079"/>
              <a:gd name="connsiteX102" fmla="*/ 6198510 w 8069840"/>
              <a:gd name="connsiteY102" fmla="*/ 1541721 h 2573079"/>
              <a:gd name="connsiteX103" fmla="*/ 6304835 w 8069840"/>
              <a:gd name="connsiteY103" fmla="*/ 1562986 h 2573079"/>
              <a:gd name="connsiteX104" fmla="*/ 6400528 w 8069840"/>
              <a:gd name="connsiteY104" fmla="*/ 1584252 h 2573079"/>
              <a:gd name="connsiteX105" fmla="*/ 6474956 w 8069840"/>
              <a:gd name="connsiteY105" fmla="*/ 1637414 h 2573079"/>
              <a:gd name="connsiteX106" fmla="*/ 6474956 w 8069840"/>
              <a:gd name="connsiteY106" fmla="*/ 1754372 h 2573079"/>
              <a:gd name="connsiteX107" fmla="*/ 6506854 w 8069840"/>
              <a:gd name="connsiteY107" fmla="*/ 1935126 h 2573079"/>
              <a:gd name="connsiteX108" fmla="*/ 6698240 w 8069840"/>
              <a:gd name="connsiteY108" fmla="*/ 2009554 h 2573079"/>
              <a:gd name="connsiteX109" fmla="*/ 6836463 w 8069840"/>
              <a:gd name="connsiteY109" fmla="*/ 2041452 h 2573079"/>
              <a:gd name="connsiteX110" fmla="*/ 7102277 w 8069840"/>
              <a:gd name="connsiteY110" fmla="*/ 2083982 h 2573079"/>
              <a:gd name="connsiteX111" fmla="*/ 7314928 w 8069840"/>
              <a:gd name="connsiteY111" fmla="*/ 2094614 h 2573079"/>
              <a:gd name="connsiteX112" fmla="*/ 7506314 w 8069840"/>
              <a:gd name="connsiteY112" fmla="*/ 2094614 h 2573079"/>
              <a:gd name="connsiteX113" fmla="*/ 7772128 w 8069840"/>
              <a:gd name="connsiteY113" fmla="*/ 1956391 h 2573079"/>
              <a:gd name="connsiteX114" fmla="*/ 7920984 w 8069840"/>
              <a:gd name="connsiteY114" fmla="*/ 1903228 h 2573079"/>
              <a:gd name="connsiteX115" fmla="*/ 8048575 w 8069840"/>
              <a:gd name="connsiteY115" fmla="*/ 1765005 h 2573079"/>
              <a:gd name="connsiteX116" fmla="*/ 8069840 w 8069840"/>
              <a:gd name="connsiteY116" fmla="*/ 1520456 h 2573079"/>
              <a:gd name="connsiteX117" fmla="*/ 8059208 w 8069840"/>
              <a:gd name="connsiteY117" fmla="*/ 1382233 h 2573079"/>
              <a:gd name="connsiteX118" fmla="*/ 7931617 w 8069840"/>
              <a:gd name="connsiteY118" fmla="*/ 1265275 h 2573079"/>
              <a:gd name="connsiteX119" fmla="*/ 7899719 w 8069840"/>
              <a:gd name="connsiteY119" fmla="*/ 1084521 h 2573079"/>
              <a:gd name="connsiteX120" fmla="*/ 7825291 w 8069840"/>
              <a:gd name="connsiteY120" fmla="*/ 925033 h 2573079"/>
              <a:gd name="connsiteX121" fmla="*/ 7846556 w 8069840"/>
              <a:gd name="connsiteY121" fmla="*/ 786810 h 2573079"/>
              <a:gd name="connsiteX122" fmla="*/ 7814659 w 8069840"/>
              <a:gd name="connsiteY122" fmla="*/ 691117 h 2573079"/>
              <a:gd name="connsiteX123" fmla="*/ 7750863 w 8069840"/>
              <a:gd name="connsiteY123" fmla="*/ 627321 h 2573079"/>
              <a:gd name="connsiteX124" fmla="*/ 7676435 w 8069840"/>
              <a:gd name="connsiteY124" fmla="*/ 499731 h 2573079"/>
              <a:gd name="connsiteX125" fmla="*/ 7612640 w 8069840"/>
              <a:gd name="connsiteY125" fmla="*/ 425303 h 2573079"/>
              <a:gd name="connsiteX126" fmla="*/ 7559477 w 8069840"/>
              <a:gd name="connsiteY126" fmla="*/ 297712 h 2573079"/>
              <a:gd name="connsiteX127" fmla="*/ 7527580 w 8069840"/>
              <a:gd name="connsiteY127" fmla="*/ 191386 h 2573079"/>
              <a:gd name="connsiteX128" fmla="*/ 7527580 w 8069840"/>
              <a:gd name="connsiteY128" fmla="*/ 191386 h 2573079"/>
              <a:gd name="connsiteX129" fmla="*/ 7378724 w 8069840"/>
              <a:gd name="connsiteY129" fmla="*/ 116958 h 2573079"/>
              <a:gd name="connsiteX130" fmla="*/ 7325561 w 8069840"/>
              <a:gd name="connsiteY130" fmla="*/ 116958 h 2573079"/>
              <a:gd name="connsiteX0" fmla="*/ 7172354 w 8097386"/>
              <a:gd name="connsiteY0" fmla="*/ 0 h 2573079"/>
              <a:gd name="connsiteX1" fmla="*/ 7321209 w 8097386"/>
              <a:gd name="connsiteY1" fmla="*/ 148856 h 2573079"/>
              <a:gd name="connsiteX2" fmla="*/ 7342474 w 8097386"/>
              <a:gd name="connsiteY2" fmla="*/ 233917 h 2573079"/>
              <a:gd name="connsiteX3" fmla="*/ 7342474 w 8097386"/>
              <a:gd name="connsiteY3" fmla="*/ 350875 h 2573079"/>
              <a:gd name="connsiteX4" fmla="*/ 7427535 w 8097386"/>
              <a:gd name="connsiteY4" fmla="*/ 489098 h 2573079"/>
              <a:gd name="connsiteX5" fmla="*/ 7427535 w 8097386"/>
              <a:gd name="connsiteY5" fmla="*/ 616689 h 2573079"/>
              <a:gd name="connsiteX6" fmla="*/ 7363740 w 8097386"/>
              <a:gd name="connsiteY6" fmla="*/ 765545 h 2573079"/>
              <a:gd name="connsiteX7" fmla="*/ 7363740 w 8097386"/>
              <a:gd name="connsiteY7" fmla="*/ 946298 h 2573079"/>
              <a:gd name="connsiteX8" fmla="*/ 7353107 w 8097386"/>
              <a:gd name="connsiteY8" fmla="*/ 1095154 h 2573079"/>
              <a:gd name="connsiteX9" fmla="*/ 7363740 w 8097386"/>
              <a:gd name="connsiteY9" fmla="*/ 1190847 h 2573079"/>
              <a:gd name="connsiteX10" fmla="*/ 7385005 w 8097386"/>
              <a:gd name="connsiteY10" fmla="*/ 1371600 h 2573079"/>
              <a:gd name="connsiteX11" fmla="*/ 7385005 w 8097386"/>
              <a:gd name="connsiteY11" fmla="*/ 1541721 h 2573079"/>
              <a:gd name="connsiteX12" fmla="*/ 7278679 w 8097386"/>
              <a:gd name="connsiteY12" fmla="*/ 1584252 h 2573079"/>
              <a:gd name="connsiteX13" fmla="*/ 7023498 w 8097386"/>
              <a:gd name="connsiteY13" fmla="*/ 1616149 h 2573079"/>
              <a:gd name="connsiteX14" fmla="*/ 6789581 w 8097386"/>
              <a:gd name="connsiteY14" fmla="*/ 1562986 h 2573079"/>
              <a:gd name="connsiteX15" fmla="*/ 6459972 w 8097386"/>
              <a:gd name="connsiteY15" fmla="*/ 1446028 h 2573079"/>
              <a:gd name="connsiteX16" fmla="*/ 6130363 w 8097386"/>
              <a:gd name="connsiteY16" fmla="*/ 1371600 h 2573079"/>
              <a:gd name="connsiteX17" fmla="*/ 5960242 w 8097386"/>
              <a:gd name="connsiteY17" fmla="*/ 1339703 h 2573079"/>
              <a:gd name="connsiteX18" fmla="*/ 5566837 w 8097386"/>
              <a:gd name="connsiteY18" fmla="*/ 1371600 h 2573079"/>
              <a:gd name="connsiteX19" fmla="*/ 5417981 w 8097386"/>
              <a:gd name="connsiteY19" fmla="*/ 1371600 h 2573079"/>
              <a:gd name="connsiteX20" fmla="*/ 5322288 w 8097386"/>
              <a:gd name="connsiteY20" fmla="*/ 1339703 h 2573079"/>
              <a:gd name="connsiteX21" fmla="*/ 5290391 w 8097386"/>
              <a:gd name="connsiteY21" fmla="*/ 1297172 h 2573079"/>
              <a:gd name="connsiteX22" fmla="*/ 5279758 w 8097386"/>
              <a:gd name="connsiteY22" fmla="*/ 1105786 h 2573079"/>
              <a:gd name="connsiteX23" fmla="*/ 5141535 w 8097386"/>
              <a:gd name="connsiteY23" fmla="*/ 1084521 h 2573079"/>
              <a:gd name="connsiteX24" fmla="*/ 4971414 w 8097386"/>
              <a:gd name="connsiteY24" fmla="*/ 1041991 h 2573079"/>
              <a:gd name="connsiteX25" fmla="*/ 4854456 w 8097386"/>
              <a:gd name="connsiteY25" fmla="*/ 1010093 h 2573079"/>
              <a:gd name="connsiteX26" fmla="*/ 4705600 w 8097386"/>
              <a:gd name="connsiteY26" fmla="*/ 967563 h 2573079"/>
              <a:gd name="connsiteX27" fmla="*/ 4694967 w 8097386"/>
              <a:gd name="connsiteY27" fmla="*/ 925033 h 2573079"/>
              <a:gd name="connsiteX28" fmla="*/ 4652437 w 8097386"/>
              <a:gd name="connsiteY28" fmla="*/ 839972 h 2573079"/>
              <a:gd name="connsiteX29" fmla="*/ 4439786 w 8097386"/>
              <a:gd name="connsiteY29" fmla="*/ 786810 h 2573079"/>
              <a:gd name="connsiteX30" fmla="*/ 4301563 w 8097386"/>
              <a:gd name="connsiteY30" fmla="*/ 744279 h 2573079"/>
              <a:gd name="connsiteX31" fmla="*/ 4205870 w 8097386"/>
              <a:gd name="connsiteY31" fmla="*/ 754912 h 2573079"/>
              <a:gd name="connsiteX32" fmla="*/ 4120809 w 8097386"/>
              <a:gd name="connsiteY32" fmla="*/ 808075 h 2573079"/>
              <a:gd name="connsiteX33" fmla="*/ 4088912 w 8097386"/>
              <a:gd name="connsiteY33" fmla="*/ 861238 h 2573079"/>
              <a:gd name="connsiteX34" fmla="*/ 3982586 w 8097386"/>
              <a:gd name="connsiteY34" fmla="*/ 882503 h 2573079"/>
              <a:gd name="connsiteX35" fmla="*/ 3684874 w 8097386"/>
              <a:gd name="connsiteY35" fmla="*/ 861238 h 2573079"/>
              <a:gd name="connsiteX36" fmla="*/ 3493488 w 8097386"/>
              <a:gd name="connsiteY36" fmla="*/ 935665 h 2573079"/>
              <a:gd name="connsiteX37" fmla="*/ 3312735 w 8097386"/>
              <a:gd name="connsiteY37" fmla="*/ 1063256 h 2573079"/>
              <a:gd name="connsiteX38" fmla="*/ 3227674 w 8097386"/>
              <a:gd name="connsiteY38" fmla="*/ 1137684 h 2573079"/>
              <a:gd name="connsiteX39" fmla="*/ 3419060 w 8097386"/>
              <a:gd name="connsiteY39" fmla="*/ 1286540 h 2573079"/>
              <a:gd name="connsiteX40" fmla="*/ 3525386 w 8097386"/>
              <a:gd name="connsiteY40" fmla="*/ 1360968 h 2573079"/>
              <a:gd name="connsiteX41" fmla="*/ 3525386 w 8097386"/>
              <a:gd name="connsiteY41" fmla="*/ 1360968 h 2573079"/>
              <a:gd name="connsiteX42" fmla="*/ 3238307 w 8097386"/>
              <a:gd name="connsiteY42" fmla="*/ 1414131 h 2573079"/>
              <a:gd name="connsiteX43" fmla="*/ 2993758 w 8097386"/>
              <a:gd name="connsiteY43" fmla="*/ 1350335 h 2573079"/>
              <a:gd name="connsiteX44" fmla="*/ 2834270 w 8097386"/>
              <a:gd name="connsiteY44" fmla="*/ 1318438 h 2573079"/>
              <a:gd name="connsiteX45" fmla="*/ 2706679 w 8097386"/>
              <a:gd name="connsiteY45" fmla="*/ 1307805 h 2573079"/>
              <a:gd name="connsiteX46" fmla="*/ 2621619 w 8097386"/>
              <a:gd name="connsiteY46" fmla="*/ 1350335 h 2573079"/>
              <a:gd name="connsiteX47" fmla="*/ 2419600 w 8097386"/>
              <a:gd name="connsiteY47" fmla="*/ 1477926 h 2573079"/>
              <a:gd name="connsiteX48" fmla="*/ 2217581 w 8097386"/>
              <a:gd name="connsiteY48" fmla="*/ 1573619 h 2573079"/>
              <a:gd name="connsiteX49" fmla="*/ 1909237 w 8097386"/>
              <a:gd name="connsiteY49" fmla="*/ 1658679 h 2573079"/>
              <a:gd name="connsiteX50" fmla="*/ 1622158 w 8097386"/>
              <a:gd name="connsiteY50" fmla="*/ 1679945 h 2573079"/>
              <a:gd name="connsiteX51" fmla="*/ 1441405 w 8097386"/>
              <a:gd name="connsiteY51" fmla="*/ 1743740 h 2573079"/>
              <a:gd name="connsiteX52" fmla="*/ 1218121 w 8097386"/>
              <a:gd name="connsiteY52" fmla="*/ 1754372 h 2573079"/>
              <a:gd name="connsiteX53" fmla="*/ 1133060 w 8097386"/>
              <a:gd name="connsiteY53" fmla="*/ 1786270 h 2573079"/>
              <a:gd name="connsiteX54" fmla="*/ 37907 w 8097386"/>
              <a:gd name="connsiteY54" fmla="*/ 1275908 h 2573079"/>
              <a:gd name="connsiteX55" fmla="*/ 484474 w 8097386"/>
              <a:gd name="connsiteY55" fmla="*/ 2573079 h 2573079"/>
              <a:gd name="connsiteX56" fmla="*/ 1590260 w 8097386"/>
              <a:gd name="connsiteY56" fmla="*/ 2286000 h 2573079"/>
              <a:gd name="connsiteX57" fmla="*/ 2111256 w 8097386"/>
              <a:gd name="connsiteY57" fmla="*/ 2307265 h 2573079"/>
              <a:gd name="connsiteX58" fmla="*/ 2260112 w 8097386"/>
              <a:gd name="connsiteY58" fmla="*/ 2137145 h 2573079"/>
              <a:gd name="connsiteX59" fmla="*/ 2472763 w 8097386"/>
              <a:gd name="connsiteY59" fmla="*/ 1850065 h 2573079"/>
              <a:gd name="connsiteX60" fmla="*/ 2494028 w 8097386"/>
              <a:gd name="connsiteY60" fmla="*/ 1807535 h 2573079"/>
              <a:gd name="connsiteX61" fmla="*/ 2600354 w 8097386"/>
              <a:gd name="connsiteY61" fmla="*/ 1733107 h 2573079"/>
              <a:gd name="connsiteX62" fmla="*/ 2685414 w 8097386"/>
              <a:gd name="connsiteY62" fmla="*/ 1690577 h 2573079"/>
              <a:gd name="connsiteX63" fmla="*/ 2632251 w 8097386"/>
              <a:gd name="connsiteY63" fmla="*/ 1584252 h 2573079"/>
              <a:gd name="connsiteX64" fmla="*/ 2674781 w 8097386"/>
              <a:gd name="connsiteY64" fmla="*/ 1467293 h 2573079"/>
              <a:gd name="connsiteX65" fmla="*/ 2749209 w 8097386"/>
              <a:gd name="connsiteY65" fmla="*/ 1403498 h 2573079"/>
              <a:gd name="connsiteX66" fmla="*/ 2770474 w 8097386"/>
              <a:gd name="connsiteY66" fmla="*/ 1339703 h 2573079"/>
              <a:gd name="connsiteX67" fmla="*/ 2961860 w 8097386"/>
              <a:gd name="connsiteY67" fmla="*/ 1339703 h 2573079"/>
              <a:gd name="connsiteX68" fmla="*/ 3131981 w 8097386"/>
              <a:gd name="connsiteY68" fmla="*/ 1435396 h 2573079"/>
              <a:gd name="connsiteX69" fmla="*/ 3280837 w 8097386"/>
              <a:gd name="connsiteY69" fmla="*/ 1467293 h 2573079"/>
              <a:gd name="connsiteX70" fmla="*/ 3419060 w 8097386"/>
              <a:gd name="connsiteY70" fmla="*/ 1499191 h 2573079"/>
              <a:gd name="connsiteX71" fmla="*/ 3567916 w 8097386"/>
              <a:gd name="connsiteY71" fmla="*/ 1499191 h 2573079"/>
              <a:gd name="connsiteX72" fmla="*/ 3663609 w 8097386"/>
              <a:gd name="connsiteY72" fmla="*/ 1477926 h 2573079"/>
              <a:gd name="connsiteX73" fmla="*/ 3684874 w 8097386"/>
              <a:gd name="connsiteY73" fmla="*/ 1403498 h 2573079"/>
              <a:gd name="connsiteX74" fmla="*/ 3674242 w 8097386"/>
              <a:gd name="connsiteY74" fmla="*/ 1329070 h 2573079"/>
              <a:gd name="connsiteX75" fmla="*/ 3599814 w 8097386"/>
              <a:gd name="connsiteY75" fmla="*/ 1275907 h 2573079"/>
              <a:gd name="connsiteX76" fmla="*/ 3429693 w 8097386"/>
              <a:gd name="connsiteY76" fmla="*/ 1222745 h 2573079"/>
              <a:gd name="connsiteX77" fmla="*/ 3334000 w 8097386"/>
              <a:gd name="connsiteY77" fmla="*/ 1158949 h 2573079"/>
              <a:gd name="connsiteX78" fmla="*/ 3450958 w 8097386"/>
              <a:gd name="connsiteY78" fmla="*/ 1105786 h 2573079"/>
              <a:gd name="connsiteX79" fmla="*/ 3578549 w 8097386"/>
              <a:gd name="connsiteY79" fmla="*/ 1063256 h 2573079"/>
              <a:gd name="connsiteX80" fmla="*/ 3674242 w 8097386"/>
              <a:gd name="connsiteY80" fmla="*/ 978196 h 2573079"/>
              <a:gd name="connsiteX81" fmla="*/ 3854995 w 8097386"/>
              <a:gd name="connsiteY81" fmla="*/ 935665 h 2573079"/>
              <a:gd name="connsiteX82" fmla="*/ 3971954 w 8097386"/>
              <a:gd name="connsiteY82" fmla="*/ 946298 h 2573079"/>
              <a:gd name="connsiteX83" fmla="*/ 4099544 w 8097386"/>
              <a:gd name="connsiteY83" fmla="*/ 946298 h 2573079"/>
              <a:gd name="connsiteX84" fmla="*/ 4205870 w 8097386"/>
              <a:gd name="connsiteY84" fmla="*/ 850605 h 2573079"/>
              <a:gd name="connsiteX85" fmla="*/ 4375991 w 8097386"/>
              <a:gd name="connsiteY85" fmla="*/ 818707 h 2573079"/>
              <a:gd name="connsiteX86" fmla="*/ 4514214 w 8097386"/>
              <a:gd name="connsiteY86" fmla="*/ 829340 h 2573079"/>
              <a:gd name="connsiteX87" fmla="*/ 4567377 w 8097386"/>
              <a:gd name="connsiteY87" fmla="*/ 871870 h 2573079"/>
              <a:gd name="connsiteX88" fmla="*/ 4546112 w 8097386"/>
              <a:gd name="connsiteY88" fmla="*/ 956931 h 2573079"/>
              <a:gd name="connsiteX89" fmla="*/ 4641805 w 8097386"/>
              <a:gd name="connsiteY89" fmla="*/ 1020726 h 2573079"/>
              <a:gd name="connsiteX90" fmla="*/ 4875721 w 8097386"/>
              <a:gd name="connsiteY90" fmla="*/ 1084521 h 2573079"/>
              <a:gd name="connsiteX91" fmla="*/ 5024577 w 8097386"/>
              <a:gd name="connsiteY91" fmla="*/ 1137684 h 2573079"/>
              <a:gd name="connsiteX92" fmla="*/ 5130902 w 8097386"/>
              <a:gd name="connsiteY92" fmla="*/ 1190847 h 2573079"/>
              <a:gd name="connsiteX93" fmla="*/ 5120270 w 8097386"/>
              <a:gd name="connsiteY93" fmla="*/ 1297172 h 2573079"/>
              <a:gd name="connsiteX94" fmla="*/ 5120270 w 8097386"/>
              <a:gd name="connsiteY94" fmla="*/ 1360968 h 2573079"/>
              <a:gd name="connsiteX95" fmla="*/ 5205330 w 8097386"/>
              <a:gd name="connsiteY95" fmla="*/ 1414131 h 2573079"/>
              <a:gd name="connsiteX96" fmla="*/ 5375451 w 8097386"/>
              <a:gd name="connsiteY96" fmla="*/ 1488558 h 2573079"/>
              <a:gd name="connsiteX97" fmla="*/ 5545572 w 8097386"/>
              <a:gd name="connsiteY97" fmla="*/ 1499191 h 2573079"/>
              <a:gd name="connsiteX98" fmla="*/ 5705060 w 8097386"/>
              <a:gd name="connsiteY98" fmla="*/ 1509824 h 2573079"/>
              <a:gd name="connsiteX99" fmla="*/ 5832651 w 8097386"/>
              <a:gd name="connsiteY99" fmla="*/ 1509824 h 2573079"/>
              <a:gd name="connsiteX100" fmla="*/ 5970874 w 8097386"/>
              <a:gd name="connsiteY100" fmla="*/ 1509824 h 2573079"/>
              <a:gd name="connsiteX101" fmla="*/ 6109098 w 8097386"/>
              <a:gd name="connsiteY101" fmla="*/ 1531089 h 2573079"/>
              <a:gd name="connsiteX102" fmla="*/ 6226056 w 8097386"/>
              <a:gd name="connsiteY102" fmla="*/ 1541721 h 2573079"/>
              <a:gd name="connsiteX103" fmla="*/ 6332381 w 8097386"/>
              <a:gd name="connsiteY103" fmla="*/ 1562986 h 2573079"/>
              <a:gd name="connsiteX104" fmla="*/ 6428074 w 8097386"/>
              <a:gd name="connsiteY104" fmla="*/ 1584252 h 2573079"/>
              <a:gd name="connsiteX105" fmla="*/ 6502502 w 8097386"/>
              <a:gd name="connsiteY105" fmla="*/ 1637414 h 2573079"/>
              <a:gd name="connsiteX106" fmla="*/ 6502502 w 8097386"/>
              <a:gd name="connsiteY106" fmla="*/ 1754372 h 2573079"/>
              <a:gd name="connsiteX107" fmla="*/ 6534400 w 8097386"/>
              <a:gd name="connsiteY107" fmla="*/ 1935126 h 2573079"/>
              <a:gd name="connsiteX108" fmla="*/ 6725786 w 8097386"/>
              <a:gd name="connsiteY108" fmla="*/ 2009554 h 2573079"/>
              <a:gd name="connsiteX109" fmla="*/ 6864009 w 8097386"/>
              <a:gd name="connsiteY109" fmla="*/ 2041452 h 2573079"/>
              <a:gd name="connsiteX110" fmla="*/ 7129823 w 8097386"/>
              <a:gd name="connsiteY110" fmla="*/ 2083982 h 2573079"/>
              <a:gd name="connsiteX111" fmla="*/ 7342474 w 8097386"/>
              <a:gd name="connsiteY111" fmla="*/ 2094614 h 2573079"/>
              <a:gd name="connsiteX112" fmla="*/ 7533860 w 8097386"/>
              <a:gd name="connsiteY112" fmla="*/ 2094614 h 2573079"/>
              <a:gd name="connsiteX113" fmla="*/ 7799674 w 8097386"/>
              <a:gd name="connsiteY113" fmla="*/ 1956391 h 2573079"/>
              <a:gd name="connsiteX114" fmla="*/ 7948530 w 8097386"/>
              <a:gd name="connsiteY114" fmla="*/ 1903228 h 2573079"/>
              <a:gd name="connsiteX115" fmla="*/ 8076121 w 8097386"/>
              <a:gd name="connsiteY115" fmla="*/ 1765005 h 2573079"/>
              <a:gd name="connsiteX116" fmla="*/ 8097386 w 8097386"/>
              <a:gd name="connsiteY116" fmla="*/ 1520456 h 2573079"/>
              <a:gd name="connsiteX117" fmla="*/ 8086754 w 8097386"/>
              <a:gd name="connsiteY117" fmla="*/ 1382233 h 2573079"/>
              <a:gd name="connsiteX118" fmla="*/ 7959163 w 8097386"/>
              <a:gd name="connsiteY118" fmla="*/ 1265275 h 2573079"/>
              <a:gd name="connsiteX119" fmla="*/ 7927265 w 8097386"/>
              <a:gd name="connsiteY119" fmla="*/ 1084521 h 2573079"/>
              <a:gd name="connsiteX120" fmla="*/ 7852837 w 8097386"/>
              <a:gd name="connsiteY120" fmla="*/ 925033 h 2573079"/>
              <a:gd name="connsiteX121" fmla="*/ 7874102 w 8097386"/>
              <a:gd name="connsiteY121" fmla="*/ 786810 h 2573079"/>
              <a:gd name="connsiteX122" fmla="*/ 7842205 w 8097386"/>
              <a:gd name="connsiteY122" fmla="*/ 691117 h 2573079"/>
              <a:gd name="connsiteX123" fmla="*/ 7778409 w 8097386"/>
              <a:gd name="connsiteY123" fmla="*/ 627321 h 2573079"/>
              <a:gd name="connsiteX124" fmla="*/ 7703981 w 8097386"/>
              <a:gd name="connsiteY124" fmla="*/ 499731 h 2573079"/>
              <a:gd name="connsiteX125" fmla="*/ 7640186 w 8097386"/>
              <a:gd name="connsiteY125" fmla="*/ 425303 h 2573079"/>
              <a:gd name="connsiteX126" fmla="*/ 7587023 w 8097386"/>
              <a:gd name="connsiteY126" fmla="*/ 297712 h 2573079"/>
              <a:gd name="connsiteX127" fmla="*/ 7555126 w 8097386"/>
              <a:gd name="connsiteY127" fmla="*/ 191386 h 2573079"/>
              <a:gd name="connsiteX128" fmla="*/ 7555126 w 8097386"/>
              <a:gd name="connsiteY128" fmla="*/ 191386 h 2573079"/>
              <a:gd name="connsiteX129" fmla="*/ 7406270 w 8097386"/>
              <a:gd name="connsiteY129" fmla="*/ 116958 h 2573079"/>
              <a:gd name="connsiteX130" fmla="*/ 7353107 w 8097386"/>
              <a:gd name="connsiteY130" fmla="*/ 116958 h 2573079"/>
              <a:gd name="connsiteX0" fmla="*/ 7172354 w 8097386"/>
              <a:gd name="connsiteY0" fmla="*/ 0 h 2573079"/>
              <a:gd name="connsiteX1" fmla="*/ 7321209 w 8097386"/>
              <a:gd name="connsiteY1" fmla="*/ 148856 h 2573079"/>
              <a:gd name="connsiteX2" fmla="*/ 7342474 w 8097386"/>
              <a:gd name="connsiteY2" fmla="*/ 233917 h 2573079"/>
              <a:gd name="connsiteX3" fmla="*/ 7342474 w 8097386"/>
              <a:gd name="connsiteY3" fmla="*/ 350875 h 2573079"/>
              <a:gd name="connsiteX4" fmla="*/ 7427535 w 8097386"/>
              <a:gd name="connsiteY4" fmla="*/ 489098 h 2573079"/>
              <a:gd name="connsiteX5" fmla="*/ 7427535 w 8097386"/>
              <a:gd name="connsiteY5" fmla="*/ 616689 h 2573079"/>
              <a:gd name="connsiteX6" fmla="*/ 7363740 w 8097386"/>
              <a:gd name="connsiteY6" fmla="*/ 765545 h 2573079"/>
              <a:gd name="connsiteX7" fmla="*/ 7363740 w 8097386"/>
              <a:gd name="connsiteY7" fmla="*/ 946298 h 2573079"/>
              <a:gd name="connsiteX8" fmla="*/ 7353107 w 8097386"/>
              <a:gd name="connsiteY8" fmla="*/ 1095154 h 2573079"/>
              <a:gd name="connsiteX9" fmla="*/ 7363740 w 8097386"/>
              <a:gd name="connsiteY9" fmla="*/ 1190847 h 2573079"/>
              <a:gd name="connsiteX10" fmla="*/ 7385005 w 8097386"/>
              <a:gd name="connsiteY10" fmla="*/ 1371600 h 2573079"/>
              <a:gd name="connsiteX11" fmla="*/ 7385005 w 8097386"/>
              <a:gd name="connsiteY11" fmla="*/ 1541721 h 2573079"/>
              <a:gd name="connsiteX12" fmla="*/ 7278679 w 8097386"/>
              <a:gd name="connsiteY12" fmla="*/ 1584252 h 2573079"/>
              <a:gd name="connsiteX13" fmla="*/ 7023498 w 8097386"/>
              <a:gd name="connsiteY13" fmla="*/ 1616149 h 2573079"/>
              <a:gd name="connsiteX14" fmla="*/ 6789581 w 8097386"/>
              <a:gd name="connsiteY14" fmla="*/ 1562986 h 2573079"/>
              <a:gd name="connsiteX15" fmla="*/ 6459972 w 8097386"/>
              <a:gd name="connsiteY15" fmla="*/ 1446028 h 2573079"/>
              <a:gd name="connsiteX16" fmla="*/ 6130363 w 8097386"/>
              <a:gd name="connsiteY16" fmla="*/ 1371600 h 2573079"/>
              <a:gd name="connsiteX17" fmla="*/ 5960242 w 8097386"/>
              <a:gd name="connsiteY17" fmla="*/ 1339703 h 2573079"/>
              <a:gd name="connsiteX18" fmla="*/ 5566837 w 8097386"/>
              <a:gd name="connsiteY18" fmla="*/ 1371600 h 2573079"/>
              <a:gd name="connsiteX19" fmla="*/ 5417981 w 8097386"/>
              <a:gd name="connsiteY19" fmla="*/ 1371600 h 2573079"/>
              <a:gd name="connsiteX20" fmla="*/ 5322288 w 8097386"/>
              <a:gd name="connsiteY20" fmla="*/ 1339703 h 2573079"/>
              <a:gd name="connsiteX21" fmla="*/ 5290391 w 8097386"/>
              <a:gd name="connsiteY21" fmla="*/ 1297172 h 2573079"/>
              <a:gd name="connsiteX22" fmla="*/ 5279758 w 8097386"/>
              <a:gd name="connsiteY22" fmla="*/ 1105786 h 2573079"/>
              <a:gd name="connsiteX23" fmla="*/ 5141535 w 8097386"/>
              <a:gd name="connsiteY23" fmla="*/ 1084521 h 2573079"/>
              <a:gd name="connsiteX24" fmla="*/ 4971414 w 8097386"/>
              <a:gd name="connsiteY24" fmla="*/ 1041991 h 2573079"/>
              <a:gd name="connsiteX25" fmla="*/ 4854456 w 8097386"/>
              <a:gd name="connsiteY25" fmla="*/ 1010093 h 2573079"/>
              <a:gd name="connsiteX26" fmla="*/ 4705600 w 8097386"/>
              <a:gd name="connsiteY26" fmla="*/ 967563 h 2573079"/>
              <a:gd name="connsiteX27" fmla="*/ 4694967 w 8097386"/>
              <a:gd name="connsiteY27" fmla="*/ 925033 h 2573079"/>
              <a:gd name="connsiteX28" fmla="*/ 4652437 w 8097386"/>
              <a:gd name="connsiteY28" fmla="*/ 839972 h 2573079"/>
              <a:gd name="connsiteX29" fmla="*/ 4439786 w 8097386"/>
              <a:gd name="connsiteY29" fmla="*/ 786810 h 2573079"/>
              <a:gd name="connsiteX30" fmla="*/ 4301563 w 8097386"/>
              <a:gd name="connsiteY30" fmla="*/ 744279 h 2573079"/>
              <a:gd name="connsiteX31" fmla="*/ 4205870 w 8097386"/>
              <a:gd name="connsiteY31" fmla="*/ 754912 h 2573079"/>
              <a:gd name="connsiteX32" fmla="*/ 4120809 w 8097386"/>
              <a:gd name="connsiteY32" fmla="*/ 808075 h 2573079"/>
              <a:gd name="connsiteX33" fmla="*/ 4088912 w 8097386"/>
              <a:gd name="connsiteY33" fmla="*/ 861238 h 2573079"/>
              <a:gd name="connsiteX34" fmla="*/ 3982586 w 8097386"/>
              <a:gd name="connsiteY34" fmla="*/ 882503 h 2573079"/>
              <a:gd name="connsiteX35" fmla="*/ 3684874 w 8097386"/>
              <a:gd name="connsiteY35" fmla="*/ 861238 h 2573079"/>
              <a:gd name="connsiteX36" fmla="*/ 3493488 w 8097386"/>
              <a:gd name="connsiteY36" fmla="*/ 935665 h 2573079"/>
              <a:gd name="connsiteX37" fmla="*/ 3312735 w 8097386"/>
              <a:gd name="connsiteY37" fmla="*/ 1063256 h 2573079"/>
              <a:gd name="connsiteX38" fmla="*/ 3227674 w 8097386"/>
              <a:gd name="connsiteY38" fmla="*/ 1137684 h 2573079"/>
              <a:gd name="connsiteX39" fmla="*/ 3419060 w 8097386"/>
              <a:gd name="connsiteY39" fmla="*/ 1286540 h 2573079"/>
              <a:gd name="connsiteX40" fmla="*/ 3525386 w 8097386"/>
              <a:gd name="connsiteY40" fmla="*/ 1360968 h 2573079"/>
              <a:gd name="connsiteX41" fmla="*/ 3525386 w 8097386"/>
              <a:gd name="connsiteY41" fmla="*/ 1360968 h 2573079"/>
              <a:gd name="connsiteX42" fmla="*/ 3238307 w 8097386"/>
              <a:gd name="connsiteY42" fmla="*/ 1414131 h 2573079"/>
              <a:gd name="connsiteX43" fmla="*/ 2993758 w 8097386"/>
              <a:gd name="connsiteY43" fmla="*/ 1414131 h 2573079"/>
              <a:gd name="connsiteX44" fmla="*/ 2834270 w 8097386"/>
              <a:gd name="connsiteY44" fmla="*/ 1318438 h 2573079"/>
              <a:gd name="connsiteX45" fmla="*/ 2706679 w 8097386"/>
              <a:gd name="connsiteY45" fmla="*/ 1307805 h 2573079"/>
              <a:gd name="connsiteX46" fmla="*/ 2621619 w 8097386"/>
              <a:gd name="connsiteY46" fmla="*/ 1350335 h 2573079"/>
              <a:gd name="connsiteX47" fmla="*/ 2419600 w 8097386"/>
              <a:gd name="connsiteY47" fmla="*/ 1477926 h 2573079"/>
              <a:gd name="connsiteX48" fmla="*/ 2217581 w 8097386"/>
              <a:gd name="connsiteY48" fmla="*/ 1573619 h 2573079"/>
              <a:gd name="connsiteX49" fmla="*/ 1909237 w 8097386"/>
              <a:gd name="connsiteY49" fmla="*/ 1658679 h 2573079"/>
              <a:gd name="connsiteX50" fmla="*/ 1622158 w 8097386"/>
              <a:gd name="connsiteY50" fmla="*/ 1679945 h 2573079"/>
              <a:gd name="connsiteX51" fmla="*/ 1441405 w 8097386"/>
              <a:gd name="connsiteY51" fmla="*/ 1743740 h 2573079"/>
              <a:gd name="connsiteX52" fmla="*/ 1218121 w 8097386"/>
              <a:gd name="connsiteY52" fmla="*/ 1754372 h 2573079"/>
              <a:gd name="connsiteX53" fmla="*/ 1133060 w 8097386"/>
              <a:gd name="connsiteY53" fmla="*/ 1786270 h 2573079"/>
              <a:gd name="connsiteX54" fmla="*/ 37907 w 8097386"/>
              <a:gd name="connsiteY54" fmla="*/ 1275908 h 2573079"/>
              <a:gd name="connsiteX55" fmla="*/ 484474 w 8097386"/>
              <a:gd name="connsiteY55" fmla="*/ 2573079 h 2573079"/>
              <a:gd name="connsiteX56" fmla="*/ 1590260 w 8097386"/>
              <a:gd name="connsiteY56" fmla="*/ 2286000 h 2573079"/>
              <a:gd name="connsiteX57" fmla="*/ 2111256 w 8097386"/>
              <a:gd name="connsiteY57" fmla="*/ 2307265 h 2573079"/>
              <a:gd name="connsiteX58" fmla="*/ 2260112 w 8097386"/>
              <a:gd name="connsiteY58" fmla="*/ 2137145 h 2573079"/>
              <a:gd name="connsiteX59" fmla="*/ 2472763 w 8097386"/>
              <a:gd name="connsiteY59" fmla="*/ 1850065 h 2573079"/>
              <a:gd name="connsiteX60" fmla="*/ 2494028 w 8097386"/>
              <a:gd name="connsiteY60" fmla="*/ 1807535 h 2573079"/>
              <a:gd name="connsiteX61" fmla="*/ 2600354 w 8097386"/>
              <a:gd name="connsiteY61" fmla="*/ 1733107 h 2573079"/>
              <a:gd name="connsiteX62" fmla="*/ 2685414 w 8097386"/>
              <a:gd name="connsiteY62" fmla="*/ 1690577 h 2573079"/>
              <a:gd name="connsiteX63" fmla="*/ 2632251 w 8097386"/>
              <a:gd name="connsiteY63" fmla="*/ 1584252 h 2573079"/>
              <a:gd name="connsiteX64" fmla="*/ 2674781 w 8097386"/>
              <a:gd name="connsiteY64" fmla="*/ 1467293 h 2573079"/>
              <a:gd name="connsiteX65" fmla="*/ 2749209 w 8097386"/>
              <a:gd name="connsiteY65" fmla="*/ 1403498 h 2573079"/>
              <a:gd name="connsiteX66" fmla="*/ 2770474 w 8097386"/>
              <a:gd name="connsiteY66" fmla="*/ 1339703 h 2573079"/>
              <a:gd name="connsiteX67" fmla="*/ 2961860 w 8097386"/>
              <a:gd name="connsiteY67" fmla="*/ 1339703 h 2573079"/>
              <a:gd name="connsiteX68" fmla="*/ 3131981 w 8097386"/>
              <a:gd name="connsiteY68" fmla="*/ 1435396 h 2573079"/>
              <a:gd name="connsiteX69" fmla="*/ 3280837 w 8097386"/>
              <a:gd name="connsiteY69" fmla="*/ 1467293 h 2573079"/>
              <a:gd name="connsiteX70" fmla="*/ 3419060 w 8097386"/>
              <a:gd name="connsiteY70" fmla="*/ 1499191 h 2573079"/>
              <a:gd name="connsiteX71" fmla="*/ 3567916 w 8097386"/>
              <a:gd name="connsiteY71" fmla="*/ 1499191 h 2573079"/>
              <a:gd name="connsiteX72" fmla="*/ 3663609 w 8097386"/>
              <a:gd name="connsiteY72" fmla="*/ 1477926 h 2573079"/>
              <a:gd name="connsiteX73" fmla="*/ 3684874 w 8097386"/>
              <a:gd name="connsiteY73" fmla="*/ 1403498 h 2573079"/>
              <a:gd name="connsiteX74" fmla="*/ 3674242 w 8097386"/>
              <a:gd name="connsiteY74" fmla="*/ 1329070 h 2573079"/>
              <a:gd name="connsiteX75" fmla="*/ 3599814 w 8097386"/>
              <a:gd name="connsiteY75" fmla="*/ 1275907 h 2573079"/>
              <a:gd name="connsiteX76" fmla="*/ 3429693 w 8097386"/>
              <a:gd name="connsiteY76" fmla="*/ 1222745 h 2573079"/>
              <a:gd name="connsiteX77" fmla="*/ 3334000 w 8097386"/>
              <a:gd name="connsiteY77" fmla="*/ 1158949 h 2573079"/>
              <a:gd name="connsiteX78" fmla="*/ 3450958 w 8097386"/>
              <a:gd name="connsiteY78" fmla="*/ 1105786 h 2573079"/>
              <a:gd name="connsiteX79" fmla="*/ 3578549 w 8097386"/>
              <a:gd name="connsiteY79" fmla="*/ 1063256 h 2573079"/>
              <a:gd name="connsiteX80" fmla="*/ 3674242 w 8097386"/>
              <a:gd name="connsiteY80" fmla="*/ 978196 h 2573079"/>
              <a:gd name="connsiteX81" fmla="*/ 3854995 w 8097386"/>
              <a:gd name="connsiteY81" fmla="*/ 935665 h 2573079"/>
              <a:gd name="connsiteX82" fmla="*/ 3971954 w 8097386"/>
              <a:gd name="connsiteY82" fmla="*/ 946298 h 2573079"/>
              <a:gd name="connsiteX83" fmla="*/ 4099544 w 8097386"/>
              <a:gd name="connsiteY83" fmla="*/ 946298 h 2573079"/>
              <a:gd name="connsiteX84" fmla="*/ 4205870 w 8097386"/>
              <a:gd name="connsiteY84" fmla="*/ 850605 h 2573079"/>
              <a:gd name="connsiteX85" fmla="*/ 4375991 w 8097386"/>
              <a:gd name="connsiteY85" fmla="*/ 818707 h 2573079"/>
              <a:gd name="connsiteX86" fmla="*/ 4514214 w 8097386"/>
              <a:gd name="connsiteY86" fmla="*/ 829340 h 2573079"/>
              <a:gd name="connsiteX87" fmla="*/ 4567377 w 8097386"/>
              <a:gd name="connsiteY87" fmla="*/ 871870 h 2573079"/>
              <a:gd name="connsiteX88" fmla="*/ 4546112 w 8097386"/>
              <a:gd name="connsiteY88" fmla="*/ 956931 h 2573079"/>
              <a:gd name="connsiteX89" fmla="*/ 4641805 w 8097386"/>
              <a:gd name="connsiteY89" fmla="*/ 1020726 h 2573079"/>
              <a:gd name="connsiteX90" fmla="*/ 4875721 w 8097386"/>
              <a:gd name="connsiteY90" fmla="*/ 1084521 h 2573079"/>
              <a:gd name="connsiteX91" fmla="*/ 5024577 w 8097386"/>
              <a:gd name="connsiteY91" fmla="*/ 1137684 h 2573079"/>
              <a:gd name="connsiteX92" fmla="*/ 5130902 w 8097386"/>
              <a:gd name="connsiteY92" fmla="*/ 1190847 h 2573079"/>
              <a:gd name="connsiteX93" fmla="*/ 5120270 w 8097386"/>
              <a:gd name="connsiteY93" fmla="*/ 1297172 h 2573079"/>
              <a:gd name="connsiteX94" fmla="*/ 5120270 w 8097386"/>
              <a:gd name="connsiteY94" fmla="*/ 1360968 h 2573079"/>
              <a:gd name="connsiteX95" fmla="*/ 5205330 w 8097386"/>
              <a:gd name="connsiteY95" fmla="*/ 1414131 h 2573079"/>
              <a:gd name="connsiteX96" fmla="*/ 5375451 w 8097386"/>
              <a:gd name="connsiteY96" fmla="*/ 1488558 h 2573079"/>
              <a:gd name="connsiteX97" fmla="*/ 5545572 w 8097386"/>
              <a:gd name="connsiteY97" fmla="*/ 1499191 h 2573079"/>
              <a:gd name="connsiteX98" fmla="*/ 5705060 w 8097386"/>
              <a:gd name="connsiteY98" fmla="*/ 1509824 h 2573079"/>
              <a:gd name="connsiteX99" fmla="*/ 5832651 w 8097386"/>
              <a:gd name="connsiteY99" fmla="*/ 1509824 h 2573079"/>
              <a:gd name="connsiteX100" fmla="*/ 5970874 w 8097386"/>
              <a:gd name="connsiteY100" fmla="*/ 1509824 h 2573079"/>
              <a:gd name="connsiteX101" fmla="*/ 6109098 w 8097386"/>
              <a:gd name="connsiteY101" fmla="*/ 1531089 h 2573079"/>
              <a:gd name="connsiteX102" fmla="*/ 6226056 w 8097386"/>
              <a:gd name="connsiteY102" fmla="*/ 1541721 h 2573079"/>
              <a:gd name="connsiteX103" fmla="*/ 6332381 w 8097386"/>
              <a:gd name="connsiteY103" fmla="*/ 1562986 h 2573079"/>
              <a:gd name="connsiteX104" fmla="*/ 6428074 w 8097386"/>
              <a:gd name="connsiteY104" fmla="*/ 1584252 h 2573079"/>
              <a:gd name="connsiteX105" fmla="*/ 6502502 w 8097386"/>
              <a:gd name="connsiteY105" fmla="*/ 1637414 h 2573079"/>
              <a:gd name="connsiteX106" fmla="*/ 6502502 w 8097386"/>
              <a:gd name="connsiteY106" fmla="*/ 1754372 h 2573079"/>
              <a:gd name="connsiteX107" fmla="*/ 6534400 w 8097386"/>
              <a:gd name="connsiteY107" fmla="*/ 1935126 h 2573079"/>
              <a:gd name="connsiteX108" fmla="*/ 6725786 w 8097386"/>
              <a:gd name="connsiteY108" fmla="*/ 2009554 h 2573079"/>
              <a:gd name="connsiteX109" fmla="*/ 6864009 w 8097386"/>
              <a:gd name="connsiteY109" fmla="*/ 2041452 h 2573079"/>
              <a:gd name="connsiteX110" fmla="*/ 7129823 w 8097386"/>
              <a:gd name="connsiteY110" fmla="*/ 2083982 h 2573079"/>
              <a:gd name="connsiteX111" fmla="*/ 7342474 w 8097386"/>
              <a:gd name="connsiteY111" fmla="*/ 2094614 h 2573079"/>
              <a:gd name="connsiteX112" fmla="*/ 7533860 w 8097386"/>
              <a:gd name="connsiteY112" fmla="*/ 2094614 h 2573079"/>
              <a:gd name="connsiteX113" fmla="*/ 7799674 w 8097386"/>
              <a:gd name="connsiteY113" fmla="*/ 1956391 h 2573079"/>
              <a:gd name="connsiteX114" fmla="*/ 7948530 w 8097386"/>
              <a:gd name="connsiteY114" fmla="*/ 1903228 h 2573079"/>
              <a:gd name="connsiteX115" fmla="*/ 8076121 w 8097386"/>
              <a:gd name="connsiteY115" fmla="*/ 1765005 h 2573079"/>
              <a:gd name="connsiteX116" fmla="*/ 8097386 w 8097386"/>
              <a:gd name="connsiteY116" fmla="*/ 1520456 h 2573079"/>
              <a:gd name="connsiteX117" fmla="*/ 8086754 w 8097386"/>
              <a:gd name="connsiteY117" fmla="*/ 1382233 h 2573079"/>
              <a:gd name="connsiteX118" fmla="*/ 7959163 w 8097386"/>
              <a:gd name="connsiteY118" fmla="*/ 1265275 h 2573079"/>
              <a:gd name="connsiteX119" fmla="*/ 7927265 w 8097386"/>
              <a:gd name="connsiteY119" fmla="*/ 1084521 h 2573079"/>
              <a:gd name="connsiteX120" fmla="*/ 7852837 w 8097386"/>
              <a:gd name="connsiteY120" fmla="*/ 925033 h 2573079"/>
              <a:gd name="connsiteX121" fmla="*/ 7874102 w 8097386"/>
              <a:gd name="connsiteY121" fmla="*/ 786810 h 2573079"/>
              <a:gd name="connsiteX122" fmla="*/ 7842205 w 8097386"/>
              <a:gd name="connsiteY122" fmla="*/ 691117 h 2573079"/>
              <a:gd name="connsiteX123" fmla="*/ 7778409 w 8097386"/>
              <a:gd name="connsiteY123" fmla="*/ 627321 h 2573079"/>
              <a:gd name="connsiteX124" fmla="*/ 7703981 w 8097386"/>
              <a:gd name="connsiteY124" fmla="*/ 499731 h 2573079"/>
              <a:gd name="connsiteX125" fmla="*/ 7640186 w 8097386"/>
              <a:gd name="connsiteY125" fmla="*/ 425303 h 2573079"/>
              <a:gd name="connsiteX126" fmla="*/ 7587023 w 8097386"/>
              <a:gd name="connsiteY126" fmla="*/ 297712 h 2573079"/>
              <a:gd name="connsiteX127" fmla="*/ 7555126 w 8097386"/>
              <a:gd name="connsiteY127" fmla="*/ 191386 h 2573079"/>
              <a:gd name="connsiteX128" fmla="*/ 7555126 w 8097386"/>
              <a:gd name="connsiteY128" fmla="*/ 191386 h 2573079"/>
              <a:gd name="connsiteX129" fmla="*/ 7406270 w 8097386"/>
              <a:gd name="connsiteY129" fmla="*/ 116958 h 2573079"/>
              <a:gd name="connsiteX130" fmla="*/ 7353107 w 8097386"/>
              <a:gd name="connsiteY130" fmla="*/ 116958 h 2573079"/>
              <a:gd name="connsiteX0" fmla="*/ 7172354 w 8097386"/>
              <a:gd name="connsiteY0" fmla="*/ 0 h 2573079"/>
              <a:gd name="connsiteX1" fmla="*/ 7321209 w 8097386"/>
              <a:gd name="connsiteY1" fmla="*/ 148856 h 2573079"/>
              <a:gd name="connsiteX2" fmla="*/ 7342474 w 8097386"/>
              <a:gd name="connsiteY2" fmla="*/ 233917 h 2573079"/>
              <a:gd name="connsiteX3" fmla="*/ 7342474 w 8097386"/>
              <a:gd name="connsiteY3" fmla="*/ 350875 h 2573079"/>
              <a:gd name="connsiteX4" fmla="*/ 7427535 w 8097386"/>
              <a:gd name="connsiteY4" fmla="*/ 489098 h 2573079"/>
              <a:gd name="connsiteX5" fmla="*/ 7427535 w 8097386"/>
              <a:gd name="connsiteY5" fmla="*/ 616689 h 2573079"/>
              <a:gd name="connsiteX6" fmla="*/ 7363740 w 8097386"/>
              <a:gd name="connsiteY6" fmla="*/ 765545 h 2573079"/>
              <a:gd name="connsiteX7" fmla="*/ 7363740 w 8097386"/>
              <a:gd name="connsiteY7" fmla="*/ 946298 h 2573079"/>
              <a:gd name="connsiteX8" fmla="*/ 7353107 w 8097386"/>
              <a:gd name="connsiteY8" fmla="*/ 1095154 h 2573079"/>
              <a:gd name="connsiteX9" fmla="*/ 7363740 w 8097386"/>
              <a:gd name="connsiteY9" fmla="*/ 1190847 h 2573079"/>
              <a:gd name="connsiteX10" fmla="*/ 7385005 w 8097386"/>
              <a:gd name="connsiteY10" fmla="*/ 1371600 h 2573079"/>
              <a:gd name="connsiteX11" fmla="*/ 7385005 w 8097386"/>
              <a:gd name="connsiteY11" fmla="*/ 1541721 h 2573079"/>
              <a:gd name="connsiteX12" fmla="*/ 7278679 w 8097386"/>
              <a:gd name="connsiteY12" fmla="*/ 1584252 h 2573079"/>
              <a:gd name="connsiteX13" fmla="*/ 7023498 w 8097386"/>
              <a:gd name="connsiteY13" fmla="*/ 1616149 h 2573079"/>
              <a:gd name="connsiteX14" fmla="*/ 6789581 w 8097386"/>
              <a:gd name="connsiteY14" fmla="*/ 1562986 h 2573079"/>
              <a:gd name="connsiteX15" fmla="*/ 6459972 w 8097386"/>
              <a:gd name="connsiteY15" fmla="*/ 1446028 h 2573079"/>
              <a:gd name="connsiteX16" fmla="*/ 6130363 w 8097386"/>
              <a:gd name="connsiteY16" fmla="*/ 1371600 h 2573079"/>
              <a:gd name="connsiteX17" fmla="*/ 5960242 w 8097386"/>
              <a:gd name="connsiteY17" fmla="*/ 1339703 h 2573079"/>
              <a:gd name="connsiteX18" fmla="*/ 5566837 w 8097386"/>
              <a:gd name="connsiteY18" fmla="*/ 1371600 h 2573079"/>
              <a:gd name="connsiteX19" fmla="*/ 5417981 w 8097386"/>
              <a:gd name="connsiteY19" fmla="*/ 1371600 h 2573079"/>
              <a:gd name="connsiteX20" fmla="*/ 5322288 w 8097386"/>
              <a:gd name="connsiteY20" fmla="*/ 1339703 h 2573079"/>
              <a:gd name="connsiteX21" fmla="*/ 5290391 w 8097386"/>
              <a:gd name="connsiteY21" fmla="*/ 1297172 h 2573079"/>
              <a:gd name="connsiteX22" fmla="*/ 5279758 w 8097386"/>
              <a:gd name="connsiteY22" fmla="*/ 1105786 h 2573079"/>
              <a:gd name="connsiteX23" fmla="*/ 5141535 w 8097386"/>
              <a:gd name="connsiteY23" fmla="*/ 1084521 h 2573079"/>
              <a:gd name="connsiteX24" fmla="*/ 4971414 w 8097386"/>
              <a:gd name="connsiteY24" fmla="*/ 1041991 h 2573079"/>
              <a:gd name="connsiteX25" fmla="*/ 4854456 w 8097386"/>
              <a:gd name="connsiteY25" fmla="*/ 1010093 h 2573079"/>
              <a:gd name="connsiteX26" fmla="*/ 4705600 w 8097386"/>
              <a:gd name="connsiteY26" fmla="*/ 967563 h 2573079"/>
              <a:gd name="connsiteX27" fmla="*/ 4694967 w 8097386"/>
              <a:gd name="connsiteY27" fmla="*/ 925033 h 2573079"/>
              <a:gd name="connsiteX28" fmla="*/ 4652437 w 8097386"/>
              <a:gd name="connsiteY28" fmla="*/ 839972 h 2573079"/>
              <a:gd name="connsiteX29" fmla="*/ 4439786 w 8097386"/>
              <a:gd name="connsiteY29" fmla="*/ 786810 h 2573079"/>
              <a:gd name="connsiteX30" fmla="*/ 4301563 w 8097386"/>
              <a:gd name="connsiteY30" fmla="*/ 744279 h 2573079"/>
              <a:gd name="connsiteX31" fmla="*/ 4205870 w 8097386"/>
              <a:gd name="connsiteY31" fmla="*/ 754912 h 2573079"/>
              <a:gd name="connsiteX32" fmla="*/ 4120809 w 8097386"/>
              <a:gd name="connsiteY32" fmla="*/ 808075 h 2573079"/>
              <a:gd name="connsiteX33" fmla="*/ 4088912 w 8097386"/>
              <a:gd name="connsiteY33" fmla="*/ 861238 h 2573079"/>
              <a:gd name="connsiteX34" fmla="*/ 3982586 w 8097386"/>
              <a:gd name="connsiteY34" fmla="*/ 882503 h 2573079"/>
              <a:gd name="connsiteX35" fmla="*/ 3684874 w 8097386"/>
              <a:gd name="connsiteY35" fmla="*/ 861238 h 2573079"/>
              <a:gd name="connsiteX36" fmla="*/ 3493488 w 8097386"/>
              <a:gd name="connsiteY36" fmla="*/ 935665 h 2573079"/>
              <a:gd name="connsiteX37" fmla="*/ 3312735 w 8097386"/>
              <a:gd name="connsiteY37" fmla="*/ 1063256 h 2573079"/>
              <a:gd name="connsiteX38" fmla="*/ 3227674 w 8097386"/>
              <a:gd name="connsiteY38" fmla="*/ 1137684 h 2573079"/>
              <a:gd name="connsiteX39" fmla="*/ 3419060 w 8097386"/>
              <a:gd name="connsiteY39" fmla="*/ 1286540 h 2573079"/>
              <a:gd name="connsiteX40" fmla="*/ 3525386 w 8097386"/>
              <a:gd name="connsiteY40" fmla="*/ 1360968 h 2573079"/>
              <a:gd name="connsiteX41" fmla="*/ 3525386 w 8097386"/>
              <a:gd name="connsiteY41" fmla="*/ 1360968 h 2573079"/>
              <a:gd name="connsiteX42" fmla="*/ 3238307 w 8097386"/>
              <a:gd name="connsiteY42" fmla="*/ 1414131 h 2573079"/>
              <a:gd name="connsiteX43" fmla="*/ 2993758 w 8097386"/>
              <a:gd name="connsiteY43" fmla="*/ 1414131 h 2573079"/>
              <a:gd name="connsiteX44" fmla="*/ 2834270 w 8097386"/>
              <a:gd name="connsiteY44" fmla="*/ 1318438 h 2573079"/>
              <a:gd name="connsiteX45" fmla="*/ 2706679 w 8097386"/>
              <a:gd name="connsiteY45" fmla="*/ 1307805 h 2573079"/>
              <a:gd name="connsiteX46" fmla="*/ 2621619 w 8097386"/>
              <a:gd name="connsiteY46" fmla="*/ 1350335 h 2573079"/>
              <a:gd name="connsiteX47" fmla="*/ 2419600 w 8097386"/>
              <a:gd name="connsiteY47" fmla="*/ 1477926 h 2573079"/>
              <a:gd name="connsiteX48" fmla="*/ 2217581 w 8097386"/>
              <a:gd name="connsiteY48" fmla="*/ 1573619 h 2573079"/>
              <a:gd name="connsiteX49" fmla="*/ 1909237 w 8097386"/>
              <a:gd name="connsiteY49" fmla="*/ 1658679 h 2573079"/>
              <a:gd name="connsiteX50" fmla="*/ 1622158 w 8097386"/>
              <a:gd name="connsiteY50" fmla="*/ 1679945 h 2573079"/>
              <a:gd name="connsiteX51" fmla="*/ 1441405 w 8097386"/>
              <a:gd name="connsiteY51" fmla="*/ 1743740 h 2573079"/>
              <a:gd name="connsiteX52" fmla="*/ 1218121 w 8097386"/>
              <a:gd name="connsiteY52" fmla="*/ 1754372 h 2573079"/>
              <a:gd name="connsiteX53" fmla="*/ 1133060 w 8097386"/>
              <a:gd name="connsiteY53" fmla="*/ 1786270 h 2573079"/>
              <a:gd name="connsiteX54" fmla="*/ 37907 w 8097386"/>
              <a:gd name="connsiteY54" fmla="*/ 1275908 h 2573079"/>
              <a:gd name="connsiteX55" fmla="*/ 484474 w 8097386"/>
              <a:gd name="connsiteY55" fmla="*/ 2573079 h 2573079"/>
              <a:gd name="connsiteX56" fmla="*/ 1590260 w 8097386"/>
              <a:gd name="connsiteY56" fmla="*/ 2286000 h 2573079"/>
              <a:gd name="connsiteX57" fmla="*/ 2111256 w 8097386"/>
              <a:gd name="connsiteY57" fmla="*/ 2307265 h 2573079"/>
              <a:gd name="connsiteX58" fmla="*/ 2260112 w 8097386"/>
              <a:gd name="connsiteY58" fmla="*/ 2137145 h 2573079"/>
              <a:gd name="connsiteX59" fmla="*/ 2472763 w 8097386"/>
              <a:gd name="connsiteY59" fmla="*/ 1850065 h 2573079"/>
              <a:gd name="connsiteX60" fmla="*/ 2494028 w 8097386"/>
              <a:gd name="connsiteY60" fmla="*/ 1807535 h 2573079"/>
              <a:gd name="connsiteX61" fmla="*/ 2600354 w 8097386"/>
              <a:gd name="connsiteY61" fmla="*/ 1733107 h 2573079"/>
              <a:gd name="connsiteX62" fmla="*/ 2685414 w 8097386"/>
              <a:gd name="connsiteY62" fmla="*/ 1690577 h 2573079"/>
              <a:gd name="connsiteX63" fmla="*/ 2632251 w 8097386"/>
              <a:gd name="connsiteY63" fmla="*/ 1584252 h 2573079"/>
              <a:gd name="connsiteX64" fmla="*/ 2674781 w 8097386"/>
              <a:gd name="connsiteY64" fmla="*/ 1467293 h 2573079"/>
              <a:gd name="connsiteX65" fmla="*/ 2759841 w 8097386"/>
              <a:gd name="connsiteY65" fmla="*/ 1467293 h 2573079"/>
              <a:gd name="connsiteX66" fmla="*/ 2770474 w 8097386"/>
              <a:gd name="connsiteY66" fmla="*/ 1339703 h 2573079"/>
              <a:gd name="connsiteX67" fmla="*/ 2961860 w 8097386"/>
              <a:gd name="connsiteY67" fmla="*/ 1339703 h 2573079"/>
              <a:gd name="connsiteX68" fmla="*/ 3131981 w 8097386"/>
              <a:gd name="connsiteY68" fmla="*/ 1435396 h 2573079"/>
              <a:gd name="connsiteX69" fmla="*/ 3280837 w 8097386"/>
              <a:gd name="connsiteY69" fmla="*/ 1467293 h 2573079"/>
              <a:gd name="connsiteX70" fmla="*/ 3419060 w 8097386"/>
              <a:gd name="connsiteY70" fmla="*/ 1499191 h 2573079"/>
              <a:gd name="connsiteX71" fmla="*/ 3567916 w 8097386"/>
              <a:gd name="connsiteY71" fmla="*/ 1499191 h 2573079"/>
              <a:gd name="connsiteX72" fmla="*/ 3663609 w 8097386"/>
              <a:gd name="connsiteY72" fmla="*/ 1477926 h 2573079"/>
              <a:gd name="connsiteX73" fmla="*/ 3684874 w 8097386"/>
              <a:gd name="connsiteY73" fmla="*/ 1403498 h 2573079"/>
              <a:gd name="connsiteX74" fmla="*/ 3674242 w 8097386"/>
              <a:gd name="connsiteY74" fmla="*/ 1329070 h 2573079"/>
              <a:gd name="connsiteX75" fmla="*/ 3599814 w 8097386"/>
              <a:gd name="connsiteY75" fmla="*/ 1275907 h 2573079"/>
              <a:gd name="connsiteX76" fmla="*/ 3429693 w 8097386"/>
              <a:gd name="connsiteY76" fmla="*/ 1222745 h 2573079"/>
              <a:gd name="connsiteX77" fmla="*/ 3334000 w 8097386"/>
              <a:gd name="connsiteY77" fmla="*/ 1158949 h 2573079"/>
              <a:gd name="connsiteX78" fmla="*/ 3450958 w 8097386"/>
              <a:gd name="connsiteY78" fmla="*/ 1105786 h 2573079"/>
              <a:gd name="connsiteX79" fmla="*/ 3578549 w 8097386"/>
              <a:gd name="connsiteY79" fmla="*/ 1063256 h 2573079"/>
              <a:gd name="connsiteX80" fmla="*/ 3674242 w 8097386"/>
              <a:gd name="connsiteY80" fmla="*/ 978196 h 2573079"/>
              <a:gd name="connsiteX81" fmla="*/ 3854995 w 8097386"/>
              <a:gd name="connsiteY81" fmla="*/ 935665 h 2573079"/>
              <a:gd name="connsiteX82" fmla="*/ 3971954 w 8097386"/>
              <a:gd name="connsiteY82" fmla="*/ 946298 h 2573079"/>
              <a:gd name="connsiteX83" fmla="*/ 4099544 w 8097386"/>
              <a:gd name="connsiteY83" fmla="*/ 946298 h 2573079"/>
              <a:gd name="connsiteX84" fmla="*/ 4205870 w 8097386"/>
              <a:gd name="connsiteY84" fmla="*/ 850605 h 2573079"/>
              <a:gd name="connsiteX85" fmla="*/ 4375991 w 8097386"/>
              <a:gd name="connsiteY85" fmla="*/ 818707 h 2573079"/>
              <a:gd name="connsiteX86" fmla="*/ 4514214 w 8097386"/>
              <a:gd name="connsiteY86" fmla="*/ 829340 h 2573079"/>
              <a:gd name="connsiteX87" fmla="*/ 4567377 w 8097386"/>
              <a:gd name="connsiteY87" fmla="*/ 871870 h 2573079"/>
              <a:gd name="connsiteX88" fmla="*/ 4546112 w 8097386"/>
              <a:gd name="connsiteY88" fmla="*/ 956931 h 2573079"/>
              <a:gd name="connsiteX89" fmla="*/ 4641805 w 8097386"/>
              <a:gd name="connsiteY89" fmla="*/ 1020726 h 2573079"/>
              <a:gd name="connsiteX90" fmla="*/ 4875721 w 8097386"/>
              <a:gd name="connsiteY90" fmla="*/ 1084521 h 2573079"/>
              <a:gd name="connsiteX91" fmla="*/ 5024577 w 8097386"/>
              <a:gd name="connsiteY91" fmla="*/ 1137684 h 2573079"/>
              <a:gd name="connsiteX92" fmla="*/ 5130902 w 8097386"/>
              <a:gd name="connsiteY92" fmla="*/ 1190847 h 2573079"/>
              <a:gd name="connsiteX93" fmla="*/ 5120270 w 8097386"/>
              <a:gd name="connsiteY93" fmla="*/ 1297172 h 2573079"/>
              <a:gd name="connsiteX94" fmla="*/ 5120270 w 8097386"/>
              <a:gd name="connsiteY94" fmla="*/ 1360968 h 2573079"/>
              <a:gd name="connsiteX95" fmla="*/ 5205330 w 8097386"/>
              <a:gd name="connsiteY95" fmla="*/ 1414131 h 2573079"/>
              <a:gd name="connsiteX96" fmla="*/ 5375451 w 8097386"/>
              <a:gd name="connsiteY96" fmla="*/ 1488558 h 2573079"/>
              <a:gd name="connsiteX97" fmla="*/ 5545572 w 8097386"/>
              <a:gd name="connsiteY97" fmla="*/ 1499191 h 2573079"/>
              <a:gd name="connsiteX98" fmla="*/ 5705060 w 8097386"/>
              <a:gd name="connsiteY98" fmla="*/ 1509824 h 2573079"/>
              <a:gd name="connsiteX99" fmla="*/ 5832651 w 8097386"/>
              <a:gd name="connsiteY99" fmla="*/ 1509824 h 2573079"/>
              <a:gd name="connsiteX100" fmla="*/ 5970874 w 8097386"/>
              <a:gd name="connsiteY100" fmla="*/ 1509824 h 2573079"/>
              <a:gd name="connsiteX101" fmla="*/ 6109098 w 8097386"/>
              <a:gd name="connsiteY101" fmla="*/ 1531089 h 2573079"/>
              <a:gd name="connsiteX102" fmla="*/ 6226056 w 8097386"/>
              <a:gd name="connsiteY102" fmla="*/ 1541721 h 2573079"/>
              <a:gd name="connsiteX103" fmla="*/ 6332381 w 8097386"/>
              <a:gd name="connsiteY103" fmla="*/ 1562986 h 2573079"/>
              <a:gd name="connsiteX104" fmla="*/ 6428074 w 8097386"/>
              <a:gd name="connsiteY104" fmla="*/ 1584252 h 2573079"/>
              <a:gd name="connsiteX105" fmla="*/ 6502502 w 8097386"/>
              <a:gd name="connsiteY105" fmla="*/ 1637414 h 2573079"/>
              <a:gd name="connsiteX106" fmla="*/ 6502502 w 8097386"/>
              <a:gd name="connsiteY106" fmla="*/ 1754372 h 2573079"/>
              <a:gd name="connsiteX107" fmla="*/ 6534400 w 8097386"/>
              <a:gd name="connsiteY107" fmla="*/ 1935126 h 2573079"/>
              <a:gd name="connsiteX108" fmla="*/ 6725786 w 8097386"/>
              <a:gd name="connsiteY108" fmla="*/ 2009554 h 2573079"/>
              <a:gd name="connsiteX109" fmla="*/ 6864009 w 8097386"/>
              <a:gd name="connsiteY109" fmla="*/ 2041452 h 2573079"/>
              <a:gd name="connsiteX110" fmla="*/ 7129823 w 8097386"/>
              <a:gd name="connsiteY110" fmla="*/ 2083982 h 2573079"/>
              <a:gd name="connsiteX111" fmla="*/ 7342474 w 8097386"/>
              <a:gd name="connsiteY111" fmla="*/ 2094614 h 2573079"/>
              <a:gd name="connsiteX112" fmla="*/ 7533860 w 8097386"/>
              <a:gd name="connsiteY112" fmla="*/ 2094614 h 2573079"/>
              <a:gd name="connsiteX113" fmla="*/ 7799674 w 8097386"/>
              <a:gd name="connsiteY113" fmla="*/ 1956391 h 2573079"/>
              <a:gd name="connsiteX114" fmla="*/ 7948530 w 8097386"/>
              <a:gd name="connsiteY114" fmla="*/ 1903228 h 2573079"/>
              <a:gd name="connsiteX115" fmla="*/ 8076121 w 8097386"/>
              <a:gd name="connsiteY115" fmla="*/ 1765005 h 2573079"/>
              <a:gd name="connsiteX116" fmla="*/ 8097386 w 8097386"/>
              <a:gd name="connsiteY116" fmla="*/ 1520456 h 2573079"/>
              <a:gd name="connsiteX117" fmla="*/ 8086754 w 8097386"/>
              <a:gd name="connsiteY117" fmla="*/ 1382233 h 2573079"/>
              <a:gd name="connsiteX118" fmla="*/ 7959163 w 8097386"/>
              <a:gd name="connsiteY118" fmla="*/ 1265275 h 2573079"/>
              <a:gd name="connsiteX119" fmla="*/ 7927265 w 8097386"/>
              <a:gd name="connsiteY119" fmla="*/ 1084521 h 2573079"/>
              <a:gd name="connsiteX120" fmla="*/ 7852837 w 8097386"/>
              <a:gd name="connsiteY120" fmla="*/ 925033 h 2573079"/>
              <a:gd name="connsiteX121" fmla="*/ 7874102 w 8097386"/>
              <a:gd name="connsiteY121" fmla="*/ 786810 h 2573079"/>
              <a:gd name="connsiteX122" fmla="*/ 7842205 w 8097386"/>
              <a:gd name="connsiteY122" fmla="*/ 691117 h 2573079"/>
              <a:gd name="connsiteX123" fmla="*/ 7778409 w 8097386"/>
              <a:gd name="connsiteY123" fmla="*/ 627321 h 2573079"/>
              <a:gd name="connsiteX124" fmla="*/ 7703981 w 8097386"/>
              <a:gd name="connsiteY124" fmla="*/ 499731 h 2573079"/>
              <a:gd name="connsiteX125" fmla="*/ 7640186 w 8097386"/>
              <a:gd name="connsiteY125" fmla="*/ 425303 h 2573079"/>
              <a:gd name="connsiteX126" fmla="*/ 7587023 w 8097386"/>
              <a:gd name="connsiteY126" fmla="*/ 297712 h 2573079"/>
              <a:gd name="connsiteX127" fmla="*/ 7555126 w 8097386"/>
              <a:gd name="connsiteY127" fmla="*/ 191386 h 2573079"/>
              <a:gd name="connsiteX128" fmla="*/ 7555126 w 8097386"/>
              <a:gd name="connsiteY128" fmla="*/ 191386 h 2573079"/>
              <a:gd name="connsiteX129" fmla="*/ 7406270 w 8097386"/>
              <a:gd name="connsiteY129" fmla="*/ 116958 h 2573079"/>
              <a:gd name="connsiteX130" fmla="*/ 7353107 w 8097386"/>
              <a:gd name="connsiteY130" fmla="*/ 116958 h 2573079"/>
              <a:gd name="connsiteX0" fmla="*/ 7172354 w 8097386"/>
              <a:gd name="connsiteY0" fmla="*/ 0 h 2573079"/>
              <a:gd name="connsiteX1" fmla="*/ 7321209 w 8097386"/>
              <a:gd name="connsiteY1" fmla="*/ 148856 h 2573079"/>
              <a:gd name="connsiteX2" fmla="*/ 7342474 w 8097386"/>
              <a:gd name="connsiteY2" fmla="*/ 233917 h 2573079"/>
              <a:gd name="connsiteX3" fmla="*/ 7342474 w 8097386"/>
              <a:gd name="connsiteY3" fmla="*/ 350875 h 2573079"/>
              <a:gd name="connsiteX4" fmla="*/ 7427535 w 8097386"/>
              <a:gd name="connsiteY4" fmla="*/ 489098 h 2573079"/>
              <a:gd name="connsiteX5" fmla="*/ 7427535 w 8097386"/>
              <a:gd name="connsiteY5" fmla="*/ 616689 h 2573079"/>
              <a:gd name="connsiteX6" fmla="*/ 7363740 w 8097386"/>
              <a:gd name="connsiteY6" fmla="*/ 765545 h 2573079"/>
              <a:gd name="connsiteX7" fmla="*/ 7363740 w 8097386"/>
              <a:gd name="connsiteY7" fmla="*/ 946298 h 2573079"/>
              <a:gd name="connsiteX8" fmla="*/ 7353107 w 8097386"/>
              <a:gd name="connsiteY8" fmla="*/ 1095154 h 2573079"/>
              <a:gd name="connsiteX9" fmla="*/ 7363740 w 8097386"/>
              <a:gd name="connsiteY9" fmla="*/ 1190847 h 2573079"/>
              <a:gd name="connsiteX10" fmla="*/ 7385005 w 8097386"/>
              <a:gd name="connsiteY10" fmla="*/ 1371600 h 2573079"/>
              <a:gd name="connsiteX11" fmla="*/ 7385005 w 8097386"/>
              <a:gd name="connsiteY11" fmla="*/ 1541721 h 2573079"/>
              <a:gd name="connsiteX12" fmla="*/ 7278679 w 8097386"/>
              <a:gd name="connsiteY12" fmla="*/ 1584252 h 2573079"/>
              <a:gd name="connsiteX13" fmla="*/ 7023498 w 8097386"/>
              <a:gd name="connsiteY13" fmla="*/ 1616149 h 2573079"/>
              <a:gd name="connsiteX14" fmla="*/ 6789581 w 8097386"/>
              <a:gd name="connsiteY14" fmla="*/ 1562986 h 2573079"/>
              <a:gd name="connsiteX15" fmla="*/ 6459972 w 8097386"/>
              <a:gd name="connsiteY15" fmla="*/ 1446028 h 2573079"/>
              <a:gd name="connsiteX16" fmla="*/ 6130363 w 8097386"/>
              <a:gd name="connsiteY16" fmla="*/ 1371600 h 2573079"/>
              <a:gd name="connsiteX17" fmla="*/ 5960242 w 8097386"/>
              <a:gd name="connsiteY17" fmla="*/ 1339703 h 2573079"/>
              <a:gd name="connsiteX18" fmla="*/ 5566837 w 8097386"/>
              <a:gd name="connsiteY18" fmla="*/ 1371600 h 2573079"/>
              <a:gd name="connsiteX19" fmla="*/ 5417981 w 8097386"/>
              <a:gd name="connsiteY19" fmla="*/ 1371600 h 2573079"/>
              <a:gd name="connsiteX20" fmla="*/ 5322288 w 8097386"/>
              <a:gd name="connsiteY20" fmla="*/ 1339703 h 2573079"/>
              <a:gd name="connsiteX21" fmla="*/ 5290391 w 8097386"/>
              <a:gd name="connsiteY21" fmla="*/ 1297172 h 2573079"/>
              <a:gd name="connsiteX22" fmla="*/ 5279758 w 8097386"/>
              <a:gd name="connsiteY22" fmla="*/ 1105786 h 2573079"/>
              <a:gd name="connsiteX23" fmla="*/ 5141535 w 8097386"/>
              <a:gd name="connsiteY23" fmla="*/ 1084521 h 2573079"/>
              <a:gd name="connsiteX24" fmla="*/ 4971414 w 8097386"/>
              <a:gd name="connsiteY24" fmla="*/ 1041991 h 2573079"/>
              <a:gd name="connsiteX25" fmla="*/ 4854456 w 8097386"/>
              <a:gd name="connsiteY25" fmla="*/ 1010093 h 2573079"/>
              <a:gd name="connsiteX26" fmla="*/ 4705600 w 8097386"/>
              <a:gd name="connsiteY26" fmla="*/ 967563 h 2573079"/>
              <a:gd name="connsiteX27" fmla="*/ 4694967 w 8097386"/>
              <a:gd name="connsiteY27" fmla="*/ 925033 h 2573079"/>
              <a:gd name="connsiteX28" fmla="*/ 4652437 w 8097386"/>
              <a:gd name="connsiteY28" fmla="*/ 839972 h 2573079"/>
              <a:gd name="connsiteX29" fmla="*/ 4439786 w 8097386"/>
              <a:gd name="connsiteY29" fmla="*/ 786810 h 2573079"/>
              <a:gd name="connsiteX30" fmla="*/ 4301563 w 8097386"/>
              <a:gd name="connsiteY30" fmla="*/ 744279 h 2573079"/>
              <a:gd name="connsiteX31" fmla="*/ 4205870 w 8097386"/>
              <a:gd name="connsiteY31" fmla="*/ 754912 h 2573079"/>
              <a:gd name="connsiteX32" fmla="*/ 4120809 w 8097386"/>
              <a:gd name="connsiteY32" fmla="*/ 808075 h 2573079"/>
              <a:gd name="connsiteX33" fmla="*/ 4088912 w 8097386"/>
              <a:gd name="connsiteY33" fmla="*/ 861238 h 2573079"/>
              <a:gd name="connsiteX34" fmla="*/ 3982586 w 8097386"/>
              <a:gd name="connsiteY34" fmla="*/ 882503 h 2573079"/>
              <a:gd name="connsiteX35" fmla="*/ 3684874 w 8097386"/>
              <a:gd name="connsiteY35" fmla="*/ 861238 h 2573079"/>
              <a:gd name="connsiteX36" fmla="*/ 3493488 w 8097386"/>
              <a:gd name="connsiteY36" fmla="*/ 935665 h 2573079"/>
              <a:gd name="connsiteX37" fmla="*/ 3312735 w 8097386"/>
              <a:gd name="connsiteY37" fmla="*/ 1063256 h 2573079"/>
              <a:gd name="connsiteX38" fmla="*/ 3227674 w 8097386"/>
              <a:gd name="connsiteY38" fmla="*/ 1137684 h 2573079"/>
              <a:gd name="connsiteX39" fmla="*/ 3419060 w 8097386"/>
              <a:gd name="connsiteY39" fmla="*/ 1286540 h 2573079"/>
              <a:gd name="connsiteX40" fmla="*/ 3525386 w 8097386"/>
              <a:gd name="connsiteY40" fmla="*/ 1360968 h 2573079"/>
              <a:gd name="connsiteX41" fmla="*/ 3525386 w 8097386"/>
              <a:gd name="connsiteY41" fmla="*/ 1360968 h 2573079"/>
              <a:gd name="connsiteX42" fmla="*/ 3231957 w 8097386"/>
              <a:gd name="connsiteY42" fmla="*/ 1369681 h 2573079"/>
              <a:gd name="connsiteX43" fmla="*/ 2993758 w 8097386"/>
              <a:gd name="connsiteY43" fmla="*/ 1414131 h 2573079"/>
              <a:gd name="connsiteX44" fmla="*/ 2834270 w 8097386"/>
              <a:gd name="connsiteY44" fmla="*/ 1318438 h 2573079"/>
              <a:gd name="connsiteX45" fmla="*/ 2706679 w 8097386"/>
              <a:gd name="connsiteY45" fmla="*/ 1307805 h 2573079"/>
              <a:gd name="connsiteX46" fmla="*/ 2621619 w 8097386"/>
              <a:gd name="connsiteY46" fmla="*/ 1350335 h 2573079"/>
              <a:gd name="connsiteX47" fmla="*/ 2419600 w 8097386"/>
              <a:gd name="connsiteY47" fmla="*/ 1477926 h 2573079"/>
              <a:gd name="connsiteX48" fmla="*/ 2217581 w 8097386"/>
              <a:gd name="connsiteY48" fmla="*/ 1573619 h 2573079"/>
              <a:gd name="connsiteX49" fmla="*/ 1909237 w 8097386"/>
              <a:gd name="connsiteY49" fmla="*/ 1658679 h 2573079"/>
              <a:gd name="connsiteX50" fmla="*/ 1622158 w 8097386"/>
              <a:gd name="connsiteY50" fmla="*/ 1679945 h 2573079"/>
              <a:gd name="connsiteX51" fmla="*/ 1441405 w 8097386"/>
              <a:gd name="connsiteY51" fmla="*/ 1743740 h 2573079"/>
              <a:gd name="connsiteX52" fmla="*/ 1218121 w 8097386"/>
              <a:gd name="connsiteY52" fmla="*/ 1754372 h 2573079"/>
              <a:gd name="connsiteX53" fmla="*/ 1133060 w 8097386"/>
              <a:gd name="connsiteY53" fmla="*/ 1786270 h 2573079"/>
              <a:gd name="connsiteX54" fmla="*/ 37907 w 8097386"/>
              <a:gd name="connsiteY54" fmla="*/ 1275908 h 2573079"/>
              <a:gd name="connsiteX55" fmla="*/ 484474 w 8097386"/>
              <a:gd name="connsiteY55" fmla="*/ 2573079 h 2573079"/>
              <a:gd name="connsiteX56" fmla="*/ 1590260 w 8097386"/>
              <a:gd name="connsiteY56" fmla="*/ 2286000 h 2573079"/>
              <a:gd name="connsiteX57" fmla="*/ 2111256 w 8097386"/>
              <a:gd name="connsiteY57" fmla="*/ 2307265 h 2573079"/>
              <a:gd name="connsiteX58" fmla="*/ 2260112 w 8097386"/>
              <a:gd name="connsiteY58" fmla="*/ 2137145 h 2573079"/>
              <a:gd name="connsiteX59" fmla="*/ 2472763 w 8097386"/>
              <a:gd name="connsiteY59" fmla="*/ 1850065 h 2573079"/>
              <a:gd name="connsiteX60" fmla="*/ 2494028 w 8097386"/>
              <a:gd name="connsiteY60" fmla="*/ 1807535 h 2573079"/>
              <a:gd name="connsiteX61" fmla="*/ 2600354 w 8097386"/>
              <a:gd name="connsiteY61" fmla="*/ 1733107 h 2573079"/>
              <a:gd name="connsiteX62" fmla="*/ 2685414 w 8097386"/>
              <a:gd name="connsiteY62" fmla="*/ 1690577 h 2573079"/>
              <a:gd name="connsiteX63" fmla="*/ 2632251 w 8097386"/>
              <a:gd name="connsiteY63" fmla="*/ 1584252 h 2573079"/>
              <a:gd name="connsiteX64" fmla="*/ 2674781 w 8097386"/>
              <a:gd name="connsiteY64" fmla="*/ 1467293 h 2573079"/>
              <a:gd name="connsiteX65" fmla="*/ 2759841 w 8097386"/>
              <a:gd name="connsiteY65" fmla="*/ 1467293 h 2573079"/>
              <a:gd name="connsiteX66" fmla="*/ 2770474 w 8097386"/>
              <a:gd name="connsiteY66" fmla="*/ 1339703 h 2573079"/>
              <a:gd name="connsiteX67" fmla="*/ 2961860 w 8097386"/>
              <a:gd name="connsiteY67" fmla="*/ 1339703 h 2573079"/>
              <a:gd name="connsiteX68" fmla="*/ 3131981 w 8097386"/>
              <a:gd name="connsiteY68" fmla="*/ 1435396 h 2573079"/>
              <a:gd name="connsiteX69" fmla="*/ 3280837 w 8097386"/>
              <a:gd name="connsiteY69" fmla="*/ 1467293 h 2573079"/>
              <a:gd name="connsiteX70" fmla="*/ 3419060 w 8097386"/>
              <a:gd name="connsiteY70" fmla="*/ 1499191 h 2573079"/>
              <a:gd name="connsiteX71" fmla="*/ 3567916 w 8097386"/>
              <a:gd name="connsiteY71" fmla="*/ 1499191 h 2573079"/>
              <a:gd name="connsiteX72" fmla="*/ 3663609 w 8097386"/>
              <a:gd name="connsiteY72" fmla="*/ 1477926 h 2573079"/>
              <a:gd name="connsiteX73" fmla="*/ 3684874 w 8097386"/>
              <a:gd name="connsiteY73" fmla="*/ 1403498 h 2573079"/>
              <a:gd name="connsiteX74" fmla="*/ 3674242 w 8097386"/>
              <a:gd name="connsiteY74" fmla="*/ 1329070 h 2573079"/>
              <a:gd name="connsiteX75" fmla="*/ 3599814 w 8097386"/>
              <a:gd name="connsiteY75" fmla="*/ 1275907 h 2573079"/>
              <a:gd name="connsiteX76" fmla="*/ 3429693 w 8097386"/>
              <a:gd name="connsiteY76" fmla="*/ 1222745 h 2573079"/>
              <a:gd name="connsiteX77" fmla="*/ 3334000 w 8097386"/>
              <a:gd name="connsiteY77" fmla="*/ 1158949 h 2573079"/>
              <a:gd name="connsiteX78" fmla="*/ 3450958 w 8097386"/>
              <a:gd name="connsiteY78" fmla="*/ 1105786 h 2573079"/>
              <a:gd name="connsiteX79" fmla="*/ 3578549 w 8097386"/>
              <a:gd name="connsiteY79" fmla="*/ 1063256 h 2573079"/>
              <a:gd name="connsiteX80" fmla="*/ 3674242 w 8097386"/>
              <a:gd name="connsiteY80" fmla="*/ 978196 h 2573079"/>
              <a:gd name="connsiteX81" fmla="*/ 3854995 w 8097386"/>
              <a:gd name="connsiteY81" fmla="*/ 935665 h 2573079"/>
              <a:gd name="connsiteX82" fmla="*/ 3971954 w 8097386"/>
              <a:gd name="connsiteY82" fmla="*/ 946298 h 2573079"/>
              <a:gd name="connsiteX83" fmla="*/ 4099544 w 8097386"/>
              <a:gd name="connsiteY83" fmla="*/ 946298 h 2573079"/>
              <a:gd name="connsiteX84" fmla="*/ 4205870 w 8097386"/>
              <a:gd name="connsiteY84" fmla="*/ 850605 h 2573079"/>
              <a:gd name="connsiteX85" fmla="*/ 4375991 w 8097386"/>
              <a:gd name="connsiteY85" fmla="*/ 818707 h 2573079"/>
              <a:gd name="connsiteX86" fmla="*/ 4514214 w 8097386"/>
              <a:gd name="connsiteY86" fmla="*/ 829340 h 2573079"/>
              <a:gd name="connsiteX87" fmla="*/ 4567377 w 8097386"/>
              <a:gd name="connsiteY87" fmla="*/ 871870 h 2573079"/>
              <a:gd name="connsiteX88" fmla="*/ 4546112 w 8097386"/>
              <a:gd name="connsiteY88" fmla="*/ 956931 h 2573079"/>
              <a:gd name="connsiteX89" fmla="*/ 4641805 w 8097386"/>
              <a:gd name="connsiteY89" fmla="*/ 1020726 h 2573079"/>
              <a:gd name="connsiteX90" fmla="*/ 4875721 w 8097386"/>
              <a:gd name="connsiteY90" fmla="*/ 1084521 h 2573079"/>
              <a:gd name="connsiteX91" fmla="*/ 5024577 w 8097386"/>
              <a:gd name="connsiteY91" fmla="*/ 1137684 h 2573079"/>
              <a:gd name="connsiteX92" fmla="*/ 5130902 w 8097386"/>
              <a:gd name="connsiteY92" fmla="*/ 1190847 h 2573079"/>
              <a:gd name="connsiteX93" fmla="*/ 5120270 w 8097386"/>
              <a:gd name="connsiteY93" fmla="*/ 1297172 h 2573079"/>
              <a:gd name="connsiteX94" fmla="*/ 5120270 w 8097386"/>
              <a:gd name="connsiteY94" fmla="*/ 1360968 h 2573079"/>
              <a:gd name="connsiteX95" fmla="*/ 5205330 w 8097386"/>
              <a:gd name="connsiteY95" fmla="*/ 1414131 h 2573079"/>
              <a:gd name="connsiteX96" fmla="*/ 5375451 w 8097386"/>
              <a:gd name="connsiteY96" fmla="*/ 1488558 h 2573079"/>
              <a:gd name="connsiteX97" fmla="*/ 5545572 w 8097386"/>
              <a:gd name="connsiteY97" fmla="*/ 1499191 h 2573079"/>
              <a:gd name="connsiteX98" fmla="*/ 5705060 w 8097386"/>
              <a:gd name="connsiteY98" fmla="*/ 1509824 h 2573079"/>
              <a:gd name="connsiteX99" fmla="*/ 5832651 w 8097386"/>
              <a:gd name="connsiteY99" fmla="*/ 1509824 h 2573079"/>
              <a:gd name="connsiteX100" fmla="*/ 5970874 w 8097386"/>
              <a:gd name="connsiteY100" fmla="*/ 1509824 h 2573079"/>
              <a:gd name="connsiteX101" fmla="*/ 6109098 w 8097386"/>
              <a:gd name="connsiteY101" fmla="*/ 1531089 h 2573079"/>
              <a:gd name="connsiteX102" fmla="*/ 6226056 w 8097386"/>
              <a:gd name="connsiteY102" fmla="*/ 1541721 h 2573079"/>
              <a:gd name="connsiteX103" fmla="*/ 6332381 w 8097386"/>
              <a:gd name="connsiteY103" fmla="*/ 1562986 h 2573079"/>
              <a:gd name="connsiteX104" fmla="*/ 6428074 w 8097386"/>
              <a:gd name="connsiteY104" fmla="*/ 1584252 h 2573079"/>
              <a:gd name="connsiteX105" fmla="*/ 6502502 w 8097386"/>
              <a:gd name="connsiteY105" fmla="*/ 1637414 h 2573079"/>
              <a:gd name="connsiteX106" fmla="*/ 6502502 w 8097386"/>
              <a:gd name="connsiteY106" fmla="*/ 1754372 h 2573079"/>
              <a:gd name="connsiteX107" fmla="*/ 6534400 w 8097386"/>
              <a:gd name="connsiteY107" fmla="*/ 1935126 h 2573079"/>
              <a:gd name="connsiteX108" fmla="*/ 6725786 w 8097386"/>
              <a:gd name="connsiteY108" fmla="*/ 2009554 h 2573079"/>
              <a:gd name="connsiteX109" fmla="*/ 6864009 w 8097386"/>
              <a:gd name="connsiteY109" fmla="*/ 2041452 h 2573079"/>
              <a:gd name="connsiteX110" fmla="*/ 7129823 w 8097386"/>
              <a:gd name="connsiteY110" fmla="*/ 2083982 h 2573079"/>
              <a:gd name="connsiteX111" fmla="*/ 7342474 w 8097386"/>
              <a:gd name="connsiteY111" fmla="*/ 2094614 h 2573079"/>
              <a:gd name="connsiteX112" fmla="*/ 7533860 w 8097386"/>
              <a:gd name="connsiteY112" fmla="*/ 2094614 h 2573079"/>
              <a:gd name="connsiteX113" fmla="*/ 7799674 w 8097386"/>
              <a:gd name="connsiteY113" fmla="*/ 1956391 h 2573079"/>
              <a:gd name="connsiteX114" fmla="*/ 7948530 w 8097386"/>
              <a:gd name="connsiteY114" fmla="*/ 1903228 h 2573079"/>
              <a:gd name="connsiteX115" fmla="*/ 8076121 w 8097386"/>
              <a:gd name="connsiteY115" fmla="*/ 1765005 h 2573079"/>
              <a:gd name="connsiteX116" fmla="*/ 8097386 w 8097386"/>
              <a:gd name="connsiteY116" fmla="*/ 1520456 h 2573079"/>
              <a:gd name="connsiteX117" fmla="*/ 8086754 w 8097386"/>
              <a:gd name="connsiteY117" fmla="*/ 1382233 h 2573079"/>
              <a:gd name="connsiteX118" fmla="*/ 7959163 w 8097386"/>
              <a:gd name="connsiteY118" fmla="*/ 1265275 h 2573079"/>
              <a:gd name="connsiteX119" fmla="*/ 7927265 w 8097386"/>
              <a:gd name="connsiteY119" fmla="*/ 1084521 h 2573079"/>
              <a:gd name="connsiteX120" fmla="*/ 7852837 w 8097386"/>
              <a:gd name="connsiteY120" fmla="*/ 925033 h 2573079"/>
              <a:gd name="connsiteX121" fmla="*/ 7874102 w 8097386"/>
              <a:gd name="connsiteY121" fmla="*/ 786810 h 2573079"/>
              <a:gd name="connsiteX122" fmla="*/ 7842205 w 8097386"/>
              <a:gd name="connsiteY122" fmla="*/ 691117 h 2573079"/>
              <a:gd name="connsiteX123" fmla="*/ 7778409 w 8097386"/>
              <a:gd name="connsiteY123" fmla="*/ 627321 h 2573079"/>
              <a:gd name="connsiteX124" fmla="*/ 7703981 w 8097386"/>
              <a:gd name="connsiteY124" fmla="*/ 499731 h 2573079"/>
              <a:gd name="connsiteX125" fmla="*/ 7640186 w 8097386"/>
              <a:gd name="connsiteY125" fmla="*/ 425303 h 2573079"/>
              <a:gd name="connsiteX126" fmla="*/ 7587023 w 8097386"/>
              <a:gd name="connsiteY126" fmla="*/ 297712 h 2573079"/>
              <a:gd name="connsiteX127" fmla="*/ 7555126 w 8097386"/>
              <a:gd name="connsiteY127" fmla="*/ 191386 h 2573079"/>
              <a:gd name="connsiteX128" fmla="*/ 7555126 w 8097386"/>
              <a:gd name="connsiteY128" fmla="*/ 191386 h 2573079"/>
              <a:gd name="connsiteX129" fmla="*/ 7406270 w 8097386"/>
              <a:gd name="connsiteY129" fmla="*/ 116958 h 2573079"/>
              <a:gd name="connsiteX130" fmla="*/ 7353107 w 8097386"/>
              <a:gd name="connsiteY130" fmla="*/ 116958 h 2573079"/>
              <a:gd name="connsiteX0" fmla="*/ 7172354 w 8097386"/>
              <a:gd name="connsiteY0" fmla="*/ 0 h 2573079"/>
              <a:gd name="connsiteX1" fmla="*/ 7321209 w 8097386"/>
              <a:gd name="connsiteY1" fmla="*/ 148856 h 2573079"/>
              <a:gd name="connsiteX2" fmla="*/ 7342474 w 8097386"/>
              <a:gd name="connsiteY2" fmla="*/ 233917 h 2573079"/>
              <a:gd name="connsiteX3" fmla="*/ 7342474 w 8097386"/>
              <a:gd name="connsiteY3" fmla="*/ 350875 h 2573079"/>
              <a:gd name="connsiteX4" fmla="*/ 7427535 w 8097386"/>
              <a:gd name="connsiteY4" fmla="*/ 489098 h 2573079"/>
              <a:gd name="connsiteX5" fmla="*/ 7427535 w 8097386"/>
              <a:gd name="connsiteY5" fmla="*/ 616689 h 2573079"/>
              <a:gd name="connsiteX6" fmla="*/ 7363740 w 8097386"/>
              <a:gd name="connsiteY6" fmla="*/ 765545 h 2573079"/>
              <a:gd name="connsiteX7" fmla="*/ 7363740 w 8097386"/>
              <a:gd name="connsiteY7" fmla="*/ 946298 h 2573079"/>
              <a:gd name="connsiteX8" fmla="*/ 7353107 w 8097386"/>
              <a:gd name="connsiteY8" fmla="*/ 1095154 h 2573079"/>
              <a:gd name="connsiteX9" fmla="*/ 7363740 w 8097386"/>
              <a:gd name="connsiteY9" fmla="*/ 1190847 h 2573079"/>
              <a:gd name="connsiteX10" fmla="*/ 7385005 w 8097386"/>
              <a:gd name="connsiteY10" fmla="*/ 1371600 h 2573079"/>
              <a:gd name="connsiteX11" fmla="*/ 7385005 w 8097386"/>
              <a:gd name="connsiteY11" fmla="*/ 1541721 h 2573079"/>
              <a:gd name="connsiteX12" fmla="*/ 7278679 w 8097386"/>
              <a:gd name="connsiteY12" fmla="*/ 1584252 h 2573079"/>
              <a:gd name="connsiteX13" fmla="*/ 7023498 w 8097386"/>
              <a:gd name="connsiteY13" fmla="*/ 1616149 h 2573079"/>
              <a:gd name="connsiteX14" fmla="*/ 6789581 w 8097386"/>
              <a:gd name="connsiteY14" fmla="*/ 1562986 h 2573079"/>
              <a:gd name="connsiteX15" fmla="*/ 6459972 w 8097386"/>
              <a:gd name="connsiteY15" fmla="*/ 1446028 h 2573079"/>
              <a:gd name="connsiteX16" fmla="*/ 6130363 w 8097386"/>
              <a:gd name="connsiteY16" fmla="*/ 1371600 h 2573079"/>
              <a:gd name="connsiteX17" fmla="*/ 5960242 w 8097386"/>
              <a:gd name="connsiteY17" fmla="*/ 1339703 h 2573079"/>
              <a:gd name="connsiteX18" fmla="*/ 5566837 w 8097386"/>
              <a:gd name="connsiteY18" fmla="*/ 1371600 h 2573079"/>
              <a:gd name="connsiteX19" fmla="*/ 5417981 w 8097386"/>
              <a:gd name="connsiteY19" fmla="*/ 1371600 h 2573079"/>
              <a:gd name="connsiteX20" fmla="*/ 5322288 w 8097386"/>
              <a:gd name="connsiteY20" fmla="*/ 1339703 h 2573079"/>
              <a:gd name="connsiteX21" fmla="*/ 5290391 w 8097386"/>
              <a:gd name="connsiteY21" fmla="*/ 1297172 h 2573079"/>
              <a:gd name="connsiteX22" fmla="*/ 5279758 w 8097386"/>
              <a:gd name="connsiteY22" fmla="*/ 1105786 h 2573079"/>
              <a:gd name="connsiteX23" fmla="*/ 5141535 w 8097386"/>
              <a:gd name="connsiteY23" fmla="*/ 1084521 h 2573079"/>
              <a:gd name="connsiteX24" fmla="*/ 4971414 w 8097386"/>
              <a:gd name="connsiteY24" fmla="*/ 1041991 h 2573079"/>
              <a:gd name="connsiteX25" fmla="*/ 4854456 w 8097386"/>
              <a:gd name="connsiteY25" fmla="*/ 1010093 h 2573079"/>
              <a:gd name="connsiteX26" fmla="*/ 4705600 w 8097386"/>
              <a:gd name="connsiteY26" fmla="*/ 967563 h 2573079"/>
              <a:gd name="connsiteX27" fmla="*/ 4694967 w 8097386"/>
              <a:gd name="connsiteY27" fmla="*/ 925033 h 2573079"/>
              <a:gd name="connsiteX28" fmla="*/ 4652437 w 8097386"/>
              <a:gd name="connsiteY28" fmla="*/ 839972 h 2573079"/>
              <a:gd name="connsiteX29" fmla="*/ 4439786 w 8097386"/>
              <a:gd name="connsiteY29" fmla="*/ 786810 h 2573079"/>
              <a:gd name="connsiteX30" fmla="*/ 4301563 w 8097386"/>
              <a:gd name="connsiteY30" fmla="*/ 744279 h 2573079"/>
              <a:gd name="connsiteX31" fmla="*/ 4205870 w 8097386"/>
              <a:gd name="connsiteY31" fmla="*/ 754912 h 2573079"/>
              <a:gd name="connsiteX32" fmla="*/ 4120809 w 8097386"/>
              <a:gd name="connsiteY32" fmla="*/ 808075 h 2573079"/>
              <a:gd name="connsiteX33" fmla="*/ 4088912 w 8097386"/>
              <a:gd name="connsiteY33" fmla="*/ 861238 h 2573079"/>
              <a:gd name="connsiteX34" fmla="*/ 3982586 w 8097386"/>
              <a:gd name="connsiteY34" fmla="*/ 882503 h 2573079"/>
              <a:gd name="connsiteX35" fmla="*/ 3684874 w 8097386"/>
              <a:gd name="connsiteY35" fmla="*/ 861238 h 2573079"/>
              <a:gd name="connsiteX36" fmla="*/ 3493488 w 8097386"/>
              <a:gd name="connsiteY36" fmla="*/ 935665 h 2573079"/>
              <a:gd name="connsiteX37" fmla="*/ 3312735 w 8097386"/>
              <a:gd name="connsiteY37" fmla="*/ 1063256 h 2573079"/>
              <a:gd name="connsiteX38" fmla="*/ 3227674 w 8097386"/>
              <a:gd name="connsiteY38" fmla="*/ 1137684 h 2573079"/>
              <a:gd name="connsiteX39" fmla="*/ 3419060 w 8097386"/>
              <a:gd name="connsiteY39" fmla="*/ 1286540 h 2573079"/>
              <a:gd name="connsiteX40" fmla="*/ 3525386 w 8097386"/>
              <a:gd name="connsiteY40" fmla="*/ 1360968 h 2573079"/>
              <a:gd name="connsiteX41" fmla="*/ 3525386 w 8097386"/>
              <a:gd name="connsiteY41" fmla="*/ 1360968 h 2573079"/>
              <a:gd name="connsiteX42" fmla="*/ 3231957 w 8097386"/>
              <a:gd name="connsiteY42" fmla="*/ 1369681 h 2573079"/>
              <a:gd name="connsiteX43" fmla="*/ 3031858 w 8097386"/>
              <a:gd name="connsiteY43" fmla="*/ 1312531 h 2573079"/>
              <a:gd name="connsiteX44" fmla="*/ 2834270 w 8097386"/>
              <a:gd name="connsiteY44" fmla="*/ 1318438 h 2573079"/>
              <a:gd name="connsiteX45" fmla="*/ 2706679 w 8097386"/>
              <a:gd name="connsiteY45" fmla="*/ 1307805 h 2573079"/>
              <a:gd name="connsiteX46" fmla="*/ 2621619 w 8097386"/>
              <a:gd name="connsiteY46" fmla="*/ 1350335 h 2573079"/>
              <a:gd name="connsiteX47" fmla="*/ 2419600 w 8097386"/>
              <a:gd name="connsiteY47" fmla="*/ 1477926 h 2573079"/>
              <a:gd name="connsiteX48" fmla="*/ 2217581 w 8097386"/>
              <a:gd name="connsiteY48" fmla="*/ 1573619 h 2573079"/>
              <a:gd name="connsiteX49" fmla="*/ 1909237 w 8097386"/>
              <a:gd name="connsiteY49" fmla="*/ 1658679 h 2573079"/>
              <a:gd name="connsiteX50" fmla="*/ 1622158 w 8097386"/>
              <a:gd name="connsiteY50" fmla="*/ 1679945 h 2573079"/>
              <a:gd name="connsiteX51" fmla="*/ 1441405 w 8097386"/>
              <a:gd name="connsiteY51" fmla="*/ 1743740 h 2573079"/>
              <a:gd name="connsiteX52" fmla="*/ 1218121 w 8097386"/>
              <a:gd name="connsiteY52" fmla="*/ 1754372 h 2573079"/>
              <a:gd name="connsiteX53" fmla="*/ 1133060 w 8097386"/>
              <a:gd name="connsiteY53" fmla="*/ 1786270 h 2573079"/>
              <a:gd name="connsiteX54" fmla="*/ 37907 w 8097386"/>
              <a:gd name="connsiteY54" fmla="*/ 1275908 h 2573079"/>
              <a:gd name="connsiteX55" fmla="*/ 484474 w 8097386"/>
              <a:gd name="connsiteY55" fmla="*/ 2573079 h 2573079"/>
              <a:gd name="connsiteX56" fmla="*/ 1590260 w 8097386"/>
              <a:gd name="connsiteY56" fmla="*/ 2286000 h 2573079"/>
              <a:gd name="connsiteX57" fmla="*/ 2111256 w 8097386"/>
              <a:gd name="connsiteY57" fmla="*/ 2307265 h 2573079"/>
              <a:gd name="connsiteX58" fmla="*/ 2260112 w 8097386"/>
              <a:gd name="connsiteY58" fmla="*/ 2137145 h 2573079"/>
              <a:gd name="connsiteX59" fmla="*/ 2472763 w 8097386"/>
              <a:gd name="connsiteY59" fmla="*/ 1850065 h 2573079"/>
              <a:gd name="connsiteX60" fmla="*/ 2494028 w 8097386"/>
              <a:gd name="connsiteY60" fmla="*/ 1807535 h 2573079"/>
              <a:gd name="connsiteX61" fmla="*/ 2600354 w 8097386"/>
              <a:gd name="connsiteY61" fmla="*/ 1733107 h 2573079"/>
              <a:gd name="connsiteX62" fmla="*/ 2685414 w 8097386"/>
              <a:gd name="connsiteY62" fmla="*/ 1690577 h 2573079"/>
              <a:gd name="connsiteX63" fmla="*/ 2632251 w 8097386"/>
              <a:gd name="connsiteY63" fmla="*/ 1584252 h 2573079"/>
              <a:gd name="connsiteX64" fmla="*/ 2674781 w 8097386"/>
              <a:gd name="connsiteY64" fmla="*/ 1467293 h 2573079"/>
              <a:gd name="connsiteX65" fmla="*/ 2759841 w 8097386"/>
              <a:gd name="connsiteY65" fmla="*/ 1467293 h 2573079"/>
              <a:gd name="connsiteX66" fmla="*/ 2770474 w 8097386"/>
              <a:gd name="connsiteY66" fmla="*/ 1339703 h 2573079"/>
              <a:gd name="connsiteX67" fmla="*/ 2961860 w 8097386"/>
              <a:gd name="connsiteY67" fmla="*/ 1339703 h 2573079"/>
              <a:gd name="connsiteX68" fmla="*/ 3131981 w 8097386"/>
              <a:gd name="connsiteY68" fmla="*/ 1435396 h 2573079"/>
              <a:gd name="connsiteX69" fmla="*/ 3280837 w 8097386"/>
              <a:gd name="connsiteY69" fmla="*/ 1467293 h 2573079"/>
              <a:gd name="connsiteX70" fmla="*/ 3419060 w 8097386"/>
              <a:gd name="connsiteY70" fmla="*/ 1499191 h 2573079"/>
              <a:gd name="connsiteX71" fmla="*/ 3567916 w 8097386"/>
              <a:gd name="connsiteY71" fmla="*/ 1499191 h 2573079"/>
              <a:gd name="connsiteX72" fmla="*/ 3663609 w 8097386"/>
              <a:gd name="connsiteY72" fmla="*/ 1477926 h 2573079"/>
              <a:gd name="connsiteX73" fmla="*/ 3684874 w 8097386"/>
              <a:gd name="connsiteY73" fmla="*/ 1403498 h 2573079"/>
              <a:gd name="connsiteX74" fmla="*/ 3674242 w 8097386"/>
              <a:gd name="connsiteY74" fmla="*/ 1329070 h 2573079"/>
              <a:gd name="connsiteX75" fmla="*/ 3599814 w 8097386"/>
              <a:gd name="connsiteY75" fmla="*/ 1275907 h 2573079"/>
              <a:gd name="connsiteX76" fmla="*/ 3429693 w 8097386"/>
              <a:gd name="connsiteY76" fmla="*/ 1222745 h 2573079"/>
              <a:gd name="connsiteX77" fmla="*/ 3334000 w 8097386"/>
              <a:gd name="connsiteY77" fmla="*/ 1158949 h 2573079"/>
              <a:gd name="connsiteX78" fmla="*/ 3450958 w 8097386"/>
              <a:gd name="connsiteY78" fmla="*/ 1105786 h 2573079"/>
              <a:gd name="connsiteX79" fmla="*/ 3578549 w 8097386"/>
              <a:gd name="connsiteY79" fmla="*/ 1063256 h 2573079"/>
              <a:gd name="connsiteX80" fmla="*/ 3674242 w 8097386"/>
              <a:gd name="connsiteY80" fmla="*/ 978196 h 2573079"/>
              <a:gd name="connsiteX81" fmla="*/ 3854995 w 8097386"/>
              <a:gd name="connsiteY81" fmla="*/ 935665 h 2573079"/>
              <a:gd name="connsiteX82" fmla="*/ 3971954 w 8097386"/>
              <a:gd name="connsiteY82" fmla="*/ 946298 h 2573079"/>
              <a:gd name="connsiteX83" fmla="*/ 4099544 w 8097386"/>
              <a:gd name="connsiteY83" fmla="*/ 946298 h 2573079"/>
              <a:gd name="connsiteX84" fmla="*/ 4205870 w 8097386"/>
              <a:gd name="connsiteY84" fmla="*/ 850605 h 2573079"/>
              <a:gd name="connsiteX85" fmla="*/ 4375991 w 8097386"/>
              <a:gd name="connsiteY85" fmla="*/ 818707 h 2573079"/>
              <a:gd name="connsiteX86" fmla="*/ 4514214 w 8097386"/>
              <a:gd name="connsiteY86" fmla="*/ 829340 h 2573079"/>
              <a:gd name="connsiteX87" fmla="*/ 4567377 w 8097386"/>
              <a:gd name="connsiteY87" fmla="*/ 871870 h 2573079"/>
              <a:gd name="connsiteX88" fmla="*/ 4546112 w 8097386"/>
              <a:gd name="connsiteY88" fmla="*/ 956931 h 2573079"/>
              <a:gd name="connsiteX89" fmla="*/ 4641805 w 8097386"/>
              <a:gd name="connsiteY89" fmla="*/ 1020726 h 2573079"/>
              <a:gd name="connsiteX90" fmla="*/ 4875721 w 8097386"/>
              <a:gd name="connsiteY90" fmla="*/ 1084521 h 2573079"/>
              <a:gd name="connsiteX91" fmla="*/ 5024577 w 8097386"/>
              <a:gd name="connsiteY91" fmla="*/ 1137684 h 2573079"/>
              <a:gd name="connsiteX92" fmla="*/ 5130902 w 8097386"/>
              <a:gd name="connsiteY92" fmla="*/ 1190847 h 2573079"/>
              <a:gd name="connsiteX93" fmla="*/ 5120270 w 8097386"/>
              <a:gd name="connsiteY93" fmla="*/ 1297172 h 2573079"/>
              <a:gd name="connsiteX94" fmla="*/ 5120270 w 8097386"/>
              <a:gd name="connsiteY94" fmla="*/ 1360968 h 2573079"/>
              <a:gd name="connsiteX95" fmla="*/ 5205330 w 8097386"/>
              <a:gd name="connsiteY95" fmla="*/ 1414131 h 2573079"/>
              <a:gd name="connsiteX96" fmla="*/ 5375451 w 8097386"/>
              <a:gd name="connsiteY96" fmla="*/ 1488558 h 2573079"/>
              <a:gd name="connsiteX97" fmla="*/ 5545572 w 8097386"/>
              <a:gd name="connsiteY97" fmla="*/ 1499191 h 2573079"/>
              <a:gd name="connsiteX98" fmla="*/ 5705060 w 8097386"/>
              <a:gd name="connsiteY98" fmla="*/ 1509824 h 2573079"/>
              <a:gd name="connsiteX99" fmla="*/ 5832651 w 8097386"/>
              <a:gd name="connsiteY99" fmla="*/ 1509824 h 2573079"/>
              <a:gd name="connsiteX100" fmla="*/ 5970874 w 8097386"/>
              <a:gd name="connsiteY100" fmla="*/ 1509824 h 2573079"/>
              <a:gd name="connsiteX101" fmla="*/ 6109098 w 8097386"/>
              <a:gd name="connsiteY101" fmla="*/ 1531089 h 2573079"/>
              <a:gd name="connsiteX102" fmla="*/ 6226056 w 8097386"/>
              <a:gd name="connsiteY102" fmla="*/ 1541721 h 2573079"/>
              <a:gd name="connsiteX103" fmla="*/ 6332381 w 8097386"/>
              <a:gd name="connsiteY103" fmla="*/ 1562986 h 2573079"/>
              <a:gd name="connsiteX104" fmla="*/ 6428074 w 8097386"/>
              <a:gd name="connsiteY104" fmla="*/ 1584252 h 2573079"/>
              <a:gd name="connsiteX105" fmla="*/ 6502502 w 8097386"/>
              <a:gd name="connsiteY105" fmla="*/ 1637414 h 2573079"/>
              <a:gd name="connsiteX106" fmla="*/ 6502502 w 8097386"/>
              <a:gd name="connsiteY106" fmla="*/ 1754372 h 2573079"/>
              <a:gd name="connsiteX107" fmla="*/ 6534400 w 8097386"/>
              <a:gd name="connsiteY107" fmla="*/ 1935126 h 2573079"/>
              <a:gd name="connsiteX108" fmla="*/ 6725786 w 8097386"/>
              <a:gd name="connsiteY108" fmla="*/ 2009554 h 2573079"/>
              <a:gd name="connsiteX109" fmla="*/ 6864009 w 8097386"/>
              <a:gd name="connsiteY109" fmla="*/ 2041452 h 2573079"/>
              <a:gd name="connsiteX110" fmla="*/ 7129823 w 8097386"/>
              <a:gd name="connsiteY110" fmla="*/ 2083982 h 2573079"/>
              <a:gd name="connsiteX111" fmla="*/ 7342474 w 8097386"/>
              <a:gd name="connsiteY111" fmla="*/ 2094614 h 2573079"/>
              <a:gd name="connsiteX112" fmla="*/ 7533860 w 8097386"/>
              <a:gd name="connsiteY112" fmla="*/ 2094614 h 2573079"/>
              <a:gd name="connsiteX113" fmla="*/ 7799674 w 8097386"/>
              <a:gd name="connsiteY113" fmla="*/ 1956391 h 2573079"/>
              <a:gd name="connsiteX114" fmla="*/ 7948530 w 8097386"/>
              <a:gd name="connsiteY114" fmla="*/ 1903228 h 2573079"/>
              <a:gd name="connsiteX115" fmla="*/ 8076121 w 8097386"/>
              <a:gd name="connsiteY115" fmla="*/ 1765005 h 2573079"/>
              <a:gd name="connsiteX116" fmla="*/ 8097386 w 8097386"/>
              <a:gd name="connsiteY116" fmla="*/ 1520456 h 2573079"/>
              <a:gd name="connsiteX117" fmla="*/ 8086754 w 8097386"/>
              <a:gd name="connsiteY117" fmla="*/ 1382233 h 2573079"/>
              <a:gd name="connsiteX118" fmla="*/ 7959163 w 8097386"/>
              <a:gd name="connsiteY118" fmla="*/ 1265275 h 2573079"/>
              <a:gd name="connsiteX119" fmla="*/ 7927265 w 8097386"/>
              <a:gd name="connsiteY119" fmla="*/ 1084521 h 2573079"/>
              <a:gd name="connsiteX120" fmla="*/ 7852837 w 8097386"/>
              <a:gd name="connsiteY120" fmla="*/ 925033 h 2573079"/>
              <a:gd name="connsiteX121" fmla="*/ 7874102 w 8097386"/>
              <a:gd name="connsiteY121" fmla="*/ 786810 h 2573079"/>
              <a:gd name="connsiteX122" fmla="*/ 7842205 w 8097386"/>
              <a:gd name="connsiteY122" fmla="*/ 691117 h 2573079"/>
              <a:gd name="connsiteX123" fmla="*/ 7778409 w 8097386"/>
              <a:gd name="connsiteY123" fmla="*/ 627321 h 2573079"/>
              <a:gd name="connsiteX124" fmla="*/ 7703981 w 8097386"/>
              <a:gd name="connsiteY124" fmla="*/ 499731 h 2573079"/>
              <a:gd name="connsiteX125" fmla="*/ 7640186 w 8097386"/>
              <a:gd name="connsiteY125" fmla="*/ 425303 h 2573079"/>
              <a:gd name="connsiteX126" fmla="*/ 7587023 w 8097386"/>
              <a:gd name="connsiteY126" fmla="*/ 297712 h 2573079"/>
              <a:gd name="connsiteX127" fmla="*/ 7555126 w 8097386"/>
              <a:gd name="connsiteY127" fmla="*/ 191386 h 2573079"/>
              <a:gd name="connsiteX128" fmla="*/ 7555126 w 8097386"/>
              <a:gd name="connsiteY128" fmla="*/ 191386 h 2573079"/>
              <a:gd name="connsiteX129" fmla="*/ 7406270 w 8097386"/>
              <a:gd name="connsiteY129" fmla="*/ 116958 h 2573079"/>
              <a:gd name="connsiteX130" fmla="*/ 7353107 w 8097386"/>
              <a:gd name="connsiteY130" fmla="*/ 116958 h 2573079"/>
              <a:gd name="connsiteX0" fmla="*/ 7172354 w 8097386"/>
              <a:gd name="connsiteY0" fmla="*/ 0 h 2573079"/>
              <a:gd name="connsiteX1" fmla="*/ 7321209 w 8097386"/>
              <a:gd name="connsiteY1" fmla="*/ 148856 h 2573079"/>
              <a:gd name="connsiteX2" fmla="*/ 7342474 w 8097386"/>
              <a:gd name="connsiteY2" fmla="*/ 233917 h 2573079"/>
              <a:gd name="connsiteX3" fmla="*/ 7342474 w 8097386"/>
              <a:gd name="connsiteY3" fmla="*/ 350875 h 2573079"/>
              <a:gd name="connsiteX4" fmla="*/ 7427535 w 8097386"/>
              <a:gd name="connsiteY4" fmla="*/ 489098 h 2573079"/>
              <a:gd name="connsiteX5" fmla="*/ 7427535 w 8097386"/>
              <a:gd name="connsiteY5" fmla="*/ 616689 h 2573079"/>
              <a:gd name="connsiteX6" fmla="*/ 7363740 w 8097386"/>
              <a:gd name="connsiteY6" fmla="*/ 765545 h 2573079"/>
              <a:gd name="connsiteX7" fmla="*/ 7363740 w 8097386"/>
              <a:gd name="connsiteY7" fmla="*/ 946298 h 2573079"/>
              <a:gd name="connsiteX8" fmla="*/ 7353107 w 8097386"/>
              <a:gd name="connsiteY8" fmla="*/ 1095154 h 2573079"/>
              <a:gd name="connsiteX9" fmla="*/ 7363740 w 8097386"/>
              <a:gd name="connsiteY9" fmla="*/ 1190847 h 2573079"/>
              <a:gd name="connsiteX10" fmla="*/ 7385005 w 8097386"/>
              <a:gd name="connsiteY10" fmla="*/ 1371600 h 2573079"/>
              <a:gd name="connsiteX11" fmla="*/ 7385005 w 8097386"/>
              <a:gd name="connsiteY11" fmla="*/ 1541721 h 2573079"/>
              <a:gd name="connsiteX12" fmla="*/ 7278679 w 8097386"/>
              <a:gd name="connsiteY12" fmla="*/ 1584252 h 2573079"/>
              <a:gd name="connsiteX13" fmla="*/ 7023498 w 8097386"/>
              <a:gd name="connsiteY13" fmla="*/ 1616149 h 2573079"/>
              <a:gd name="connsiteX14" fmla="*/ 6789581 w 8097386"/>
              <a:gd name="connsiteY14" fmla="*/ 1562986 h 2573079"/>
              <a:gd name="connsiteX15" fmla="*/ 6459972 w 8097386"/>
              <a:gd name="connsiteY15" fmla="*/ 1446028 h 2573079"/>
              <a:gd name="connsiteX16" fmla="*/ 6130363 w 8097386"/>
              <a:gd name="connsiteY16" fmla="*/ 1371600 h 2573079"/>
              <a:gd name="connsiteX17" fmla="*/ 5960242 w 8097386"/>
              <a:gd name="connsiteY17" fmla="*/ 1339703 h 2573079"/>
              <a:gd name="connsiteX18" fmla="*/ 5566837 w 8097386"/>
              <a:gd name="connsiteY18" fmla="*/ 1371600 h 2573079"/>
              <a:gd name="connsiteX19" fmla="*/ 5417981 w 8097386"/>
              <a:gd name="connsiteY19" fmla="*/ 1371600 h 2573079"/>
              <a:gd name="connsiteX20" fmla="*/ 5322288 w 8097386"/>
              <a:gd name="connsiteY20" fmla="*/ 1339703 h 2573079"/>
              <a:gd name="connsiteX21" fmla="*/ 5290391 w 8097386"/>
              <a:gd name="connsiteY21" fmla="*/ 1297172 h 2573079"/>
              <a:gd name="connsiteX22" fmla="*/ 5279758 w 8097386"/>
              <a:gd name="connsiteY22" fmla="*/ 1105786 h 2573079"/>
              <a:gd name="connsiteX23" fmla="*/ 5141535 w 8097386"/>
              <a:gd name="connsiteY23" fmla="*/ 1084521 h 2573079"/>
              <a:gd name="connsiteX24" fmla="*/ 4971414 w 8097386"/>
              <a:gd name="connsiteY24" fmla="*/ 1041991 h 2573079"/>
              <a:gd name="connsiteX25" fmla="*/ 4854456 w 8097386"/>
              <a:gd name="connsiteY25" fmla="*/ 1010093 h 2573079"/>
              <a:gd name="connsiteX26" fmla="*/ 4705600 w 8097386"/>
              <a:gd name="connsiteY26" fmla="*/ 967563 h 2573079"/>
              <a:gd name="connsiteX27" fmla="*/ 4694967 w 8097386"/>
              <a:gd name="connsiteY27" fmla="*/ 925033 h 2573079"/>
              <a:gd name="connsiteX28" fmla="*/ 4652437 w 8097386"/>
              <a:gd name="connsiteY28" fmla="*/ 839972 h 2573079"/>
              <a:gd name="connsiteX29" fmla="*/ 4439786 w 8097386"/>
              <a:gd name="connsiteY29" fmla="*/ 786810 h 2573079"/>
              <a:gd name="connsiteX30" fmla="*/ 4301563 w 8097386"/>
              <a:gd name="connsiteY30" fmla="*/ 744279 h 2573079"/>
              <a:gd name="connsiteX31" fmla="*/ 4205870 w 8097386"/>
              <a:gd name="connsiteY31" fmla="*/ 754912 h 2573079"/>
              <a:gd name="connsiteX32" fmla="*/ 4120809 w 8097386"/>
              <a:gd name="connsiteY32" fmla="*/ 808075 h 2573079"/>
              <a:gd name="connsiteX33" fmla="*/ 4088912 w 8097386"/>
              <a:gd name="connsiteY33" fmla="*/ 861238 h 2573079"/>
              <a:gd name="connsiteX34" fmla="*/ 3982586 w 8097386"/>
              <a:gd name="connsiteY34" fmla="*/ 882503 h 2573079"/>
              <a:gd name="connsiteX35" fmla="*/ 3684874 w 8097386"/>
              <a:gd name="connsiteY35" fmla="*/ 861238 h 2573079"/>
              <a:gd name="connsiteX36" fmla="*/ 3493488 w 8097386"/>
              <a:gd name="connsiteY36" fmla="*/ 935665 h 2573079"/>
              <a:gd name="connsiteX37" fmla="*/ 3312735 w 8097386"/>
              <a:gd name="connsiteY37" fmla="*/ 1063256 h 2573079"/>
              <a:gd name="connsiteX38" fmla="*/ 3227674 w 8097386"/>
              <a:gd name="connsiteY38" fmla="*/ 1137684 h 2573079"/>
              <a:gd name="connsiteX39" fmla="*/ 3419060 w 8097386"/>
              <a:gd name="connsiteY39" fmla="*/ 1286540 h 2573079"/>
              <a:gd name="connsiteX40" fmla="*/ 3525386 w 8097386"/>
              <a:gd name="connsiteY40" fmla="*/ 1360968 h 2573079"/>
              <a:gd name="connsiteX41" fmla="*/ 3525386 w 8097386"/>
              <a:gd name="connsiteY41" fmla="*/ 1360968 h 2573079"/>
              <a:gd name="connsiteX42" fmla="*/ 3231957 w 8097386"/>
              <a:gd name="connsiteY42" fmla="*/ 1369681 h 2573079"/>
              <a:gd name="connsiteX43" fmla="*/ 3031858 w 8097386"/>
              <a:gd name="connsiteY43" fmla="*/ 1312531 h 2573079"/>
              <a:gd name="connsiteX44" fmla="*/ 2821570 w 8097386"/>
              <a:gd name="connsiteY44" fmla="*/ 1248588 h 2573079"/>
              <a:gd name="connsiteX45" fmla="*/ 2706679 w 8097386"/>
              <a:gd name="connsiteY45" fmla="*/ 1307805 h 2573079"/>
              <a:gd name="connsiteX46" fmla="*/ 2621619 w 8097386"/>
              <a:gd name="connsiteY46" fmla="*/ 1350335 h 2573079"/>
              <a:gd name="connsiteX47" fmla="*/ 2419600 w 8097386"/>
              <a:gd name="connsiteY47" fmla="*/ 1477926 h 2573079"/>
              <a:gd name="connsiteX48" fmla="*/ 2217581 w 8097386"/>
              <a:gd name="connsiteY48" fmla="*/ 1573619 h 2573079"/>
              <a:gd name="connsiteX49" fmla="*/ 1909237 w 8097386"/>
              <a:gd name="connsiteY49" fmla="*/ 1658679 h 2573079"/>
              <a:gd name="connsiteX50" fmla="*/ 1622158 w 8097386"/>
              <a:gd name="connsiteY50" fmla="*/ 1679945 h 2573079"/>
              <a:gd name="connsiteX51" fmla="*/ 1441405 w 8097386"/>
              <a:gd name="connsiteY51" fmla="*/ 1743740 h 2573079"/>
              <a:gd name="connsiteX52" fmla="*/ 1218121 w 8097386"/>
              <a:gd name="connsiteY52" fmla="*/ 1754372 h 2573079"/>
              <a:gd name="connsiteX53" fmla="*/ 1133060 w 8097386"/>
              <a:gd name="connsiteY53" fmla="*/ 1786270 h 2573079"/>
              <a:gd name="connsiteX54" fmla="*/ 37907 w 8097386"/>
              <a:gd name="connsiteY54" fmla="*/ 1275908 h 2573079"/>
              <a:gd name="connsiteX55" fmla="*/ 484474 w 8097386"/>
              <a:gd name="connsiteY55" fmla="*/ 2573079 h 2573079"/>
              <a:gd name="connsiteX56" fmla="*/ 1590260 w 8097386"/>
              <a:gd name="connsiteY56" fmla="*/ 2286000 h 2573079"/>
              <a:gd name="connsiteX57" fmla="*/ 2111256 w 8097386"/>
              <a:gd name="connsiteY57" fmla="*/ 2307265 h 2573079"/>
              <a:gd name="connsiteX58" fmla="*/ 2260112 w 8097386"/>
              <a:gd name="connsiteY58" fmla="*/ 2137145 h 2573079"/>
              <a:gd name="connsiteX59" fmla="*/ 2472763 w 8097386"/>
              <a:gd name="connsiteY59" fmla="*/ 1850065 h 2573079"/>
              <a:gd name="connsiteX60" fmla="*/ 2494028 w 8097386"/>
              <a:gd name="connsiteY60" fmla="*/ 1807535 h 2573079"/>
              <a:gd name="connsiteX61" fmla="*/ 2600354 w 8097386"/>
              <a:gd name="connsiteY61" fmla="*/ 1733107 h 2573079"/>
              <a:gd name="connsiteX62" fmla="*/ 2685414 w 8097386"/>
              <a:gd name="connsiteY62" fmla="*/ 1690577 h 2573079"/>
              <a:gd name="connsiteX63" fmla="*/ 2632251 w 8097386"/>
              <a:gd name="connsiteY63" fmla="*/ 1584252 h 2573079"/>
              <a:gd name="connsiteX64" fmla="*/ 2674781 w 8097386"/>
              <a:gd name="connsiteY64" fmla="*/ 1467293 h 2573079"/>
              <a:gd name="connsiteX65" fmla="*/ 2759841 w 8097386"/>
              <a:gd name="connsiteY65" fmla="*/ 1467293 h 2573079"/>
              <a:gd name="connsiteX66" fmla="*/ 2770474 w 8097386"/>
              <a:gd name="connsiteY66" fmla="*/ 1339703 h 2573079"/>
              <a:gd name="connsiteX67" fmla="*/ 2961860 w 8097386"/>
              <a:gd name="connsiteY67" fmla="*/ 1339703 h 2573079"/>
              <a:gd name="connsiteX68" fmla="*/ 3131981 w 8097386"/>
              <a:gd name="connsiteY68" fmla="*/ 1435396 h 2573079"/>
              <a:gd name="connsiteX69" fmla="*/ 3280837 w 8097386"/>
              <a:gd name="connsiteY69" fmla="*/ 1467293 h 2573079"/>
              <a:gd name="connsiteX70" fmla="*/ 3419060 w 8097386"/>
              <a:gd name="connsiteY70" fmla="*/ 1499191 h 2573079"/>
              <a:gd name="connsiteX71" fmla="*/ 3567916 w 8097386"/>
              <a:gd name="connsiteY71" fmla="*/ 1499191 h 2573079"/>
              <a:gd name="connsiteX72" fmla="*/ 3663609 w 8097386"/>
              <a:gd name="connsiteY72" fmla="*/ 1477926 h 2573079"/>
              <a:gd name="connsiteX73" fmla="*/ 3684874 w 8097386"/>
              <a:gd name="connsiteY73" fmla="*/ 1403498 h 2573079"/>
              <a:gd name="connsiteX74" fmla="*/ 3674242 w 8097386"/>
              <a:gd name="connsiteY74" fmla="*/ 1329070 h 2573079"/>
              <a:gd name="connsiteX75" fmla="*/ 3599814 w 8097386"/>
              <a:gd name="connsiteY75" fmla="*/ 1275907 h 2573079"/>
              <a:gd name="connsiteX76" fmla="*/ 3429693 w 8097386"/>
              <a:gd name="connsiteY76" fmla="*/ 1222745 h 2573079"/>
              <a:gd name="connsiteX77" fmla="*/ 3334000 w 8097386"/>
              <a:gd name="connsiteY77" fmla="*/ 1158949 h 2573079"/>
              <a:gd name="connsiteX78" fmla="*/ 3450958 w 8097386"/>
              <a:gd name="connsiteY78" fmla="*/ 1105786 h 2573079"/>
              <a:gd name="connsiteX79" fmla="*/ 3578549 w 8097386"/>
              <a:gd name="connsiteY79" fmla="*/ 1063256 h 2573079"/>
              <a:gd name="connsiteX80" fmla="*/ 3674242 w 8097386"/>
              <a:gd name="connsiteY80" fmla="*/ 978196 h 2573079"/>
              <a:gd name="connsiteX81" fmla="*/ 3854995 w 8097386"/>
              <a:gd name="connsiteY81" fmla="*/ 935665 h 2573079"/>
              <a:gd name="connsiteX82" fmla="*/ 3971954 w 8097386"/>
              <a:gd name="connsiteY82" fmla="*/ 946298 h 2573079"/>
              <a:gd name="connsiteX83" fmla="*/ 4099544 w 8097386"/>
              <a:gd name="connsiteY83" fmla="*/ 946298 h 2573079"/>
              <a:gd name="connsiteX84" fmla="*/ 4205870 w 8097386"/>
              <a:gd name="connsiteY84" fmla="*/ 850605 h 2573079"/>
              <a:gd name="connsiteX85" fmla="*/ 4375991 w 8097386"/>
              <a:gd name="connsiteY85" fmla="*/ 818707 h 2573079"/>
              <a:gd name="connsiteX86" fmla="*/ 4514214 w 8097386"/>
              <a:gd name="connsiteY86" fmla="*/ 829340 h 2573079"/>
              <a:gd name="connsiteX87" fmla="*/ 4567377 w 8097386"/>
              <a:gd name="connsiteY87" fmla="*/ 871870 h 2573079"/>
              <a:gd name="connsiteX88" fmla="*/ 4546112 w 8097386"/>
              <a:gd name="connsiteY88" fmla="*/ 956931 h 2573079"/>
              <a:gd name="connsiteX89" fmla="*/ 4641805 w 8097386"/>
              <a:gd name="connsiteY89" fmla="*/ 1020726 h 2573079"/>
              <a:gd name="connsiteX90" fmla="*/ 4875721 w 8097386"/>
              <a:gd name="connsiteY90" fmla="*/ 1084521 h 2573079"/>
              <a:gd name="connsiteX91" fmla="*/ 5024577 w 8097386"/>
              <a:gd name="connsiteY91" fmla="*/ 1137684 h 2573079"/>
              <a:gd name="connsiteX92" fmla="*/ 5130902 w 8097386"/>
              <a:gd name="connsiteY92" fmla="*/ 1190847 h 2573079"/>
              <a:gd name="connsiteX93" fmla="*/ 5120270 w 8097386"/>
              <a:gd name="connsiteY93" fmla="*/ 1297172 h 2573079"/>
              <a:gd name="connsiteX94" fmla="*/ 5120270 w 8097386"/>
              <a:gd name="connsiteY94" fmla="*/ 1360968 h 2573079"/>
              <a:gd name="connsiteX95" fmla="*/ 5205330 w 8097386"/>
              <a:gd name="connsiteY95" fmla="*/ 1414131 h 2573079"/>
              <a:gd name="connsiteX96" fmla="*/ 5375451 w 8097386"/>
              <a:gd name="connsiteY96" fmla="*/ 1488558 h 2573079"/>
              <a:gd name="connsiteX97" fmla="*/ 5545572 w 8097386"/>
              <a:gd name="connsiteY97" fmla="*/ 1499191 h 2573079"/>
              <a:gd name="connsiteX98" fmla="*/ 5705060 w 8097386"/>
              <a:gd name="connsiteY98" fmla="*/ 1509824 h 2573079"/>
              <a:gd name="connsiteX99" fmla="*/ 5832651 w 8097386"/>
              <a:gd name="connsiteY99" fmla="*/ 1509824 h 2573079"/>
              <a:gd name="connsiteX100" fmla="*/ 5970874 w 8097386"/>
              <a:gd name="connsiteY100" fmla="*/ 1509824 h 2573079"/>
              <a:gd name="connsiteX101" fmla="*/ 6109098 w 8097386"/>
              <a:gd name="connsiteY101" fmla="*/ 1531089 h 2573079"/>
              <a:gd name="connsiteX102" fmla="*/ 6226056 w 8097386"/>
              <a:gd name="connsiteY102" fmla="*/ 1541721 h 2573079"/>
              <a:gd name="connsiteX103" fmla="*/ 6332381 w 8097386"/>
              <a:gd name="connsiteY103" fmla="*/ 1562986 h 2573079"/>
              <a:gd name="connsiteX104" fmla="*/ 6428074 w 8097386"/>
              <a:gd name="connsiteY104" fmla="*/ 1584252 h 2573079"/>
              <a:gd name="connsiteX105" fmla="*/ 6502502 w 8097386"/>
              <a:gd name="connsiteY105" fmla="*/ 1637414 h 2573079"/>
              <a:gd name="connsiteX106" fmla="*/ 6502502 w 8097386"/>
              <a:gd name="connsiteY106" fmla="*/ 1754372 h 2573079"/>
              <a:gd name="connsiteX107" fmla="*/ 6534400 w 8097386"/>
              <a:gd name="connsiteY107" fmla="*/ 1935126 h 2573079"/>
              <a:gd name="connsiteX108" fmla="*/ 6725786 w 8097386"/>
              <a:gd name="connsiteY108" fmla="*/ 2009554 h 2573079"/>
              <a:gd name="connsiteX109" fmla="*/ 6864009 w 8097386"/>
              <a:gd name="connsiteY109" fmla="*/ 2041452 h 2573079"/>
              <a:gd name="connsiteX110" fmla="*/ 7129823 w 8097386"/>
              <a:gd name="connsiteY110" fmla="*/ 2083982 h 2573079"/>
              <a:gd name="connsiteX111" fmla="*/ 7342474 w 8097386"/>
              <a:gd name="connsiteY111" fmla="*/ 2094614 h 2573079"/>
              <a:gd name="connsiteX112" fmla="*/ 7533860 w 8097386"/>
              <a:gd name="connsiteY112" fmla="*/ 2094614 h 2573079"/>
              <a:gd name="connsiteX113" fmla="*/ 7799674 w 8097386"/>
              <a:gd name="connsiteY113" fmla="*/ 1956391 h 2573079"/>
              <a:gd name="connsiteX114" fmla="*/ 7948530 w 8097386"/>
              <a:gd name="connsiteY114" fmla="*/ 1903228 h 2573079"/>
              <a:gd name="connsiteX115" fmla="*/ 8076121 w 8097386"/>
              <a:gd name="connsiteY115" fmla="*/ 1765005 h 2573079"/>
              <a:gd name="connsiteX116" fmla="*/ 8097386 w 8097386"/>
              <a:gd name="connsiteY116" fmla="*/ 1520456 h 2573079"/>
              <a:gd name="connsiteX117" fmla="*/ 8086754 w 8097386"/>
              <a:gd name="connsiteY117" fmla="*/ 1382233 h 2573079"/>
              <a:gd name="connsiteX118" fmla="*/ 7959163 w 8097386"/>
              <a:gd name="connsiteY118" fmla="*/ 1265275 h 2573079"/>
              <a:gd name="connsiteX119" fmla="*/ 7927265 w 8097386"/>
              <a:gd name="connsiteY119" fmla="*/ 1084521 h 2573079"/>
              <a:gd name="connsiteX120" fmla="*/ 7852837 w 8097386"/>
              <a:gd name="connsiteY120" fmla="*/ 925033 h 2573079"/>
              <a:gd name="connsiteX121" fmla="*/ 7874102 w 8097386"/>
              <a:gd name="connsiteY121" fmla="*/ 786810 h 2573079"/>
              <a:gd name="connsiteX122" fmla="*/ 7842205 w 8097386"/>
              <a:gd name="connsiteY122" fmla="*/ 691117 h 2573079"/>
              <a:gd name="connsiteX123" fmla="*/ 7778409 w 8097386"/>
              <a:gd name="connsiteY123" fmla="*/ 627321 h 2573079"/>
              <a:gd name="connsiteX124" fmla="*/ 7703981 w 8097386"/>
              <a:gd name="connsiteY124" fmla="*/ 499731 h 2573079"/>
              <a:gd name="connsiteX125" fmla="*/ 7640186 w 8097386"/>
              <a:gd name="connsiteY125" fmla="*/ 425303 h 2573079"/>
              <a:gd name="connsiteX126" fmla="*/ 7587023 w 8097386"/>
              <a:gd name="connsiteY126" fmla="*/ 297712 h 2573079"/>
              <a:gd name="connsiteX127" fmla="*/ 7555126 w 8097386"/>
              <a:gd name="connsiteY127" fmla="*/ 191386 h 2573079"/>
              <a:gd name="connsiteX128" fmla="*/ 7555126 w 8097386"/>
              <a:gd name="connsiteY128" fmla="*/ 191386 h 2573079"/>
              <a:gd name="connsiteX129" fmla="*/ 7406270 w 8097386"/>
              <a:gd name="connsiteY129" fmla="*/ 116958 h 2573079"/>
              <a:gd name="connsiteX130" fmla="*/ 7353107 w 8097386"/>
              <a:gd name="connsiteY130" fmla="*/ 116958 h 2573079"/>
              <a:gd name="connsiteX0" fmla="*/ 7172354 w 8097386"/>
              <a:gd name="connsiteY0" fmla="*/ 0 h 2573079"/>
              <a:gd name="connsiteX1" fmla="*/ 7321209 w 8097386"/>
              <a:gd name="connsiteY1" fmla="*/ 148856 h 2573079"/>
              <a:gd name="connsiteX2" fmla="*/ 7342474 w 8097386"/>
              <a:gd name="connsiteY2" fmla="*/ 233917 h 2573079"/>
              <a:gd name="connsiteX3" fmla="*/ 7342474 w 8097386"/>
              <a:gd name="connsiteY3" fmla="*/ 350875 h 2573079"/>
              <a:gd name="connsiteX4" fmla="*/ 7427535 w 8097386"/>
              <a:gd name="connsiteY4" fmla="*/ 489098 h 2573079"/>
              <a:gd name="connsiteX5" fmla="*/ 7427535 w 8097386"/>
              <a:gd name="connsiteY5" fmla="*/ 616689 h 2573079"/>
              <a:gd name="connsiteX6" fmla="*/ 7363740 w 8097386"/>
              <a:gd name="connsiteY6" fmla="*/ 765545 h 2573079"/>
              <a:gd name="connsiteX7" fmla="*/ 7363740 w 8097386"/>
              <a:gd name="connsiteY7" fmla="*/ 946298 h 2573079"/>
              <a:gd name="connsiteX8" fmla="*/ 7353107 w 8097386"/>
              <a:gd name="connsiteY8" fmla="*/ 1095154 h 2573079"/>
              <a:gd name="connsiteX9" fmla="*/ 7363740 w 8097386"/>
              <a:gd name="connsiteY9" fmla="*/ 1190847 h 2573079"/>
              <a:gd name="connsiteX10" fmla="*/ 7385005 w 8097386"/>
              <a:gd name="connsiteY10" fmla="*/ 1371600 h 2573079"/>
              <a:gd name="connsiteX11" fmla="*/ 7385005 w 8097386"/>
              <a:gd name="connsiteY11" fmla="*/ 1541721 h 2573079"/>
              <a:gd name="connsiteX12" fmla="*/ 7278679 w 8097386"/>
              <a:gd name="connsiteY12" fmla="*/ 1584252 h 2573079"/>
              <a:gd name="connsiteX13" fmla="*/ 7023498 w 8097386"/>
              <a:gd name="connsiteY13" fmla="*/ 1616149 h 2573079"/>
              <a:gd name="connsiteX14" fmla="*/ 6789581 w 8097386"/>
              <a:gd name="connsiteY14" fmla="*/ 1562986 h 2573079"/>
              <a:gd name="connsiteX15" fmla="*/ 6459972 w 8097386"/>
              <a:gd name="connsiteY15" fmla="*/ 1446028 h 2573079"/>
              <a:gd name="connsiteX16" fmla="*/ 6130363 w 8097386"/>
              <a:gd name="connsiteY16" fmla="*/ 1371600 h 2573079"/>
              <a:gd name="connsiteX17" fmla="*/ 5960242 w 8097386"/>
              <a:gd name="connsiteY17" fmla="*/ 1339703 h 2573079"/>
              <a:gd name="connsiteX18" fmla="*/ 5566837 w 8097386"/>
              <a:gd name="connsiteY18" fmla="*/ 1371600 h 2573079"/>
              <a:gd name="connsiteX19" fmla="*/ 5417981 w 8097386"/>
              <a:gd name="connsiteY19" fmla="*/ 1371600 h 2573079"/>
              <a:gd name="connsiteX20" fmla="*/ 5322288 w 8097386"/>
              <a:gd name="connsiteY20" fmla="*/ 1339703 h 2573079"/>
              <a:gd name="connsiteX21" fmla="*/ 5290391 w 8097386"/>
              <a:gd name="connsiteY21" fmla="*/ 1297172 h 2573079"/>
              <a:gd name="connsiteX22" fmla="*/ 5279758 w 8097386"/>
              <a:gd name="connsiteY22" fmla="*/ 1105786 h 2573079"/>
              <a:gd name="connsiteX23" fmla="*/ 5141535 w 8097386"/>
              <a:gd name="connsiteY23" fmla="*/ 1084521 h 2573079"/>
              <a:gd name="connsiteX24" fmla="*/ 4971414 w 8097386"/>
              <a:gd name="connsiteY24" fmla="*/ 1041991 h 2573079"/>
              <a:gd name="connsiteX25" fmla="*/ 4854456 w 8097386"/>
              <a:gd name="connsiteY25" fmla="*/ 1010093 h 2573079"/>
              <a:gd name="connsiteX26" fmla="*/ 4705600 w 8097386"/>
              <a:gd name="connsiteY26" fmla="*/ 967563 h 2573079"/>
              <a:gd name="connsiteX27" fmla="*/ 4694967 w 8097386"/>
              <a:gd name="connsiteY27" fmla="*/ 925033 h 2573079"/>
              <a:gd name="connsiteX28" fmla="*/ 4652437 w 8097386"/>
              <a:gd name="connsiteY28" fmla="*/ 839972 h 2573079"/>
              <a:gd name="connsiteX29" fmla="*/ 4439786 w 8097386"/>
              <a:gd name="connsiteY29" fmla="*/ 786810 h 2573079"/>
              <a:gd name="connsiteX30" fmla="*/ 4301563 w 8097386"/>
              <a:gd name="connsiteY30" fmla="*/ 744279 h 2573079"/>
              <a:gd name="connsiteX31" fmla="*/ 4205870 w 8097386"/>
              <a:gd name="connsiteY31" fmla="*/ 754912 h 2573079"/>
              <a:gd name="connsiteX32" fmla="*/ 4120809 w 8097386"/>
              <a:gd name="connsiteY32" fmla="*/ 808075 h 2573079"/>
              <a:gd name="connsiteX33" fmla="*/ 4088912 w 8097386"/>
              <a:gd name="connsiteY33" fmla="*/ 861238 h 2573079"/>
              <a:gd name="connsiteX34" fmla="*/ 3982586 w 8097386"/>
              <a:gd name="connsiteY34" fmla="*/ 882503 h 2573079"/>
              <a:gd name="connsiteX35" fmla="*/ 3684874 w 8097386"/>
              <a:gd name="connsiteY35" fmla="*/ 861238 h 2573079"/>
              <a:gd name="connsiteX36" fmla="*/ 3493488 w 8097386"/>
              <a:gd name="connsiteY36" fmla="*/ 935665 h 2573079"/>
              <a:gd name="connsiteX37" fmla="*/ 3312735 w 8097386"/>
              <a:gd name="connsiteY37" fmla="*/ 1063256 h 2573079"/>
              <a:gd name="connsiteX38" fmla="*/ 3227674 w 8097386"/>
              <a:gd name="connsiteY38" fmla="*/ 1137684 h 2573079"/>
              <a:gd name="connsiteX39" fmla="*/ 3419060 w 8097386"/>
              <a:gd name="connsiteY39" fmla="*/ 1286540 h 2573079"/>
              <a:gd name="connsiteX40" fmla="*/ 3525386 w 8097386"/>
              <a:gd name="connsiteY40" fmla="*/ 1360968 h 2573079"/>
              <a:gd name="connsiteX41" fmla="*/ 3525386 w 8097386"/>
              <a:gd name="connsiteY41" fmla="*/ 1360968 h 2573079"/>
              <a:gd name="connsiteX42" fmla="*/ 3231957 w 8097386"/>
              <a:gd name="connsiteY42" fmla="*/ 1369681 h 2573079"/>
              <a:gd name="connsiteX43" fmla="*/ 3031858 w 8097386"/>
              <a:gd name="connsiteY43" fmla="*/ 1312531 h 2573079"/>
              <a:gd name="connsiteX44" fmla="*/ 2821570 w 8097386"/>
              <a:gd name="connsiteY44" fmla="*/ 1248588 h 2573079"/>
              <a:gd name="connsiteX45" fmla="*/ 2674929 w 8097386"/>
              <a:gd name="connsiteY45" fmla="*/ 1282405 h 2573079"/>
              <a:gd name="connsiteX46" fmla="*/ 2621619 w 8097386"/>
              <a:gd name="connsiteY46" fmla="*/ 1350335 h 2573079"/>
              <a:gd name="connsiteX47" fmla="*/ 2419600 w 8097386"/>
              <a:gd name="connsiteY47" fmla="*/ 1477926 h 2573079"/>
              <a:gd name="connsiteX48" fmla="*/ 2217581 w 8097386"/>
              <a:gd name="connsiteY48" fmla="*/ 1573619 h 2573079"/>
              <a:gd name="connsiteX49" fmla="*/ 1909237 w 8097386"/>
              <a:gd name="connsiteY49" fmla="*/ 1658679 h 2573079"/>
              <a:gd name="connsiteX50" fmla="*/ 1622158 w 8097386"/>
              <a:gd name="connsiteY50" fmla="*/ 1679945 h 2573079"/>
              <a:gd name="connsiteX51" fmla="*/ 1441405 w 8097386"/>
              <a:gd name="connsiteY51" fmla="*/ 1743740 h 2573079"/>
              <a:gd name="connsiteX52" fmla="*/ 1218121 w 8097386"/>
              <a:gd name="connsiteY52" fmla="*/ 1754372 h 2573079"/>
              <a:gd name="connsiteX53" fmla="*/ 1133060 w 8097386"/>
              <a:gd name="connsiteY53" fmla="*/ 1786270 h 2573079"/>
              <a:gd name="connsiteX54" fmla="*/ 37907 w 8097386"/>
              <a:gd name="connsiteY54" fmla="*/ 1275908 h 2573079"/>
              <a:gd name="connsiteX55" fmla="*/ 484474 w 8097386"/>
              <a:gd name="connsiteY55" fmla="*/ 2573079 h 2573079"/>
              <a:gd name="connsiteX56" fmla="*/ 1590260 w 8097386"/>
              <a:gd name="connsiteY56" fmla="*/ 2286000 h 2573079"/>
              <a:gd name="connsiteX57" fmla="*/ 2111256 w 8097386"/>
              <a:gd name="connsiteY57" fmla="*/ 2307265 h 2573079"/>
              <a:gd name="connsiteX58" fmla="*/ 2260112 w 8097386"/>
              <a:gd name="connsiteY58" fmla="*/ 2137145 h 2573079"/>
              <a:gd name="connsiteX59" fmla="*/ 2472763 w 8097386"/>
              <a:gd name="connsiteY59" fmla="*/ 1850065 h 2573079"/>
              <a:gd name="connsiteX60" fmla="*/ 2494028 w 8097386"/>
              <a:gd name="connsiteY60" fmla="*/ 1807535 h 2573079"/>
              <a:gd name="connsiteX61" fmla="*/ 2600354 w 8097386"/>
              <a:gd name="connsiteY61" fmla="*/ 1733107 h 2573079"/>
              <a:gd name="connsiteX62" fmla="*/ 2685414 w 8097386"/>
              <a:gd name="connsiteY62" fmla="*/ 1690577 h 2573079"/>
              <a:gd name="connsiteX63" fmla="*/ 2632251 w 8097386"/>
              <a:gd name="connsiteY63" fmla="*/ 1584252 h 2573079"/>
              <a:gd name="connsiteX64" fmla="*/ 2674781 w 8097386"/>
              <a:gd name="connsiteY64" fmla="*/ 1467293 h 2573079"/>
              <a:gd name="connsiteX65" fmla="*/ 2759841 w 8097386"/>
              <a:gd name="connsiteY65" fmla="*/ 1467293 h 2573079"/>
              <a:gd name="connsiteX66" fmla="*/ 2770474 w 8097386"/>
              <a:gd name="connsiteY66" fmla="*/ 1339703 h 2573079"/>
              <a:gd name="connsiteX67" fmla="*/ 2961860 w 8097386"/>
              <a:gd name="connsiteY67" fmla="*/ 1339703 h 2573079"/>
              <a:gd name="connsiteX68" fmla="*/ 3131981 w 8097386"/>
              <a:gd name="connsiteY68" fmla="*/ 1435396 h 2573079"/>
              <a:gd name="connsiteX69" fmla="*/ 3280837 w 8097386"/>
              <a:gd name="connsiteY69" fmla="*/ 1467293 h 2573079"/>
              <a:gd name="connsiteX70" fmla="*/ 3419060 w 8097386"/>
              <a:gd name="connsiteY70" fmla="*/ 1499191 h 2573079"/>
              <a:gd name="connsiteX71" fmla="*/ 3567916 w 8097386"/>
              <a:gd name="connsiteY71" fmla="*/ 1499191 h 2573079"/>
              <a:gd name="connsiteX72" fmla="*/ 3663609 w 8097386"/>
              <a:gd name="connsiteY72" fmla="*/ 1477926 h 2573079"/>
              <a:gd name="connsiteX73" fmla="*/ 3684874 w 8097386"/>
              <a:gd name="connsiteY73" fmla="*/ 1403498 h 2573079"/>
              <a:gd name="connsiteX74" fmla="*/ 3674242 w 8097386"/>
              <a:gd name="connsiteY74" fmla="*/ 1329070 h 2573079"/>
              <a:gd name="connsiteX75" fmla="*/ 3599814 w 8097386"/>
              <a:gd name="connsiteY75" fmla="*/ 1275907 h 2573079"/>
              <a:gd name="connsiteX76" fmla="*/ 3429693 w 8097386"/>
              <a:gd name="connsiteY76" fmla="*/ 1222745 h 2573079"/>
              <a:gd name="connsiteX77" fmla="*/ 3334000 w 8097386"/>
              <a:gd name="connsiteY77" fmla="*/ 1158949 h 2573079"/>
              <a:gd name="connsiteX78" fmla="*/ 3450958 w 8097386"/>
              <a:gd name="connsiteY78" fmla="*/ 1105786 h 2573079"/>
              <a:gd name="connsiteX79" fmla="*/ 3578549 w 8097386"/>
              <a:gd name="connsiteY79" fmla="*/ 1063256 h 2573079"/>
              <a:gd name="connsiteX80" fmla="*/ 3674242 w 8097386"/>
              <a:gd name="connsiteY80" fmla="*/ 978196 h 2573079"/>
              <a:gd name="connsiteX81" fmla="*/ 3854995 w 8097386"/>
              <a:gd name="connsiteY81" fmla="*/ 935665 h 2573079"/>
              <a:gd name="connsiteX82" fmla="*/ 3971954 w 8097386"/>
              <a:gd name="connsiteY82" fmla="*/ 946298 h 2573079"/>
              <a:gd name="connsiteX83" fmla="*/ 4099544 w 8097386"/>
              <a:gd name="connsiteY83" fmla="*/ 946298 h 2573079"/>
              <a:gd name="connsiteX84" fmla="*/ 4205870 w 8097386"/>
              <a:gd name="connsiteY84" fmla="*/ 850605 h 2573079"/>
              <a:gd name="connsiteX85" fmla="*/ 4375991 w 8097386"/>
              <a:gd name="connsiteY85" fmla="*/ 818707 h 2573079"/>
              <a:gd name="connsiteX86" fmla="*/ 4514214 w 8097386"/>
              <a:gd name="connsiteY86" fmla="*/ 829340 h 2573079"/>
              <a:gd name="connsiteX87" fmla="*/ 4567377 w 8097386"/>
              <a:gd name="connsiteY87" fmla="*/ 871870 h 2573079"/>
              <a:gd name="connsiteX88" fmla="*/ 4546112 w 8097386"/>
              <a:gd name="connsiteY88" fmla="*/ 956931 h 2573079"/>
              <a:gd name="connsiteX89" fmla="*/ 4641805 w 8097386"/>
              <a:gd name="connsiteY89" fmla="*/ 1020726 h 2573079"/>
              <a:gd name="connsiteX90" fmla="*/ 4875721 w 8097386"/>
              <a:gd name="connsiteY90" fmla="*/ 1084521 h 2573079"/>
              <a:gd name="connsiteX91" fmla="*/ 5024577 w 8097386"/>
              <a:gd name="connsiteY91" fmla="*/ 1137684 h 2573079"/>
              <a:gd name="connsiteX92" fmla="*/ 5130902 w 8097386"/>
              <a:gd name="connsiteY92" fmla="*/ 1190847 h 2573079"/>
              <a:gd name="connsiteX93" fmla="*/ 5120270 w 8097386"/>
              <a:gd name="connsiteY93" fmla="*/ 1297172 h 2573079"/>
              <a:gd name="connsiteX94" fmla="*/ 5120270 w 8097386"/>
              <a:gd name="connsiteY94" fmla="*/ 1360968 h 2573079"/>
              <a:gd name="connsiteX95" fmla="*/ 5205330 w 8097386"/>
              <a:gd name="connsiteY95" fmla="*/ 1414131 h 2573079"/>
              <a:gd name="connsiteX96" fmla="*/ 5375451 w 8097386"/>
              <a:gd name="connsiteY96" fmla="*/ 1488558 h 2573079"/>
              <a:gd name="connsiteX97" fmla="*/ 5545572 w 8097386"/>
              <a:gd name="connsiteY97" fmla="*/ 1499191 h 2573079"/>
              <a:gd name="connsiteX98" fmla="*/ 5705060 w 8097386"/>
              <a:gd name="connsiteY98" fmla="*/ 1509824 h 2573079"/>
              <a:gd name="connsiteX99" fmla="*/ 5832651 w 8097386"/>
              <a:gd name="connsiteY99" fmla="*/ 1509824 h 2573079"/>
              <a:gd name="connsiteX100" fmla="*/ 5970874 w 8097386"/>
              <a:gd name="connsiteY100" fmla="*/ 1509824 h 2573079"/>
              <a:gd name="connsiteX101" fmla="*/ 6109098 w 8097386"/>
              <a:gd name="connsiteY101" fmla="*/ 1531089 h 2573079"/>
              <a:gd name="connsiteX102" fmla="*/ 6226056 w 8097386"/>
              <a:gd name="connsiteY102" fmla="*/ 1541721 h 2573079"/>
              <a:gd name="connsiteX103" fmla="*/ 6332381 w 8097386"/>
              <a:gd name="connsiteY103" fmla="*/ 1562986 h 2573079"/>
              <a:gd name="connsiteX104" fmla="*/ 6428074 w 8097386"/>
              <a:gd name="connsiteY104" fmla="*/ 1584252 h 2573079"/>
              <a:gd name="connsiteX105" fmla="*/ 6502502 w 8097386"/>
              <a:gd name="connsiteY105" fmla="*/ 1637414 h 2573079"/>
              <a:gd name="connsiteX106" fmla="*/ 6502502 w 8097386"/>
              <a:gd name="connsiteY106" fmla="*/ 1754372 h 2573079"/>
              <a:gd name="connsiteX107" fmla="*/ 6534400 w 8097386"/>
              <a:gd name="connsiteY107" fmla="*/ 1935126 h 2573079"/>
              <a:gd name="connsiteX108" fmla="*/ 6725786 w 8097386"/>
              <a:gd name="connsiteY108" fmla="*/ 2009554 h 2573079"/>
              <a:gd name="connsiteX109" fmla="*/ 6864009 w 8097386"/>
              <a:gd name="connsiteY109" fmla="*/ 2041452 h 2573079"/>
              <a:gd name="connsiteX110" fmla="*/ 7129823 w 8097386"/>
              <a:gd name="connsiteY110" fmla="*/ 2083982 h 2573079"/>
              <a:gd name="connsiteX111" fmla="*/ 7342474 w 8097386"/>
              <a:gd name="connsiteY111" fmla="*/ 2094614 h 2573079"/>
              <a:gd name="connsiteX112" fmla="*/ 7533860 w 8097386"/>
              <a:gd name="connsiteY112" fmla="*/ 2094614 h 2573079"/>
              <a:gd name="connsiteX113" fmla="*/ 7799674 w 8097386"/>
              <a:gd name="connsiteY113" fmla="*/ 1956391 h 2573079"/>
              <a:gd name="connsiteX114" fmla="*/ 7948530 w 8097386"/>
              <a:gd name="connsiteY114" fmla="*/ 1903228 h 2573079"/>
              <a:gd name="connsiteX115" fmla="*/ 8076121 w 8097386"/>
              <a:gd name="connsiteY115" fmla="*/ 1765005 h 2573079"/>
              <a:gd name="connsiteX116" fmla="*/ 8097386 w 8097386"/>
              <a:gd name="connsiteY116" fmla="*/ 1520456 h 2573079"/>
              <a:gd name="connsiteX117" fmla="*/ 8086754 w 8097386"/>
              <a:gd name="connsiteY117" fmla="*/ 1382233 h 2573079"/>
              <a:gd name="connsiteX118" fmla="*/ 7959163 w 8097386"/>
              <a:gd name="connsiteY118" fmla="*/ 1265275 h 2573079"/>
              <a:gd name="connsiteX119" fmla="*/ 7927265 w 8097386"/>
              <a:gd name="connsiteY119" fmla="*/ 1084521 h 2573079"/>
              <a:gd name="connsiteX120" fmla="*/ 7852837 w 8097386"/>
              <a:gd name="connsiteY120" fmla="*/ 925033 h 2573079"/>
              <a:gd name="connsiteX121" fmla="*/ 7874102 w 8097386"/>
              <a:gd name="connsiteY121" fmla="*/ 786810 h 2573079"/>
              <a:gd name="connsiteX122" fmla="*/ 7842205 w 8097386"/>
              <a:gd name="connsiteY122" fmla="*/ 691117 h 2573079"/>
              <a:gd name="connsiteX123" fmla="*/ 7778409 w 8097386"/>
              <a:gd name="connsiteY123" fmla="*/ 627321 h 2573079"/>
              <a:gd name="connsiteX124" fmla="*/ 7703981 w 8097386"/>
              <a:gd name="connsiteY124" fmla="*/ 499731 h 2573079"/>
              <a:gd name="connsiteX125" fmla="*/ 7640186 w 8097386"/>
              <a:gd name="connsiteY125" fmla="*/ 425303 h 2573079"/>
              <a:gd name="connsiteX126" fmla="*/ 7587023 w 8097386"/>
              <a:gd name="connsiteY126" fmla="*/ 297712 h 2573079"/>
              <a:gd name="connsiteX127" fmla="*/ 7555126 w 8097386"/>
              <a:gd name="connsiteY127" fmla="*/ 191386 h 2573079"/>
              <a:gd name="connsiteX128" fmla="*/ 7555126 w 8097386"/>
              <a:gd name="connsiteY128" fmla="*/ 191386 h 2573079"/>
              <a:gd name="connsiteX129" fmla="*/ 7406270 w 8097386"/>
              <a:gd name="connsiteY129" fmla="*/ 116958 h 2573079"/>
              <a:gd name="connsiteX130" fmla="*/ 7353107 w 8097386"/>
              <a:gd name="connsiteY130" fmla="*/ 116958 h 2573079"/>
              <a:gd name="connsiteX0" fmla="*/ 7172354 w 8097386"/>
              <a:gd name="connsiteY0" fmla="*/ 0 h 2573079"/>
              <a:gd name="connsiteX1" fmla="*/ 7321209 w 8097386"/>
              <a:gd name="connsiteY1" fmla="*/ 148856 h 2573079"/>
              <a:gd name="connsiteX2" fmla="*/ 7342474 w 8097386"/>
              <a:gd name="connsiteY2" fmla="*/ 233917 h 2573079"/>
              <a:gd name="connsiteX3" fmla="*/ 7342474 w 8097386"/>
              <a:gd name="connsiteY3" fmla="*/ 350875 h 2573079"/>
              <a:gd name="connsiteX4" fmla="*/ 7427535 w 8097386"/>
              <a:gd name="connsiteY4" fmla="*/ 489098 h 2573079"/>
              <a:gd name="connsiteX5" fmla="*/ 7427535 w 8097386"/>
              <a:gd name="connsiteY5" fmla="*/ 616689 h 2573079"/>
              <a:gd name="connsiteX6" fmla="*/ 7363740 w 8097386"/>
              <a:gd name="connsiteY6" fmla="*/ 765545 h 2573079"/>
              <a:gd name="connsiteX7" fmla="*/ 7363740 w 8097386"/>
              <a:gd name="connsiteY7" fmla="*/ 946298 h 2573079"/>
              <a:gd name="connsiteX8" fmla="*/ 7353107 w 8097386"/>
              <a:gd name="connsiteY8" fmla="*/ 1095154 h 2573079"/>
              <a:gd name="connsiteX9" fmla="*/ 7363740 w 8097386"/>
              <a:gd name="connsiteY9" fmla="*/ 1190847 h 2573079"/>
              <a:gd name="connsiteX10" fmla="*/ 7385005 w 8097386"/>
              <a:gd name="connsiteY10" fmla="*/ 1371600 h 2573079"/>
              <a:gd name="connsiteX11" fmla="*/ 7385005 w 8097386"/>
              <a:gd name="connsiteY11" fmla="*/ 1541721 h 2573079"/>
              <a:gd name="connsiteX12" fmla="*/ 7278679 w 8097386"/>
              <a:gd name="connsiteY12" fmla="*/ 1584252 h 2573079"/>
              <a:gd name="connsiteX13" fmla="*/ 7023498 w 8097386"/>
              <a:gd name="connsiteY13" fmla="*/ 1616149 h 2573079"/>
              <a:gd name="connsiteX14" fmla="*/ 6789581 w 8097386"/>
              <a:gd name="connsiteY14" fmla="*/ 1562986 h 2573079"/>
              <a:gd name="connsiteX15" fmla="*/ 6459972 w 8097386"/>
              <a:gd name="connsiteY15" fmla="*/ 1446028 h 2573079"/>
              <a:gd name="connsiteX16" fmla="*/ 6130363 w 8097386"/>
              <a:gd name="connsiteY16" fmla="*/ 1371600 h 2573079"/>
              <a:gd name="connsiteX17" fmla="*/ 5960242 w 8097386"/>
              <a:gd name="connsiteY17" fmla="*/ 1339703 h 2573079"/>
              <a:gd name="connsiteX18" fmla="*/ 5566837 w 8097386"/>
              <a:gd name="connsiteY18" fmla="*/ 1371600 h 2573079"/>
              <a:gd name="connsiteX19" fmla="*/ 5417981 w 8097386"/>
              <a:gd name="connsiteY19" fmla="*/ 1371600 h 2573079"/>
              <a:gd name="connsiteX20" fmla="*/ 5322288 w 8097386"/>
              <a:gd name="connsiteY20" fmla="*/ 1339703 h 2573079"/>
              <a:gd name="connsiteX21" fmla="*/ 5290391 w 8097386"/>
              <a:gd name="connsiteY21" fmla="*/ 1297172 h 2573079"/>
              <a:gd name="connsiteX22" fmla="*/ 5279758 w 8097386"/>
              <a:gd name="connsiteY22" fmla="*/ 1105786 h 2573079"/>
              <a:gd name="connsiteX23" fmla="*/ 5141535 w 8097386"/>
              <a:gd name="connsiteY23" fmla="*/ 1084521 h 2573079"/>
              <a:gd name="connsiteX24" fmla="*/ 4971414 w 8097386"/>
              <a:gd name="connsiteY24" fmla="*/ 1041991 h 2573079"/>
              <a:gd name="connsiteX25" fmla="*/ 4854456 w 8097386"/>
              <a:gd name="connsiteY25" fmla="*/ 1010093 h 2573079"/>
              <a:gd name="connsiteX26" fmla="*/ 4705600 w 8097386"/>
              <a:gd name="connsiteY26" fmla="*/ 967563 h 2573079"/>
              <a:gd name="connsiteX27" fmla="*/ 4694967 w 8097386"/>
              <a:gd name="connsiteY27" fmla="*/ 925033 h 2573079"/>
              <a:gd name="connsiteX28" fmla="*/ 4652437 w 8097386"/>
              <a:gd name="connsiteY28" fmla="*/ 839972 h 2573079"/>
              <a:gd name="connsiteX29" fmla="*/ 4439786 w 8097386"/>
              <a:gd name="connsiteY29" fmla="*/ 786810 h 2573079"/>
              <a:gd name="connsiteX30" fmla="*/ 4301563 w 8097386"/>
              <a:gd name="connsiteY30" fmla="*/ 744279 h 2573079"/>
              <a:gd name="connsiteX31" fmla="*/ 4205870 w 8097386"/>
              <a:gd name="connsiteY31" fmla="*/ 754912 h 2573079"/>
              <a:gd name="connsiteX32" fmla="*/ 4120809 w 8097386"/>
              <a:gd name="connsiteY32" fmla="*/ 808075 h 2573079"/>
              <a:gd name="connsiteX33" fmla="*/ 4088912 w 8097386"/>
              <a:gd name="connsiteY33" fmla="*/ 861238 h 2573079"/>
              <a:gd name="connsiteX34" fmla="*/ 3982586 w 8097386"/>
              <a:gd name="connsiteY34" fmla="*/ 882503 h 2573079"/>
              <a:gd name="connsiteX35" fmla="*/ 3684874 w 8097386"/>
              <a:gd name="connsiteY35" fmla="*/ 861238 h 2573079"/>
              <a:gd name="connsiteX36" fmla="*/ 3493488 w 8097386"/>
              <a:gd name="connsiteY36" fmla="*/ 935665 h 2573079"/>
              <a:gd name="connsiteX37" fmla="*/ 3312735 w 8097386"/>
              <a:gd name="connsiteY37" fmla="*/ 1063256 h 2573079"/>
              <a:gd name="connsiteX38" fmla="*/ 3227674 w 8097386"/>
              <a:gd name="connsiteY38" fmla="*/ 1137684 h 2573079"/>
              <a:gd name="connsiteX39" fmla="*/ 3419060 w 8097386"/>
              <a:gd name="connsiteY39" fmla="*/ 1286540 h 2573079"/>
              <a:gd name="connsiteX40" fmla="*/ 3525386 w 8097386"/>
              <a:gd name="connsiteY40" fmla="*/ 1360968 h 2573079"/>
              <a:gd name="connsiteX41" fmla="*/ 3525386 w 8097386"/>
              <a:gd name="connsiteY41" fmla="*/ 1360968 h 2573079"/>
              <a:gd name="connsiteX42" fmla="*/ 3231957 w 8097386"/>
              <a:gd name="connsiteY42" fmla="*/ 1369681 h 2573079"/>
              <a:gd name="connsiteX43" fmla="*/ 3031858 w 8097386"/>
              <a:gd name="connsiteY43" fmla="*/ 1312531 h 2573079"/>
              <a:gd name="connsiteX44" fmla="*/ 2821570 w 8097386"/>
              <a:gd name="connsiteY44" fmla="*/ 1248588 h 2573079"/>
              <a:gd name="connsiteX45" fmla="*/ 2674929 w 8097386"/>
              <a:gd name="connsiteY45" fmla="*/ 1282405 h 2573079"/>
              <a:gd name="connsiteX46" fmla="*/ 2564469 w 8097386"/>
              <a:gd name="connsiteY46" fmla="*/ 1337635 h 2573079"/>
              <a:gd name="connsiteX47" fmla="*/ 2419600 w 8097386"/>
              <a:gd name="connsiteY47" fmla="*/ 1477926 h 2573079"/>
              <a:gd name="connsiteX48" fmla="*/ 2217581 w 8097386"/>
              <a:gd name="connsiteY48" fmla="*/ 1573619 h 2573079"/>
              <a:gd name="connsiteX49" fmla="*/ 1909237 w 8097386"/>
              <a:gd name="connsiteY49" fmla="*/ 1658679 h 2573079"/>
              <a:gd name="connsiteX50" fmla="*/ 1622158 w 8097386"/>
              <a:gd name="connsiteY50" fmla="*/ 1679945 h 2573079"/>
              <a:gd name="connsiteX51" fmla="*/ 1441405 w 8097386"/>
              <a:gd name="connsiteY51" fmla="*/ 1743740 h 2573079"/>
              <a:gd name="connsiteX52" fmla="*/ 1218121 w 8097386"/>
              <a:gd name="connsiteY52" fmla="*/ 1754372 h 2573079"/>
              <a:gd name="connsiteX53" fmla="*/ 1133060 w 8097386"/>
              <a:gd name="connsiteY53" fmla="*/ 1786270 h 2573079"/>
              <a:gd name="connsiteX54" fmla="*/ 37907 w 8097386"/>
              <a:gd name="connsiteY54" fmla="*/ 1275908 h 2573079"/>
              <a:gd name="connsiteX55" fmla="*/ 484474 w 8097386"/>
              <a:gd name="connsiteY55" fmla="*/ 2573079 h 2573079"/>
              <a:gd name="connsiteX56" fmla="*/ 1590260 w 8097386"/>
              <a:gd name="connsiteY56" fmla="*/ 2286000 h 2573079"/>
              <a:gd name="connsiteX57" fmla="*/ 2111256 w 8097386"/>
              <a:gd name="connsiteY57" fmla="*/ 2307265 h 2573079"/>
              <a:gd name="connsiteX58" fmla="*/ 2260112 w 8097386"/>
              <a:gd name="connsiteY58" fmla="*/ 2137145 h 2573079"/>
              <a:gd name="connsiteX59" fmla="*/ 2472763 w 8097386"/>
              <a:gd name="connsiteY59" fmla="*/ 1850065 h 2573079"/>
              <a:gd name="connsiteX60" fmla="*/ 2494028 w 8097386"/>
              <a:gd name="connsiteY60" fmla="*/ 1807535 h 2573079"/>
              <a:gd name="connsiteX61" fmla="*/ 2600354 w 8097386"/>
              <a:gd name="connsiteY61" fmla="*/ 1733107 h 2573079"/>
              <a:gd name="connsiteX62" fmla="*/ 2685414 w 8097386"/>
              <a:gd name="connsiteY62" fmla="*/ 1690577 h 2573079"/>
              <a:gd name="connsiteX63" fmla="*/ 2632251 w 8097386"/>
              <a:gd name="connsiteY63" fmla="*/ 1584252 h 2573079"/>
              <a:gd name="connsiteX64" fmla="*/ 2674781 w 8097386"/>
              <a:gd name="connsiteY64" fmla="*/ 1467293 h 2573079"/>
              <a:gd name="connsiteX65" fmla="*/ 2759841 w 8097386"/>
              <a:gd name="connsiteY65" fmla="*/ 1467293 h 2573079"/>
              <a:gd name="connsiteX66" fmla="*/ 2770474 w 8097386"/>
              <a:gd name="connsiteY66" fmla="*/ 1339703 h 2573079"/>
              <a:gd name="connsiteX67" fmla="*/ 2961860 w 8097386"/>
              <a:gd name="connsiteY67" fmla="*/ 1339703 h 2573079"/>
              <a:gd name="connsiteX68" fmla="*/ 3131981 w 8097386"/>
              <a:gd name="connsiteY68" fmla="*/ 1435396 h 2573079"/>
              <a:gd name="connsiteX69" fmla="*/ 3280837 w 8097386"/>
              <a:gd name="connsiteY69" fmla="*/ 1467293 h 2573079"/>
              <a:gd name="connsiteX70" fmla="*/ 3419060 w 8097386"/>
              <a:gd name="connsiteY70" fmla="*/ 1499191 h 2573079"/>
              <a:gd name="connsiteX71" fmla="*/ 3567916 w 8097386"/>
              <a:gd name="connsiteY71" fmla="*/ 1499191 h 2573079"/>
              <a:gd name="connsiteX72" fmla="*/ 3663609 w 8097386"/>
              <a:gd name="connsiteY72" fmla="*/ 1477926 h 2573079"/>
              <a:gd name="connsiteX73" fmla="*/ 3684874 w 8097386"/>
              <a:gd name="connsiteY73" fmla="*/ 1403498 h 2573079"/>
              <a:gd name="connsiteX74" fmla="*/ 3674242 w 8097386"/>
              <a:gd name="connsiteY74" fmla="*/ 1329070 h 2573079"/>
              <a:gd name="connsiteX75" fmla="*/ 3599814 w 8097386"/>
              <a:gd name="connsiteY75" fmla="*/ 1275907 h 2573079"/>
              <a:gd name="connsiteX76" fmla="*/ 3429693 w 8097386"/>
              <a:gd name="connsiteY76" fmla="*/ 1222745 h 2573079"/>
              <a:gd name="connsiteX77" fmla="*/ 3334000 w 8097386"/>
              <a:gd name="connsiteY77" fmla="*/ 1158949 h 2573079"/>
              <a:gd name="connsiteX78" fmla="*/ 3450958 w 8097386"/>
              <a:gd name="connsiteY78" fmla="*/ 1105786 h 2573079"/>
              <a:gd name="connsiteX79" fmla="*/ 3578549 w 8097386"/>
              <a:gd name="connsiteY79" fmla="*/ 1063256 h 2573079"/>
              <a:gd name="connsiteX80" fmla="*/ 3674242 w 8097386"/>
              <a:gd name="connsiteY80" fmla="*/ 978196 h 2573079"/>
              <a:gd name="connsiteX81" fmla="*/ 3854995 w 8097386"/>
              <a:gd name="connsiteY81" fmla="*/ 935665 h 2573079"/>
              <a:gd name="connsiteX82" fmla="*/ 3971954 w 8097386"/>
              <a:gd name="connsiteY82" fmla="*/ 946298 h 2573079"/>
              <a:gd name="connsiteX83" fmla="*/ 4099544 w 8097386"/>
              <a:gd name="connsiteY83" fmla="*/ 946298 h 2573079"/>
              <a:gd name="connsiteX84" fmla="*/ 4205870 w 8097386"/>
              <a:gd name="connsiteY84" fmla="*/ 850605 h 2573079"/>
              <a:gd name="connsiteX85" fmla="*/ 4375991 w 8097386"/>
              <a:gd name="connsiteY85" fmla="*/ 818707 h 2573079"/>
              <a:gd name="connsiteX86" fmla="*/ 4514214 w 8097386"/>
              <a:gd name="connsiteY86" fmla="*/ 829340 h 2573079"/>
              <a:gd name="connsiteX87" fmla="*/ 4567377 w 8097386"/>
              <a:gd name="connsiteY87" fmla="*/ 871870 h 2573079"/>
              <a:gd name="connsiteX88" fmla="*/ 4546112 w 8097386"/>
              <a:gd name="connsiteY88" fmla="*/ 956931 h 2573079"/>
              <a:gd name="connsiteX89" fmla="*/ 4641805 w 8097386"/>
              <a:gd name="connsiteY89" fmla="*/ 1020726 h 2573079"/>
              <a:gd name="connsiteX90" fmla="*/ 4875721 w 8097386"/>
              <a:gd name="connsiteY90" fmla="*/ 1084521 h 2573079"/>
              <a:gd name="connsiteX91" fmla="*/ 5024577 w 8097386"/>
              <a:gd name="connsiteY91" fmla="*/ 1137684 h 2573079"/>
              <a:gd name="connsiteX92" fmla="*/ 5130902 w 8097386"/>
              <a:gd name="connsiteY92" fmla="*/ 1190847 h 2573079"/>
              <a:gd name="connsiteX93" fmla="*/ 5120270 w 8097386"/>
              <a:gd name="connsiteY93" fmla="*/ 1297172 h 2573079"/>
              <a:gd name="connsiteX94" fmla="*/ 5120270 w 8097386"/>
              <a:gd name="connsiteY94" fmla="*/ 1360968 h 2573079"/>
              <a:gd name="connsiteX95" fmla="*/ 5205330 w 8097386"/>
              <a:gd name="connsiteY95" fmla="*/ 1414131 h 2573079"/>
              <a:gd name="connsiteX96" fmla="*/ 5375451 w 8097386"/>
              <a:gd name="connsiteY96" fmla="*/ 1488558 h 2573079"/>
              <a:gd name="connsiteX97" fmla="*/ 5545572 w 8097386"/>
              <a:gd name="connsiteY97" fmla="*/ 1499191 h 2573079"/>
              <a:gd name="connsiteX98" fmla="*/ 5705060 w 8097386"/>
              <a:gd name="connsiteY98" fmla="*/ 1509824 h 2573079"/>
              <a:gd name="connsiteX99" fmla="*/ 5832651 w 8097386"/>
              <a:gd name="connsiteY99" fmla="*/ 1509824 h 2573079"/>
              <a:gd name="connsiteX100" fmla="*/ 5970874 w 8097386"/>
              <a:gd name="connsiteY100" fmla="*/ 1509824 h 2573079"/>
              <a:gd name="connsiteX101" fmla="*/ 6109098 w 8097386"/>
              <a:gd name="connsiteY101" fmla="*/ 1531089 h 2573079"/>
              <a:gd name="connsiteX102" fmla="*/ 6226056 w 8097386"/>
              <a:gd name="connsiteY102" fmla="*/ 1541721 h 2573079"/>
              <a:gd name="connsiteX103" fmla="*/ 6332381 w 8097386"/>
              <a:gd name="connsiteY103" fmla="*/ 1562986 h 2573079"/>
              <a:gd name="connsiteX104" fmla="*/ 6428074 w 8097386"/>
              <a:gd name="connsiteY104" fmla="*/ 1584252 h 2573079"/>
              <a:gd name="connsiteX105" fmla="*/ 6502502 w 8097386"/>
              <a:gd name="connsiteY105" fmla="*/ 1637414 h 2573079"/>
              <a:gd name="connsiteX106" fmla="*/ 6502502 w 8097386"/>
              <a:gd name="connsiteY106" fmla="*/ 1754372 h 2573079"/>
              <a:gd name="connsiteX107" fmla="*/ 6534400 w 8097386"/>
              <a:gd name="connsiteY107" fmla="*/ 1935126 h 2573079"/>
              <a:gd name="connsiteX108" fmla="*/ 6725786 w 8097386"/>
              <a:gd name="connsiteY108" fmla="*/ 2009554 h 2573079"/>
              <a:gd name="connsiteX109" fmla="*/ 6864009 w 8097386"/>
              <a:gd name="connsiteY109" fmla="*/ 2041452 h 2573079"/>
              <a:gd name="connsiteX110" fmla="*/ 7129823 w 8097386"/>
              <a:gd name="connsiteY110" fmla="*/ 2083982 h 2573079"/>
              <a:gd name="connsiteX111" fmla="*/ 7342474 w 8097386"/>
              <a:gd name="connsiteY111" fmla="*/ 2094614 h 2573079"/>
              <a:gd name="connsiteX112" fmla="*/ 7533860 w 8097386"/>
              <a:gd name="connsiteY112" fmla="*/ 2094614 h 2573079"/>
              <a:gd name="connsiteX113" fmla="*/ 7799674 w 8097386"/>
              <a:gd name="connsiteY113" fmla="*/ 1956391 h 2573079"/>
              <a:gd name="connsiteX114" fmla="*/ 7948530 w 8097386"/>
              <a:gd name="connsiteY114" fmla="*/ 1903228 h 2573079"/>
              <a:gd name="connsiteX115" fmla="*/ 8076121 w 8097386"/>
              <a:gd name="connsiteY115" fmla="*/ 1765005 h 2573079"/>
              <a:gd name="connsiteX116" fmla="*/ 8097386 w 8097386"/>
              <a:gd name="connsiteY116" fmla="*/ 1520456 h 2573079"/>
              <a:gd name="connsiteX117" fmla="*/ 8086754 w 8097386"/>
              <a:gd name="connsiteY117" fmla="*/ 1382233 h 2573079"/>
              <a:gd name="connsiteX118" fmla="*/ 7959163 w 8097386"/>
              <a:gd name="connsiteY118" fmla="*/ 1265275 h 2573079"/>
              <a:gd name="connsiteX119" fmla="*/ 7927265 w 8097386"/>
              <a:gd name="connsiteY119" fmla="*/ 1084521 h 2573079"/>
              <a:gd name="connsiteX120" fmla="*/ 7852837 w 8097386"/>
              <a:gd name="connsiteY120" fmla="*/ 925033 h 2573079"/>
              <a:gd name="connsiteX121" fmla="*/ 7874102 w 8097386"/>
              <a:gd name="connsiteY121" fmla="*/ 786810 h 2573079"/>
              <a:gd name="connsiteX122" fmla="*/ 7842205 w 8097386"/>
              <a:gd name="connsiteY122" fmla="*/ 691117 h 2573079"/>
              <a:gd name="connsiteX123" fmla="*/ 7778409 w 8097386"/>
              <a:gd name="connsiteY123" fmla="*/ 627321 h 2573079"/>
              <a:gd name="connsiteX124" fmla="*/ 7703981 w 8097386"/>
              <a:gd name="connsiteY124" fmla="*/ 499731 h 2573079"/>
              <a:gd name="connsiteX125" fmla="*/ 7640186 w 8097386"/>
              <a:gd name="connsiteY125" fmla="*/ 425303 h 2573079"/>
              <a:gd name="connsiteX126" fmla="*/ 7587023 w 8097386"/>
              <a:gd name="connsiteY126" fmla="*/ 297712 h 2573079"/>
              <a:gd name="connsiteX127" fmla="*/ 7555126 w 8097386"/>
              <a:gd name="connsiteY127" fmla="*/ 191386 h 2573079"/>
              <a:gd name="connsiteX128" fmla="*/ 7555126 w 8097386"/>
              <a:gd name="connsiteY128" fmla="*/ 191386 h 2573079"/>
              <a:gd name="connsiteX129" fmla="*/ 7406270 w 8097386"/>
              <a:gd name="connsiteY129" fmla="*/ 116958 h 2573079"/>
              <a:gd name="connsiteX130" fmla="*/ 7353107 w 8097386"/>
              <a:gd name="connsiteY130" fmla="*/ 116958 h 2573079"/>
              <a:gd name="connsiteX0" fmla="*/ 7172354 w 8097386"/>
              <a:gd name="connsiteY0" fmla="*/ 0 h 2573079"/>
              <a:gd name="connsiteX1" fmla="*/ 7321209 w 8097386"/>
              <a:gd name="connsiteY1" fmla="*/ 148856 h 2573079"/>
              <a:gd name="connsiteX2" fmla="*/ 7342474 w 8097386"/>
              <a:gd name="connsiteY2" fmla="*/ 233917 h 2573079"/>
              <a:gd name="connsiteX3" fmla="*/ 7342474 w 8097386"/>
              <a:gd name="connsiteY3" fmla="*/ 350875 h 2573079"/>
              <a:gd name="connsiteX4" fmla="*/ 7427535 w 8097386"/>
              <a:gd name="connsiteY4" fmla="*/ 489098 h 2573079"/>
              <a:gd name="connsiteX5" fmla="*/ 7427535 w 8097386"/>
              <a:gd name="connsiteY5" fmla="*/ 616689 h 2573079"/>
              <a:gd name="connsiteX6" fmla="*/ 7363740 w 8097386"/>
              <a:gd name="connsiteY6" fmla="*/ 765545 h 2573079"/>
              <a:gd name="connsiteX7" fmla="*/ 7363740 w 8097386"/>
              <a:gd name="connsiteY7" fmla="*/ 946298 h 2573079"/>
              <a:gd name="connsiteX8" fmla="*/ 7353107 w 8097386"/>
              <a:gd name="connsiteY8" fmla="*/ 1095154 h 2573079"/>
              <a:gd name="connsiteX9" fmla="*/ 7363740 w 8097386"/>
              <a:gd name="connsiteY9" fmla="*/ 1190847 h 2573079"/>
              <a:gd name="connsiteX10" fmla="*/ 7385005 w 8097386"/>
              <a:gd name="connsiteY10" fmla="*/ 1371600 h 2573079"/>
              <a:gd name="connsiteX11" fmla="*/ 7385005 w 8097386"/>
              <a:gd name="connsiteY11" fmla="*/ 1541721 h 2573079"/>
              <a:gd name="connsiteX12" fmla="*/ 7278679 w 8097386"/>
              <a:gd name="connsiteY12" fmla="*/ 1584252 h 2573079"/>
              <a:gd name="connsiteX13" fmla="*/ 7023498 w 8097386"/>
              <a:gd name="connsiteY13" fmla="*/ 1616149 h 2573079"/>
              <a:gd name="connsiteX14" fmla="*/ 6789581 w 8097386"/>
              <a:gd name="connsiteY14" fmla="*/ 1562986 h 2573079"/>
              <a:gd name="connsiteX15" fmla="*/ 6459972 w 8097386"/>
              <a:gd name="connsiteY15" fmla="*/ 1446028 h 2573079"/>
              <a:gd name="connsiteX16" fmla="*/ 6130363 w 8097386"/>
              <a:gd name="connsiteY16" fmla="*/ 1371600 h 2573079"/>
              <a:gd name="connsiteX17" fmla="*/ 5960242 w 8097386"/>
              <a:gd name="connsiteY17" fmla="*/ 1339703 h 2573079"/>
              <a:gd name="connsiteX18" fmla="*/ 5566837 w 8097386"/>
              <a:gd name="connsiteY18" fmla="*/ 1371600 h 2573079"/>
              <a:gd name="connsiteX19" fmla="*/ 5417981 w 8097386"/>
              <a:gd name="connsiteY19" fmla="*/ 1371600 h 2573079"/>
              <a:gd name="connsiteX20" fmla="*/ 5322288 w 8097386"/>
              <a:gd name="connsiteY20" fmla="*/ 1339703 h 2573079"/>
              <a:gd name="connsiteX21" fmla="*/ 5290391 w 8097386"/>
              <a:gd name="connsiteY21" fmla="*/ 1297172 h 2573079"/>
              <a:gd name="connsiteX22" fmla="*/ 5279758 w 8097386"/>
              <a:gd name="connsiteY22" fmla="*/ 1105786 h 2573079"/>
              <a:gd name="connsiteX23" fmla="*/ 5141535 w 8097386"/>
              <a:gd name="connsiteY23" fmla="*/ 1084521 h 2573079"/>
              <a:gd name="connsiteX24" fmla="*/ 4971414 w 8097386"/>
              <a:gd name="connsiteY24" fmla="*/ 1041991 h 2573079"/>
              <a:gd name="connsiteX25" fmla="*/ 4854456 w 8097386"/>
              <a:gd name="connsiteY25" fmla="*/ 1010093 h 2573079"/>
              <a:gd name="connsiteX26" fmla="*/ 4705600 w 8097386"/>
              <a:gd name="connsiteY26" fmla="*/ 967563 h 2573079"/>
              <a:gd name="connsiteX27" fmla="*/ 4694967 w 8097386"/>
              <a:gd name="connsiteY27" fmla="*/ 925033 h 2573079"/>
              <a:gd name="connsiteX28" fmla="*/ 4652437 w 8097386"/>
              <a:gd name="connsiteY28" fmla="*/ 839972 h 2573079"/>
              <a:gd name="connsiteX29" fmla="*/ 4439786 w 8097386"/>
              <a:gd name="connsiteY29" fmla="*/ 786810 h 2573079"/>
              <a:gd name="connsiteX30" fmla="*/ 4301563 w 8097386"/>
              <a:gd name="connsiteY30" fmla="*/ 744279 h 2573079"/>
              <a:gd name="connsiteX31" fmla="*/ 4205870 w 8097386"/>
              <a:gd name="connsiteY31" fmla="*/ 754912 h 2573079"/>
              <a:gd name="connsiteX32" fmla="*/ 4120809 w 8097386"/>
              <a:gd name="connsiteY32" fmla="*/ 808075 h 2573079"/>
              <a:gd name="connsiteX33" fmla="*/ 4088912 w 8097386"/>
              <a:gd name="connsiteY33" fmla="*/ 861238 h 2573079"/>
              <a:gd name="connsiteX34" fmla="*/ 3982586 w 8097386"/>
              <a:gd name="connsiteY34" fmla="*/ 882503 h 2573079"/>
              <a:gd name="connsiteX35" fmla="*/ 3684874 w 8097386"/>
              <a:gd name="connsiteY35" fmla="*/ 861238 h 2573079"/>
              <a:gd name="connsiteX36" fmla="*/ 3493488 w 8097386"/>
              <a:gd name="connsiteY36" fmla="*/ 935665 h 2573079"/>
              <a:gd name="connsiteX37" fmla="*/ 3312735 w 8097386"/>
              <a:gd name="connsiteY37" fmla="*/ 1063256 h 2573079"/>
              <a:gd name="connsiteX38" fmla="*/ 3227674 w 8097386"/>
              <a:gd name="connsiteY38" fmla="*/ 1137684 h 2573079"/>
              <a:gd name="connsiteX39" fmla="*/ 3419060 w 8097386"/>
              <a:gd name="connsiteY39" fmla="*/ 1286540 h 2573079"/>
              <a:gd name="connsiteX40" fmla="*/ 3525386 w 8097386"/>
              <a:gd name="connsiteY40" fmla="*/ 1360968 h 2573079"/>
              <a:gd name="connsiteX41" fmla="*/ 3525386 w 8097386"/>
              <a:gd name="connsiteY41" fmla="*/ 1360968 h 2573079"/>
              <a:gd name="connsiteX42" fmla="*/ 3231957 w 8097386"/>
              <a:gd name="connsiteY42" fmla="*/ 1369681 h 2573079"/>
              <a:gd name="connsiteX43" fmla="*/ 3031858 w 8097386"/>
              <a:gd name="connsiteY43" fmla="*/ 1312531 h 2573079"/>
              <a:gd name="connsiteX44" fmla="*/ 2821570 w 8097386"/>
              <a:gd name="connsiteY44" fmla="*/ 1248588 h 2573079"/>
              <a:gd name="connsiteX45" fmla="*/ 2674929 w 8097386"/>
              <a:gd name="connsiteY45" fmla="*/ 1282405 h 2573079"/>
              <a:gd name="connsiteX46" fmla="*/ 2564469 w 8097386"/>
              <a:gd name="connsiteY46" fmla="*/ 1337635 h 2573079"/>
              <a:gd name="connsiteX47" fmla="*/ 2419600 w 8097386"/>
              <a:gd name="connsiteY47" fmla="*/ 1477926 h 2573079"/>
              <a:gd name="connsiteX48" fmla="*/ 2217581 w 8097386"/>
              <a:gd name="connsiteY48" fmla="*/ 1573619 h 2573079"/>
              <a:gd name="connsiteX49" fmla="*/ 1909237 w 8097386"/>
              <a:gd name="connsiteY49" fmla="*/ 1658679 h 2573079"/>
              <a:gd name="connsiteX50" fmla="*/ 1622158 w 8097386"/>
              <a:gd name="connsiteY50" fmla="*/ 1679945 h 2573079"/>
              <a:gd name="connsiteX51" fmla="*/ 1441405 w 8097386"/>
              <a:gd name="connsiteY51" fmla="*/ 1743740 h 2573079"/>
              <a:gd name="connsiteX52" fmla="*/ 1218121 w 8097386"/>
              <a:gd name="connsiteY52" fmla="*/ 1754372 h 2573079"/>
              <a:gd name="connsiteX53" fmla="*/ 1133060 w 8097386"/>
              <a:gd name="connsiteY53" fmla="*/ 1786270 h 2573079"/>
              <a:gd name="connsiteX54" fmla="*/ 37907 w 8097386"/>
              <a:gd name="connsiteY54" fmla="*/ 1275908 h 2573079"/>
              <a:gd name="connsiteX55" fmla="*/ 484474 w 8097386"/>
              <a:gd name="connsiteY55" fmla="*/ 2573079 h 2573079"/>
              <a:gd name="connsiteX56" fmla="*/ 1590260 w 8097386"/>
              <a:gd name="connsiteY56" fmla="*/ 2286000 h 2573079"/>
              <a:gd name="connsiteX57" fmla="*/ 2111256 w 8097386"/>
              <a:gd name="connsiteY57" fmla="*/ 2307265 h 2573079"/>
              <a:gd name="connsiteX58" fmla="*/ 2260112 w 8097386"/>
              <a:gd name="connsiteY58" fmla="*/ 2137145 h 2573079"/>
              <a:gd name="connsiteX59" fmla="*/ 2472763 w 8097386"/>
              <a:gd name="connsiteY59" fmla="*/ 1850065 h 2573079"/>
              <a:gd name="connsiteX60" fmla="*/ 2494028 w 8097386"/>
              <a:gd name="connsiteY60" fmla="*/ 1807535 h 2573079"/>
              <a:gd name="connsiteX61" fmla="*/ 2600354 w 8097386"/>
              <a:gd name="connsiteY61" fmla="*/ 1733107 h 2573079"/>
              <a:gd name="connsiteX62" fmla="*/ 2685414 w 8097386"/>
              <a:gd name="connsiteY62" fmla="*/ 1690577 h 2573079"/>
              <a:gd name="connsiteX63" fmla="*/ 2632251 w 8097386"/>
              <a:gd name="connsiteY63" fmla="*/ 1584252 h 2573079"/>
              <a:gd name="connsiteX64" fmla="*/ 2674781 w 8097386"/>
              <a:gd name="connsiteY64" fmla="*/ 1467293 h 2573079"/>
              <a:gd name="connsiteX65" fmla="*/ 2759841 w 8097386"/>
              <a:gd name="connsiteY65" fmla="*/ 1467293 h 2573079"/>
              <a:gd name="connsiteX66" fmla="*/ 2770474 w 8097386"/>
              <a:gd name="connsiteY66" fmla="*/ 1339703 h 2573079"/>
              <a:gd name="connsiteX67" fmla="*/ 2936460 w 8097386"/>
              <a:gd name="connsiteY67" fmla="*/ 1390503 h 2573079"/>
              <a:gd name="connsiteX68" fmla="*/ 3131981 w 8097386"/>
              <a:gd name="connsiteY68" fmla="*/ 1435396 h 2573079"/>
              <a:gd name="connsiteX69" fmla="*/ 3280837 w 8097386"/>
              <a:gd name="connsiteY69" fmla="*/ 1467293 h 2573079"/>
              <a:gd name="connsiteX70" fmla="*/ 3419060 w 8097386"/>
              <a:gd name="connsiteY70" fmla="*/ 1499191 h 2573079"/>
              <a:gd name="connsiteX71" fmla="*/ 3567916 w 8097386"/>
              <a:gd name="connsiteY71" fmla="*/ 1499191 h 2573079"/>
              <a:gd name="connsiteX72" fmla="*/ 3663609 w 8097386"/>
              <a:gd name="connsiteY72" fmla="*/ 1477926 h 2573079"/>
              <a:gd name="connsiteX73" fmla="*/ 3684874 w 8097386"/>
              <a:gd name="connsiteY73" fmla="*/ 1403498 h 2573079"/>
              <a:gd name="connsiteX74" fmla="*/ 3674242 w 8097386"/>
              <a:gd name="connsiteY74" fmla="*/ 1329070 h 2573079"/>
              <a:gd name="connsiteX75" fmla="*/ 3599814 w 8097386"/>
              <a:gd name="connsiteY75" fmla="*/ 1275907 h 2573079"/>
              <a:gd name="connsiteX76" fmla="*/ 3429693 w 8097386"/>
              <a:gd name="connsiteY76" fmla="*/ 1222745 h 2573079"/>
              <a:gd name="connsiteX77" fmla="*/ 3334000 w 8097386"/>
              <a:gd name="connsiteY77" fmla="*/ 1158949 h 2573079"/>
              <a:gd name="connsiteX78" fmla="*/ 3450958 w 8097386"/>
              <a:gd name="connsiteY78" fmla="*/ 1105786 h 2573079"/>
              <a:gd name="connsiteX79" fmla="*/ 3578549 w 8097386"/>
              <a:gd name="connsiteY79" fmla="*/ 1063256 h 2573079"/>
              <a:gd name="connsiteX80" fmla="*/ 3674242 w 8097386"/>
              <a:gd name="connsiteY80" fmla="*/ 978196 h 2573079"/>
              <a:gd name="connsiteX81" fmla="*/ 3854995 w 8097386"/>
              <a:gd name="connsiteY81" fmla="*/ 935665 h 2573079"/>
              <a:gd name="connsiteX82" fmla="*/ 3971954 w 8097386"/>
              <a:gd name="connsiteY82" fmla="*/ 946298 h 2573079"/>
              <a:gd name="connsiteX83" fmla="*/ 4099544 w 8097386"/>
              <a:gd name="connsiteY83" fmla="*/ 946298 h 2573079"/>
              <a:gd name="connsiteX84" fmla="*/ 4205870 w 8097386"/>
              <a:gd name="connsiteY84" fmla="*/ 850605 h 2573079"/>
              <a:gd name="connsiteX85" fmla="*/ 4375991 w 8097386"/>
              <a:gd name="connsiteY85" fmla="*/ 818707 h 2573079"/>
              <a:gd name="connsiteX86" fmla="*/ 4514214 w 8097386"/>
              <a:gd name="connsiteY86" fmla="*/ 829340 h 2573079"/>
              <a:gd name="connsiteX87" fmla="*/ 4567377 w 8097386"/>
              <a:gd name="connsiteY87" fmla="*/ 871870 h 2573079"/>
              <a:gd name="connsiteX88" fmla="*/ 4546112 w 8097386"/>
              <a:gd name="connsiteY88" fmla="*/ 956931 h 2573079"/>
              <a:gd name="connsiteX89" fmla="*/ 4641805 w 8097386"/>
              <a:gd name="connsiteY89" fmla="*/ 1020726 h 2573079"/>
              <a:gd name="connsiteX90" fmla="*/ 4875721 w 8097386"/>
              <a:gd name="connsiteY90" fmla="*/ 1084521 h 2573079"/>
              <a:gd name="connsiteX91" fmla="*/ 5024577 w 8097386"/>
              <a:gd name="connsiteY91" fmla="*/ 1137684 h 2573079"/>
              <a:gd name="connsiteX92" fmla="*/ 5130902 w 8097386"/>
              <a:gd name="connsiteY92" fmla="*/ 1190847 h 2573079"/>
              <a:gd name="connsiteX93" fmla="*/ 5120270 w 8097386"/>
              <a:gd name="connsiteY93" fmla="*/ 1297172 h 2573079"/>
              <a:gd name="connsiteX94" fmla="*/ 5120270 w 8097386"/>
              <a:gd name="connsiteY94" fmla="*/ 1360968 h 2573079"/>
              <a:gd name="connsiteX95" fmla="*/ 5205330 w 8097386"/>
              <a:gd name="connsiteY95" fmla="*/ 1414131 h 2573079"/>
              <a:gd name="connsiteX96" fmla="*/ 5375451 w 8097386"/>
              <a:gd name="connsiteY96" fmla="*/ 1488558 h 2573079"/>
              <a:gd name="connsiteX97" fmla="*/ 5545572 w 8097386"/>
              <a:gd name="connsiteY97" fmla="*/ 1499191 h 2573079"/>
              <a:gd name="connsiteX98" fmla="*/ 5705060 w 8097386"/>
              <a:gd name="connsiteY98" fmla="*/ 1509824 h 2573079"/>
              <a:gd name="connsiteX99" fmla="*/ 5832651 w 8097386"/>
              <a:gd name="connsiteY99" fmla="*/ 1509824 h 2573079"/>
              <a:gd name="connsiteX100" fmla="*/ 5970874 w 8097386"/>
              <a:gd name="connsiteY100" fmla="*/ 1509824 h 2573079"/>
              <a:gd name="connsiteX101" fmla="*/ 6109098 w 8097386"/>
              <a:gd name="connsiteY101" fmla="*/ 1531089 h 2573079"/>
              <a:gd name="connsiteX102" fmla="*/ 6226056 w 8097386"/>
              <a:gd name="connsiteY102" fmla="*/ 1541721 h 2573079"/>
              <a:gd name="connsiteX103" fmla="*/ 6332381 w 8097386"/>
              <a:gd name="connsiteY103" fmla="*/ 1562986 h 2573079"/>
              <a:gd name="connsiteX104" fmla="*/ 6428074 w 8097386"/>
              <a:gd name="connsiteY104" fmla="*/ 1584252 h 2573079"/>
              <a:gd name="connsiteX105" fmla="*/ 6502502 w 8097386"/>
              <a:gd name="connsiteY105" fmla="*/ 1637414 h 2573079"/>
              <a:gd name="connsiteX106" fmla="*/ 6502502 w 8097386"/>
              <a:gd name="connsiteY106" fmla="*/ 1754372 h 2573079"/>
              <a:gd name="connsiteX107" fmla="*/ 6534400 w 8097386"/>
              <a:gd name="connsiteY107" fmla="*/ 1935126 h 2573079"/>
              <a:gd name="connsiteX108" fmla="*/ 6725786 w 8097386"/>
              <a:gd name="connsiteY108" fmla="*/ 2009554 h 2573079"/>
              <a:gd name="connsiteX109" fmla="*/ 6864009 w 8097386"/>
              <a:gd name="connsiteY109" fmla="*/ 2041452 h 2573079"/>
              <a:gd name="connsiteX110" fmla="*/ 7129823 w 8097386"/>
              <a:gd name="connsiteY110" fmla="*/ 2083982 h 2573079"/>
              <a:gd name="connsiteX111" fmla="*/ 7342474 w 8097386"/>
              <a:gd name="connsiteY111" fmla="*/ 2094614 h 2573079"/>
              <a:gd name="connsiteX112" fmla="*/ 7533860 w 8097386"/>
              <a:gd name="connsiteY112" fmla="*/ 2094614 h 2573079"/>
              <a:gd name="connsiteX113" fmla="*/ 7799674 w 8097386"/>
              <a:gd name="connsiteY113" fmla="*/ 1956391 h 2573079"/>
              <a:gd name="connsiteX114" fmla="*/ 7948530 w 8097386"/>
              <a:gd name="connsiteY114" fmla="*/ 1903228 h 2573079"/>
              <a:gd name="connsiteX115" fmla="*/ 8076121 w 8097386"/>
              <a:gd name="connsiteY115" fmla="*/ 1765005 h 2573079"/>
              <a:gd name="connsiteX116" fmla="*/ 8097386 w 8097386"/>
              <a:gd name="connsiteY116" fmla="*/ 1520456 h 2573079"/>
              <a:gd name="connsiteX117" fmla="*/ 8086754 w 8097386"/>
              <a:gd name="connsiteY117" fmla="*/ 1382233 h 2573079"/>
              <a:gd name="connsiteX118" fmla="*/ 7959163 w 8097386"/>
              <a:gd name="connsiteY118" fmla="*/ 1265275 h 2573079"/>
              <a:gd name="connsiteX119" fmla="*/ 7927265 w 8097386"/>
              <a:gd name="connsiteY119" fmla="*/ 1084521 h 2573079"/>
              <a:gd name="connsiteX120" fmla="*/ 7852837 w 8097386"/>
              <a:gd name="connsiteY120" fmla="*/ 925033 h 2573079"/>
              <a:gd name="connsiteX121" fmla="*/ 7874102 w 8097386"/>
              <a:gd name="connsiteY121" fmla="*/ 786810 h 2573079"/>
              <a:gd name="connsiteX122" fmla="*/ 7842205 w 8097386"/>
              <a:gd name="connsiteY122" fmla="*/ 691117 h 2573079"/>
              <a:gd name="connsiteX123" fmla="*/ 7778409 w 8097386"/>
              <a:gd name="connsiteY123" fmla="*/ 627321 h 2573079"/>
              <a:gd name="connsiteX124" fmla="*/ 7703981 w 8097386"/>
              <a:gd name="connsiteY124" fmla="*/ 499731 h 2573079"/>
              <a:gd name="connsiteX125" fmla="*/ 7640186 w 8097386"/>
              <a:gd name="connsiteY125" fmla="*/ 425303 h 2573079"/>
              <a:gd name="connsiteX126" fmla="*/ 7587023 w 8097386"/>
              <a:gd name="connsiteY126" fmla="*/ 297712 h 2573079"/>
              <a:gd name="connsiteX127" fmla="*/ 7555126 w 8097386"/>
              <a:gd name="connsiteY127" fmla="*/ 191386 h 2573079"/>
              <a:gd name="connsiteX128" fmla="*/ 7555126 w 8097386"/>
              <a:gd name="connsiteY128" fmla="*/ 191386 h 2573079"/>
              <a:gd name="connsiteX129" fmla="*/ 7406270 w 8097386"/>
              <a:gd name="connsiteY129" fmla="*/ 116958 h 2573079"/>
              <a:gd name="connsiteX130" fmla="*/ 7353107 w 8097386"/>
              <a:gd name="connsiteY130" fmla="*/ 116958 h 2573079"/>
              <a:gd name="connsiteX0" fmla="*/ 7172354 w 8097386"/>
              <a:gd name="connsiteY0" fmla="*/ 0 h 2573079"/>
              <a:gd name="connsiteX1" fmla="*/ 7321209 w 8097386"/>
              <a:gd name="connsiteY1" fmla="*/ 148856 h 2573079"/>
              <a:gd name="connsiteX2" fmla="*/ 7342474 w 8097386"/>
              <a:gd name="connsiteY2" fmla="*/ 233917 h 2573079"/>
              <a:gd name="connsiteX3" fmla="*/ 7342474 w 8097386"/>
              <a:gd name="connsiteY3" fmla="*/ 350875 h 2573079"/>
              <a:gd name="connsiteX4" fmla="*/ 7427535 w 8097386"/>
              <a:gd name="connsiteY4" fmla="*/ 489098 h 2573079"/>
              <a:gd name="connsiteX5" fmla="*/ 7427535 w 8097386"/>
              <a:gd name="connsiteY5" fmla="*/ 616689 h 2573079"/>
              <a:gd name="connsiteX6" fmla="*/ 7363740 w 8097386"/>
              <a:gd name="connsiteY6" fmla="*/ 765545 h 2573079"/>
              <a:gd name="connsiteX7" fmla="*/ 7363740 w 8097386"/>
              <a:gd name="connsiteY7" fmla="*/ 946298 h 2573079"/>
              <a:gd name="connsiteX8" fmla="*/ 7353107 w 8097386"/>
              <a:gd name="connsiteY8" fmla="*/ 1095154 h 2573079"/>
              <a:gd name="connsiteX9" fmla="*/ 7363740 w 8097386"/>
              <a:gd name="connsiteY9" fmla="*/ 1190847 h 2573079"/>
              <a:gd name="connsiteX10" fmla="*/ 7385005 w 8097386"/>
              <a:gd name="connsiteY10" fmla="*/ 1371600 h 2573079"/>
              <a:gd name="connsiteX11" fmla="*/ 7385005 w 8097386"/>
              <a:gd name="connsiteY11" fmla="*/ 1541721 h 2573079"/>
              <a:gd name="connsiteX12" fmla="*/ 7278679 w 8097386"/>
              <a:gd name="connsiteY12" fmla="*/ 1584252 h 2573079"/>
              <a:gd name="connsiteX13" fmla="*/ 7023498 w 8097386"/>
              <a:gd name="connsiteY13" fmla="*/ 1616149 h 2573079"/>
              <a:gd name="connsiteX14" fmla="*/ 6789581 w 8097386"/>
              <a:gd name="connsiteY14" fmla="*/ 1562986 h 2573079"/>
              <a:gd name="connsiteX15" fmla="*/ 6459972 w 8097386"/>
              <a:gd name="connsiteY15" fmla="*/ 1446028 h 2573079"/>
              <a:gd name="connsiteX16" fmla="*/ 6130363 w 8097386"/>
              <a:gd name="connsiteY16" fmla="*/ 1371600 h 2573079"/>
              <a:gd name="connsiteX17" fmla="*/ 5960242 w 8097386"/>
              <a:gd name="connsiteY17" fmla="*/ 1339703 h 2573079"/>
              <a:gd name="connsiteX18" fmla="*/ 5566837 w 8097386"/>
              <a:gd name="connsiteY18" fmla="*/ 1371600 h 2573079"/>
              <a:gd name="connsiteX19" fmla="*/ 5417981 w 8097386"/>
              <a:gd name="connsiteY19" fmla="*/ 1371600 h 2573079"/>
              <a:gd name="connsiteX20" fmla="*/ 5322288 w 8097386"/>
              <a:gd name="connsiteY20" fmla="*/ 1339703 h 2573079"/>
              <a:gd name="connsiteX21" fmla="*/ 5290391 w 8097386"/>
              <a:gd name="connsiteY21" fmla="*/ 1297172 h 2573079"/>
              <a:gd name="connsiteX22" fmla="*/ 5279758 w 8097386"/>
              <a:gd name="connsiteY22" fmla="*/ 1105786 h 2573079"/>
              <a:gd name="connsiteX23" fmla="*/ 5141535 w 8097386"/>
              <a:gd name="connsiteY23" fmla="*/ 1084521 h 2573079"/>
              <a:gd name="connsiteX24" fmla="*/ 4971414 w 8097386"/>
              <a:gd name="connsiteY24" fmla="*/ 1041991 h 2573079"/>
              <a:gd name="connsiteX25" fmla="*/ 4854456 w 8097386"/>
              <a:gd name="connsiteY25" fmla="*/ 1010093 h 2573079"/>
              <a:gd name="connsiteX26" fmla="*/ 4705600 w 8097386"/>
              <a:gd name="connsiteY26" fmla="*/ 967563 h 2573079"/>
              <a:gd name="connsiteX27" fmla="*/ 4694967 w 8097386"/>
              <a:gd name="connsiteY27" fmla="*/ 925033 h 2573079"/>
              <a:gd name="connsiteX28" fmla="*/ 4652437 w 8097386"/>
              <a:gd name="connsiteY28" fmla="*/ 839972 h 2573079"/>
              <a:gd name="connsiteX29" fmla="*/ 4439786 w 8097386"/>
              <a:gd name="connsiteY29" fmla="*/ 786810 h 2573079"/>
              <a:gd name="connsiteX30" fmla="*/ 4301563 w 8097386"/>
              <a:gd name="connsiteY30" fmla="*/ 744279 h 2573079"/>
              <a:gd name="connsiteX31" fmla="*/ 4205870 w 8097386"/>
              <a:gd name="connsiteY31" fmla="*/ 754912 h 2573079"/>
              <a:gd name="connsiteX32" fmla="*/ 4120809 w 8097386"/>
              <a:gd name="connsiteY32" fmla="*/ 808075 h 2573079"/>
              <a:gd name="connsiteX33" fmla="*/ 4088912 w 8097386"/>
              <a:gd name="connsiteY33" fmla="*/ 861238 h 2573079"/>
              <a:gd name="connsiteX34" fmla="*/ 3982586 w 8097386"/>
              <a:gd name="connsiteY34" fmla="*/ 882503 h 2573079"/>
              <a:gd name="connsiteX35" fmla="*/ 3684874 w 8097386"/>
              <a:gd name="connsiteY35" fmla="*/ 861238 h 2573079"/>
              <a:gd name="connsiteX36" fmla="*/ 3493488 w 8097386"/>
              <a:gd name="connsiteY36" fmla="*/ 935665 h 2573079"/>
              <a:gd name="connsiteX37" fmla="*/ 3312735 w 8097386"/>
              <a:gd name="connsiteY37" fmla="*/ 1063256 h 2573079"/>
              <a:gd name="connsiteX38" fmla="*/ 3227674 w 8097386"/>
              <a:gd name="connsiteY38" fmla="*/ 1137684 h 2573079"/>
              <a:gd name="connsiteX39" fmla="*/ 3419060 w 8097386"/>
              <a:gd name="connsiteY39" fmla="*/ 1286540 h 2573079"/>
              <a:gd name="connsiteX40" fmla="*/ 3525386 w 8097386"/>
              <a:gd name="connsiteY40" fmla="*/ 1360968 h 2573079"/>
              <a:gd name="connsiteX41" fmla="*/ 3525386 w 8097386"/>
              <a:gd name="connsiteY41" fmla="*/ 1360968 h 2573079"/>
              <a:gd name="connsiteX42" fmla="*/ 3231957 w 8097386"/>
              <a:gd name="connsiteY42" fmla="*/ 1369681 h 2573079"/>
              <a:gd name="connsiteX43" fmla="*/ 3031858 w 8097386"/>
              <a:gd name="connsiteY43" fmla="*/ 1312531 h 2573079"/>
              <a:gd name="connsiteX44" fmla="*/ 2821570 w 8097386"/>
              <a:gd name="connsiteY44" fmla="*/ 1248588 h 2573079"/>
              <a:gd name="connsiteX45" fmla="*/ 2674929 w 8097386"/>
              <a:gd name="connsiteY45" fmla="*/ 1282405 h 2573079"/>
              <a:gd name="connsiteX46" fmla="*/ 2564469 w 8097386"/>
              <a:gd name="connsiteY46" fmla="*/ 1337635 h 2573079"/>
              <a:gd name="connsiteX47" fmla="*/ 2419600 w 8097386"/>
              <a:gd name="connsiteY47" fmla="*/ 1477926 h 2573079"/>
              <a:gd name="connsiteX48" fmla="*/ 2217581 w 8097386"/>
              <a:gd name="connsiteY48" fmla="*/ 1573619 h 2573079"/>
              <a:gd name="connsiteX49" fmla="*/ 1909237 w 8097386"/>
              <a:gd name="connsiteY49" fmla="*/ 1658679 h 2573079"/>
              <a:gd name="connsiteX50" fmla="*/ 1622158 w 8097386"/>
              <a:gd name="connsiteY50" fmla="*/ 1679945 h 2573079"/>
              <a:gd name="connsiteX51" fmla="*/ 1441405 w 8097386"/>
              <a:gd name="connsiteY51" fmla="*/ 1743740 h 2573079"/>
              <a:gd name="connsiteX52" fmla="*/ 1218121 w 8097386"/>
              <a:gd name="connsiteY52" fmla="*/ 1754372 h 2573079"/>
              <a:gd name="connsiteX53" fmla="*/ 1133060 w 8097386"/>
              <a:gd name="connsiteY53" fmla="*/ 1786270 h 2573079"/>
              <a:gd name="connsiteX54" fmla="*/ 37907 w 8097386"/>
              <a:gd name="connsiteY54" fmla="*/ 1275908 h 2573079"/>
              <a:gd name="connsiteX55" fmla="*/ 484474 w 8097386"/>
              <a:gd name="connsiteY55" fmla="*/ 2573079 h 2573079"/>
              <a:gd name="connsiteX56" fmla="*/ 1590260 w 8097386"/>
              <a:gd name="connsiteY56" fmla="*/ 2286000 h 2573079"/>
              <a:gd name="connsiteX57" fmla="*/ 2111256 w 8097386"/>
              <a:gd name="connsiteY57" fmla="*/ 2307265 h 2573079"/>
              <a:gd name="connsiteX58" fmla="*/ 2260112 w 8097386"/>
              <a:gd name="connsiteY58" fmla="*/ 2137145 h 2573079"/>
              <a:gd name="connsiteX59" fmla="*/ 2472763 w 8097386"/>
              <a:gd name="connsiteY59" fmla="*/ 1850065 h 2573079"/>
              <a:gd name="connsiteX60" fmla="*/ 2494028 w 8097386"/>
              <a:gd name="connsiteY60" fmla="*/ 1807535 h 2573079"/>
              <a:gd name="connsiteX61" fmla="*/ 2600354 w 8097386"/>
              <a:gd name="connsiteY61" fmla="*/ 1733107 h 2573079"/>
              <a:gd name="connsiteX62" fmla="*/ 2685414 w 8097386"/>
              <a:gd name="connsiteY62" fmla="*/ 1690577 h 2573079"/>
              <a:gd name="connsiteX63" fmla="*/ 2632251 w 8097386"/>
              <a:gd name="connsiteY63" fmla="*/ 1584252 h 2573079"/>
              <a:gd name="connsiteX64" fmla="*/ 2674781 w 8097386"/>
              <a:gd name="connsiteY64" fmla="*/ 1467293 h 2573079"/>
              <a:gd name="connsiteX65" fmla="*/ 2759841 w 8097386"/>
              <a:gd name="connsiteY65" fmla="*/ 1467293 h 2573079"/>
              <a:gd name="connsiteX66" fmla="*/ 2770474 w 8097386"/>
              <a:gd name="connsiteY66" fmla="*/ 1460353 h 2573079"/>
              <a:gd name="connsiteX67" fmla="*/ 2936460 w 8097386"/>
              <a:gd name="connsiteY67" fmla="*/ 1390503 h 2573079"/>
              <a:gd name="connsiteX68" fmla="*/ 3131981 w 8097386"/>
              <a:gd name="connsiteY68" fmla="*/ 1435396 h 2573079"/>
              <a:gd name="connsiteX69" fmla="*/ 3280837 w 8097386"/>
              <a:gd name="connsiteY69" fmla="*/ 1467293 h 2573079"/>
              <a:gd name="connsiteX70" fmla="*/ 3419060 w 8097386"/>
              <a:gd name="connsiteY70" fmla="*/ 1499191 h 2573079"/>
              <a:gd name="connsiteX71" fmla="*/ 3567916 w 8097386"/>
              <a:gd name="connsiteY71" fmla="*/ 1499191 h 2573079"/>
              <a:gd name="connsiteX72" fmla="*/ 3663609 w 8097386"/>
              <a:gd name="connsiteY72" fmla="*/ 1477926 h 2573079"/>
              <a:gd name="connsiteX73" fmla="*/ 3684874 w 8097386"/>
              <a:gd name="connsiteY73" fmla="*/ 1403498 h 2573079"/>
              <a:gd name="connsiteX74" fmla="*/ 3674242 w 8097386"/>
              <a:gd name="connsiteY74" fmla="*/ 1329070 h 2573079"/>
              <a:gd name="connsiteX75" fmla="*/ 3599814 w 8097386"/>
              <a:gd name="connsiteY75" fmla="*/ 1275907 h 2573079"/>
              <a:gd name="connsiteX76" fmla="*/ 3429693 w 8097386"/>
              <a:gd name="connsiteY76" fmla="*/ 1222745 h 2573079"/>
              <a:gd name="connsiteX77" fmla="*/ 3334000 w 8097386"/>
              <a:gd name="connsiteY77" fmla="*/ 1158949 h 2573079"/>
              <a:gd name="connsiteX78" fmla="*/ 3450958 w 8097386"/>
              <a:gd name="connsiteY78" fmla="*/ 1105786 h 2573079"/>
              <a:gd name="connsiteX79" fmla="*/ 3578549 w 8097386"/>
              <a:gd name="connsiteY79" fmla="*/ 1063256 h 2573079"/>
              <a:gd name="connsiteX80" fmla="*/ 3674242 w 8097386"/>
              <a:gd name="connsiteY80" fmla="*/ 978196 h 2573079"/>
              <a:gd name="connsiteX81" fmla="*/ 3854995 w 8097386"/>
              <a:gd name="connsiteY81" fmla="*/ 935665 h 2573079"/>
              <a:gd name="connsiteX82" fmla="*/ 3971954 w 8097386"/>
              <a:gd name="connsiteY82" fmla="*/ 946298 h 2573079"/>
              <a:gd name="connsiteX83" fmla="*/ 4099544 w 8097386"/>
              <a:gd name="connsiteY83" fmla="*/ 946298 h 2573079"/>
              <a:gd name="connsiteX84" fmla="*/ 4205870 w 8097386"/>
              <a:gd name="connsiteY84" fmla="*/ 850605 h 2573079"/>
              <a:gd name="connsiteX85" fmla="*/ 4375991 w 8097386"/>
              <a:gd name="connsiteY85" fmla="*/ 818707 h 2573079"/>
              <a:gd name="connsiteX86" fmla="*/ 4514214 w 8097386"/>
              <a:gd name="connsiteY86" fmla="*/ 829340 h 2573079"/>
              <a:gd name="connsiteX87" fmla="*/ 4567377 w 8097386"/>
              <a:gd name="connsiteY87" fmla="*/ 871870 h 2573079"/>
              <a:gd name="connsiteX88" fmla="*/ 4546112 w 8097386"/>
              <a:gd name="connsiteY88" fmla="*/ 956931 h 2573079"/>
              <a:gd name="connsiteX89" fmla="*/ 4641805 w 8097386"/>
              <a:gd name="connsiteY89" fmla="*/ 1020726 h 2573079"/>
              <a:gd name="connsiteX90" fmla="*/ 4875721 w 8097386"/>
              <a:gd name="connsiteY90" fmla="*/ 1084521 h 2573079"/>
              <a:gd name="connsiteX91" fmla="*/ 5024577 w 8097386"/>
              <a:gd name="connsiteY91" fmla="*/ 1137684 h 2573079"/>
              <a:gd name="connsiteX92" fmla="*/ 5130902 w 8097386"/>
              <a:gd name="connsiteY92" fmla="*/ 1190847 h 2573079"/>
              <a:gd name="connsiteX93" fmla="*/ 5120270 w 8097386"/>
              <a:gd name="connsiteY93" fmla="*/ 1297172 h 2573079"/>
              <a:gd name="connsiteX94" fmla="*/ 5120270 w 8097386"/>
              <a:gd name="connsiteY94" fmla="*/ 1360968 h 2573079"/>
              <a:gd name="connsiteX95" fmla="*/ 5205330 w 8097386"/>
              <a:gd name="connsiteY95" fmla="*/ 1414131 h 2573079"/>
              <a:gd name="connsiteX96" fmla="*/ 5375451 w 8097386"/>
              <a:gd name="connsiteY96" fmla="*/ 1488558 h 2573079"/>
              <a:gd name="connsiteX97" fmla="*/ 5545572 w 8097386"/>
              <a:gd name="connsiteY97" fmla="*/ 1499191 h 2573079"/>
              <a:gd name="connsiteX98" fmla="*/ 5705060 w 8097386"/>
              <a:gd name="connsiteY98" fmla="*/ 1509824 h 2573079"/>
              <a:gd name="connsiteX99" fmla="*/ 5832651 w 8097386"/>
              <a:gd name="connsiteY99" fmla="*/ 1509824 h 2573079"/>
              <a:gd name="connsiteX100" fmla="*/ 5970874 w 8097386"/>
              <a:gd name="connsiteY100" fmla="*/ 1509824 h 2573079"/>
              <a:gd name="connsiteX101" fmla="*/ 6109098 w 8097386"/>
              <a:gd name="connsiteY101" fmla="*/ 1531089 h 2573079"/>
              <a:gd name="connsiteX102" fmla="*/ 6226056 w 8097386"/>
              <a:gd name="connsiteY102" fmla="*/ 1541721 h 2573079"/>
              <a:gd name="connsiteX103" fmla="*/ 6332381 w 8097386"/>
              <a:gd name="connsiteY103" fmla="*/ 1562986 h 2573079"/>
              <a:gd name="connsiteX104" fmla="*/ 6428074 w 8097386"/>
              <a:gd name="connsiteY104" fmla="*/ 1584252 h 2573079"/>
              <a:gd name="connsiteX105" fmla="*/ 6502502 w 8097386"/>
              <a:gd name="connsiteY105" fmla="*/ 1637414 h 2573079"/>
              <a:gd name="connsiteX106" fmla="*/ 6502502 w 8097386"/>
              <a:gd name="connsiteY106" fmla="*/ 1754372 h 2573079"/>
              <a:gd name="connsiteX107" fmla="*/ 6534400 w 8097386"/>
              <a:gd name="connsiteY107" fmla="*/ 1935126 h 2573079"/>
              <a:gd name="connsiteX108" fmla="*/ 6725786 w 8097386"/>
              <a:gd name="connsiteY108" fmla="*/ 2009554 h 2573079"/>
              <a:gd name="connsiteX109" fmla="*/ 6864009 w 8097386"/>
              <a:gd name="connsiteY109" fmla="*/ 2041452 h 2573079"/>
              <a:gd name="connsiteX110" fmla="*/ 7129823 w 8097386"/>
              <a:gd name="connsiteY110" fmla="*/ 2083982 h 2573079"/>
              <a:gd name="connsiteX111" fmla="*/ 7342474 w 8097386"/>
              <a:gd name="connsiteY111" fmla="*/ 2094614 h 2573079"/>
              <a:gd name="connsiteX112" fmla="*/ 7533860 w 8097386"/>
              <a:gd name="connsiteY112" fmla="*/ 2094614 h 2573079"/>
              <a:gd name="connsiteX113" fmla="*/ 7799674 w 8097386"/>
              <a:gd name="connsiteY113" fmla="*/ 1956391 h 2573079"/>
              <a:gd name="connsiteX114" fmla="*/ 7948530 w 8097386"/>
              <a:gd name="connsiteY114" fmla="*/ 1903228 h 2573079"/>
              <a:gd name="connsiteX115" fmla="*/ 8076121 w 8097386"/>
              <a:gd name="connsiteY115" fmla="*/ 1765005 h 2573079"/>
              <a:gd name="connsiteX116" fmla="*/ 8097386 w 8097386"/>
              <a:gd name="connsiteY116" fmla="*/ 1520456 h 2573079"/>
              <a:gd name="connsiteX117" fmla="*/ 8086754 w 8097386"/>
              <a:gd name="connsiteY117" fmla="*/ 1382233 h 2573079"/>
              <a:gd name="connsiteX118" fmla="*/ 7959163 w 8097386"/>
              <a:gd name="connsiteY118" fmla="*/ 1265275 h 2573079"/>
              <a:gd name="connsiteX119" fmla="*/ 7927265 w 8097386"/>
              <a:gd name="connsiteY119" fmla="*/ 1084521 h 2573079"/>
              <a:gd name="connsiteX120" fmla="*/ 7852837 w 8097386"/>
              <a:gd name="connsiteY120" fmla="*/ 925033 h 2573079"/>
              <a:gd name="connsiteX121" fmla="*/ 7874102 w 8097386"/>
              <a:gd name="connsiteY121" fmla="*/ 786810 h 2573079"/>
              <a:gd name="connsiteX122" fmla="*/ 7842205 w 8097386"/>
              <a:gd name="connsiteY122" fmla="*/ 691117 h 2573079"/>
              <a:gd name="connsiteX123" fmla="*/ 7778409 w 8097386"/>
              <a:gd name="connsiteY123" fmla="*/ 627321 h 2573079"/>
              <a:gd name="connsiteX124" fmla="*/ 7703981 w 8097386"/>
              <a:gd name="connsiteY124" fmla="*/ 499731 h 2573079"/>
              <a:gd name="connsiteX125" fmla="*/ 7640186 w 8097386"/>
              <a:gd name="connsiteY125" fmla="*/ 425303 h 2573079"/>
              <a:gd name="connsiteX126" fmla="*/ 7587023 w 8097386"/>
              <a:gd name="connsiteY126" fmla="*/ 297712 h 2573079"/>
              <a:gd name="connsiteX127" fmla="*/ 7555126 w 8097386"/>
              <a:gd name="connsiteY127" fmla="*/ 191386 h 2573079"/>
              <a:gd name="connsiteX128" fmla="*/ 7555126 w 8097386"/>
              <a:gd name="connsiteY128" fmla="*/ 191386 h 2573079"/>
              <a:gd name="connsiteX129" fmla="*/ 7406270 w 8097386"/>
              <a:gd name="connsiteY129" fmla="*/ 116958 h 2573079"/>
              <a:gd name="connsiteX130" fmla="*/ 7353107 w 8097386"/>
              <a:gd name="connsiteY130" fmla="*/ 116958 h 2573079"/>
              <a:gd name="connsiteX0" fmla="*/ 7172354 w 8097386"/>
              <a:gd name="connsiteY0" fmla="*/ 0 h 2573079"/>
              <a:gd name="connsiteX1" fmla="*/ 7321209 w 8097386"/>
              <a:gd name="connsiteY1" fmla="*/ 148856 h 2573079"/>
              <a:gd name="connsiteX2" fmla="*/ 7342474 w 8097386"/>
              <a:gd name="connsiteY2" fmla="*/ 233917 h 2573079"/>
              <a:gd name="connsiteX3" fmla="*/ 7342474 w 8097386"/>
              <a:gd name="connsiteY3" fmla="*/ 350875 h 2573079"/>
              <a:gd name="connsiteX4" fmla="*/ 7427535 w 8097386"/>
              <a:gd name="connsiteY4" fmla="*/ 489098 h 2573079"/>
              <a:gd name="connsiteX5" fmla="*/ 7427535 w 8097386"/>
              <a:gd name="connsiteY5" fmla="*/ 616689 h 2573079"/>
              <a:gd name="connsiteX6" fmla="*/ 7363740 w 8097386"/>
              <a:gd name="connsiteY6" fmla="*/ 765545 h 2573079"/>
              <a:gd name="connsiteX7" fmla="*/ 7363740 w 8097386"/>
              <a:gd name="connsiteY7" fmla="*/ 946298 h 2573079"/>
              <a:gd name="connsiteX8" fmla="*/ 7353107 w 8097386"/>
              <a:gd name="connsiteY8" fmla="*/ 1095154 h 2573079"/>
              <a:gd name="connsiteX9" fmla="*/ 7363740 w 8097386"/>
              <a:gd name="connsiteY9" fmla="*/ 1190847 h 2573079"/>
              <a:gd name="connsiteX10" fmla="*/ 7385005 w 8097386"/>
              <a:gd name="connsiteY10" fmla="*/ 1371600 h 2573079"/>
              <a:gd name="connsiteX11" fmla="*/ 7385005 w 8097386"/>
              <a:gd name="connsiteY11" fmla="*/ 1541721 h 2573079"/>
              <a:gd name="connsiteX12" fmla="*/ 7278679 w 8097386"/>
              <a:gd name="connsiteY12" fmla="*/ 1584252 h 2573079"/>
              <a:gd name="connsiteX13" fmla="*/ 7023498 w 8097386"/>
              <a:gd name="connsiteY13" fmla="*/ 1616149 h 2573079"/>
              <a:gd name="connsiteX14" fmla="*/ 6789581 w 8097386"/>
              <a:gd name="connsiteY14" fmla="*/ 1562986 h 2573079"/>
              <a:gd name="connsiteX15" fmla="*/ 6459972 w 8097386"/>
              <a:gd name="connsiteY15" fmla="*/ 1446028 h 2573079"/>
              <a:gd name="connsiteX16" fmla="*/ 6130363 w 8097386"/>
              <a:gd name="connsiteY16" fmla="*/ 1371600 h 2573079"/>
              <a:gd name="connsiteX17" fmla="*/ 5960242 w 8097386"/>
              <a:gd name="connsiteY17" fmla="*/ 1339703 h 2573079"/>
              <a:gd name="connsiteX18" fmla="*/ 5566837 w 8097386"/>
              <a:gd name="connsiteY18" fmla="*/ 1371600 h 2573079"/>
              <a:gd name="connsiteX19" fmla="*/ 5417981 w 8097386"/>
              <a:gd name="connsiteY19" fmla="*/ 1371600 h 2573079"/>
              <a:gd name="connsiteX20" fmla="*/ 5322288 w 8097386"/>
              <a:gd name="connsiteY20" fmla="*/ 1339703 h 2573079"/>
              <a:gd name="connsiteX21" fmla="*/ 5290391 w 8097386"/>
              <a:gd name="connsiteY21" fmla="*/ 1297172 h 2573079"/>
              <a:gd name="connsiteX22" fmla="*/ 5279758 w 8097386"/>
              <a:gd name="connsiteY22" fmla="*/ 1105786 h 2573079"/>
              <a:gd name="connsiteX23" fmla="*/ 5141535 w 8097386"/>
              <a:gd name="connsiteY23" fmla="*/ 1084521 h 2573079"/>
              <a:gd name="connsiteX24" fmla="*/ 4971414 w 8097386"/>
              <a:gd name="connsiteY24" fmla="*/ 1041991 h 2573079"/>
              <a:gd name="connsiteX25" fmla="*/ 4854456 w 8097386"/>
              <a:gd name="connsiteY25" fmla="*/ 1010093 h 2573079"/>
              <a:gd name="connsiteX26" fmla="*/ 4705600 w 8097386"/>
              <a:gd name="connsiteY26" fmla="*/ 967563 h 2573079"/>
              <a:gd name="connsiteX27" fmla="*/ 4694967 w 8097386"/>
              <a:gd name="connsiteY27" fmla="*/ 925033 h 2573079"/>
              <a:gd name="connsiteX28" fmla="*/ 4652437 w 8097386"/>
              <a:gd name="connsiteY28" fmla="*/ 839972 h 2573079"/>
              <a:gd name="connsiteX29" fmla="*/ 4439786 w 8097386"/>
              <a:gd name="connsiteY29" fmla="*/ 786810 h 2573079"/>
              <a:gd name="connsiteX30" fmla="*/ 4301563 w 8097386"/>
              <a:gd name="connsiteY30" fmla="*/ 744279 h 2573079"/>
              <a:gd name="connsiteX31" fmla="*/ 4205870 w 8097386"/>
              <a:gd name="connsiteY31" fmla="*/ 754912 h 2573079"/>
              <a:gd name="connsiteX32" fmla="*/ 4120809 w 8097386"/>
              <a:gd name="connsiteY32" fmla="*/ 808075 h 2573079"/>
              <a:gd name="connsiteX33" fmla="*/ 4088912 w 8097386"/>
              <a:gd name="connsiteY33" fmla="*/ 861238 h 2573079"/>
              <a:gd name="connsiteX34" fmla="*/ 3982586 w 8097386"/>
              <a:gd name="connsiteY34" fmla="*/ 882503 h 2573079"/>
              <a:gd name="connsiteX35" fmla="*/ 3684874 w 8097386"/>
              <a:gd name="connsiteY35" fmla="*/ 861238 h 2573079"/>
              <a:gd name="connsiteX36" fmla="*/ 3493488 w 8097386"/>
              <a:gd name="connsiteY36" fmla="*/ 935665 h 2573079"/>
              <a:gd name="connsiteX37" fmla="*/ 3312735 w 8097386"/>
              <a:gd name="connsiteY37" fmla="*/ 1063256 h 2573079"/>
              <a:gd name="connsiteX38" fmla="*/ 3227674 w 8097386"/>
              <a:gd name="connsiteY38" fmla="*/ 1137684 h 2573079"/>
              <a:gd name="connsiteX39" fmla="*/ 3419060 w 8097386"/>
              <a:gd name="connsiteY39" fmla="*/ 1286540 h 2573079"/>
              <a:gd name="connsiteX40" fmla="*/ 3525386 w 8097386"/>
              <a:gd name="connsiteY40" fmla="*/ 1360968 h 2573079"/>
              <a:gd name="connsiteX41" fmla="*/ 3525386 w 8097386"/>
              <a:gd name="connsiteY41" fmla="*/ 1360968 h 2573079"/>
              <a:gd name="connsiteX42" fmla="*/ 3231957 w 8097386"/>
              <a:gd name="connsiteY42" fmla="*/ 1369681 h 2573079"/>
              <a:gd name="connsiteX43" fmla="*/ 3031858 w 8097386"/>
              <a:gd name="connsiteY43" fmla="*/ 1312531 h 2573079"/>
              <a:gd name="connsiteX44" fmla="*/ 2821570 w 8097386"/>
              <a:gd name="connsiteY44" fmla="*/ 1248588 h 2573079"/>
              <a:gd name="connsiteX45" fmla="*/ 2674929 w 8097386"/>
              <a:gd name="connsiteY45" fmla="*/ 1282405 h 2573079"/>
              <a:gd name="connsiteX46" fmla="*/ 2564469 w 8097386"/>
              <a:gd name="connsiteY46" fmla="*/ 1337635 h 2573079"/>
              <a:gd name="connsiteX47" fmla="*/ 2419600 w 8097386"/>
              <a:gd name="connsiteY47" fmla="*/ 1477926 h 2573079"/>
              <a:gd name="connsiteX48" fmla="*/ 2217581 w 8097386"/>
              <a:gd name="connsiteY48" fmla="*/ 1573619 h 2573079"/>
              <a:gd name="connsiteX49" fmla="*/ 1909237 w 8097386"/>
              <a:gd name="connsiteY49" fmla="*/ 1658679 h 2573079"/>
              <a:gd name="connsiteX50" fmla="*/ 1622158 w 8097386"/>
              <a:gd name="connsiteY50" fmla="*/ 1679945 h 2573079"/>
              <a:gd name="connsiteX51" fmla="*/ 1441405 w 8097386"/>
              <a:gd name="connsiteY51" fmla="*/ 1743740 h 2573079"/>
              <a:gd name="connsiteX52" fmla="*/ 1218121 w 8097386"/>
              <a:gd name="connsiteY52" fmla="*/ 1754372 h 2573079"/>
              <a:gd name="connsiteX53" fmla="*/ 1133060 w 8097386"/>
              <a:gd name="connsiteY53" fmla="*/ 1786270 h 2573079"/>
              <a:gd name="connsiteX54" fmla="*/ 37907 w 8097386"/>
              <a:gd name="connsiteY54" fmla="*/ 1275908 h 2573079"/>
              <a:gd name="connsiteX55" fmla="*/ 484474 w 8097386"/>
              <a:gd name="connsiteY55" fmla="*/ 2573079 h 2573079"/>
              <a:gd name="connsiteX56" fmla="*/ 1590260 w 8097386"/>
              <a:gd name="connsiteY56" fmla="*/ 2286000 h 2573079"/>
              <a:gd name="connsiteX57" fmla="*/ 2111256 w 8097386"/>
              <a:gd name="connsiteY57" fmla="*/ 2307265 h 2573079"/>
              <a:gd name="connsiteX58" fmla="*/ 2260112 w 8097386"/>
              <a:gd name="connsiteY58" fmla="*/ 2137145 h 2573079"/>
              <a:gd name="connsiteX59" fmla="*/ 2472763 w 8097386"/>
              <a:gd name="connsiteY59" fmla="*/ 1850065 h 2573079"/>
              <a:gd name="connsiteX60" fmla="*/ 2494028 w 8097386"/>
              <a:gd name="connsiteY60" fmla="*/ 1807535 h 2573079"/>
              <a:gd name="connsiteX61" fmla="*/ 2600354 w 8097386"/>
              <a:gd name="connsiteY61" fmla="*/ 1733107 h 2573079"/>
              <a:gd name="connsiteX62" fmla="*/ 2685414 w 8097386"/>
              <a:gd name="connsiteY62" fmla="*/ 1690577 h 2573079"/>
              <a:gd name="connsiteX63" fmla="*/ 2632251 w 8097386"/>
              <a:gd name="connsiteY63" fmla="*/ 1584252 h 2573079"/>
              <a:gd name="connsiteX64" fmla="*/ 2693831 w 8097386"/>
              <a:gd name="connsiteY64" fmla="*/ 1543493 h 2573079"/>
              <a:gd name="connsiteX65" fmla="*/ 2759841 w 8097386"/>
              <a:gd name="connsiteY65" fmla="*/ 1467293 h 2573079"/>
              <a:gd name="connsiteX66" fmla="*/ 2770474 w 8097386"/>
              <a:gd name="connsiteY66" fmla="*/ 1460353 h 2573079"/>
              <a:gd name="connsiteX67" fmla="*/ 2936460 w 8097386"/>
              <a:gd name="connsiteY67" fmla="*/ 1390503 h 2573079"/>
              <a:gd name="connsiteX68" fmla="*/ 3131981 w 8097386"/>
              <a:gd name="connsiteY68" fmla="*/ 1435396 h 2573079"/>
              <a:gd name="connsiteX69" fmla="*/ 3280837 w 8097386"/>
              <a:gd name="connsiteY69" fmla="*/ 1467293 h 2573079"/>
              <a:gd name="connsiteX70" fmla="*/ 3419060 w 8097386"/>
              <a:gd name="connsiteY70" fmla="*/ 1499191 h 2573079"/>
              <a:gd name="connsiteX71" fmla="*/ 3567916 w 8097386"/>
              <a:gd name="connsiteY71" fmla="*/ 1499191 h 2573079"/>
              <a:gd name="connsiteX72" fmla="*/ 3663609 w 8097386"/>
              <a:gd name="connsiteY72" fmla="*/ 1477926 h 2573079"/>
              <a:gd name="connsiteX73" fmla="*/ 3684874 w 8097386"/>
              <a:gd name="connsiteY73" fmla="*/ 1403498 h 2573079"/>
              <a:gd name="connsiteX74" fmla="*/ 3674242 w 8097386"/>
              <a:gd name="connsiteY74" fmla="*/ 1329070 h 2573079"/>
              <a:gd name="connsiteX75" fmla="*/ 3599814 w 8097386"/>
              <a:gd name="connsiteY75" fmla="*/ 1275907 h 2573079"/>
              <a:gd name="connsiteX76" fmla="*/ 3429693 w 8097386"/>
              <a:gd name="connsiteY76" fmla="*/ 1222745 h 2573079"/>
              <a:gd name="connsiteX77" fmla="*/ 3334000 w 8097386"/>
              <a:gd name="connsiteY77" fmla="*/ 1158949 h 2573079"/>
              <a:gd name="connsiteX78" fmla="*/ 3450958 w 8097386"/>
              <a:gd name="connsiteY78" fmla="*/ 1105786 h 2573079"/>
              <a:gd name="connsiteX79" fmla="*/ 3578549 w 8097386"/>
              <a:gd name="connsiteY79" fmla="*/ 1063256 h 2573079"/>
              <a:gd name="connsiteX80" fmla="*/ 3674242 w 8097386"/>
              <a:gd name="connsiteY80" fmla="*/ 978196 h 2573079"/>
              <a:gd name="connsiteX81" fmla="*/ 3854995 w 8097386"/>
              <a:gd name="connsiteY81" fmla="*/ 935665 h 2573079"/>
              <a:gd name="connsiteX82" fmla="*/ 3971954 w 8097386"/>
              <a:gd name="connsiteY82" fmla="*/ 946298 h 2573079"/>
              <a:gd name="connsiteX83" fmla="*/ 4099544 w 8097386"/>
              <a:gd name="connsiteY83" fmla="*/ 946298 h 2573079"/>
              <a:gd name="connsiteX84" fmla="*/ 4205870 w 8097386"/>
              <a:gd name="connsiteY84" fmla="*/ 850605 h 2573079"/>
              <a:gd name="connsiteX85" fmla="*/ 4375991 w 8097386"/>
              <a:gd name="connsiteY85" fmla="*/ 818707 h 2573079"/>
              <a:gd name="connsiteX86" fmla="*/ 4514214 w 8097386"/>
              <a:gd name="connsiteY86" fmla="*/ 829340 h 2573079"/>
              <a:gd name="connsiteX87" fmla="*/ 4567377 w 8097386"/>
              <a:gd name="connsiteY87" fmla="*/ 871870 h 2573079"/>
              <a:gd name="connsiteX88" fmla="*/ 4546112 w 8097386"/>
              <a:gd name="connsiteY88" fmla="*/ 956931 h 2573079"/>
              <a:gd name="connsiteX89" fmla="*/ 4641805 w 8097386"/>
              <a:gd name="connsiteY89" fmla="*/ 1020726 h 2573079"/>
              <a:gd name="connsiteX90" fmla="*/ 4875721 w 8097386"/>
              <a:gd name="connsiteY90" fmla="*/ 1084521 h 2573079"/>
              <a:gd name="connsiteX91" fmla="*/ 5024577 w 8097386"/>
              <a:gd name="connsiteY91" fmla="*/ 1137684 h 2573079"/>
              <a:gd name="connsiteX92" fmla="*/ 5130902 w 8097386"/>
              <a:gd name="connsiteY92" fmla="*/ 1190847 h 2573079"/>
              <a:gd name="connsiteX93" fmla="*/ 5120270 w 8097386"/>
              <a:gd name="connsiteY93" fmla="*/ 1297172 h 2573079"/>
              <a:gd name="connsiteX94" fmla="*/ 5120270 w 8097386"/>
              <a:gd name="connsiteY94" fmla="*/ 1360968 h 2573079"/>
              <a:gd name="connsiteX95" fmla="*/ 5205330 w 8097386"/>
              <a:gd name="connsiteY95" fmla="*/ 1414131 h 2573079"/>
              <a:gd name="connsiteX96" fmla="*/ 5375451 w 8097386"/>
              <a:gd name="connsiteY96" fmla="*/ 1488558 h 2573079"/>
              <a:gd name="connsiteX97" fmla="*/ 5545572 w 8097386"/>
              <a:gd name="connsiteY97" fmla="*/ 1499191 h 2573079"/>
              <a:gd name="connsiteX98" fmla="*/ 5705060 w 8097386"/>
              <a:gd name="connsiteY98" fmla="*/ 1509824 h 2573079"/>
              <a:gd name="connsiteX99" fmla="*/ 5832651 w 8097386"/>
              <a:gd name="connsiteY99" fmla="*/ 1509824 h 2573079"/>
              <a:gd name="connsiteX100" fmla="*/ 5970874 w 8097386"/>
              <a:gd name="connsiteY100" fmla="*/ 1509824 h 2573079"/>
              <a:gd name="connsiteX101" fmla="*/ 6109098 w 8097386"/>
              <a:gd name="connsiteY101" fmla="*/ 1531089 h 2573079"/>
              <a:gd name="connsiteX102" fmla="*/ 6226056 w 8097386"/>
              <a:gd name="connsiteY102" fmla="*/ 1541721 h 2573079"/>
              <a:gd name="connsiteX103" fmla="*/ 6332381 w 8097386"/>
              <a:gd name="connsiteY103" fmla="*/ 1562986 h 2573079"/>
              <a:gd name="connsiteX104" fmla="*/ 6428074 w 8097386"/>
              <a:gd name="connsiteY104" fmla="*/ 1584252 h 2573079"/>
              <a:gd name="connsiteX105" fmla="*/ 6502502 w 8097386"/>
              <a:gd name="connsiteY105" fmla="*/ 1637414 h 2573079"/>
              <a:gd name="connsiteX106" fmla="*/ 6502502 w 8097386"/>
              <a:gd name="connsiteY106" fmla="*/ 1754372 h 2573079"/>
              <a:gd name="connsiteX107" fmla="*/ 6534400 w 8097386"/>
              <a:gd name="connsiteY107" fmla="*/ 1935126 h 2573079"/>
              <a:gd name="connsiteX108" fmla="*/ 6725786 w 8097386"/>
              <a:gd name="connsiteY108" fmla="*/ 2009554 h 2573079"/>
              <a:gd name="connsiteX109" fmla="*/ 6864009 w 8097386"/>
              <a:gd name="connsiteY109" fmla="*/ 2041452 h 2573079"/>
              <a:gd name="connsiteX110" fmla="*/ 7129823 w 8097386"/>
              <a:gd name="connsiteY110" fmla="*/ 2083982 h 2573079"/>
              <a:gd name="connsiteX111" fmla="*/ 7342474 w 8097386"/>
              <a:gd name="connsiteY111" fmla="*/ 2094614 h 2573079"/>
              <a:gd name="connsiteX112" fmla="*/ 7533860 w 8097386"/>
              <a:gd name="connsiteY112" fmla="*/ 2094614 h 2573079"/>
              <a:gd name="connsiteX113" fmla="*/ 7799674 w 8097386"/>
              <a:gd name="connsiteY113" fmla="*/ 1956391 h 2573079"/>
              <a:gd name="connsiteX114" fmla="*/ 7948530 w 8097386"/>
              <a:gd name="connsiteY114" fmla="*/ 1903228 h 2573079"/>
              <a:gd name="connsiteX115" fmla="*/ 8076121 w 8097386"/>
              <a:gd name="connsiteY115" fmla="*/ 1765005 h 2573079"/>
              <a:gd name="connsiteX116" fmla="*/ 8097386 w 8097386"/>
              <a:gd name="connsiteY116" fmla="*/ 1520456 h 2573079"/>
              <a:gd name="connsiteX117" fmla="*/ 8086754 w 8097386"/>
              <a:gd name="connsiteY117" fmla="*/ 1382233 h 2573079"/>
              <a:gd name="connsiteX118" fmla="*/ 7959163 w 8097386"/>
              <a:gd name="connsiteY118" fmla="*/ 1265275 h 2573079"/>
              <a:gd name="connsiteX119" fmla="*/ 7927265 w 8097386"/>
              <a:gd name="connsiteY119" fmla="*/ 1084521 h 2573079"/>
              <a:gd name="connsiteX120" fmla="*/ 7852837 w 8097386"/>
              <a:gd name="connsiteY120" fmla="*/ 925033 h 2573079"/>
              <a:gd name="connsiteX121" fmla="*/ 7874102 w 8097386"/>
              <a:gd name="connsiteY121" fmla="*/ 786810 h 2573079"/>
              <a:gd name="connsiteX122" fmla="*/ 7842205 w 8097386"/>
              <a:gd name="connsiteY122" fmla="*/ 691117 h 2573079"/>
              <a:gd name="connsiteX123" fmla="*/ 7778409 w 8097386"/>
              <a:gd name="connsiteY123" fmla="*/ 627321 h 2573079"/>
              <a:gd name="connsiteX124" fmla="*/ 7703981 w 8097386"/>
              <a:gd name="connsiteY124" fmla="*/ 499731 h 2573079"/>
              <a:gd name="connsiteX125" fmla="*/ 7640186 w 8097386"/>
              <a:gd name="connsiteY125" fmla="*/ 425303 h 2573079"/>
              <a:gd name="connsiteX126" fmla="*/ 7587023 w 8097386"/>
              <a:gd name="connsiteY126" fmla="*/ 297712 h 2573079"/>
              <a:gd name="connsiteX127" fmla="*/ 7555126 w 8097386"/>
              <a:gd name="connsiteY127" fmla="*/ 191386 h 2573079"/>
              <a:gd name="connsiteX128" fmla="*/ 7555126 w 8097386"/>
              <a:gd name="connsiteY128" fmla="*/ 191386 h 2573079"/>
              <a:gd name="connsiteX129" fmla="*/ 7406270 w 8097386"/>
              <a:gd name="connsiteY129" fmla="*/ 116958 h 2573079"/>
              <a:gd name="connsiteX130" fmla="*/ 7353107 w 8097386"/>
              <a:gd name="connsiteY130" fmla="*/ 116958 h 2573079"/>
              <a:gd name="connsiteX0" fmla="*/ 7172354 w 8097386"/>
              <a:gd name="connsiteY0" fmla="*/ 0 h 2573079"/>
              <a:gd name="connsiteX1" fmla="*/ 7321209 w 8097386"/>
              <a:gd name="connsiteY1" fmla="*/ 148856 h 2573079"/>
              <a:gd name="connsiteX2" fmla="*/ 7342474 w 8097386"/>
              <a:gd name="connsiteY2" fmla="*/ 233917 h 2573079"/>
              <a:gd name="connsiteX3" fmla="*/ 7342474 w 8097386"/>
              <a:gd name="connsiteY3" fmla="*/ 350875 h 2573079"/>
              <a:gd name="connsiteX4" fmla="*/ 7427535 w 8097386"/>
              <a:gd name="connsiteY4" fmla="*/ 489098 h 2573079"/>
              <a:gd name="connsiteX5" fmla="*/ 7427535 w 8097386"/>
              <a:gd name="connsiteY5" fmla="*/ 616689 h 2573079"/>
              <a:gd name="connsiteX6" fmla="*/ 7363740 w 8097386"/>
              <a:gd name="connsiteY6" fmla="*/ 765545 h 2573079"/>
              <a:gd name="connsiteX7" fmla="*/ 7363740 w 8097386"/>
              <a:gd name="connsiteY7" fmla="*/ 946298 h 2573079"/>
              <a:gd name="connsiteX8" fmla="*/ 7353107 w 8097386"/>
              <a:gd name="connsiteY8" fmla="*/ 1095154 h 2573079"/>
              <a:gd name="connsiteX9" fmla="*/ 7363740 w 8097386"/>
              <a:gd name="connsiteY9" fmla="*/ 1190847 h 2573079"/>
              <a:gd name="connsiteX10" fmla="*/ 7385005 w 8097386"/>
              <a:gd name="connsiteY10" fmla="*/ 1371600 h 2573079"/>
              <a:gd name="connsiteX11" fmla="*/ 7385005 w 8097386"/>
              <a:gd name="connsiteY11" fmla="*/ 1541721 h 2573079"/>
              <a:gd name="connsiteX12" fmla="*/ 7278679 w 8097386"/>
              <a:gd name="connsiteY12" fmla="*/ 1584252 h 2573079"/>
              <a:gd name="connsiteX13" fmla="*/ 7023498 w 8097386"/>
              <a:gd name="connsiteY13" fmla="*/ 1616149 h 2573079"/>
              <a:gd name="connsiteX14" fmla="*/ 6789581 w 8097386"/>
              <a:gd name="connsiteY14" fmla="*/ 1562986 h 2573079"/>
              <a:gd name="connsiteX15" fmla="*/ 6459972 w 8097386"/>
              <a:gd name="connsiteY15" fmla="*/ 1446028 h 2573079"/>
              <a:gd name="connsiteX16" fmla="*/ 6130363 w 8097386"/>
              <a:gd name="connsiteY16" fmla="*/ 1371600 h 2573079"/>
              <a:gd name="connsiteX17" fmla="*/ 5960242 w 8097386"/>
              <a:gd name="connsiteY17" fmla="*/ 1339703 h 2573079"/>
              <a:gd name="connsiteX18" fmla="*/ 5566837 w 8097386"/>
              <a:gd name="connsiteY18" fmla="*/ 1371600 h 2573079"/>
              <a:gd name="connsiteX19" fmla="*/ 5417981 w 8097386"/>
              <a:gd name="connsiteY19" fmla="*/ 1371600 h 2573079"/>
              <a:gd name="connsiteX20" fmla="*/ 5322288 w 8097386"/>
              <a:gd name="connsiteY20" fmla="*/ 1339703 h 2573079"/>
              <a:gd name="connsiteX21" fmla="*/ 5290391 w 8097386"/>
              <a:gd name="connsiteY21" fmla="*/ 1297172 h 2573079"/>
              <a:gd name="connsiteX22" fmla="*/ 5279758 w 8097386"/>
              <a:gd name="connsiteY22" fmla="*/ 1105786 h 2573079"/>
              <a:gd name="connsiteX23" fmla="*/ 5141535 w 8097386"/>
              <a:gd name="connsiteY23" fmla="*/ 1084521 h 2573079"/>
              <a:gd name="connsiteX24" fmla="*/ 4971414 w 8097386"/>
              <a:gd name="connsiteY24" fmla="*/ 1041991 h 2573079"/>
              <a:gd name="connsiteX25" fmla="*/ 4854456 w 8097386"/>
              <a:gd name="connsiteY25" fmla="*/ 1010093 h 2573079"/>
              <a:gd name="connsiteX26" fmla="*/ 4705600 w 8097386"/>
              <a:gd name="connsiteY26" fmla="*/ 967563 h 2573079"/>
              <a:gd name="connsiteX27" fmla="*/ 4694967 w 8097386"/>
              <a:gd name="connsiteY27" fmla="*/ 925033 h 2573079"/>
              <a:gd name="connsiteX28" fmla="*/ 4652437 w 8097386"/>
              <a:gd name="connsiteY28" fmla="*/ 839972 h 2573079"/>
              <a:gd name="connsiteX29" fmla="*/ 4439786 w 8097386"/>
              <a:gd name="connsiteY29" fmla="*/ 786810 h 2573079"/>
              <a:gd name="connsiteX30" fmla="*/ 4301563 w 8097386"/>
              <a:gd name="connsiteY30" fmla="*/ 744279 h 2573079"/>
              <a:gd name="connsiteX31" fmla="*/ 4205870 w 8097386"/>
              <a:gd name="connsiteY31" fmla="*/ 754912 h 2573079"/>
              <a:gd name="connsiteX32" fmla="*/ 4120809 w 8097386"/>
              <a:gd name="connsiteY32" fmla="*/ 808075 h 2573079"/>
              <a:gd name="connsiteX33" fmla="*/ 4088912 w 8097386"/>
              <a:gd name="connsiteY33" fmla="*/ 861238 h 2573079"/>
              <a:gd name="connsiteX34" fmla="*/ 3982586 w 8097386"/>
              <a:gd name="connsiteY34" fmla="*/ 882503 h 2573079"/>
              <a:gd name="connsiteX35" fmla="*/ 3684874 w 8097386"/>
              <a:gd name="connsiteY35" fmla="*/ 861238 h 2573079"/>
              <a:gd name="connsiteX36" fmla="*/ 3493488 w 8097386"/>
              <a:gd name="connsiteY36" fmla="*/ 935665 h 2573079"/>
              <a:gd name="connsiteX37" fmla="*/ 3312735 w 8097386"/>
              <a:gd name="connsiteY37" fmla="*/ 1063256 h 2573079"/>
              <a:gd name="connsiteX38" fmla="*/ 3227674 w 8097386"/>
              <a:gd name="connsiteY38" fmla="*/ 1137684 h 2573079"/>
              <a:gd name="connsiteX39" fmla="*/ 3419060 w 8097386"/>
              <a:gd name="connsiteY39" fmla="*/ 1286540 h 2573079"/>
              <a:gd name="connsiteX40" fmla="*/ 3525386 w 8097386"/>
              <a:gd name="connsiteY40" fmla="*/ 1360968 h 2573079"/>
              <a:gd name="connsiteX41" fmla="*/ 3525386 w 8097386"/>
              <a:gd name="connsiteY41" fmla="*/ 1360968 h 2573079"/>
              <a:gd name="connsiteX42" fmla="*/ 3231957 w 8097386"/>
              <a:gd name="connsiteY42" fmla="*/ 1369681 h 2573079"/>
              <a:gd name="connsiteX43" fmla="*/ 3031858 w 8097386"/>
              <a:gd name="connsiteY43" fmla="*/ 1312531 h 2573079"/>
              <a:gd name="connsiteX44" fmla="*/ 2821570 w 8097386"/>
              <a:gd name="connsiteY44" fmla="*/ 1248588 h 2573079"/>
              <a:gd name="connsiteX45" fmla="*/ 2674929 w 8097386"/>
              <a:gd name="connsiteY45" fmla="*/ 1282405 h 2573079"/>
              <a:gd name="connsiteX46" fmla="*/ 2564469 w 8097386"/>
              <a:gd name="connsiteY46" fmla="*/ 1337635 h 2573079"/>
              <a:gd name="connsiteX47" fmla="*/ 2419600 w 8097386"/>
              <a:gd name="connsiteY47" fmla="*/ 1477926 h 2573079"/>
              <a:gd name="connsiteX48" fmla="*/ 2217581 w 8097386"/>
              <a:gd name="connsiteY48" fmla="*/ 1573619 h 2573079"/>
              <a:gd name="connsiteX49" fmla="*/ 1909237 w 8097386"/>
              <a:gd name="connsiteY49" fmla="*/ 1658679 h 2573079"/>
              <a:gd name="connsiteX50" fmla="*/ 1622158 w 8097386"/>
              <a:gd name="connsiteY50" fmla="*/ 1679945 h 2573079"/>
              <a:gd name="connsiteX51" fmla="*/ 1441405 w 8097386"/>
              <a:gd name="connsiteY51" fmla="*/ 1743740 h 2573079"/>
              <a:gd name="connsiteX52" fmla="*/ 1218121 w 8097386"/>
              <a:gd name="connsiteY52" fmla="*/ 1754372 h 2573079"/>
              <a:gd name="connsiteX53" fmla="*/ 1133060 w 8097386"/>
              <a:gd name="connsiteY53" fmla="*/ 1786270 h 2573079"/>
              <a:gd name="connsiteX54" fmla="*/ 37907 w 8097386"/>
              <a:gd name="connsiteY54" fmla="*/ 1275908 h 2573079"/>
              <a:gd name="connsiteX55" fmla="*/ 484474 w 8097386"/>
              <a:gd name="connsiteY55" fmla="*/ 2573079 h 2573079"/>
              <a:gd name="connsiteX56" fmla="*/ 1590260 w 8097386"/>
              <a:gd name="connsiteY56" fmla="*/ 2286000 h 2573079"/>
              <a:gd name="connsiteX57" fmla="*/ 2111256 w 8097386"/>
              <a:gd name="connsiteY57" fmla="*/ 2307265 h 2573079"/>
              <a:gd name="connsiteX58" fmla="*/ 2260112 w 8097386"/>
              <a:gd name="connsiteY58" fmla="*/ 2137145 h 2573079"/>
              <a:gd name="connsiteX59" fmla="*/ 2472763 w 8097386"/>
              <a:gd name="connsiteY59" fmla="*/ 1850065 h 2573079"/>
              <a:gd name="connsiteX60" fmla="*/ 2494028 w 8097386"/>
              <a:gd name="connsiteY60" fmla="*/ 1807535 h 2573079"/>
              <a:gd name="connsiteX61" fmla="*/ 2600354 w 8097386"/>
              <a:gd name="connsiteY61" fmla="*/ 1733107 h 2573079"/>
              <a:gd name="connsiteX62" fmla="*/ 2685414 w 8097386"/>
              <a:gd name="connsiteY62" fmla="*/ 1690577 h 2573079"/>
              <a:gd name="connsiteX63" fmla="*/ 2632251 w 8097386"/>
              <a:gd name="connsiteY63" fmla="*/ 1584252 h 2573079"/>
              <a:gd name="connsiteX64" fmla="*/ 2693831 w 8097386"/>
              <a:gd name="connsiteY64" fmla="*/ 1543493 h 2573079"/>
              <a:gd name="connsiteX65" fmla="*/ 2759841 w 8097386"/>
              <a:gd name="connsiteY65" fmla="*/ 1467293 h 2573079"/>
              <a:gd name="connsiteX66" fmla="*/ 2770474 w 8097386"/>
              <a:gd name="connsiteY66" fmla="*/ 1460353 h 2573079"/>
              <a:gd name="connsiteX67" fmla="*/ 2936460 w 8097386"/>
              <a:gd name="connsiteY67" fmla="*/ 1390503 h 2573079"/>
              <a:gd name="connsiteX68" fmla="*/ 3131981 w 8097386"/>
              <a:gd name="connsiteY68" fmla="*/ 1435396 h 2573079"/>
              <a:gd name="connsiteX69" fmla="*/ 3280837 w 8097386"/>
              <a:gd name="connsiteY69" fmla="*/ 1467293 h 2573079"/>
              <a:gd name="connsiteX70" fmla="*/ 3419060 w 8097386"/>
              <a:gd name="connsiteY70" fmla="*/ 1499191 h 2573079"/>
              <a:gd name="connsiteX71" fmla="*/ 3567916 w 8097386"/>
              <a:gd name="connsiteY71" fmla="*/ 1499191 h 2573079"/>
              <a:gd name="connsiteX72" fmla="*/ 3663609 w 8097386"/>
              <a:gd name="connsiteY72" fmla="*/ 1477926 h 2573079"/>
              <a:gd name="connsiteX73" fmla="*/ 3684874 w 8097386"/>
              <a:gd name="connsiteY73" fmla="*/ 1403498 h 2573079"/>
              <a:gd name="connsiteX74" fmla="*/ 3674242 w 8097386"/>
              <a:gd name="connsiteY74" fmla="*/ 1329070 h 2573079"/>
              <a:gd name="connsiteX75" fmla="*/ 3599814 w 8097386"/>
              <a:gd name="connsiteY75" fmla="*/ 1275907 h 2573079"/>
              <a:gd name="connsiteX76" fmla="*/ 3429693 w 8097386"/>
              <a:gd name="connsiteY76" fmla="*/ 1222745 h 2573079"/>
              <a:gd name="connsiteX77" fmla="*/ 3334000 w 8097386"/>
              <a:gd name="connsiteY77" fmla="*/ 1158949 h 2573079"/>
              <a:gd name="connsiteX78" fmla="*/ 3450958 w 8097386"/>
              <a:gd name="connsiteY78" fmla="*/ 1105786 h 2573079"/>
              <a:gd name="connsiteX79" fmla="*/ 3578549 w 8097386"/>
              <a:gd name="connsiteY79" fmla="*/ 1063256 h 2573079"/>
              <a:gd name="connsiteX80" fmla="*/ 3674242 w 8097386"/>
              <a:gd name="connsiteY80" fmla="*/ 978196 h 2573079"/>
              <a:gd name="connsiteX81" fmla="*/ 3854995 w 8097386"/>
              <a:gd name="connsiteY81" fmla="*/ 935665 h 2573079"/>
              <a:gd name="connsiteX82" fmla="*/ 3971954 w 8097386"/>
              <a:gd name="connsiteY82" fmla="*/ 946298 h 2573079"/>
              <a:gd name="connsiteX83" fmla="*/ 4099544 w 8097386"/>
              <a:gd name="connsiteY83" fmla="*/ 946298 h 2573079"/>
              <a:gd name="connsiteX84" fmla="*/ 4205870 w 8097386"/>
              <a:gd name="connsiteY84" fmla="*/ 850605 h 2573079"/>
              <a:gd name="connsiteX85" fmla="*/ 4375991 w 8097386"/>
              <a:gd name="connsiteY85" fmla="*/ 818707 h 2573079"/>
              <a:gd name="connsiteX86" fmla="*/ 4514214 w 8097386"/>
              <a:gd name="connsiteY86" fmla="*/ 829340 h 2573079"/>
              <a:gd name="connsiteX87" fmla="*/ 4567377 w 8097386"/>
              <a:gd name="connsiteY87" fmla="*/ 871870 h 2573079"/>
              <a:gd name="connsiteX88" fmla="*/ 4546112 w 8097386"/>
              <a:gd name="connsiteY88" fmla="*/ 956931 h 2573079"/>
              <a:gd name="connsiteX89" fmla="*/ 4641805 w 8097386"/>
              <a:gd name="connsiteY89" fmla="*/ 1020726 h 2573079"/>
              <a:gd name="connsiteX90" fmla="*/ 4875721 w 8097386"/>
              <a:gd name="connsiteY90" fmla="*/ 1084521 h 2573079"/>
              <a:gd name="connsiteX91" fmla="*/ 5024577 w 8097386"/>
              <a:gd name="connsiteY91" fmla="*/ 1137684 h 2573079"/>
              <a:gd name="connsiteX92" fmla="*/ 5130902 w 8097386"/>
              <a:gd name="connsiteY92" fmla="*/ 1190847 h 2573079"/>
              <a:gd name="connsiteX93" fmla="*/ 5120270 w 8097386"/>
              <a:gd name="connsiteY93" fmla="*/ 1297172 h 2573079"/>
              <a:gd name="connsiteX94" fmla="*/ 5120270 w 8097386"/>
              <a:gd name="connsiteY94" fmla="*/ 1360968 h 2573079"/>
              <a:gd name="connsiteX95" fmla="*/ 5205330 w 8097386"/>
              <a:gd name="connsiteY95" fmla="*/ 1414131 h 2573079"/>
              <a:gd name="connsiteX96" fmla="*/ 5375451 w 8097386"/>
              <a:gd name="connsiteY96" fmla="*/ 1488558 h 2573079"/>
              <a:gd name="connsiteX97" fmla="*/ 5545572 w 8097386"/>
              <a:gd name="connsiteY97" fmla="*/ 1499191 h 2573079"/>
              <a:gd name="connsiteX98" fmla="*/ 5705060 w 8097386"/>
              <a:gd name="connsiteY98" fmla="*/ 1509824 h 2573079"/>
              <a:gd name="connsiteX99" fmla="*/ 5832651 w 8097386"/>
              <a:gd name="connsiteY99" fmla="*/ 1509824 h 2573079"/>
              <a:gd name="connsiteX100" fmla="*/ 5970874 w 8097386"/>
              <a:gd name="connsiteY100" fmla="*/ 1509824 h 2573079"/>
              <a:gd name="connsiteX101" fmla="*/ 6109098 w 8097386"/>
              <a:gd name="connsiteY101" fmla="*/ 1531089 h 2573079"/>
              <a:gd name="connsiteX102" fmla="*/ 6226056 w 8097386"/>
              <a:gd name="connsiteY102" fmla="*/ 1541721 h 2573079"/>
              <a:gd name="connsiteX103" fmla="*/ 6332381 w 8097386"/>
              <a:gd name="connsiteY103" fmla="*/ 1562986 h 2573079"/>
              <a:gd name="connsiteX104" fmla="*/ 6428074 w 8097386"/>
              <a:gd name="connsiteY104" fmla="*/ 1584252 h 2573079"/>
              <a:gd name="connsiteX105" fmla="*/ 6502502 w 8097386"/>
              <a:gd name="connsiteY105" fmla="*/ 1637414 h 2573079"/>
              <a:gd name="connsiteX106" fmla="*/ 6502502 w 8097386"/>
              <a:gd name="connsiteY106" fmla="*/ 1754372 h 2573079"/>
              <a:gd name="connsiteX107" fmla="*/ 6534400 w 8097386"/>
              <a:gd name="connsiteY107" fmla="*/ 1935126 h 2573079"/>
              <a:gd name="connsiteX108" fmla="*/ 6725786 w 8097386"/>
              <a:gd name="connsiteY108" fmla="*/ 2009554 h 2573079"/>
              <a:gd name="connsiteX109" fmla="*/ 6864009 w 8097386"/>
              <a:gd name="connsiteY109" fmla="*/ 2041452 h 2573079"/>
              <a:gd name="connsiteX110" fmla="*/ 7129823 w 8097386"/>
              <a:gd name="connsiteY110" fmla="*/ 2083982 h 2573079"/>
              <a:gd name="connsiteX111" fmla="*/ 7342474 w 8097386"/>
              <a:gd name="connsiteY111" fmla="*/ 2094614 h 2573079"/>
              <a:gd name="connsiteX112" fmla="*/ 7533860 w 8097386"/>
              <a:gd name="connsiteY112" fmla="*/ 2094614 h 2573079"/>
              <a:gd name="connsiteX113" fmla="*/ 7799674 w 8097386"/>
              <a:gd name="connsiteY113" fmla="*/ 1956391 h 2573079"/>
              <a:gd name="connsiteX114" fmla="*/ 7948530 w 8097386"/>
              <a:gd name="connsiteY114" fmla="*/ 1903228 h 2573079"/>
              <a:gd name="connsiteX115" fmla="*/ 8076121 w 8097386"/>
              <a:gd name="connsiteY115" fmla="*/ 1765005 h 2573079"/>
              <a:gd name="connsiteX116" fmla="*/ 8097386 w 8097386"/>
              <a:gd name="connsiteY116" fmla="*/ 1520456 h 2573079"/>
              <a:gd name="connsiteX117" fmla="*/ 8086754 w 8097386"/>
              <a:gd name="connsiteY117" fmla="*/ 1382233 h 2573079"/>
              <a:gd name="connsiteX118" fmla="*/ 7959163 w 8097386"/>
              <a:gd name="connsiteY118" fmla="*/ 1265275 h 2573079"/>
              <a:gd name="connsiteX119" fmla="*/ 7927265 w 8097386"/>
              <a:gd name="connsiteY119" fmla="*/ 1084521 h 2573079"/>
              <a:gd name="connsiteX120" fmla="*/ 7852837 w 8097386"/>
              <a:gd name="connsiteY120" fmla="*/ 925033 h 2573079"/>
              <a:gd name="connsiteX121" fmla="*/ 7874102 w 8097386"/>
              <a:gd name="connsiteY121" fmla="*/ 786810 h 2573079"/>
              <a:gd name="connsiteX122" fmla="*/ 7842205 w 8097386"/>
              <a:gd name="connsiteY122" fmla="*/ 691117 h 2573079"/>
              <a:gd name="connsiteX123" fmla="*/ 7759359 w 8097386"/>
              <a:gd name="connsiteY123" fmla="*/ 655896 h 2573079"/>
              <a:gd name="connsiteX124" fmla="*/ 7703981 w 8097386"/>
              <a:gd name="connsiteY124" fmla="*/ 499731 h 2573079"/>
              <a:gd name="connsiteX125" fmla="*/ 7640186 w 8097386"/>
              <a:gd name="connsiteY125" fmla="*/ 425303 h 2573079"/>
              <a:gd name="connsiteX126" fmla="*/ 7587023 w 8097386"/>
              <a:gd name="connsiteY126" fmla="*/ 297712 h 2573079"/>
              <a:gd name="connsiteX127" fmla="*/ 7555126 w 8097386"/>
              <a:gd name="connsiteY127" fmla="*/ 191386 h 2573079"/>
              <a:gd name="connsiteX128" fmla="*/ 7555126 w 8097386"/>
              <a:gd name="connsiteY128" fmla="*/ 191386 h 2573079"/>
              <a:gd name="connsiteX129" fmla="*/ 7406270 w 8097386"/>
              <a:gd name="connsiteY129" fmla="*/ 116958 h 2573079"/>
              <a:gd name="connsiteX130" fmla="*/ 7353107 w 8097386"/>
              <a:gd name="connsiteY130" fmla="*/ 116958 h 2573079"/>
              <a:gd name="connsiteX0" fmla="*/ 7172354 w 8097386"/>
              <a:gd name="connsiteY0" fmla="*/ 0 h 2573079"/>
              <a:gd name="connsiteX1" fmla="*/ 7321209 w 8097386"/>
              <a:gd name="connsiteY1" fmla="*/ 148856 h 2573079"/>
              <a:gd name="connsiteX2" fmla="*/ 7342474 w 8097386"/>
              <a:gd name="connsiteY2" fmla="*/ 233917 h 2573079"/>
              <a:gd name="connsiteX3" fmla="*/ 7342474 w 8097386"/>
              <a:gd name="connsiteY3" fmla="*/ 350875 h 2573079"/>
              <a:gd name="connsiteX4" fmla="*/ 7427535 w 8097386"/>
              <a:gd name="connsiteY4" fmla="*/ 489098 h 2573079"/>
              <a:gd name="connsiteX5" fmla="*/ 7427535 w 8097386"/>
              <a:gd name="connsiteY5" fmla="*/ 616689 h 2573079"/>
              <a:gd name="connsiteX6" fmla="*/ 7363740 w 8097386"/>
              <a:gd name="connsiteY6" fmla="*/ 765545 h 2573079"/>
              <a:gd name="connsiteX7" fmla="*/ 7363740 w 8097386"/>
              <a:gd name="connsiteY7" fmla="*/ 946298 h 2573079"/>
              <a:gd name="connsiteX8" fmla="*/ 7353107 w 8097386"/>
              <a:gd name="connsiteY8" fmla="*/ 1095154 h 2573079"/>
              <a:gd name="connsiteX9" fmla="*/ 7363740 w 8097386"/>
              <a:gd name="connsiteY9" fmla="*/ 1190847 h 2573079"/>
              <a:gd name="connsiteX10" fmla="*/ 7385005 w 8097386"/>
              <a:gd name="connsiteY10" fmla="*/ 1371600 h 2573079"/>
              <a:gd name="connsiteX11" fmla="*/ 7385005 w 8097386"/>
              <a:gd name="connsiteY11" fmla="*/ 1541721 h 2573079"/>
              <a:gd name="connsiteX12" fmla="*/ 7278679 w 8097386"/>
              <a:gd name="connsiteY12" fmla="*/ 1584252 h 2573079"/>
              <a:gd name="connsiteX13" fmla="*/ 7023498 w 8097386"/>
              <a:gd name="connsiteY13" fmla="*/ 1616149 h 2573079"/>
              <a:gd name="connsiteX14" fmla="*/ 6789581 w 8097386"/>
              <a:gd name="connsiteY14" fmla="*/ 1562986 h 2573079"/>
              <a:gd name="connsiteX15" fmla="*/ 6459972 w 8097386"/>
              <a:gd name="connsiteY15" fmla="*/ 1446028 h 2573079"/>
              <a:gd name="connsiteX16" fmla="*/ 6130363 w 8097386"/>
              <a:gd name="connsiteY16" fmla="*/ 1371600 h 2573079"/>
              <a:gd name="connsiteX17" fmla="*/ 5960242 w 8097386"/>
              <a:gd name="connsiteY17" fmla="*/ 1339703 h 2573079"/>
              <a:gd name="connsiteX18" fmla="*/ 5566837 w 8097386"/>
              <a:gd name="connsiteY18" fmla="*/ 1371600 h 2573079"/>
              <a:gd name="connsiteX19" fmla="*/ 5417981 w 8097386"/>
              <a:gd name="connsiteY19" fmla="*/ 1371600 h 2573079"/>
              <a:gd name="connsiteX20" fmla="*/ 5322288 w 8097386"/>
              <a:gd name="connsiteY20" fmla="*/ 1339703 h 2573079"/>
              <a:gd name="connsiteX21" fmla="*/ 5290391 w 8097386"/>
              <a:gd name="connsiteY21" fmla="*/ 1297172 h 2573079"/>
              <a:gd name="connsiteX22" fmla="*/ 5279758 w 8097386"/>
              <a:gd name="connsiteY22" fmla="*/ 1105786 h 2573079"/>
              <a:gd name="connsiteX23" fmla="*/ 5141535 w 8097386"/>
              <a:gd name="connsiteY23" fmla="*/ 1084521 h 2573079"/>
              <a:gd name="connsiteX24" fmla="*/ 4971414 w 8097386"/>
              <a:gd name="connsiteY24" fmla="*/ 1041991 h 2573079"/>
              <a:gd name="connsiteX25" fmla="*/ 4854456 w 8097386"/>
              <a:gd name="connsiteY25" fmla="*/ 1010093 h 2573079"/>
              <a:gd name="connsiteX26" fmla="*/ 4705600 w 8097386"/>
              <a:gd name="connsiteY26" fmla="*/ 967563 h 2573079"/>
              <a:gd name="connsiteX27" fmla="*/ 4694967 w 8097386"/>
              <a:gd name="connsiteY27" fmla="*/ 925033 h 2573079"/>
              <a:gd name="connsiteX28" fmla="*/ 4652437 w 8097386"/>
              <a:gd name="connsiteY28" fmla="*/ 839972 h 2573079"/>
              <a:gd name="connsiteX29" fmla="*/ 4439786 w 8097386"/>
              <a:gd name="connsiteY29" fmla="*/ 786810 h 2573079"/>
              <a:gd name="connsiteX30" fmla="*/ 4301563 w 8097386"/>
              <a:gd name="connsiteY30" fmla="*/ 744279 h 2573079"/>
              <a:gd name="connsiteX31" fmla="*/ 4205870 w 8097386"/>
              <a:gd name="connsiteY31" fmla="*/ 754912 h 2573079"/>
              <a:gd name="connsiteX32" fmla="*/ 4120809 w 8097386"/>
              <a:gd name="connsiteY32" fmla="*/ 808075 h 2573079"/>
              <a:gd name="connsiteX33" fmla="*/ 4088912 w 8097386"/>
              <a:gd name="connsiteY33" fmla="*/ 861238 h 2573079"/>
              <a:gd name="connsiteX34" fmla="*/ 3982586 w 8097386"/>
              <a:gd name="connsiteY34" fmla="*/ 882503 h 2573079"/>
              <a:gd name="connsiteX35" fmla="*/ 3684874 w 8097386"/>
              <a:gd name="connsiteY35" fmla="*/ 861238 h 2573079"/>
              <a:gd name="connsiteX36" fmla="*/ 3493488 w 8097386"/>
              <a:gd name="connsiteY36" fmla="*/ 935665 h 2573079"/>
              <a:gd name="connsiteX37" fmla="*/ 3312735 w 8097386"/>
              <a:gd name="connsiteY37" fmla="*/ 1063256 h 2573079"/>
              <a:gd name="connsiteX38" fmla="*/ 3227674 w 8097386"/>
              <a:gd name="connsiteY38" fmla="*/ 1137684 h 2573079"/>
              <a:gd name="connsiteX39" fmla="*/ 3419060 w 8097386"/>
              <a:gd name="connsiteY39" fmla="*/ 1286540 h 2573079"/>
              <a:gd name="connsiteX40" fmla="*/ 3525386 w 8097386"/>
              <a:gd name="connsiteY40" fmla="*/ 1360968 h 2573079"/>
              <a:gd name="connsiteX41" fmla="*/ 3525386 w 8097386"/>
              <a:gd name="connsiteY41" fmla="*/ 1360968 h 2573079"/>
              <a:gd name="connsiteX42" fmla="*/ 3231957 w 8097386"/>
              <a:gd name="connsiteY42" fmla="*/ 1369681 h 2573079"/>
              <a:gd name="connsiteX43" fmla="*/ 3031858 w 8097386"/>
              <a:gd name="connsiteY43" fmla="*/ 1312531 h 2573079"/>
              <a:gd name="connsiteX44" fmla="*/ 2821570 w 8097386"/>
              <a:gd name="connsiteY44" fmla="*/ 1248588 h 2573079"/>
              <a:gd name="connsiteX45" fmla="*/ 2674929 w 8097386"/>
              <a:gd name="connsiteY45" fmla="*/ 1282405 h 2573079"/>
              <a:gd name="connsiteX46" fmla="*/ 2564469 w 8097386"/>
              <a:gd name="connsiteY46" fmla="*/ 1337635 h 2573079"/>
              <a:gd name="connsiteX47" fmla="*/ 2419600 w 8097386"/>
              <a:gd name="connsiteY47" fmla="*/ 1477926 h 2573079"/>
              <a:gd name="connsiteX48" fmla="*/ 2217581 w 8097386"/>
              <a:gd name="connsiteY48" fmla="*/ 1573619 h 2573079"/>
              <a:gd name="connsiteX49" fmla="*/ 1909237 w 8097386"/>
              <a:gd name="connsiteY49" fmla="*/ 1658679 h 2573079"/>
              <a:gd name="connsiteX50" fmla="*/ 1622158 w 8097386"/>
              <a:gd name="connsiteY50" fmla="*/ 1679945 h 2573079"/>
              <a:gd name="connsiteX51" fmla="*/ 1441405 w 8097386"/>
              <a:gd name="connsiteY51" fmla="*/ 1743740 h 2573079"/>
              <a:gd name="connsiteX52" fmla="*/ 1218121 w 8097386"/>
              <a:gd name="connsiteY52" fmla="*/ 1754372 h 2573079"/>
              <a:gd name="connsiteX53" fmla="*/ 1133060 w 8097386"/>
              <a:gd name="connsiteY53" fmla="*/ 1786270 h 2573079"/>
              <a:gd name="connsiteX54" fmla="*/ 37907 w 8097386"/>
              <a:gd name="connsiteY54" fmla="*/ 1275908 h 2573079"/>
              <a:gd name="connsiteX55" fmla="*/ 484474 w 8097386"/>
              <a:gd name="connsiteY55" fmla="*/ 2573079 h 2573079"/>
              <a:gd name="connsiteX56" fmla="*/ 1590260 w 8097386"/>
              <a:gd name="connsiteY56" fmla="*/ 2286000 h 2573079"/>
              <a:gd name="connsiteX57" fmla="*/ 2111256 w 8097386"/>
              <a:gd name="connsiteY57" fmla="*/ 2307265 h 2573079"/>
              <a:gd name="connsiteX58" fmla="*/ 2260112 w 8097386"/>
              <a:gd name="connsiteY58" fmla="*/ 2137145 h 2573079"/>
              <a:gd name="connsiteX59" fmla="*/ 2472763 w 8097386"/>
              <a:gd name="connsiteY59" fmla="*/ 1850065 h 2573079"/>
              <a:gd name="connsiteX60" fmla="*/ 2494028 w 8097386"/>
              <a:gd name="connsiteY60" fmla="*/ 1807535 h 2573079"/>
              <a:gd name="connsiteX61" fmla="*/ 2600354 w 8097386"/>
              <a:gd name="connsiteY61" fmla="*/ 1733107 h 2573079"/>
              <a:gd name="connsiteX62" fmla="*/ 2685414 w 8097386"/>
              <a:gd name="connsiteY62" fmla="*/ 1690577 h 2573079"/>
              <a:gd name="connsiteX63" fmla="*/ 2632251 w 8097386"/>
              <a:gd name="connsiteY63" fmla="*/ 1584252 h 2573079"/>
              <a:gd name="connsiteX64" fmla="*/ 2693831 w 8097386"/>
              <a:gd name="connsiteY64" fmla="*/ 1543493 h 2573079"/>
              <a:gd name="connsiteX65" fmla="*/ 2759841 w 8097386"/>
              <a:gd name="connsiteY65" fmla="*/ 1467293 h 2573079"/>
              <a:gd name="connsiteX66" fmla="*/ 2770474 w 8097386"/>
              <a:gd name="connsiteY66" fmla="*/ 1460353 h 2573079"/>
              <a:gd name="connsiteX67" fmla="*/ 2936460 w 8097386"/>
              <a:gd name="connsiteY67" fmla="*/ 1390503 h 2573079"/>
              <a:gd name="connsiteX68" fmla="*/ 3131981 w 8097386"/>
              <a:gd name="connsiteY68" fmla="*/ 1435396 h 2573079"/>
              <a:gd name="connsiteX69" fmla="*/ 3280837 w 8097386"/>
              <a:gd name="connsiteY69" fmla="*/ 1467293 h 2573079"/>
              <a:gd name="connsiteX70" fmla="*/ 3419060 w 8097386"/>
              <a:gd name="connsiteY70" fmla="*/ 1499191 h 2573079"/>
              <a:gd name="connsiteX71" fmla="*/ 3567916 w 8097386"/>
              <a:gd name="connsiteY71" fmla="*/ 1499191 h 2573079"/>
              <a:gd name="connsiteX72" fmla="*/ 3663609 w 8097386"/>
              <a:gd name="connsiteY72" fmla="*/ 1477926 h 2573079"/>
              <a:gd name="connsiteX73" fmla="*/ 3684874 w 8097386"/>
              <a:gd name="connsiteY73" fmla="*/ 1403498 h 2573079"/>
              <a:gd name="connsiteX74" fmla="*/ 3674242 w 8097386"/>
              <a:gd name="connsiteY74" fmla="*/ 1329070 h 2573079"/>
              <a:gd name="connsiteX75" fmla="*/ 3599814 w 8097386"/>
              <a:gd name="connsiteY75" fmla="*/ 1275907 h 2573079"/>
              <a:gd name="connsiteX76" fmla="*/ 3429693 w 8097386"/>
              <a:gd name="connsiteY76" fmla="*/ 1222745 h 2573079"/>
              <a:gd name="connsiteX77" fmla="*/ 3334000 w 8097386"/>
              <a:gd name="connsiteY77" fmla="*/ 1158949 h 2573079"/>
              <a:gd name="connsiteX78" fmla="*/ 3450958 w 8097386"/>
              <a:gd name="connsiteY78" fmla="*/ 1105786 h 2573079"/>
              <a:gd name="connsiteX79" fmla="*/ 3578549 w 8097386"/>
              <a:gd name="connsiteY79" fmla="*/ 1063256 h 2573079"/>
              <a:gd name="connsiteX80" fmla="*/ 3674242 w 8097386"/>
              <a:gd name="connsiteY80" fmla="*/ 978196 h 2573079"/>
              <a:gd name="connsiteX81" fmla="*/ 3854995 w 8097386"/>
              <a:gd name="connsiteY81" fmla="*/ 935665 h 2573079"/>
              <a:gd name="connsiteX82" fmla="*/ 3971954 w 8097386"/>
              <a:gd name="connsiteY82" fmla="*/ 946298 h 2573079"/>
              <a:gd name="connsiteX83" fmla="*/ 4099544 w 8097386"/>
              <a:gd name="connsiteY83" fmla="*/ 946298 h 2573079"/>
              <a:gd name="connsiteX84" fmla="*/ 4205870 w 8097386"/>
              <a:gd name="connsiteY84" fmla="*/ 850605 h 2573079"/>
              <a:gd name="connsiteX85" fmla="*/ 4375991 w 8097386"/>
              <a:gd name="connsiteY85" fmla="*/ 818707 h 2573079"/>
              <a:gd name="connsiteX86" fmla="*/ 4514214 w 8097386"/>
              <a:gd name="connsiteY86" fmla="*/ 829340 h 2573079"/>
              <a:gd name="connsiteX87" fmla="*/ 4567377 w 8097386"/>
              <a:gd name="connsiteY87" fmla="*/ 871870 h 2573079"/>
              <a:gd name="connsiteX88" fmla="*/ 4546112 w 8097386"/>
              <a:gd name="connsiteY88" fmla="*/ 956931 h 2573079"/>
              <a:gd name="connsiteX89" fmla="*/ 4641805 w 8097386"/>
              <a:gd name="connsiteY89" fmla="*/ 1020726 h 2573079"/>
              <a:gd name="connsiteX90" fmla="*/ 4875721 w 8097386"/>
              <a:gd name="connsiteY90" fmla="*/ 1084521 h 2573079"/>
              <a:gd name="connsiteX91" fmla="*/ 5024577 w 8097386"/>
              <a:gd name="connsiteY91" fmla="*/ 1137684 h 2573079"/>
              <a:gd name="connsiteX92" fmla="*/ 5130902 w 8097386"/>
              <a:gd name="connsiteY92" fmla="*/ 1190847 h 2573079"/>
              <a:gd name="connsiteX93" fmla="*/ 5120270 w 8097386"/>
              <a:gd name="connsiteY93" fmla="*/ 1297172 h 2573079"/>
              <a:gd name="connsiteX94" fmla="*/ 5120270 w 8097386"/>
              <a:gd name="connsiteY94" fmla="*/ 1360968 h 2573079"/>
              <a:gd name="connsiteX95" fmla="*/ 5205330 w 8097386"/>
              <a:gd name="connsiteY95" fmla="*/ 1414131 h 2573079"/>
              <a:gd name="connsiteX96" fmla="*/ 5375451 w 8097386"/>
              <a:gd name="connsiteY96" fmla="*/ 1488558 h 2573079"/>
              <a:gd name="connsiteX97" fmla="*/ 5545572 w 8097386"/>
              <a:gd name="connsiteY97" fmla="*/ 1499191 h 2573079"/>
              <a:gd name="connsiteX98" fmla="*/ 5705060 w 8097386"/>
              <a:gd name="connsiteY98" fmla="*/ 1509824 h 2573079"/>
              <a:gd name="connsiteX99" fmla="*/ 5832651 w 8097386"/>
              <a:gd name="connsiteY99" fmla="*/ 1509824 h 2573079"/>
              <a:gd name="connsiteX100" fmla="*/ 5970874 w 8097386"/>
              <a:gd name="connsiteY100" fmla="*/ 1509824 h 2573079"/>
              <a:gd name="connsiteX101" fmla="*/ 6109098 w 8097386"/>
              <a:gd name="connsiteY101" fmla="*/ 1531089 h 2573079"/>
              <a:gd name="connsiteX102" fmla="*/ 6226056 w 8097386"/>
              <a:gd name="connsiteY102" fmla="*/ 1541721 h 2573079"/>
              <a:gd name="connsiteX103" fmla="*/ 6332381 w 8097386"/>
              <a:gd name="connsiteY103" fmla="*/ 1562986 h 2573079"/>
              <a:gd name="connsiteX104" fmla="*/ 6428074 w 8097386"/>
              <a:gd name="connsiteY104" fmla="*/ 1584252 h 2573079"/>
              <a:gd name="connsiteX105" fmla="*/ 6502502 w 8097386"/>
              <a:gd name="connsiteY105" fmla="*/ 1637414 h 2573079"/>
              <a:gd name="connsiteX106" fmla="*/ 6502502 w 8097386"/>
              <a:gd name="connsiteY106" fmla="*/ 1754372 h 2573079"/>
              <a:gd name="connsiteX107" fmla="*/ 6534400 w 8097386"/>
              <a:gd name="connsiteY107" fmla="*/ 1935126 h 2573079"/>
              <a:gd name="connsiteX108" fmla="*/ 6725786 w 8097386"/>
              <a:gd name="connsiteY108" fmla="*/ 2009554 h 2573079"/>
              <a:gd name="connsiteX109" fmla="*/ 6864009 w 8097386"/>
              <a:gd name="connsiteY109" fmla="*/ 2041452 h 2573079"/>
              <a:gd name="connsiteX110" fmla="*/ 7129823 w 8097386"/>
              <a:gd name="connsiteY110" fmla="*/ 2083982 h 2573079"/>
              <a:gd name="connsiteX111" fmla="*/ 7342474 w 8097386"/>
              <a:gd name="connsiteY111" fmla="*/ 2094614 h 2573079"/>
              <a:gd name="connsiteX112" fmla="*/ 7533860 w 8097386"/>
              <a:gd name="connsiteY112" fmla="*/ 2094614 h 2573079"/>
              <a:gd name="connsiteX113" fmla="*/ 7799674 w 8097386"/>
              <a:gd name="connsiteY113" fmla="*/ 1956391 h 2573079"/>
              <a:gd name="connsiteX114" fmla="*/ 7948530 w 8097386"/>
              <a:gd name="connsiteY114" fmla="*/ 1903228 h 2573079"/>
              <a:gd name="connsiteX115" fmla="*/ 8076121 w 8097386"/>
              <a:gd name="connsiteY115" fmla="*/ 1765005 h 2573079"/>
              <a:gd name="connsiteX116" fmla="*/ 8097386 w 8097386"/>
              <a:gd name="connsiteY116" fmla="*/ 1520456 h 2573079"/>
              <a:gd name="connsiteX117" fmla="*/ 8086754 w 8097386"/>
              <a:gd name="connsiteY117" fmla="*/ 1382233 h 2573079"/>
              <a:gd name="connsiteX118" fmla="*/ 7959163 w 8097386"/>
              <a:gd name="connsiteY118" fmla="*/ 1265275 h 2573079"/>
              <a:gd name="connsiteX119" fmla="*/ 7927265 w 8097386"/>
              <a:gd name="connsiteY119" fmla="*/ 1084521 h 2573079"/>
              <a:gd name="connsiteX120" fmla="*/ 7852837 w 8097386"/>
              <a:gd name="connsiteY120" fmla="*/ 925033 h 2573079"/>
              <a:gd name="connsiteX121" fmla="*/ 7874102 w 8097386"/>
              <a:gd name="connsiteY121" fmla="*/ 786810 h 2573079"/>
              <a:gd name="connsiteX122" fmla="*/ 7746955 w 8097386"/>
              <a:gd name="connsiteY122" fmla="*/ 776842 h 2573079"/>
              <a:gd name="connsiteX123" fmla="*/ 7759359 w 8097386"/>
              <a:gd name="connsiteY123" fmla="*/ 655896 h 2573079"/>
              <a:gd name="connsiteX124" fmla="*/ 7703981 w 8097386"/>
              <a:gd name="connsiteY124" fmla="*/ 499731 h 2573079"/>
              <a:gd name="connsiteX125" fmla="*/ 7640186 w 8097386"/>
              <a:gd name="connsiteY125" fmla="*/ 425303 h 2573079"/>
              <a:gd name="connsiteX126" fmla="*/ 7587023 w 8097386"/>
              <a:gd name="connsiteY126" fmla="*/ 297712 h 2573079"/>
              <a:gd name="connsiteX127" fmla="*/ 7555126 w 8097386"/>
              <a:gd name="connsiteY127" fmla="*/ 191386 h 2573079"/>
              <a:gd name="connsiteX128" fmla="*/ 7555126 w 8097386"/>
              <a:gd name="connsiteY128" fmla="*/ 191386 h 2573079"/>
              <a:gd name="connsiteX129" fmla="*/ 7406270 w 8097386"/>
              <a:gd name="connsiteY129" fmla="*/ 116958 h 2573079"/>
              <a:gd name="connsiteX130" fmla="*/ 7353107 w 8097386"/>
              <a:gd name="connsiteY130" fmla="*/ 116958 h 2573079"/>
              <a:gd name="connsiteX0" fmla="*/ 7172354 w 8097386"/>
              <a:gd name="connsiteY0" fmla="*/ 0 h 2573079"/>
              <a:gd name="connsiteX1" fmla="*/ 7321209 w 8097386"/>
              <a:gd name="connsiteY1" fmla="*/ 148856 h 2573079"/>
              <a:gd name="connsiteX2" fmla="*/ 7342474 w 8097386"/>
              <a:gd name="connsiteY2" fmla="*/ 233917 h 2573079"/>
              <a:gd name="connsiteX3" fmla="*/ 7342474 w 8097386"/>
              <a:gd name="connsiteY3" fmla="*/ 350875 h 2573079"/>
              <a:gd name="connsiteX4" fmla="*/ 7427535 w 8097386"/>
              <a:gd name="connsiteY4" fmla="*/ 489098 h 2573079"/>
              <a:gd name="connsiteX5" fmla="*/ 7427535 w 8097386"/>
              <a:gd name="connsiteY5" fmla="*/ 616689 h 2573079"/>
              <a:gd name="connsiteX6" fmla="*/ 7363740 w 8097386"/>
              <a:gd name="connsiteY6" fmla="*/ 765545 h 2573079"/>
              <a:gd name="connsiteX7" fmla="*/ 7363740 w 8097386"/>
              <a:gd name="connsiteY7" fmla="*/ 946298 h 2573079"/>
              <a:gd name="connsiteX8" fmla="*/ 7353107 w 8097386"/>
              <a:gd name="connsiteY8" fmla="*/ 1095154 h 2573079"/>
              <a:gd name="connsiteX9" fmla="*/ 7363740 w 8097386"/>
              <a:gd name="connsiteY9" fmla="*/ 1190847 h 2573079"/>
              <a:gd name="connsiteX10" fmla="*/ 7385005 w 8097386"/>
              <a:gd name="connsiteY10" fmla="*/ 1371600 h 2573079"/>
              <a:gd name="connsiteX11" fmla="*/ 7385005 w 8097386"/>
              <a:gd name="connsiteY11" fmla="*/ 1541721 h 2573079"/>
              <a:gd name="connsiteX12" fmla="*/ 7278679 w 8097386"/>
              <a:gd name="connsiteY12" fmla="*/ 1584252 h 2573079"/>
              <a:gd name="connsiteX13" fmla="*/ 7023498 w 8097386"/>
              <a:gd name="connsiteY13" fmla="*/ 1616149 h 2573079"/>
              <a:gd name="connsiteX14" fmla="*/ 6789581 w 8097386"/>
              <a:gd name="connsiteY14" fmla="*/ 1562986 h 2573079"/>
              <a:gd name="connsiteX15" fmla="*/ 6459972 w 8097386"/>
              <a:gd name="connsiteY15" fmla="*/ 1446028 h 2573079"/>
              <a:gd name="connsiteX16" fmla="*/ 6130363 w 8097386"/>
              <a:gd name="connsiteY16" fmla="*/ 1371600 h 2573079"/>
              <a:gd name="connsiteX17" fmla="*/ 5960242 w 8097386"/>
              <a:gd name="connsiteY17" fmla="*/ 1339703 h 2573079"/>
              <a:gd name="connsiteX18" fmla="*/ 5566837 w 8097386"/>
              <a:gd name="connsiteY18" fmla="*/ 1371600 h 2573079"/>
              <a:gd name="connsiteX19" fmla="*/ 5417981 w 8097386"/>
              <a:gd name="connsiteY19" fmla="*/ 1371600 h 2573079"/>
              <a:gd name="connsiteX20" fmla="*/ 5322288 w 8097386"/>
              <a:gd name="connsiteY20" fmla="*/ 1339703 h 2573079"/>
              <a:gd name="connsiteX21" fmla="*/ 5290391 w 8097386"/>
              <a:gd name="connsiteY21" fmla="*/ 1297172 h 2573079"/>
              <a:gd name="connsiteX22" fmla="*/ 5279758 w 8097386"/>
              <a:gd name="connsiteY22" fmla="*/ 1105786 h 2573079"/>
              <a:gd name="connsiteX23" fmla="*/ 5141535 w 8097386"/>
              <a:gd name="connsiteY23" fmla="*/ 1084521 h 2573079"/>
              <a:gd name="connsiteX24" fmla="*/ 4971414 w 8097386"/>
              <a:gd name="connsiteY24" fmla="*/ 1041991 h 2573079"/>
              <a:gd name="connsiteX25" fmla="*/ 4854456 w 8097386"/>
              <a:gd name="connsiteY25" fmla="*/ 1010093 h 2573079"/>
              <a:gd name="connsiteX26" fmla="*/ 4705600 w 8097386"/>
              <a:gd name="connsiteY26" fmla="*/ 967563 h 2573079"/>
              <a:gd name="connsiteX27" fmla="*/ 4694967 w 8097386"/>
              <a:gd name="connsiteY27" fmla="*/ 925033 h 2573079"/>
              <a:gd name="connsiteX28" fmla="*/ 4652437 w 8097386"/>
              <a:gd name="connsiteY28" fmla="*/ 839972 h 2573079"/>
              <a:gd name="connsiteX29" fmla="*/ 4439786 w 8097386"/>
              <a:gd name="connsiteY29" fmla="*/ 786810 h 2573079"/>
              <a:gd name="connsiteX30" fmla="*/ 4301563 w 8097386"/>
              <a:gd name="connsiteY30" fmla="*/ 744279 h 2573079"/>
              <a:gd name="connsiteX31" fmla="*/ 4205870 w 8097386"/>
              <a:gd name="connsiteY31" fmla="*/ 754912 h 2573079"/>
              <a:gd name="connsiteX32" fmla="*/ 4120809 w 8097386"/>
              <a:gd name="connsiteY32" fmla="*/ 808075 h 2573079"/>
              <a:gd name="connsiteX33" fmla="*/ 4088912 w 8097386"/>
              <a:gd name="connsiteY33" fmla="*/ 861238 h 2573079"/>
              <a:gd name="connsiteX34" fmla="*/ 3982586 w 8097386"/>
              <a:gd name="connsiteY34" fmla="*/ 882503 h 2573079"/>
              <a:gd name="connsiteX35" fmla="*/ 3684874 w 8097386"/>
              <a:gd name="connsiteY35" fmla="*/ 861238 h 2573079"/>
              <a:gd name="connsiteX36" fmla="*/ 3493488 w 8097386"/>
              <a:gd name="connsiteY36" fmla="*/ 935665 h 2573079"/>
              <a:gd name="connsiteX37" fmla="*/ 3312735 w 8097386"/>
              <a:gd name="connsiteY37" fmla="*/ 1063256 h 2573079"/>
              <a:gd name="connsiteX38" fmla="*/ 3227674 w 8097386"/>
              <a:gd name="connsiteY38" fmla="*/ 1137684 h 2573079"/>
              <a:gd name="connsiteX39" fmla="*/ 3419060 w 8097386"/>
              <a:gd name="connsiteY39" fmla="*/ 1286540 h 2573079"/>
              <a:gd name="connsiteX40" fmla="*/ 3525386 w 8097386"/>
              <a:gd name="connsiteY40" fmla="*/ 1360968 h 2573079"/>
              <a:gd name="connsiteX41" fmla="*/ 3525386 w 8097386"/>
              <a:gd name="connsiteY41" fmla="*/ 1360968 h 2573079"/>
              <a:gd name="connsiteX42" fmla="*/ 3231957 w 8097386"/>
              <a:gd name="connsiteY42" fmla="*/ 1369681 h 2573079"/>
              <a:gd name="connsiteX43" fmla="*/ 3031858 w 8097386"/>
              <a:gd name="connsiteY43" fmla="*/ 1312531 h 2573079"/>
              <a:gd name="connsiteX44" fmla="*/ 2821570 w 8097386"/>
              <a:gd name="connsiteY44" fmla="*/ 1248588 h 2573079"/>
              <a:gd name="connsiteX45" fmla="*/ 2674929 w 8097386"/>
              <a:gd name="connsiteY45" fmla="*/ 1282405 h 2573079"/>
              <a:gd name="connsiteX46" fmla="*/ 2564469 w 8097386"/>
              <a:gd name="connsiteY46" fmla="*/ 1337635 h 2573079"/>
              <a:gd name="connsiteX47" fmla="*/ 2419600 w 8097386"/>
              <a:gd name="connsiteY47" fmla="*/ 1477926 h 2573079"/>
              <a:gd name="connsiteX48" fmla="*/ 2217581 w 8097386"/>
              <a:gd name="connsiteY48" fmla="*/ 1573619 h 2573079"/>
              <a:gd name="connsiteX49" fmla="*/ 1909237 w 8097386"/>
              <a:gd name="connsiteY49" fmla="*/ 1658679 h 2573079"/>
              <a:gd name="connsiteX50" fmla="*/ 1622158 w 8097386"/>
              <a:gd name="connsiteY50" fmla="*/ 1679945 h 2573079"/>
              <a:gd name="connsiteX51" fmla="*/ 1441405 w 8097386"/>
              <a:gd name="connsiteY51" fmla="*/ 1743740 h 2573079"/>
              <a:gd name="connsiteX52" fmla="*/ 1218121 w 8097386"/>
              <a:gd name="connsiteY52" fmla="*/ 1754372 h 2573079"/>
              <a:gd name="connsiteX53" fmla="*/ 1133060 w 8097386"/>
              <a:gd name="connsiteY53" fmla="*/ 1786270 h 2573079"/>
              <a:gd name="connsiteX54" fmla="*/ 37907 w 8097386"/>
              <a:gd name="connsiteY54" fmla="*/ 1275908 h 2573079"/>
              <a:gd name="connsiteX55" fmla="*/ 484474 w 8097386"/>
              <a:gd name="connsiteY55" fmla="*/ 2573079 h 2573079"/>
              <a:gd name="connsiteX56" fmla="*/ 1590260 w 8097386"/>
              <a:gd name="connsiteY56" fmla="*/ 2286000 h 2573079"/>
              <a:gd name="connsiteX57" fmla="*/ 2111256 w 8097386"/>
              <a:gd name="connsiteY57" fmla="*/ 2307265 h 2573079"/>
              <a:gd name="connsiteX58" fmla="*/ 2260112 w 8097386"/>
              <a:gd name="connsiteY58" fmla="*/ 2137145 h 2573079"/>
              <a:gd name="connsiteX59" fmla="*/ 2472763 w 8097386"/>
              <a:gd name="connsiteY59" fmla="*/ 1850065 h 2573079"/>
              <a:gd name="connsiteX60" fmla="*/ 2494028 w 8097386"/>
              <a:gd name="connsiteY60" fmla="*/ 1807535 h 2573079"/>
              <a:gd name="connsiteX61" fmla="*/ 2600354 w 8097386"/>
              <a:gd name="connsiteY61" fmla="*/ 1733107 h 2573079"/>
              <a:gd name="connsiteX62" fmla="*/ 2685414 w 8097386"/>
              <a:gd name="connsiteY62" fmla="*/ 1690577 h 2573079"/>
              <a:gd name="connsiteX63" fmla="*/ 2632251 w 8097386"/>
              <a:gd name="connsiteY63" fmla="*/ 1584252 h 2573079"/>
              <a:gd name="connsiteX64" fmla="*/ 2693831 w 8097386"/>
              <a:gd name="connsiteY64" fmla="*/ 1543493 h 2573079"/>
              <a:gd name="connsiteX65" fmla="*/ 2759841 w 8097386"/>
              <a:gd name="connsiteY65" fmla="*/ 1467293 h 2573079"/>
              <a:gd name="connsiteX66" fmla="*/ 2770474 w 8097386"/>
              <a:gd name="connsiteY66" fmla="*/ 1460353 h 2573079"/>
              <a:gd name="connsiteX67" fmla="*/ 2936460 w 8097386"/>
              <a:gd name="connsiteY67" fmla="*/ 1390503 h 2573079"/>
              <a:gd name="connsiteX68" fmla="*/ 3131981 w 8097386"/>
              <a:gd name="connsiteY68" fmla="*/ 1435396 h 2573079"/>
              <a:gd name="connsiteX69" fmla="*/ 3280837 w 8097386"/>
              <a:gd name="connsiteY69" fmla="*/ 1467293 h 2573079"/>
              <a:gd name="connsiteX70" fmla="*/ 3419060 w 8097386"/>
              <a:gd name="connsiteY70" fmla="*/ 1499191 h 2573079"/>
              <a:gd name="connsiteX71" fmla="*/ 3567916 w 8097386"/>
              <a:gd name="connsiteY71" fmla="*/ 1499191 h 2573079"/>
              <a:gd name="connsiteX72" fmla="*/ 3663609 w 8097386"/>
              <a:gd name="connsiteY72" fmla="*/ 1477926 h 2573079"/>
              <a:gd name="connsiteX73" fmla="*/ 3684874 w 8097386"/>
              <a:gd name="connsiteY73" fmla="*/ 1403498 h 2573079"/>
              <a:gd name="connsiteX74" fmla="*/ 3674242 w 8097386"/>
              <a:gd name="connsiteY74" fmla="*/ 1329070 h 2573079"/>
              <a:gd name="connsiteX75" fmla="*/ 3599814 w 8097386"/>
              <a:gd name="connsiteY75" fmla="*/ 1275907 h 2573079"/>
              <a:gd name="connsiteX76" fmla="*/ 3429693 w 8097386"/>
              <a:gd name="connsiteY76" fmla="*/ 1222745 h 2573079"/>
              <a:gd name="connsiteX77" fmla="*/ 3334000 w 8097386"/>
              <a:gd name="connsiteY77" fmla="*/ 1158949 h 2573079"/>
              <a:gd name="connsiteX78" fmla="*/ 3450958 w 8097386"/>
              <a:gd name="connsiteY78" fmla="*/ 1105786 h 2573079"/>
              <a:gd name="connsiteX79" fmla="*/ 3578549 w 8097386"/>
              <a:gd name="connsiteY79" fmla="*/ 1063256 h 2573079"/>
              <a:gd name="connsiteX80" fmla="*/ 3674242 w 8097386"/>
              <a:gd name="connsiteY80" fmla="*/ 978196 h 2573079"/>
              <a:gd name="connsiteX81" fmla="*/ 3854995 w 8097386"/>
              <a:gd name="connsiteY81" fmla="*/ 935665 h 2573079"/>
              <a:gd name="connsiteX82" fmla="*/ 3971954 w 8097386"/>
              <a:gd name="connsiteY82" fmla="*/ 946298 h 2573079"/>
              <a:gd name="connsiteX83" fmla="*/ 4099544 w 8097386"/>
              <a:gd name="connsiteY83" fmla="*/ 946298 h 2573079"/>
              <a:gd name="connsiteX84" fmla="*/ 4205870 w 8097386"/>
              <a:gd name="connsiteY84" fmla="*/ 850605 h 2573079"/>
              <a:gd name="connsiteX85" fmla="*/ 4375991 w 8097386"/>
              <a:gd name="connsiteY85" fmla="*/ 818707 h 2573079"/>
              <a:gd name="connsiteX86" fmla="*/ 4514214 w 8097386"/>
              <a:gd name="connsiteY86" fmla="*/ 829340 h 2573079"/>
              <a:gd name="connsiteX87" fmla="*/ 4567377 w 8097386"/>
              <a:gd name="connsiteY87" fmla="*/ 871870 h 2573079"/>
              <a:gd name="connsiteX88" fmla="*/ 4546112 w 8097386"/>
              <a:gd name="connsiteY88" fmla="*/ 956931 h 2573079"/>
              <a:gd name="connsiteX89" fmla="*/ 4641805 w 8097386"/>
              <a:gd name="connsiteY89" fmla="*/ 1020726 h 2573079"/>
              <a:gd name="connsiteX90" fmla="*/ 4875721 w 8097386"/>
              <a:gd name="connsiteY90" fmla="*/ 1084521 h 2573079"/>
              <a:gd name="connsiteX91" fmla="*/ 5024577 w 8097386"/>
              <a:gd name="connsiteY91" fmla="*/ 1137684 h 2573079"/>
              <a:gd name="connsiteX92" fmla="*/ 5130902 w 8097386"/>
              <a:gd name="connsiteY92" fmla="*/ 1190847 h 2573079"/>
              <a:gd name="connsiteX93" fmla="*/ 5120270 w 8097386"/>
              <a:gd name="connsiteY93" fmla="*/ 1297172 h 2573079"/>
              <a:gd name="connsiteX94" fmla="*/ 5120270 w 8097386"/>
              <a:gd name="connsiteY94" fmla="*/ 1360968 h 2573079"/>
              <a:gd name="connsiteX95" fmla="*/ 5205330 w 8097386"/>
              <a:gd name="connsiteY95" fmla="*/ 1414131 h 2573079"/>
              <a:gd name="connsiteX96" fmla="*/ 5375451 w 8097386"/>
              <a:gd name="connsiteY96" fmla="*/ 1488558 h 2573079"/>
              <a:gd name="connsiteX97" fmla="*/ 5545572 w 8097386"/>
              <a:gd name="connsiteY97" fmla="*/ 1499191 h 2573079"/>
              <a:gd name="connsiteX98" fmla="*/ 5705060 w 8097386"/>
              <a:gd name="connsiteY98" fmla="*/ 1509824 h 2573079"/>
              <a:gd name="connsiteX99" fmla="*/ 5832651 w 8097386"/>
              <a:gd name="connsiteY99" fmla="*/ 1509824 h 2573079"/>
              <a:gd name="connsiteX100" fmla="*/ 5970874 w 8097386"/>
              <a:gd name="connsiteY100" fmla="*/ 1509824 h 2573079"/>
              <a:gd name="connsiteX101" fmla="*/ 6109098 w 8097386"/>
              <a:gd name="connsiteY101" fmla="*/ 1531089 h 2573079"/>
              <a:gd name="connsiteX102" fmla="*/ 6226056 w 8097386"/>
              <a:gd name="connsiteY102" fmla="*/ 1541721 h 2573079"/>
              <a:gd name="connsiteX103" fmla="*/ 6332381 w 8097386"/>
              <a:gd name="connsiteY103" fmla="*/ 1562986 h 2573079"/>
              <a:gd name="connsiteX104" fmla="*/ 6428074 w 8097386"/>
              <a:gd name="connsiteY104" fmla="*/ 1584252 h 2573079"/>
              <a:gd name="connsiteX105" fmla="*/ 6502502 w 8097386"/>
              <a:gd name="connsiteY105" fmla="*/ 1637414 h 2573079"/>
              <a:gd name="connsiteX106" fmla="*/ 6502502 w 8097386"/>
              <a:gd name="connsiteY106" fmla="*/ 1754372 h 2573079"/>
              <a:gd name="connsiteX107" fmla="*/ 6534400 w 8097386"/>
              <a:gd name="connsiteY107" fmla="*/ 1935126 h 2573079"/>
              <a:gd name="connsiteX108" fmla="*/ 6725786 w 8097386"/>
              <a:gd name="connsiteY108" fmla="*/ 2009554 h 2573079"/>
              <a:gd name="connsiteX109" fmla="*/ 6864009 w 8097386"/>
              <a:gd name="connsiteY109" fmla="*/ 2041452 h 2573079"/>
              <a:gd name="connsiteX110" fmla="*/ 7129823 w 8097386"/>
              <a:gd name="connsiteY110" fmla="*/ 2083982 h 2573079"/>
              <a:gd name="connsiteX111" fmla="*/ 7342474 w 8097386"/>
              <a:gd name="connsiteY111" fmla="*/ 2094614 h 2573079"/>
              <a:gd name="connsiteX112" fmla="*/ 7533860 w 8097386"/>
              <a:gd name="connsiteY112" fmla="*/ 2094614 h 2573079"/>
              <a:gd name="connsiteX113" fmla="*/ 7799674 w 8097386"/>
              <a:gd name="connsiteY113" fmla="*/ 1956391 h 2573079"/>
              <a:gd name="connsiteX114" fmla="*/ 7948530 w 8097386"/>
              <a:gd name="connsiteY114" fmla="*/ 1903228 h 2573079"/>
              <a:gd name="connsiteX115" fmla="*/ 8076121 w 8097386"/>
              <a:gd name="connsiteY115" fmla="*/ 1765005 h 2573079"/>
              <a:gd name="connsiteX116" fmla="*/ 8097386 w 8097386"/>
              <a:gd name="connsiteY116" fmla="*/ 1520456 h 2573079"/>
              <a:gd name="connsiteX117" fmla="*/ 8086754 w 8097386"/>
              <a:gd name="connsiteY117" fmla="*/ 1382233 h 2573079"/>
              <a:gd name="connsiteX118" fmla="*/ 7959163 w 8097386"/>
              <a:gd name="connsiteY118" fmla="*/ 1265275 h 2573079"/>
              <a:gd name="connsiteX119" fmla="*/ 7927265 w 8097386"/>
              <a:gd name="connsiteY119" fmla="*/ 1084521 h 2573079"/>
              <a:gd name="connsiteX120" fmla="*/ 7852837 w 8097386"/>
              <a:gd name="connsiteY120" fmla="*/ 925033 h 2573079"/>
              <a:gd name="connsiteX121" fmla="*/ 7788377 w 8097386"/>
              <a:gd name="connsiteY121" fmla="*/ 853485 h 2573079"/>
              <a:gd name="connsiteX122" fmla="*/ 7746955 w 8097386"/>
              <a:gd name="connsiteY122" fmla="*/ 776842 h 2573079"/>
              <a:gd name="connsiteX123" fmla="*/ 7759359 w 8097386"/>
              <a:gd name="connsiteY123" fmla="*/ 655896 h 2573079"/>
              <a:gd name="connsiteX124" fmla="*/ 7703981 w 8097386"/>
              <a:gd name="connsiteY124" fmla="*/ 499731 h 2573079"/>
              <a:gd name="connsiteX125" fmla="*/ 7640186 w 8097386"/>
              <a:gd name="connsiteY125" fmla="*/ 425303 h 2573079"/>
              <a:gd name="connsiteX126" fmla="*/ 7587023 w 8097386"/>
              <a:gd name="connsiteY126" fmla="*/ 297712 h 2573079"/>
              <a:gd name="connsiteX127" fmla="*/ 7555126 w 8097386"/>
              <a:gd name="connsiteY127" fmla="*/ 191386 h 2573079"/>
              <a:gd name="connsiteX128" fmla="*/ 7555126 w 8097386"/>
              <a:gd name="connsiteY128" fmla="*/ 191386 h 2573079"/>
              <a:gd name="connsiteX129" fmla="*/ 7406270 w 8097386"/>
              <a:gd name="connsiteY129" fmla="*/ 116958 h 2573079"/>
              <a:gd name="connsiteX130" fmla="*/ 7353107 w 8097386"/>
              <a:gd name="connsiteY130" fmla="*/ 116958 h 2573079"/>
              <a:gd name="connsiteX0" fmla="*/ 7172354 w 8097386"/>
              <a:gd name="connsiteY0" fmla="*/ 0 h 2573079"/>
              <a:gd name="connsiteX1" fmla="*/ 7321209 w 8097386"/>
              <a:gd name="connsiteY1" fmla="*/ 148856 h 2573079"/>
              <a:gd name="connsiteX2" fmla="*/ 7342474 w 8097386"/>
              <a:gd name="connsiteY2" fmla="*/ 233917 h 2573079"/>
              <a:gd name="connsiteX3" fmla="*/ 7342474 w 8097386"/>
              <a:gd name="connsiteY3" fmla="*/ 350875 h 2573079"/>
              <a:gd name="connsiteX4" fmla="*/ 7427535 w 8097386"/>
              <a:gd name="connsiteY4" fmla="*/ 489098 h 2573079"/>
              <a:gd name="connsiteX5" fmla="*/ 7427535 w 8097386"/>
              <a:gd name="connsiteY5" fmla="*/ 616689 h 2573079"/>
              <a:gd name="connsiteX6" fmla="*/ 7363740 w 8097386"/>
              <a:gd name="connsiteY6" fmla="*/ 765545 h 2573079"/>
              <a:gd name="connsiteX7" fmla="*/ 7363740 w 8097386"/>
              <a:gd name="connsiteY7" fmla="*/ 946298 h 2573079"/>
              <a:gd name="connsiteX8" fmla="*/ 7353107 w 8097386"/>
              <a:gd name="connsiteY8" fmla="*/ 1095154 h 2573079"/>
              <a:gd name="connsiteX9" fmla="*/ 7363740 w 8097386"/>
              <a:gd name="connsiteY9" fmla="*/ 1190847 h 2573079"/>
              <a:gd name="connsiteX10" fmla="*/ 7385005 w 8097386"/>
              <a:gd name="connsiteY10" fmla="*/ 1371600 h 2573079"/>
              <a:gd name="connsiteX11" fmla="*/ 7385005 w 8097386"/>
              <a:gd name="connsiteY11" fmla="*/ 1541721 h 2573079"/>
              <a:gd name="connsiteX12" fmla="*/ 7278679 w 8097386"/>
              <a:gd name="connsiteY12" fmla="*/ 1584252 h 2573079"/>
              <a:gd name="connsiteX13" fmla="*/ 7023498 w 8097386"/>
              <a:gd name="connsiteY13" fmla="*/ 1616149 h 2573079"/>
              <a:gd name="connsiteX14" fmla="*/ 6789581 w 8097386"/>
              <a:gd name="connsiteY14" fmla="*/ 1562986 h 2573079"/>
              <a:gd name="connsiteX15" fmla="*/ 6459972 w 8097386"/>
              <a:gd name="connsiteY15" fmla="*/ 1446028 h 2573079"/>
              <a:gd name="connsiteX16" fmla="*/ 6130363 w 8097386"/>
              <a:gd name="connsiteY16" fmla="*/ 1371600 h 2573079"/>
              <a:gd name="connsiteX17" fmla="*/ 5960242 w 8097386"/>
              <a:gd name="connsiteY17" fmla="*/ 1339703 h 2573079"/>
              <a:gd name="connsiteX18" fmla="*/ 5566837 w 8097386"/>
              <a:gd name="connsiteY18" fmla="*/ 1371600 h 2573079"/>
              <a:gd name="connsiteX19" fmla="*/ 5417981 w 8097386"/>
              <a:gd name="connsiteY19" fmla="*/ 1371600 h 2573079"/>
              <a:gd name="connsiteX20" fmla="*/ 5322288 w 8097386"/>
              <a:gd name="connsiteY20" fmla="*/ 1339703 h 2573079"/>
              <a:gd name="connsiteX21" fmla="*/ 5290391 w 8097386"/>
              <a:gd name="connsiteY21" fmla="*/ 1297172 h 2573079"/>
              <a:gd name="connsiteX22" fmla="*/ 5279758 w 8097386"/>
              <a:gd name="connsiteY22" fmla="*/ 1105786 h 2573079"/>
              <a:gd name="connsiteX23" fmla="*/ 5141535 w 8097386"/>
              <a:gd name="connsiteY23" fmla="*/ 1084521 h 2573079"/>
              <a:gd name="connsiteX24" fmla="*/ 4971414 w 8097386"/>
              <a:gd name="connsiteY24" fmla="*/ 1041991 h 2573079"/>
              <a:gd name="connsiteX25" fmla="*/ 4854456 w 8097386"/>
              <a:gd name="connsiteY25" fmla="*/ 1010093 h 2573079"/>
              <a:gd name="connsiteX26" fmla="*/ 4705600 w 8097386"/>
              <a:gd name="connsiteY26" fmla="*/ 967563 h 2573079"/>
              <a:gd name="connsiteX27" fmla="*/ 4694967 w 8097386"/>
              <a:gd name="connsiteY27" fmla="*/ 925033 h 2573079"/>
              <a:gd name="connsiteX28" fmla="*/ 4652437 w 8097386"/>
              <a:gd name="connsiteY28" fmla="*/ 839972 h 2573079"/>
              <a:gd name="connsiteX29" fmla="*/ 4439786 w 8097386"/>
              <a:gd name="connsiteY29" fmla="*/ 786810 h 2573079"/>
              <a:gd name="connsiteX30" fmla="*/ 4301563 w 8097386"/>
              <a:gd name="connsiteY30" fmla="*/ 744279 h 2573079"/>
              <a:gd name="connsiteX31" fmla="*/ 4205870 w 8097386"/>
              <a:gd name="connsiteY31" fmla="*/ 754912 h 2573079"/>
              <a:gd name="connsiteX32" fmla="*/ 4120809 w 8097386"/>
              <a:gd name="connsiteY32" fmla="*/ 808075 h 2573079"/>
              <a:gd name="connsiteX33" fmla="*/ 4088912 w 8097386"/>
              <a:gd name="connsiteY33" fmla="*/ 861238 h 2573079"/>
              <a:gd name="connsiteX34" fmla="*/ 3982586 w 8097386"/>
              <a:gd name="connsiteY34" fmla="*/ 882503 h 2573079"/>
              <a:gd name="connsiteX35" fmla="*/ 3684874 w 8097386"/>
              <a:gd name="connsiteY35" fmla="*/ 861238 h 2573079"/>
              <a:gd name="connsiteX36" fmla="*/ 3493488 w 8097386"/>
              <a:gd name="connsiteY36" fmla="*/ 935665 h 2573079"/>
              <a:gd name="connsiteX37" fmla="*/ 3312735 w 8097386"/>
              <a:gd name="connsiteY37" fmla="*/ 1063256 h 2573079"/>
              <a:gd name="connsiteX38" fmla="*/ 3227674 w 8097386"/>
              <a:gd name="connsiteY38" fmla="*/ 1137684 h 2573079"/>
              <a:gd name="connsiteX39" fmla="*/ 3419060 w 8097386"/>
              <a:gd name="connsiteY39" fmla="*/ 1286540 h 2573079"/>
              <a:gd name="connsiteX40" fmla="*/ 3525386 w 8097386"/>
              <a:gd name="connsiteY40" fmla="*/ 1360968 h 2573079"/>
              <a:gd name="connsiteX41" fmla="*/ 3525386 w 8097386"/>
              <a:gd name="connsiteY41" fmla="*/ 1360968 h 2573079"/>
              <a:gd name="connsiteX42" fmla="*/ 3231957 w 8097386"/>
              <a:gd name="connsiteY42" fmla="*/ 1369681 h 2573079"/>
              <a:gd name="connsiteX43" fmla="*/ 3031858 w 8097386"/>
              <a:gd name="connsiteY43" fmla="*/ 1312531 h 2573079"/>
              <a:gd name="connsiteX44" fmla="*/ 2821570 w 8097386"/>
              <a:gd name="connsiteY44" fmla="*/ 1248588 h 2573079"/>
              <a:gd name="connsiteX45" fmla="*/ 2674929 w 8097386"/>
              <a:gd name="connsiteY45" fmla="*/ 1282405 h 2573079"/>
              <a:gd name="connsiteX46" fmla="*/ 2564469 w 8097386"/>
              <a:gd name="connsiteY46" fmla="*/ 1337635 h 2573079"/>
              <a:gd name="connsiteX47" fmla="*/ 2419600 w 8097386"/>
              <a:gd name="connsiteY47" fmla="*/ 1477926 h 2573079"/>
              <a:gd name="connsiteX48" fmla="*/ 2217581 w 8097386"/>
              <a:gd name="connsiteY48" fmla="*/ 1573619 h 2573079"/>
              <a:gd name="connsiteX49" fmla="*/ 1909237 w 8097386"/>
              <a:gd name="connsiteY49" fmla="*/ 1658679 h 2573079"/>
              <a:gd name="connsiteX50" fmla="*/ 1622158 w 8097386"/>
              <a:gd name="connsiteY50" fmla="*/ 1679945 h 2573079"/>
              <a:gd name="connsiteX51" fmla="*/ 1441405 w 8097386"/>
              <a:gd name="connsiteY51" fmla="*/ 1743740 h 2573079"/>
              <a:gd name="connsiteX52" fmla="*/ 1218121 w 8097386"/>
              <a:gd name="connsiteY52" fmla="*/ 1754372 h 2573079"/>
              <a:gd name="connsiteX53" fmla="*/ 1133060 w 8097386"/>
              <a:gd name="connsiteY53" fmla="*/ 1786270 h 2573079"/>
              <a:gd name="connsiteX54" fmla="*/ 37907 w 8097386"/>
              <a:gd name="connsiteY54" fmla="*/ 1275908 h 2573079"/>
              <a:gd name="connsiteX55" fmla="*/ 484474 w 8097386"/>
              <a:gd name="connsiteY55" fmla="*/ 2573079 h 2573079"/>
              <a:gd name="connsiteX56" fmla="*/ 1590260 w 8097386"/>
              <a:gd name="connsiteY56" fmla="*/ 2286000 h 2573079"/>
              <a:gd name="connsiteX57" fmla="*/ 2111256 w 8097386"/>
              <a:gd name="connsiteY57" fmla="*/ 2307265 h 2573079"/>
              <a:gd name="connsiteX58" fmla="*/ 2260112 w 8097386"/>
              <a:gd name="connsiteY58" fmla="*/ 2137145 h 2573079"/>
              <a:gd name="connsiteX59" fmla="*/ 2472763 w 8097386"/>
              <a:gd name="connsiteY59" fmla="*/ 1850065 h 2573079"/>
              <a:gd name="connsiteX60" fmla="*/ 2494028 w 8097386"/>
              <a:gd name="connsiteY60" fmla="*/ 1807535 h 2573079"/>
              <a:gd name="connsiteX61" fmla="*/ 2600354 w 8097386"/>
              <a:gd name="connsiteY61" fmla="*/ 1733107 h 2573079"/>
              <a:gd name="connsiteX62" fmla="*/ 2685414 w 8097386"/>
              <a:gd name="connsiteY62" fmla="*/ 1690577 h 2573079"/>
              <a:gd name="connsiteX63" fmla="*/ 2632251 w 8097386"/>
              <a:gd name="connsiteY63" fmla="*/ 1584252 h 2573079"/>
              <a:gd name="connsiteX64" fmla="*/ 2693831 w 8097386"/>
              <a:gd name="connsiteY64" fmla="*/ 1543493 h 2573079"/>
              <a:gd name="connsiteX65" fmla="*/ 2759841 w 8097386"/>
              <a:gd name="connsiteY65" fmla="*/ 1467293 h 2573079"/>
              <a:gd name="connsiteX66" fmla="*/ 2770474 w 8097386"/>
              <a:gd name="connsiteY66" fmla="*/ 1460353 h 2573079"/>
              <a:gd name="connsiteX67" fmla="*/ 2936460 w 8097386"/>
              <a:gd name="connsiteY67" fmla="*/ 1390503 h 2573079"/>
              <a:gd name="connsiteX68" fmla="*/ 3131981 w 8097386"/>
              <a:gd name="connsiteY68" fmla="*/ 1435396 h 2573079"/>
              <a:gd name="connsiteX69" fmla="*/ 3280837 w 8097386"/>
              <a:gd name="connsiteY69" fmla="*/ 1467293 h 2573079"/>
              <a:gd name="connsiteX70" fmla="*/ 3419060 w 8097386"/>
              <a:gd name="connsiteY70" fmla="*/ 1499191 h 2573079"/>
              <a:gd name="connsiteX71" fmla="*/ 3567916 w 8097386"/>
              <a:gd name="connsiteY71" fmla="*/ 1499191 h 2573079"/>
              <a:gd name="connsiteX72" fmla="*/ 3663609 w 8097386"/>
              <a:gd name="connsiteY72" fmla="*/ 1477926 h 2573079"/>
              <a:gd name="connsiteX73" fmla="*/ 3684874 w 8097386"/>
              <a:gd name="connsiteY73" fmla="*/ 1403498 h 2573079"/>
              <a:gd name="connsiteX74" fmla="*/ 3674242 w 8097386"/>
              <a:gd name="connsiteY74" fmla="*/ 1329070 h 2573079"/>
              <a:gd name="connsiteX75" fmla="*/ 3599814 w 8097386"/>
              <a:gd name="connsiteY75" fmla="*/ 1275907 h 2573079"/>
              <a:gd name="connsiteX76" fmla="*/ 3429693 w 8097386"/>
              <a:gd name="connsiteY76" fmla="*/ 1222745 h 2573079"/>
              <a:gd name="connsiteX77" fmla="*/ 3334000 w 8097386"/>
              <a:gd name="connsiteY77" fmla="*/ 1158949 h 2573079"/>
              <a:gd name="connsiteX78" fmla="*/ 3450958 w 8097386"/>
              <a:gd name="connsiteY78" fmla="*/ 1105786 h 2573079"/>
              <a:gd name="connsiteX79" fmla="*/ 3578549 w 8097386"/>
              <a:gd name="connsiteY79" fmla="*/ 1063256 h 2573079"/>
              <a:gd name="connsiteX80" fmla="*/ 3674242 w 8097386"/>
              <a:gd name="connsiteY80" fmla="*/ 978196 h 2573079"/>
              <a:gd name="connsiteX81" fmla="*/ 3854995 w 8097386"/>
              <a:gd name="connsiteY81" fmla="*/ 935665 h 2573079"/>
              <a:gd name="connsiteX82" fmla="*/ 3971954 w 8097386"/>
              <a:gd name="connsiteY82" fmla="*/ 946298 h 2573079"/>
              <a:gd name="connsiteX83" fmla="*/ 4099544 w 8097386"/>
              <a:gd name="connsiteY83" fmla="*/ 946298 h 2573079"/>
              <a:gd name="connsiteX84" fmla="*/ 4205870 w 8097386"/>
              <a:gd name="connsiteY84" fmla="*/ 850605 h 2573079"/>
              <a:gd name="connsiteX85" fmla="*/ 4375991 w 8097386"/>
              <a:gd name="connsiteY85" fmla="*/ 818707 h 2573079"/>
              <a:gd name="connsiteX86" fmla="*/ 4514214 w 8097386"/>
              <a:gd name="connsiteY86" fmla="*/ 829340 h 2573079"/>
              <a:gd name="connsiteX87" fmla="*/ 4567377 w 8097386"/>
              <a:gd name="connsiteY87" fmla="*/ 871870 h 2573079"/>
              <a:gd name="connsiteX88" fmla="*/ 4546112 w 8097386"/>
              <a:gd name="connsiteY88" fmla="*/ 956931 h 2573079"/>
              <a:gd name="connsiteX89" fmla="*/ 4641805 w 8097386"/>
              <a:gd name="connsiteY89" fmla="*/ 1020726 h 2573079"/>
              <a:gd name="connsiteX90" fmla="*/ 4875721 w 8097386"/>
              <a:gd name="connsiteY90" fmla="*/ 1084521 h 2573079"/>
              <a:gd name="connsiteX91" fmla="*/ 5024577 w 8097386"/>
              <a:gd name="connsiteY91" fmla="*/ 1137684 h 2573079"/>
              <a:gd name="connsiteX92" fmla="*/ 5130902 w 8097386"/>
              <a:gd name="connsiteY92" fmla="*/ 1190847 h 2573079"/>
              <a:gd name="connsiteX93" fmla="*/ 5120270 w 8097386"/>
              <a:gd name="connsiteY93" fmla="*/ 1297172 h 2573079"/>
              <a:gd name="connsiteX94" fmla="*/ 5120270 w 8097386"/>
              <a:gd name="connsiteY94" fmla="*/ 1360968 h 2573079"/>
              <a:gd name="connsiteX95" fmla="*/ 5205330 w 8097386"/>
              <a:gd name="connsiteY95" fmla="*/ 1414131 h 2573079"/>
              <a:gd name="connsiteX96" fmla="*/ 5375451 w 8097386"/>
              <a:gd name="connsiteY96" fmla="*/ 1488558 h 2573079"/>
              <a:gd name="connsiteX97" fmla="*/ 5545572 w 8097386"/>
              <a:gd name="connsiteY97" fmla="*/ 1499191 h 2573079"/>
              <a:gd name="connsiteX98" fmla="*/ 5705060 w 8097386"/>
              <a:gd name="connsiteY98" fmla="*/ 1509824 h 2573079"/>
              <a:gd name="connsiteX99" fmla="*/ 5832651 w 8097386"/>
              <a:gd name="connsiteY99" fmla="*/ 1509824 h 2573079"/>
              <a:gd name="connsiteX100" fmla="*/ 5970874 w 8097386"/>
              <a:gd name="connsiteY100" fmla="*/ 1509824 h 2573079"/>
              <a:gd name="connsiteX101" fmla="*/ 6109098 w 8097386"/>
              <a:gd name="connsiteY101" fmla="*/ 1531089 h 2573079"/>
              <a:gd name="connsiteX102" fmla="*/ 6226056 w 8097386"/>
              <a:gd name="connsiteY102" fmla="*/ 1541721 h 2573079"/>
              <a:gd name="connsiteX103" fmla="*/ 6332381 w 8097386"/>
              <a:gd name="connsiteY103" fmla="*/ 1562986 h 2573079"/>
              <a:gd name="connsiteX104" fmla="*/ 6428074 w 8097386"/>
              <a:gd name="connsiteY104" fmla="*/ 1584252 h 2573079"/>
              <a:gd name="connsiteX105" fmla="*/ 6502502 w 8097386"/>
              <a:gd name="connsiteY105" fmla="*/ 1637414 h 2573079"/>
              <a:gd name="connsiteX106" fmla="*/ 6502502 w 8097386"/>
              <a:gd name="connsiteY106" fmla="*/ 1754372 h 2573079"/>
              <a:gd name="connsiteX107" fmla="*/ 6534400 w 8097386"/>
              <a:gd name="connsiteY107" fmla="*/ 1935126 h 2573079"/>
              <a:gd name="connsiteX108" fmla="*/ 6725786 w 8097386"/>
              <a:gd name="connsiteY108" fmla="*/ 2009554 h 2573079"/>
              <a:gd name="connsiteX109" fmla="*/ 6864009 w 8097386"/>
              <a:gd name="connsiteY109" fmla="*/ 2041452 h 2573079"/>
              <a:gd name="connsiteX110" fmla="*/ 7129823 w 8097386"/>
              <a:gd name="connsiteY110" fmla="*/ 2083982 h 2573079"/>
              <a:gd name="connsiteX111" fmla="*/ 7342474 w 8097386"/>
              <a:gd name="connsiteY111" fmla="*/ 2094614 h 2573079"/>
              <a:gd name="connsiteX112" fmla="*/ 7533860 w 8097386"/>
              <a:gd name="connsiteY112" fmla="*/ 2094614 h 2573079"/>
              <a:gd name="connsiteX113" fmla="*/ 7799674 w 8097386"/>
              <a:gd name="connsiteY113" fmla="*/ 1956391 h 2573079"/>
              <a:gd name="connsiteX114" fmla="*/ 7948530 w 8097386"/>
              <a:gd name="connsiteY114" fmla="*/ 1903228 h 2573079"/>
              <a:gd name="connsiteX115" fmla="*/ 8076121 w 8097386"/>
              <a:gd name="connsiteY115" fmla="*/ 1765005 h 2573079"/>
              <a:gd name="connsiteX116" fmla="*/ 8097386 w 8097386"/>
              <a:gd name="connsiteY116" fmla="*/ 1520456 h 2573079"/>
              <a:gd name="connsiteX117" fmla="*/ 8086754 w 8097386"/>
              <a:gd name="connsiteY117" fmla="*/ 1382233 h 2573079"/>
              <a:gd name="connsiteX118" fmla="*/ 7959163 w 8097386"/>
              <a:gd name="connsiteY118" fmla="*/ 1265275 h 2573079"/>
              <a:gd name="connsiteX119" fmla="*/ 7927265 w 8097386"/>
              <a:gd name="connsiteY119" fmla="*/ 1084521 h 2573079"/>
              <a:gd name="connsiteX120" fmla="*/ 7852837 w 8097386"/>
              <a:gd name="connsiteY120" fmla="*/ 925033 h 2573079"/>
              <a:gd name="connsiteX121" fmla="*/ 7788377 w 8097386"/>
              <a:gd name="connsiteY121" fmla="*/ 853485 h 2573079"/>
              <a:gd name="connsiteX122" fmla="*/ 7746955 w 8097386"/>
              <a:gd name="connsiteY122" fmla="*/ 776842 h 2573079"/>
              <a:gd name="connsiteX123" fmla="*/ 7835559 w 8097386"/>
              <a:gd name="connsiteY123" fmla="*/ 674946 h 2573079"/>
              <a:gd name="connsiteX124" fmla="*/ 7703981 w 8097386"/>
              <a:gd name="connsiteY124" fmla="*/ 499731 h 2573079"/>
              <a:gd name="connsiteX125" fmla="*/ 7640186 w 8097386"/>
              <a:gd name="connsiteY125" fmla="*/ 425303 h 2573079"/>
              <a:gd name="connsiteX126" fmla="*/ 7587023 w 8097386"/>
              <a:gd name="connsiteY126" fmla="*/ 297712 h 2573079"/>
              <a:gd name="connsiteX127" fmla="*/ 7555126 w 8097386"/>
              <a:gd name="connsiteY127" fmla="*/ 191386 h 2573079"/>
              <a:gd name="connsiteX128" fmla="*/ 7555126 w 8097386"/>
              <a:gd name="connsiteY128" fmla="*/ 191386 h 2573079"/>
              <a:gd name="connsiteX129" fmla="*/ 7406270 w 8097386"/>
              <a:gd name="connsiteY129" fmla="*/ 116958 h 2573079"/>
              <a:gd name="connsiteX130" fmla="*/ 7353107 w 8097386"/>
              <a:gd name="connsiteY130" fmla="*/ 116958 h 2573079"/>
              <a:gd name="connsiteX0" fmla="*/ 7172354 w 8097386"/>
              <a:gd name="connsiteY0" fmla="*/ 0 h 2573079"/>
              <a:gd name="connsiteX1" fmla="*/ 7321209 w 8097386"/>
              <a:gd name="connsiteY1" fmla="*/ 148856 h 2573079"/>
              <a:gd name="connsiteX2" fmla="*/ 7342474 w 8097386"/>
              <a:gd name="connsiteY2" fmla="*/ 233917 h 2573079"/>
              <a:gd name="connsiteX3" fmla="*/ 7342474 w 8097386"/>
              <a:gd name="connsiteY3" fmla="*/ 350875 h 2573079"/>
              <a:gd name="connsiteX4" fmla="*/ 7427535 w 8097386"/>
              <a:gd name="connsiteY4" fmla="*/ 489098 h 2573079"/>
              <a:gd name="connsiteX5" fmla="*/ 7427535 w 8097386"/>
              <a:gd name="connsiteY5" fmla="*/ 616689 h 2573079"/>
              <a:gd name="connsiteX6" fmla="*/ 7363740 w 8097386"/>
              <a:gd name="connsiteY6" fmla="*/ 765545 h 2573079"/>
              <a:gd name="connsiteX7" fmla="*/ 7363740 w 8097386"/>
              <a:gd name="connsiteY7" fmla="*/ 946298 h 2573079"/>
              <a:gd name="connsiteX8" fmla="*/ 7353107 w 8097386"/>
              <a:gd name="connsiteY8" fmla="*/ 1095154 h 2573079"/>
              <a:gd name="connsiteX9" fmla="*/ 7363740 w 8097386"/>
              <a:gd name="connsiteY9" fmla="*/ 1190847 h 2573079"/>
              <a:gd name="connsiteX10" fmla="*/ 7385005 w 8097386"/>
              <a:gd name="connsiteY10" fmla="*/ 1371600 h 2573079"/>
              <a:gd name="connsiteX11" fmla="*/ 7385005 w 8097386"/>
              <a:gd name="connsiteY11" fmla="*/ 1541721 h 2573079"/>
              <a:gd name="connsiteX12" fmla="*/ 7278679 w 8097386"/>
              <a:gd name="connsiteY12" fmla="*/ 1584252 h 2573079"/>
              <a:gd name="connsiteX13" fmla="*/ 7023498 w 8097386"/>
              <a:gd name="connsiteY13" fmla="*/ 1616149 h 2573079"/>
              <a:gd name="connsiteX14" fmla="*/ 6789581 w 8097386"/>
              <a:gd name="connsiteY14" fmla="*/ 1562986 h 2573079"/>
              <a:gd name="connsiteX15" fmla="*/ 6459972 w 8097386"/>
              <a:gd name="connsiteY15" fmla="*/ 1446028 h 2573079"/>
              <a:gd name="connsiteX16" fmla="*/ 6130363 w 8097386"/>
              <a:gd name="connsiteY16" fmla="*/ 1371600 h 2573079"/>
              <a:gd name="connsiteX17" fmla="*/ 5960242 w 8097386"/>
              <a:gd name="connsiteY17" fmla="*/ 1339703 h 2573079"/>
              <a:gd name="connsiteX18" fmla="*/ 5566837 w 8097386"/>
              <a:gd name="connsiteY18" fmla="*/ 1371600 h 2573079"/>
              <a:gd name="connsiteX19" fmla="*/ 5417981 w 8097386"/>
              <a:gd name="connsiteY19" fmla="*/ 1371600 h 2573079"/>
              <a:gd name="connsiteX20" fmla="*/ 5322288 w 8097386"/>
              <a:gd name="connsiteY20" fmla="*/ 1339703 h 2573079"/>
              <a:gd name="connsiteX21" fmla="*/ 5290391 w 8097386"/>
              <a:gd name="connsiteY21" fmla="*/ 1297172 h 2573079"/>
              <a:gd name="connsiteX22" fmla="*/ 5279758 w 8097386"/>
              <a:gd name="connsiteY22" fmla="*/ 1105786 h 2573079"/>
              <a:gd name="connsiteX23" fmla="*/ 5141535 w 8097386"/>
              <a:gd name="connsiteY23" fmla="*/ 1084521 h 2573079"/>
              <a:gd name="connsiteX24" fmla="*/ 4971414 w 8097386"/>
              <a:gd name="connsiteY24" fmla="*/ 1041991 h 2573079"/>
              <a:gd name="connsiteX25" fmla="*/ 4854456 w 8097386"/>
              <a:gd name="connsiteY25" fmla="*/ 1010093 h 2573079"/>
              <a:gd name="connsiteX26" fmla="*/ 4705600 w 8097386"/>
              <a:gd name="connsiteY26" fmla="*/ 967563 h 2573079"/>
              <a:gd name="connsiteX27" fmla="*/ 4694967 w 8097386"/>
              <a:gd name="connsiteY27" fmla="*/ 925033 h 2573079"/>
              <a:gd name="connsiteX28" fmla="*/ 4652437 w 8097386"/>
              <a:gd name="connsiteY28" fmla="*/ 839972 h 2573079"/>
              <a:gd name="connsiteX29" fmla="*/ 4439786 w 8097386"/>
              <a:gd name="connsiteY29" fmla="*/ 786810 h 2573079"/>
              <a:gd name="connsiteX30" fmla="*/ 4301563 w 8097386"/>
              <a:gd name="connsiteY30" fmla="*/ 744279 h 2573079"/>
              <a:gd name="connsiteX31" fmla="*/ 4205870 w 8097386"/>
              <a:gd name="connsiteY31" fmla="*/ 754912 h 2573079"/>
              <a:gd name="connsiteX32" fmla="*/ 4120809 w 8097386"/>
              <a:gd name="connsiteY32" fmla="*/ 808075 h 2573079"/>
              <a:gd name="connsiteX33" fmla="*/ 4088912 w 8097386"/>
              <a:gd name="connsiteY33" fmla="*/ 861238 h 2573079"/>
              <a:gd name="connsiteX34" fmla="*/ 3982586 w 8097386"/>
              <a:gd name="connsiteY34" fmla="*/ 882503 h 2573079"/>
              <a:gd name="connsiteX35" fmla="*/ 3684874 w 8097386"/>
              <a:gd name="connsiteY35" fmla="*/ 861238 h 2573079"/>
              <a:gd name="connsiteX36" fmla="*/ 3493488 w 8097386"/>
              <a:gd name="connsiteY36" fmla="*/ 935665 h 2573079"/>
              <a:gd name="connsiteX37" fmla="*/ 3312735 w 8097386"/>
              <a:gd name="connsiteY37" fmla="*/ 1063256 h 2573079"/>
              <a:gd name="connsiteX38" fmla="*/ 3227674 w 8097386"/>
              <a:gd name="connsiteY38" fmla="*/ 1137684 h 2573079"/>
              <a:gd name="connsiteX39" fmla="*/ 3419060 w 8097386"/>
              <a:gd name="connsiteY39" fmla="*/ 1286540 h 2573079"/>
              <a:gd name="connsiteX40" fmla="*/ 3525386 w 8097386"/>
              <a:gd name="connsiteY40" fmla="*/ 1360968 h 2573079"/>
              <a:gd name="connsiteX41" fmla="*/ 3525386 w 8097386"/>
              <a:gd name="connsiteY41" fmla="*/ 1360968 h 2573079"/>
              <a:gd name="connsiteX42" fmla="*/ 3231957 w 8097386"/>
              <a:gd name="connsiteY42" fmla="*/ 1369681 h 2573079"/>
              <a:gd name="connsiteX43" fmla="*/ 3031858 w 8097386"/>
              <a:gd name="connsiteY43" fmla="*/ 1312531 h 2573079"/>
              <a:gd name="connsiteX44" fmla="*/ 2821570 w 8097386"/>
              <a:gd name="connsiteY44" fmla="*/ 1248588 h 2573079"/>
              <a:gd name="connsiteX45" fmla="*/ 2674929 w 8097386"/>
              <a:gd name="connsiteY45" fmla="*/ 1282405 h 2573079"/>
              <a:gd name="connsiteX46" fmla="*/ 2564469 w 8097386"/>
              <a:gd name="connsiteY46" fmla="*/ 1337635 h 2573079"/>
              <a:gd name="connsiteX47" fmla="*/ 2419600 w 8097386"/>
              <a:gd name="connsiteY47" fmla="*/ 1477926 h 2573079"/>
              <a:gd name="connsiteX48" fmla="*/ 2217581 w 8097386"/>
              <a:gd name="connsiteY48" fmla="*/ 1573619 h 2573079"/>
              <a:gd name="connsiteX49" fmla="*/ 1909237 w 8097386"/>
              <a:gd name="connsiteY49" fmla="*/ 1658679 h 2573079"/>
              <a:gd name="connsiteX50" fmla="*/ 1622158 w 8097386"/>
              <a:gd name="connsiteY50" fmla="*/ 1679945 h 2573079"/>
              <a:gd name="connsiteX51" fmla="*/ 1441405 w 8097386"/>
              <a:gd name="connsiteY51" fmla="*/ 1743740 h 2573079"/>
              <a:gd name="connsiteX52" fmla="*/ 1218121 w 8097386"/>
              <a:gd name="connsiteY52" fmla="*/ 1754372 h 2573079"/>
              <a:gd name="connsiteX53" fmla="*/ 1133060 w 8097386"/>
              <a:gd name="connsiteY53" fmla="*/ 1786270 h 2573079"/>
              <a:gd name="connsiteX54" fmla="*/ 37907 w 8097386"/>
              <a:gd name="connsiteY54" fmla="*/ 1275908 h 2573079"/>
              <a:gd name="connsiteX55" fmla="*/ 484474 w 8097386"/>
              <a:gd name="connsiteY55" fmla="*/ 2573079 h 2573079"/>
              <a:gd name="connsiteX56" fmla="*/ 1590260 w 8097386"/>
              <a:gd name="connsiteY56" fmla="*/ 2286000 h 2573079"/>
              <a:gd name="connsiteX57" fmla="*/ 2111256 w 8097386"/>
              <a:gd name="connsiteY57" fmla="*/ 2307265 h 2573079"/>
              <a:gd name="connsiteX58" fmla="*/ 2260112 w 8097386"/>
              <a:gd name="connsiteY58" fmla="*/ 2137145 h 2573079"/>
              <a:gd name="connsiteX59" fmla="*/ 2472763 w 8097386"/>
              <a:gd name="connsiteY59" fmla="*/ 1850065 h 2573079"/>
              <a:gd name="connsiteX60" fmla="*/ 2494028 w 8097386"/>
              <a:gd name="connsiteY60" fmla="*/ 1807535 h 2573079"/>
              <a:gd name="connsiteX61" fmla="*/ 2600354 w 8097386"/>
              <a:gd name="connsiteY61" fmla="*/ 1733107 h 2573079"/>
              <a:gd name="connsiteX62" fmla="*/ 2685414 w 8097386"/>
              <a:gd name="connsiteY62" fmla="*/ 1690577 h 2573079"/>
              <a:gd name="connsiteX63" fmla="*/ 2632251 w 8097386"/>
              <a:gd name="connsiteY63" fmla="*/ 1584252 h 2573079"/>
              <a:gd name="connsiteX64" fmla="*/ 2693831 w 8097386"/>
              <a:gd name="connsiteY64" fmla="*/ 1543493 h 2573079"/>
              <a:gd name="connsiteX65" fmla="*/ 2759841 w 8097386"/>
              <a:gd name="connsiteY65" fmla="*/ 1467293 h 2573079"/>
              <a:gd name="connsiteX66" fmla="*/ 2770474 w 8097386"/>
              <a:gd name="connsiteY66" fmla="*/ 1460353 h 2573079"/>
              <a:gd name="connsiteX67" fmla="*/ 2936460 w 8097386"/>
              <a:gd name="connsiteY67" fmla="*/ 1390503 h 2573079"/>
              <a:gd name="connsiteX68" fmla="*/ 3131981 w 8097386"/>
              <a:gd name="connsiteY68" fmla="*/ 1435396 h 2573079"/>
              <a:gd name="connsiteX69" fmla="*/ 3280837 w 8097386"/>
              <a:gd name="connsiteY69" fmla="*/ 1467293 h 2573079"/>
              <a:gd name="connsiteX70" fmla="*/ 3419060 w 8097386"/>
              <a:gd name="connsiteY70" fmla="*/ 1499191 h 2573079"/>
              <a:gd name="connsiteX71" fmla="*/ 3567916 w 8097386"/>
              <a:gd name="connsiteY71" fmla="*/ 1499191 h 2573079"/>
              <a:gd name="connsiteX72" fmla="*/ 3663609 w 8097386"/>
              <a:gd name="connsiteY72" fmla="*/ 1477926 h 2573079"/>
              <a:gd name="connsiteX73" fmla="*/ 3684874 w 8097386"/>
              <a:gd name="connsiteY73" fmla="*/ 1403498 h 2573079"/>
              <a:gd name="connsiteX74" fmla="*/ 3674242 w 8097386"/>
              <a:gd name="connsiteY74" fmla="*/ 1329070 h 2573079"/>
              <a:gd name="connsiteX75" fmla="*/ 3599814 w 8097386"/>
              <a:gd name="connsiteY75" fmla="*/ 1275907 h 2573079"/>
              <a:gd name="connsiteX76" fmla="*/ 3429693 w 8097386"/>
              <a:gd name="connsiteY76" fmla="*/ 1222745 h 2573079"/>
              <a:gd name="connsiteX77" fmla="*/ 3334000 w 8097386"/>
              <a:gd name="connsiteY77" fmla="*/ 1158949 h 2573079"/>
              <a:gd name="connsiteX78" fmla="*/ 3450958 w 8097386"/>
              <a:gd name="connsiteY78" fmla="*/ 1105786 h 2573079"/>
              <a:gd name="connsiteX79" fmla="*/ 3578549 w 8097386"/>
              <a:gd name="connsiteY79" fmla="*/ 1063256 h 2573079"/>
              <a:gd name="connsiteX80" fmla="*/ 3674242 w 8097386"/>
              <a:gd name="connsiteY80" fmla="*/ 978196 h 2573079"/>
              <a:gd name="connsiteX81" fmla="*/ 3854995 w 8097386"/>
              <a:gd name="connsiteY81" fmla="*/ 935665 h 2573079"/>
              <a:gd name="connsiteX82" fmla="*/ 3971954 w 8097386"/>
              <a:gd name="connsiteY82" fmla="*/ 946298 h 2573079"/>
              <a:gd name="connsiteX83" fmla="*/ 4099544 w 8097386"/>
              <a:gd name="connsiteY83" fmla="*/ 946298 h 2573079"/>
              <a:gd name="connsiteX84" fmla="*/ 4205870 w 8097386"/>
              <a:gd name="connsiteY84" fmla="*/ 850605 h 2573079"/>
              <a:gd name="connsiteX85" fmla="*/ 4375991 w 8097386"/>
              <a:gd name="connsiteY85" fmla="*/ 818707 h 2573079"/>
              <a:gd name="connsiteX86" fmla="*/ 4514214 w 8097386"/>
              <a:gd name="connsiteY86" fmla="*/ 829340 h 2573079"/>
              <a:gd name="connsiteX87" fmla="*/ 4567377 w 8097386"/>
              <a:gd name="connsiteY87" fmla="*/ 871870 h 2573079"/>
              <a:gd name="connsiteX88" fmla="*/ 4546112 w 8097386"/>
              <a:gd name="connsiteY88" fmla="*/ 956931 h 2573079"/>
              <a:gd name="connsiteX89" fmla="*/ 4641805 w 8097386"/>
              <a:gd name="connsiteY89" fmla="*/ 1020726 h 2573079"/>
              <a:gd name="connsiteX90" fmla="*/ 4875721 w 8097386"/>
              <a:gd name="connsiteY90" fmla="*/ 1084521 h 2573079"/>
              <a:gd name="connsiteX91" fmla="*/ 5024577 w 8097386"/>
              <a:gd name="connsiteY91" fmla="*/ 1137684 h 2573079"/>
              <a:gd name="connsiteX92" fmla="*/ 5130902 w 8097386"/>
              <a:gd name="connsiteY92" fmla="*/ 1190847 h 2573079"/>
              <a:gd name="connsiteX93" fmla="*/ 5120270 w 8097386"/>
              <a:gd name="connsiteY93" fmla="*/ 1297172 h 2573079"/>
              <a:gd name="connsiteX94" fmla="*/ 5120270 w 8097386"/>
              <a:gd name="connsiteY94" fmla="*/ 1360968 h 2573079"/>
              <a:gd name="connsiteX95" fmla="*/ 5205330 w 8097386"/>
              <a:gd name="connsiteY95" fmla="*/ 1414131 h 2573079"/>
              <a:gd name="connsiteX96" fmla="*/ 5375451 w 8097386"/>
              <a:gd name="connsiteY96" fmla="*/ 1488558 h 2573079"/>
              <a:gd name="connsiteX97" fmla="*/ 5545572 w 8097386"/>
              <a:gd name="connsiteY97" fmla="*/ 1499191 h 2573079"/>
              <a:gd name="connsiteX98" fmla="*/ 5705060 w 8097386"/>
              <a:gd name="connsiteY98" fmla="*/ 1509824 h 2573079"/>
              <a:gd name="connsiteX99" fmla="*/ 5832651 w 8097386"/>
              <a:gd name="connsiteY99" fmla="*/ 1509824 h 2573079"/>
              <a:gd name="connsiteX100" fmla="*/ 5970874 w 8097386"/>
              <a:gd name="connsiteY100" fmla="*/ 1509824 h 2573079"/>
              <a:gd name="connsiteX101" fmla="*/ 6109098 w 8097386"/>
              <a:gd name="connsiteY101" fmla="*/ 1531089 h 2573079"/>
              <a:gd name="connsiteX102" fmla="*/ 6226056 w 8097386"/>
              <a:gd name="connsiteY102" fmla="*/ 1541721 h 2573079"/>
              <a:gd name="connsiteX103" fmla="*/ 6332381 w 8097386"/>
              <a:gd name="connsiteY103" fmla="*/ 1562986 h 2573079"/>
              <a:gd name="connsiteX104" fmla="*/ 6428074 w 8097386"/>
              <a:gd name="connsiteY104" fmla="*/ 1584252 h 2573079"/>
              <a:gd name="connsiteX105" fmla="*/ 6502502 w 8097386"/>
              <a:gd name="connsiteY105" fmla="*/ 1637414 h 2573079"/>
              <a:gd name="connsiteX106" fmla="*/ 6502502 w 8097386"/>
              <a:gd name="connsiteY106" fmla="*/ 1754372 h 2573079"/>
              <a:gd name="connsiteX107" fmla="*/ 6534400 w 8097386"/>
              <a:gd name="connsiteY107" fmla="*/ 1935126 h 2573079"/>
              <a:gd name="connsiteX108" fmla="*/ 6725786 w 8097386"/>
              <a:gd name="connsiteY108" fmla="*/ 2009554 h 2573079"/>
              <a:gd name="connsiteX109" fmla="*/ 6864009 w 8097386"/>
              <a:gd name="connsiteY109" fmla="*/ 2041452 h 2573079"/>
              <a:gd name="connsiteX110" fmla="*/ 7129823 w 8097386"/>
              <a:gd name="connsiteY110" fmla="*/ 2083982 h 2573079"/>
              <a:gd name="connsiteX111" fmla="*/ 7342474 w 8097386"/>
              <a:gd name="connsiteY111" fmla="*/ 2094614 h 2573079"/>
              <a:gd name="connsiteX112" fmla="*/ 7533860 w 8097386"/>
              <a:gd name="connsiteY112" fmla="*/ 2094614 h 2573079"/>
              <a:gd name="connsiteX113" fmla="*/ 7799674 w 8097386"/>
              <a:gd name="connsiteY113" fmla="*/ 1956391 h 2573079"/>
              <a:gd name="connsiteX114" fmla="*/ 7948530 w 8097386"/>
              <a:gd name="connsiteY114" fmla="*/ 1903228 h 2573079"/>
              <a:gd name="connsiteX115" fmla="*/ 8076121 w 8097386"/>
              <a:gd name="connsiteY115" fmla="*/ 1765005 h 2573079"/>
              <a:gd name="connsiteX116" fmla="*/ 8097386 w 8097386"/>
              <a:gd name="connsiteY116" fmla="*/ 1520456 h 2573079"/>
              <a:gd name="connsiteX117" fmla="*/ 8086754 w 8097386"/>
              <a:gd name="connsiteY117" fmla="*/ 1382233 h 2573079"/>
              <a:gd name="connsiteX118" fmla="*/ 7902013 w 8097386"/>
              <a:gd name="connsiteY118" fmla="*/ 1265275 h 2573079"/>
              <a:gd name="connsiteX119" fmla="*/ 7927265 w 8097386"/>
              <a:gd name="connsiteY119" fmla="*/ 1084521 h 2573079"/>
              <a:gd name="connsiteX120" fmla="*/ 7852837 w 8097386"/>
              <a:gd name="connsiteY120" fmla="*/ 925033 h 2573079"/>
              <a:gd name="connsiteX121" fmla="*/ 7788377 w 8097386"/>
              <a:gd name="connsiteY121" fmla="*/ 853485 h 2573079"/>
              <a:gd name="connsiteX122" fmla="*/ 7746955 w 8097386"/>
              <a:gd name="connsiteY122" fmla="*/ 776842 h 2573079"/>
              <a:gd name="connsiteX123" fmla="*/ 7835559 w 8097386"/>
              <a:gd name="connsiteY123" fmla="*/ 674946 h 2573079"/>
              <a:gd name="connsiteX124" fmla="*/ 7703981 w 8097386"/>
              <a:gd name="connsiteY124" fmla="*/ 499731 h 2573079"/>
              <a:gd name="connsiteX125" fmla="*/ 7640186 w 8097386"/>
              <a:gd name="connsiteY125" fmla="*/ 425303 h 2573079"/>
              <a:gd name="connsiteX126" fmla="*/ 7587023 w 8097386"/>
              <a:gd name="connsiteY126" fmla="*/ 297712 h 2573079"/>
              <a:gd name="connsiteX127" fmla="*/ 7555126 w 8097386"/>
              <a:gd name="connsiteY127" fmla="*/ 191386 h 2573079"/>
              <a:gd name="connsiteX128" fmla="*/ 7555126 w 8097386"/>
              <a:gd name="connsiteY128" fmla="*/ 191386 h 2573079"/>
              <a:gd name="connsiteX129" fmla="*/ 7406270 w 8097386"/>
              <a:gd name="connsiteY129" fmla="*/ 116958 h 2573079"/>
              <a:gd name="connsiteX130" fmla="*/ 7353107 w 8097386"/>
              <a:gd name="connsiteY130" fmla="*/ 116958 h 2573079"/>
              <a:gd name="connsiteX0" fmla="*/ 7172354 w 8097386"/>
              <a:gd name="connsiteY0" fmla="*/ 0 h 2573079"/>
              <a:gd name="connsiteX1" fmla="*/ 7321209 w 8097386"/>
              <a:gd name="connsiteY1" fmla="*/ 148856 h 2573079"/>
              <a:gd name="connsiteX2" fmla="*/ 7342474 w 8097386"/>
              <a:gd name="connsiteY2" fmla="*/ 233917 h 2573079"/>
              <a:gd name="connsiteX3" fmla="*/ 7342474 w 8097386"/>
              <a:gd name="connsiteY3" fmla="*/ 350875 h 2573079"/>
              <a:gd name="connsiteX4" fmla="*/ 7427535 w 8097386"/>
              <a:gd name="connsiteY4" fmla="*/ 489098 h 2573079"/>
              <a:gd name="connsiteX5" fmla="*/ 7427535 w 8097386"/>
              <a:gd name="connsiteY5" fmla="*/ 616689 h 2573079"/>
              <a:gd name="connsiteX6" fmla="*/ 7363740 w 8097386"/>
              <a:gd name="connsiteY6" fmla="*/ 765545 h 2573079"/>
              <a:gd name="connsiteX7" fmla="*/ 7363740 w 8097386"/>
              <a:gd name="connsiteY7" fmla="*/ 946298 h 2573079"/>
              <a:gd name="connsiteX8" fmla="*/ 7353107 w 8097386"/>
              <a:gd name="connsiteY8" fmla="*/ 1095154 h 2573079"/>
              <a:gd name="connsiteX9" fmla="*/ 7363740 w 8097386"/>
              <a:gd name="connsiteY9" fmla="*/ 1190847 h 2573079"/>
              <a:gd name="connsiteX10" fmla="*/ 7385005 w 8097386"/>
              <a:gd name="connsiteY10" fmla="*/ 1371600 h 2573079"/>
              <a:gd name="connsiteX11" fmla="*/ 7432630 w 8097386"/>
              <a:gd name="connsiteY11" fmla="*/ 1579821 h 2573079"/>
              <a:gd name="connsiteX12" fmla="*/ 7278679 w 8097386"/>
              <a:gd name="connsiteY12" fmla="*/ 1584252 h 2573079"/>
              <a:gd name="connsiteX13" fmla="*/ 7023498 w 8097386"/>
              <a:gd name="connsiteY13" fmla="*/ 1616149 h 2573079"/>
              <a:gd name="connsiteX14" fmla="*/ 6789581 w 8097386"/>
              <a:gd name="connsiteY14" fmla="*/ 1562986 h 2573079"/>
              <a:gd name="connsiteX15" fmla="*/ 6459972 w 8097386"/>
              <a:gd name="connsiteY15" fmla="*/ 1446028 h 2573079"/>
              <a:gd name="connsiteX16" fmla="*/ 6130363 w 8097386"/>
              <a:gd name="connsiteY16" fmla="*/ 1371600 h 2573079"/>
              <a:gd name="connsiteX17" fmla="*/ 5960242 w 8097386"/>
              <a:gd name="connsiteY17" fmla="*/ 1339703 h 2573079"/>
              <a:gd name="connsiteX18" fmla="*/ 5566837 w 8097386"/>
              <a:gd name="connsiteY18" fmla="*/ 1371600 h 2573079"/>
              <a:gd name="connsiteX19" fmla="*/ 5417981 w 8097386"/>
              <a:gd name="connsiteY19" fmla="*/ 1371600 h 2573079"/>
              <a:gd name="connsiteX20" fmla="*/ 5322288 w 8097386"/>
              <a:gd name="connsiteY20" fmla="*/ 1339703 h 2573079"/>
              <a:gd name="connsiteX21" fmla="*/ 5290391 w 8097386"/>
              <a:gd name="connsiteY21" fmla="*/ 1297172 h 2573079"/>
              <a:gd name="connsiteX22" fmla="*/ 5279758 w 8097386"/>
              <a:gd name="connsiteY22" fmla="*/ 1105786 h 2573079"/>
              <a:gd name="connsiteX23" fmla="*/ 5141535 w 8097386"/>
              <a:gd name="connsiteY23" fmla="*/ 1084521 h 2573079"/>
              <a:gd name="connsiteX24" fmla="*/ 4971414 w 8097386"/>
              <a:gd name="connsiteY24" fmla="*/ 1041991 h 2573079"/>
              <a:gd name="connsiteX25" fmla="*/ 4854456 w 8097386"/>
              <a:gd name="connsiteY25" fmla="*/ 1010093 h 2573079"/>
              <a:gd name="connsiteX26" fmla="*/ 4705600 w 8097386"/>
              <a:gd name="connsiteY26" fmla="*/ 967563 h 2573079"/>
              <a:gd name="connsiteX27" fmla="*/ 4694967 w 8097386"/>
              <a:gd name="connsiteY27" fmla="*/ 925033 h 2573079"/>
              <a:gd name="connsiteX28" fmla="*/ 4652437 w 8097386"/>
              <a:gd name="connsiteY28" fmla="*/ 839972 h 2573079"/>
              <a:gd name="connsiteX29" fmla="*/ 4439786 w 8097386"/>
              <a:gd name="connsiteY29" fmla="*/ 786810 h 2573079"/>
              <a:gd name="connsiteX30" fmla="*/ 4301563 w 8097386"/>
              <a:gd name="connsiteY30" fmla="*/ 744279 h 2573079"/>
              <a:gd name="connsiteX31" fmla="*/ 4205870 w 8097386"/>
              <a:gd name="connsiteY31" fmla="*/ 754912 h 2573079"/>
              <a:gd name="connsiteX32" fmla="*/ 4120809 w 8097386"/>
              <a:gd name="connsiteY32" fmla="*/ 808075 h 2573079"/>
              <a:gd name="connsiteX33" fmla="*/ 4088912 w 8097386"/>
              <a:gd name="connsiteY33" fmla="*/ 861238 h 2573079"/>
              <a:gd name="connsiteX34" fmla="*/ 3982586 w 8097386"/>
              <a:gd name="connsiteY34" fmla="*/ 882503 h 2573079"/>
              <a:gd name="connsiteX35" fmla="*/ 3684874 w 8097386"/>
              <a:gd name="connsiteY35" fmla="*/ 861238 h 2573079"/>
              <a:gd name="connsiteX36" fmla="*/ 3493488 w 8097386"/>
              <a:gd name="connsiteY36" fmla="*/ 935665 h 2573079"/>
              <a:gd name="connsiteX37" fmla="*/ 3312735 w 8097386"/>
              <a:gd name="connsiteY37" fmla="*/ 1063256 h 2573079"/>
              <a:gd name="connsiteX38" fmla="*/ 3227674 w 8097386"/>
              <a:gd name="connsiteY38" fmla="*/ 1137684 h 2573079"/>
              <a:gd name="connsiteX39" fmla="*/ 3419060 w 8097386"/>
              <a:gd name="connsiteY39" fmla="*/ 1286540 h 2573079"/>
              <a:gd name="connsiteX40" fmla="*/ 3525386 w 8097386"/>
              <a:gd name="connsiteY40" fmla="*/ 1360968 h 2573079"/>
              <a:gd name="connsiteX41" fmla="*/ 3525386 w 8097386"/>
              <a:gd name="connsiteY41" fmla="*/ 1360968 h 2573079"/>
              <a:gd name="connsiteX42" fmla="*/ 3231957 w 8097386"/>
              <a:gd name="connsiteY42" fmla="*/ 1369681 h 2573079"/>
              <a:gd name="connsiteX43" fmla="*/ 3031858 w 8097386"/>
              <a:gd name="connsiteY43" fmla="*/ 1312531 h 2573079"/>
              <a:gd name="connsiteX44" fmla="*/ 2821570 w 8097386"/>
              <a:gd name="connsiteY44" fmla="*/ 1248588 h 2573079"/>
              <a:gd name="connsiteX45" fmla="*/ 2674929 w 8097386"/>
              <a:gd name="connsiteY45" fmla="*/ 1282405 h 2573079"/>
              <a:gd name="connsiteX46" fmla="*/ 2564469 w 8097386"/>
              <a:gd name="connsiteY46" fmla="*/ 1337635 h 2573079"/>
              <a:gd name="connsiteX47" fmla="*/ 2419600 w 8097386"/>
              <a:gd name="connsiteY47" fmla="*/ 1477926 h 2573079"/>
              <a:gd name="connsiteX48" fmla="*/ 2217581 w 8097386"/>
              <a:gd name="connsiteY48" fmla="*/ 1573619 h 2573079"/>
              <a:gd name="connsiteX49" fmla="*/ 1909237 w 8097386"/>
              <a:gd name="connsiteY49" fmla="*/ 1658679 h 2573079"/>
              <a:gd name="connsiteX50" fmla="*/ 1622158 w 8097386"/>
              <a:gd name="connsiteY50" fmla="*/ 1679945 h 2573079"/>
              <a:gd name="connsiteX51" fmla="*/ 1441405 w 8097386"/>
              <a:gd name="connsiteY51" fmla="*/ 1743740 h 2573079"/>
              <a:gd name="connsiteX52" fmla="*/ 1218121 w 8097386"/>
              <a:gd name="connsiteY52" fmla="*/ 1754372 h 2573079"/>
              <a:gd name="connsiteX53" fmla="*/ 1133060 w 8097386"/>
              <a:gd name="connsiteY53" fmla="*/ 1786270 h 2573079"/>
              <a:gd name="connsiteX54" fmla="*/ 37907 w 8097386"/>
              <a:gd name="connsiteY54" fmla="*/ 1275908 h 2573079"/>
              <a:gd name="connsiteX55" fmla="*/ 484474 w 8097386"/>
              <a:gd name="connsiteY55" fmla="*/ 2573079 h 2573079"/>
              <a:gd name="connsiteX56" fmla="*/ 1590260 w 8097386"/>
              <a:gd name="connsiteY56" fmla="*/ 2286000 h 2573079"/>
              <a:gd name="connsiteX57" fmla="*/ 2111256 w 8097386"/>
              <a:gd name="connsiteY57" fmla="*/ 2307265 h 2573079"/>
              <a:gd name="connsiteX58" fmla="*/ 2260112 w 8097386"/>
              <a:gd name="connsiteY58" fmla="*/ 2137145 h 2573079"/>
              <a:gd name="connsiteX59" fmla="*/ 2472763 w 8097386"/>
              <a:gd name="connsiteY59" fmla="*/ 1850065 h 2573079"/>
              <a:gd name="connsiteX60" fmla="*/ 2494028 w 8097386"/>
              <a:gd name="connsiteY60" fmla="*/ 1807535 h 2573079"/>
              <a:gd name="connsiteX61" fmla="*/ 2600354 w 8097386"/>
              <a:gd name="connsiteY61" fmla="*/ 1733107 h 2573079"/>
              <a:gd name="connsiteX62" fmla="*/ 2685414 w 8097386"/>
              <a:gd name="connsiteY62" fmla="*/ 1690577 h 2573079"/>
              <a:gd name="connsiteX63" fmla="*/ 2632251 w 8097386"/>
              <a:gd name="connsiteY63" fmla="*/ 1584252 h 2573079"/>
              <a:gd name="connsiteX64" fmla="*/ 2693831 w 8097386"/>
              <a:gd name="connsiteY64" fmla="*/ 1543493 h 2573079"/>
              <a:gd name="connsiteX65" fmla="*/ 2759841 w 8097386"/>
              <a:gd name="connsiteY65" fmla="*/ 1467293 h 2573079"/>
              <a:gd name="connsiteX66" fmla="*/ 2770474 w 8097386"/>
              <a:gd name="connsiteY66" fmla="*/ 1460353 h 2573079"/>
              <a:gd name="connsiteX67" fmla="*/ 2936460 w 8097386"/>
              <a:gd name="connsiteY67" fmla="*/ 1390503 h 2573079"/>
              <a:gd name="connsiteX68" fmla="*/ 3131981 w 8097386"/>
              <a:gd name="connsiteY68" fmla="*/ 1435396 h 2573079"/>
              <a:gd name="connsiteX69" fmla="*/ 3280837 w 8097386"/>
              <a:gd name="connsiteY69" fmla="*/ 1467293 h 2573079"/>
              <a:gd name="connsiteX70" fmla="*/ 3419060 w 8097386"/>
              <a:gd name="connsiteY70" fmla="*/ 1499191 h 2573079"/>
              <a:gd name="connsiteX71" fmla="*/ 3567916 w 8097386"/>
              <a:gd name="connsiteY71" fmla="*/ 1499191 h 2573079"/>
              <a:gd name="connsiteX72" fmla="*/ 3663609 w 8097386"/>
              <a:gd name="connsiteY72" fmla="*/ 1477926 h 2573079"/>
              <a:gd name="connsiteX73" fmla="*/ 3684874 w 8097386"/>
              <a:gd name="connsiteY73" fmla="*/ 1403498 h 2573079"/>
              <a:gd name="connsiteX74" fmla="*/ 3674242 w 8097386"/>
              <a:gd name="connsiteY74" fmla="*/ 1329070 h 2573079"/>
              <a:gd name="connsiteX75" fmla="*/ 3599814 w 8097386"/>
              <a:gd name="connsiteY75" fmla="*/ 1275907 h 2573079"/>
              <a:gd name="connsiteX76" fmla="*/ 3429693 w 8097386"/>
              <a:gd name="connsiteY76" fmla="*/ 1222745 h 2573079"/>
              <a:gd name="connsiteX77" fmla="*/ 3334000 w 8097386"/>
              <a:gd name="connsiteY77" fmla="*/ 1158949 h 2573079"/>
              <a:gd name="connsiteX78" fmla="*/ 3450958 w 8097386"/>
              <a:gd name="connsiteY78" fmla="*/ 1105786 h 2573079"/>
              <a:gd name="connsiteX79" fmla="*/ 3578549 w 8097386"/>
              <a:gd name="connsiteY79" fmla="*/ 1063256 h 2573079"/>
              <a:gd name="connsiteX80" fmla="*/ 3674242 w 8097386"/>
              <a:gd name="connsiteY80" fmla="*/ 978196 h 2573079"/>
              <a:gd name="connsiteX81" fmla="*/ 3854995 w 8097386"/>
              <a:gd name="connsiteY81" fmla="*/ 935665 h 2573079"/>
              <a:gd name="connsiteX82" fmla="*/ 3971954 w 8097386"/>
              <a:gd name="connsiteY82" fmla="*/ 946298 h 2573079"/>
              <a:gd name="connsiteX83" fmla="*/ 4099544 w 8097386"/>
              <a:gd name="connsiteY83" fmla="*/ 946298 h 2573079"/>
              <a:gd name="connsiteX84" fmla="*/ 4205870 w 8097386"/>
              <a:gd name="connsiteY84" fmla="*/ 850605 h 2573079"/>
              <a:gd name="connsiteX85" fmla="*/ 4375991 w 8097386"/>
              <a:gd name="connsiteY85" fmla="*/ 818707 h 2573079"/>
              <a:gd name="connsiteX86" fmla="*/ 4514214 w 8097386"/>
              <a:gd name="connsiteY86" fmla="*/ 829340 h 2573079"/>
              <a:gd name="connsiteX87" fmla="*/ 4567377 w 8097386"/>
              <a:gd name="connsiteY87" fmla="*/ 871870 h 2573079"/>
              <a:gd name="connsiteX88" fmla="*/ 4546112 w 8097386"/>
              <a:gd name="connsiteY88" fmla="*/ 956931 h 2573079"/>
              <a:gd name="connsiteX89" fmla="*/ 4641805 w 8097386"/>
              <a:gd name="connsiteY89" fmla="*/ 1020726 h 2573079"/>
              <a:gd name="connsiteX90" fmla="*/ 4875721 w 8097386"/>
              <a:gd name="connsiteY90" fmla="*/ 1084521 h 2573079"/>
              <a:gd name="connsiteX91" fmla="*/ 5024577 w 8097386"/>
              <a:gd name="connsiteY91" fmla="*/ 1137684 h 2573079"/>
              <a:gd name="connsiteX92" fmla="*/ 5130902 w 8097386"/>
              <a:gd name="connsiteY92" fmla="*/ 1190847 h 2573079"/>
              <a:gd name="connsiteX93" fmla="*/ 5120270 w 8097386"/>
              <a:gd name="connsiteY93" fmla="*/ 1297172 h 2573079"/>
              <a:gd name="connsiteX94" fmla="*/ 5120270 w 8097386"/>
              <a:gd name="connsiteY94" fmla="*/ 1360968 h 2573079"/>
              <a:gd name="connsiteX95" fmla="*/ 5205330 w 8097386"/>
              <a:gd name="connsiteY95" fmla="*/ 1414131 h 2573079"/>
              <a:gd name="connsiteX96" fmla="*/ 5375451 w 8097386"/>
              <a:gd name="connsiteY96" fmla="*/ 1488558 h 2573079"/>
              <a:gd name="connsiteX97" fmla="*/ 5545572 w 8097386"/>
              <a:gd name="connsiteY97" fmla="*/ 1499191 h 2573079"/>
              <a:gd name="connsiteX98" fmla="*/ 5705060 w 8097386"/>
              <a:gd name="connsiteY98" fmla="*/ 1509824 h 2573079"/>
              <a:gd name="connsiteX99" fmla="*/ 5832651 w 8097386"/>
              <a:gd name="connsiteY99" fmla="*/ 1509824 h 2573079"/>
              <a:gd name="connsiteX100" fmla="*/ 5970874 w 8097386"/>
              <a:gd name="connsiteY100" fmla="*/ 1509824 h 2573079"/>
              <a:gd name="connsiteX101" fmla="*/ 6109098 w 8097386"/>
              <a:gd name="connsiteY101" fmla="*/ 1531089 h 2573079"/>
              <a:gd name="connsiteX102" fmla="*/ 6226056 w 8097386"/>
              <a:gd name="connsiteY102" fmla="*/ 1541721 h 2573079"/>
              <a:gd name="connsiteX103" fmla="*/ 6332381 w 8097386"/>
              <a:gd name="connsiteY103" fmla="*/ 1562986 h 2573079"/>
              <a:gd name="connsiteX104" fmla="*/ 6428074 w 8097386"/>
              <a:gd name="connsiteY104" fmla="*/ 1584252 h 2573079"/>
              <a:gd name="connsiteX105" fmla="*/ 6502502 w 8097386"/>
              <a:gd name="connsiteY105" fmla="*/ 1637414 h 2573079"/>
              <a:gd name="connsiteX106" fmla="*/ 6502502 w 8097386"/>
              <a:gd name="connsiteY106" fmla="*/ 1754372 h 2573079"/>
              <a:gd name="connsiteX107" fmla="*/ 6534400 w 8097386"/>
              <a:gd name="connsiteY107" fmla="*/ 1935126 h 2573079"/>
              <a:gd name="connsiteX108" fmla="*/ 6725786 w 8097386"/>
              <a:gd name="connsiteY108" fmla="*/ 2009554 h 2573079"/>
              <a:gd name="connsiteX109" fmla="*/ 6864009 w 8097386"/>
              <a:gd name="connsiteY109" fmla="*/ 2041452 h 2573079"/>
              <a:gd name="connsiteX110" fmla="*/ 7129823 w 8097386"/>
              <a:gd name="connsiteY110" fmla="*/ 2083982 h 2573079"/>
              <a:gd name="connsiteX111" fmla="*/ 7342474 w 8097386"/>
              <a:gd name="connsiteY111" fmla="*/ 2094614 h 2573079"/>
              <a:gd name="connsiteX112" fmla="*/ 7533860 w 8097386"/>
              <a:gd name="connsiteY112" fmla="*/ 2094614 h 2573079"/>
              <a:gd name="connsiteX113" fmla="*/ 7799674 w 8097386"/>
              <a:gd name="connsiteY113" fmla="*/ 1956391 h 2573079"/>
              <a:gd name="connsiteX114" fmla="*/ 7948530 w 8097386"/>
              <a:gd name="connsiteY114" fmla="*/ 1903228 h 2573079"/>
              <a:gd name="connsiteX115" fmla="*/ 8076121 w 8097386"/>
              <a:gd name="connsiteY115" fmla="*/ 1765005 h 2573079"/>
              <a:gd name="connsiteX116" fmla="*/ 8097386 w 8097386"/>
              <a:gd name="connsiteY116" fmla="*/ 1520456 h 2573079"/>
              <a:gd name="connsiteX117" fmla="*/ 8086754 w 8097386"/>
              <a:gd name="connsiteY117" fmla="*/ 1382233 h 2573079"/>
              <a:gd name="connsiteX118" fmla="*/ 7902013 w 8097386"/>
              <a:gd name="connsiteY118" fmla="*/ 1265275 h 2573079"/>
              <a:gd name="connsiteX119" fmla="*/ 7927265 w 8097386"/>
              <a:gd name="connsiteY119" fmla="*/ 1084521 h 2573079"/>
              <a:gd name="connsiteX120" fmla="*/ 7852837 w 8097386"/>
              <a:gd name="connsiteY120" fmla="*/ 925033 h 2573079"/>
              <a:gd name="connsiteX121" fmla="*/ 7788377 w 8097386"/>
              <a:gd name="connsiteY121" fmla="*/ 853485 h 2573079"/>
              <a:gd name="connsiteX122" fmla="*/ 7746955 w 8097386"/>
              <a:gd name="connsiteY122" fmla="*/ 776842 h 2573079"/>
              <a:gd name="connsiteX123" fmla="*/ 7835559 w 8097386"/>
              <a:gd name="connsiteY123" fmla="*/ 674946 h 2573079"/>
              <a:gd name="connsiteX124" fmla="*/ 7703981 w 8097386"/>
              <a:gd name="connsiteY124" fmla="*/ 499731 h 2573079"/>
              <a:gd name="connsiteX125" fmla="*/ 7640186 w 8097386"/>
              <a:gd name="connsiteY125" fmla="*/ 425303 h 2573079"/>
              <a:gd name="connsiteX126" fmla="*/ 7587023 w 8097386"/>
              <a:gd name="connsiteY126" fmla="*/ 297712 h 2573079"/>
              <a:gd name="connsiteX127" fmla="*/ 7555126 w 8097386"/>
              <a:gd name="connsiteY127" fmla="*/ 191386 h 2573079"/>
              <a:gd name="connsiteX128" fmla="*/ 7555126 w 8097386"/>
              <a:gd name="connsiteY128" fmla="*/ 191386 h 2573079"/>
              <a:gd name="connsiteX129" fmla="*/ 7406270 w 8097386"/>
              <a:gd name="connsiteY129" fmla="*/ 116958 h 2573079"/>
              <a:gd name="connsiteX130" fmla="*/ 7353107 w 8097386"/>
              <a:gd name="connsiteY130" fmla="*/ 116958 h 2573079"/>
              <a:gd name="connsiteX0" fmla="*/ 7172354 w 8097386"/>
              <a:gd name="connsiteY0" fmla="*/ 0 h 2573079"/>
              <a:gd name="connsiteX1" fmla="*/ 7321209 w 8097386"/>
              <a:gd name="connsiteY1" fmla="*/ 148856 h 2573079"/>
              <a:gd name="connsiteX2" fmla="*/ 7342474 w 8097386"/>
              <a:gd name="connsiteY2" fmla="*/ 233917 h 2573079"/>
              <a:gd name="connsiteX3" fmla="*/ 7342474 w 8097386"/>
              <a:gd name="connsiteY3" fmla="*/ 350875 h 2573079"/>
              <a:gd name="connsiteX4" fmla="*/ 7427535 w 8097386"/>
              <a:gd name="connsiteY4" fmla="*/ 489098 h 2573079"/>
              <a:gd name="connsiteX5" fmla="*/ 7427535 w 8097386"/>
              <a:gd name="connsiteY5" fmla="*/ 616689 h 2573079"/>
              <a:gd name="connsiteX6" fmla="*/ 7363740 w 8097386"/>
              <a:gd name="connsiteY6" fmla="*/ 765545 h 2573079"/>
              <a:gd name="connsiteX7" fmla="*/ 7363740 w 8097386"/>
              <a:gd name="connsiteY7" fmla="*/ 946298 h 2573079"/>
              <a:gd name="connsiteX8" fmla="*/ 7353107 w 8097386"/>
              <a:gd name="connsiteY8" fmla="*/ 1095154 h 2573079"/>
              <a:gd name="connsiteX9" fmla="*/ 7363740 w 8097386"/>
              <a:gd name="connsiteY9" fmla="*/ 1190847 h 2573079"/>
              <a:gd name="connsiteX10" fmla="*/ 7385005 w 8097386"/>
              <a:gd name="connsiteY10" fmla="*/ 1371600 h 2573079"/>
              <a:gd name="connsiteX11" fmla="*/ 7432630 w 8097386"/>
              <a:gd name="connsiteY11" fmla="*/ 1579821 h 2573079"/>
              <a:gd name="connsiteX12" fmla="*/ 7278679 w 8097386"/>
              <a:gd name="connsiteY12" fmla="*/ 1679502 h 2573079"/>
              <a:gd name="connsiteX13" fmla="*/ 7023498 w 8097386"/>
              <a:gd name="connsiteY13" fmla="*/ 1616149 h 2573079"/>
              <a:gd name="connsiteX14" fmla="*/ 6789581 w 8097386"/>
              <a:gd name="connsiteY14" fmla="*/ 1562986 h 2573079"/>
              <a:gd name="connsiteX15" fmla="*/ 6459972 w 8097386"/>
              <a:gd name="connsiteY15" fmla="*/ 1446028 h 2573079"/>
              <a:gd name="connsiteX16" fmla="*/ 6130363 w 8097386"/>
              <a:gd name="connsiteY16" fmla="*/ 1371600 h 2573079"/>
              <a:gd name="connsiteX17" fmla="*/ 5960242 w 8097386"/>
              <a:gd name="connsiteY17" fmla="*/ 1339703 h 2573079"/>
              <a:gd name="connsiteX18" fmla="*/ 5566837 w 8097386"/>
              <a:gd name="connsiteY18" fmla="*/ 1371600 h 2573079"/>
              <a:gd name="connsiteX19" fmla="*/ 5417981 w 8097386"/>
              <a:gd name="connsiteY19" fmla="*/ 1371600 h 2573079"/>
              <a:gd name="connsiteX20" fmla="*/ 5322288 w 8097386"/>
              <a:gd name="connsiteY20" fmla="*/ 1339703 h 2573079"/>
              <a:gd name="connsiteX21" fmla="*/ 5290391 w 8097386"/>
              <a:gd name="connsiteY21" fmla="*/ 1297172 h 2573079"/>
              <a:gd name="connsiteX22" fmla="*/ 5279758 w 8097386"/>
              <a:gd name="connsiteY22" fmla="*/ 1105786 h 2573079"/>
              <a:gd name="connsiteX23" fmla="*/ 5141535 w 8097386"/>
              <a:gd name="connsiteY23" fmla="*/ 1084521 h 2573079"/>
              <a:gd name="connsiteX24" fmla="*/ 4971414 w 8097386"/>
              <a:gd name="connsiteY24" fmla="*/ 1041991 h 2573079"/>
              <a:gd name="connsiteX25" fmla="*/ 4854456 w 8097386"/>
              <a:gd name="connsiteY25" fmla="*/ 1010093 h 2573079"/>
              <a:gd name="connsiteX26" fmla="*/ 4705600 w 8097386"/>
              <a:gd name="connsiteY26" fmla="*/ 967563 h 2573079"/>
              <a:gd name="connsiteX27" fmla="*/ 4694967 w 8097386"/>
              <a:gd name="connsiteY27" fmla="*/ 925033 h 2573079"/>
              <a:gd name="connsiteX28" fmla="*/ 4652437 w 8097386"/>
              <a:gd name="connsiteY28" fmla="*/ 839972 h 2573079"/>
              <a:gd name="connsiteX29" fmla="*/ 4439786 w 8097386"/>
              <a:gd name="connsiteY29" fmla="*/ 786810 h 2573079"/>
              <a:gd name="connsiteX30" fmla="*/ 4301563 w 8097386"/>
              <a:gd name="connsiteY30" fmla="*/ 744279 h 2573079"/>
              <a:gd name="connsiteX31" fmla="*/ 4205870 w 8097386"/>
              <a:gd name="connsiteY31" fmla="*/ 754912 h 2573079"/>
              <a:gd name="connsiteX32" fmla="*/ 4120809 w 8097386"/>
              <a:gd name="connsiteY32" fmla="*/ 808075 h 2573079"/>
              <a:gd name="connsiteX33" fmla="*/ 4088912 w 8097386"/>
              <a:gd name="connsiteY33" fmla="*/ 861238 h 2573079"/>
              <a:gd name="connsiteX34" fmla="*/ 3982586 w 8097386"/>
              <a:gd name="connsiteY34" fmla="*/ 882503 h 2573079"/>
              <a:gd name="connsiteX35" fmla="*/ 3684874 w 8097386"/>
              <a:gd name="connsiteY35" fmla="*/ 861238 h 2573079"/>
              <a:gd name="connsiteX36" fmla="*/ 3493488 w 8097386"/>
              <a:gd name="connsiteY36" fmla="*/ 935665 h 2573079"/>
              <a:gd name="connsiteX37" fmla="*/ 3312735 w 8097386"/>
              <a:gd name="connsiteY37" fmla="*/ 1063256 h 2573079"/>
              <a:gd name="connsiteX38" fmla="*/ 3227674 w 8097386"/>
              <a:gd name="connsiteY38" fmla="*/ 1137684 h 2573079"/>
              <a:gd name="connsiteX39" fmla="*/ 3419060 w 8097386"/>
              <a:gd name="connsiteY39" fmla="*/ 1286540 h 2573079"/>
              <a:gd name="connsiteX40" fmla="*/ 3525386 w 8097386"/>
              <a:gd name="connsiteY40" fmla="*/ 1360968 h 2573079"/>
              <a:gd name="connsiteX41" fmla="*/ 3525386 w 8097386"/>
              <a:gd name="connsiteY41" fmla="*/ 1360968 h 2573079"/>
              <a:gd name="connsiteX42" fmla="*/ 3231957 w 8097386"/>
              <a:gd name="connsiteY42" fmla="*/ 1369681 h 2573079"/>
              <a:gd name="connsiteX43" fmla="*/ 3031858 w 8097386"/>
              <a:gd name="connsiteY43" fmla="*/ 1312531 h 2573079"/>
              <a:gd name="connsiteX44" fmla="*/ 2821570 w 8097386"/>
              <a:gd name="connsiteY44" fmla="*/ 1248588 h 2573079"/>
              <a:gd name="connsiteX45" fmla="*/ 2674929 w 8097386"/>
              <a:gd name="connsiteY45" fmla="*/ 1282405 h 2573079"/>
              <a:gd name="connsiteX46" fmla="*/ 2564469 w 8097386"/>
              <a:gd name="connsiteY46" fmla="*/ 1337635 h 2573079"/>
              <a:gd name="connsiteX47" fmla="*/ 2419600 w 8097386"/>
              <a:gd name="connsiteY47" fmla="*/ 1477926 h 2573079"/>
              <a:gd name="connsiteX48" fmla="*/ 2217581 w 8097386"/>
              <a:gd name="connsiteY48" fmla="*/ 1573619 h 2573079"/>
              <a:gd name="connsiteX49" fmla="*/ 1909237 w 8097386"/>
              <a:gd name="connsiteY49" fmla="*/ 1658679 h 2573079"/>
              <a:gd name="connsiteX50" fmla="*/ 1622158 w 8097386"/>
              <a:gd name="connsiteY50" fmla="*/ 1679945 h 2573079"/>
              <a:gd name="connsiteX51" fmla="*/ 1441405 w 8097386"/>
              <a:gd name="connsiteY51" fmla="*/ 1743740 h 2573079"/>
              <a:gd name="connsiteX52" fmla="*/ 1218121 w 8097386"/>
              <a:gd name="connsiteY52" fmla="*/ 1754372 h 2573079"/>
              <a:gd name="connsiteX53" fmla="*/ 1133060 w 8097386"/>
              <a:gd name="connsiteY53" fmla="*/ 1786270 h 2573079"/>
              <a:gd name="connsiteX54" fmla="*/ 37907 w 8097386"/>
              <a:gd name="connsiteY54" fmla="*/ 1275908 h 2573079"/>
              <a:gd name="connsiteX55" fmla="*/ 484474 w 8097386"/>
              <a:gd name="connsiteY55" fmla="*/ 2573079 h 2573079"/>
              <a:gd name="connsiteX56" fmla="*/ 1590260 w 8097386"/>
              <a:gd name="connsiteY56" fmla="*/ 2286000 h 2573079"/>
              <a:gd name="connsiteX57" fmla="*/ 2111256 w 8097386"/>
              <a:gd name="connsiteY57" fmla="*/ 2307265 h 2573079"/>
              <a:gd name="connsiteX58" fmla="*/ 2260112 w 8097386"/>
              <a:gd name="connsiteY58" fmla="*/ 2137145 h 2573079"/>
              <a:gd name="connsiteX59" fmla="*/ 2472763 w 8097386"/>
              <a:gd name="connsiteY59" fmla="*/ 1850065 h 2573079"/>
              <a:gd name="connsiteX60" fmla="*/ 2494028 w 8097386"/>
              <a:gd name="connsiteY60" fmla="*/ 1807535 h 2573079"/>
              <a:gd name="connsiteX61" fmla="*/ 2600354 w 8097386"/>
              <a:gd name="connsiteY61" fmla="*/ 1733107 h 2573079"/>
              <a:gd name="connsiteX62" fmla="*/ 2685414 w 8097386"/>
              <a:gd name="connsiteY62" fmla="*/ 1690577 h 2573079"/>
              <a:gd name="connsiteX63" fmla="*/ 2632251 w 8097386"/>
              <a:gd name="connsiteY63" fmla="*/ 1584252 h 2573079"/>
              <a:gd name="connsiteX64" fmla="*/ 2693831 w 8097386"/>
              <a:gd name="connsiteY64" fmla="*/ 1543493 h 2573079"/>
              <a:gd name="connsiteX65" fmla="*/ 2759841 w 8097386"/>
              <a:gd name="connsiteY65" fmla="*/ 1467293 h 2573079"/>
              <a:gd name="connsiteX66" fmla="*/ 2770474 w 8097386"/>
              <a:gd name="connsiteY66" fmla="*/ 1460353 h 2573079"/>
              <a:gd name="connsiteX67" fmla="*/ 2936460 w 8097386"/>
              <a:gd name="connsiteY67" fmla="*/ 1390503 h 2573079"/>
              <a:gd name="connsiteX68" fmla="*/ 3131981 w 8097386"/>
              <a:gd name="connsiteY68" fmla="*/ 1435396 h 2573079"/>
              <a:gd name="connsiteX69" fmla="*/ 3280837 w 8097386"/>
              <a:gd name="connsiteY69" fmla="*/ 1467293 h 2573079"/>
              <a:gd name="connsiteX70" fmla="*/ 3419060 w 8097386"/>
              <a:gd name="connsiteY70" fmla="*/ 1499191 h 2573079"/>
              <a:gd name="connsiteX71" fmla="*/ 3567916 w 8097386"/>
              <a:gd name="connsiteY71" fmla="*/ 1499191 h 2573079"/>
              <a:gd name="connsiteX72" fmla="*/ 3663609 w 8097386"/>
              <a:gd name="connsiteY72" fmla="*/ 1477926 h 2573079"/>
              <a:gd name="connsiteX73" fmla="*/ 3684874 w 8097386"/>
              <a:gd name="connsiteY73" fmla="*/ 1403498 h 2573079"/>
              <a:gd name="connsiteX74" fmla="*/ 3674242 w 8097386"/>
              <a:gd name="connsiteY74" fmla="*/ 1329070 h 2573079"/>
              <a:gd name="connsiteX75" fmla="*/ 3599814 w 8097386"/>
              <a:gd name="connsiteY75" fmla="*/ 1275907 h 2573079"/>
              <a:gd name="connsiteX76" fmla="*/ 3429693 w 8097386"/>
              <a:gd name="connsiteY76" fmla="*/ 1222745 h 2573079"/>
              <a:gd name="connsiteX77" fmla="*/ 3334000 w 8097386"/>
              <a:gd name="connsiteY77" fmla="*/ 1158949 h 2573079"/>
              <a:gd name="connsiteX78" fmla="*/ 3450958 w 8097386"/>
              <a:gd name="connsiteY78" fmla="*/ 1105786 h 2573079"/>
              <a:gd name="connsiteX79" fmla="*/ 3578549 w 8097386"/>
              <a:gd name="connsiteY79" fmla="*/ 1063256 h 2573079"/>
              <a:gd name="connsiteX80" fmla="*/ 3674242 w 8097386"/>
              <a:gd name="connsiteY80" fmla="*/ 978196 h 2573079"/>
              <a:gd name="connsiteX81" fmla="*/ 3854995 w 8097386"/>
              <a:gd name="connsiteY81" fmla="*/ 935665 h 2573079"/>
              <a:gd name="connsiteX82" fmla="*/ 3971954 w 8097386"/>
              <a:gd name="connsiteY82" fmla="*/ 946298 h 2573079"/>
              <a:gd name="connsiteX83" fmla="*/ 4099544 w 8097386"/>
              <a:gd name="connsiteY83" fmla="*/ 946298 h 2573079"/>
              <a:gd name="connsiteX84" fmla="*/ 4205870 w 8097386"/>
              <a:gd name="connsiteY84" fmla="*/ 850605 h 2573079"/>
              <a:gd name="connsiteX85" fmla="*/ 4375991 w 8097386"/>
              <a:gd name="connsiteY85" fmla="*/ 818707 h 2573079"/>
              <a:gd name="connsiteX86" fmla="*/ 4514214 w 8097386"/>
              <a:gd name="connsiteY86" fmla="*/ 829340 h 2573079"/>
              <a:gd name="connsiteX87" fmla="*/ 4567377 w 8097386"/>
              <a:gd name="connsiteY87" fmla="*/ 871870 h 2573079"/>
              <a:gd name="connsiteX88" fmla="*/ 4546112 w 8097386"/>
              <a:gd name="connsiteY88" fmla="*/ 956931 h 2573079"/>
              <a:gd name="connsiteX89" fmla="*/ 4641805 w 8097386"/>
              <a:gd name="connsiteY89" fmla="*/ 1020726 h 2573079"/>
              <a:gd name="connsiteX90" fmla="*/ 4875721 w 8097386"/>
              <a:gd name="connsiteY90" fmla="*/ 1084521 h 2573079"/>
              <a:gd name="connsiteX91" fmla="*/ 5024577 w 8097386"/>
              <a:gd name="connsiteY91" fmla="*/ 1137684 h 2573079"/>
              <a:gd name="connsiteX92" fmla="*/ 5130902 w 8097386"/>
              <a:gd name="connsiteY92" fmla="*/ 1190847 h 2573079"/>
              <a:gd name="connsiteX93" fmla="*/ 5120270 w 8097386"/>
              <a:gd name="connsiteY93" fmla="*/ 1297172 h 2573079"/>
              <a:gd name="connsiteX94" fmla="*/ 5120270 w 8097386"/>
              <a:gd name="connsiteY94" fmla="*/ 1360968 h 2573079"/>
              <a:gd name="connsiteX95" fmla="*/ 5205330 w 8097386"/>
              <a:gd name="connsiteY95" fmla="*/ 1414131 h 2573079"/>
              <a:gd name="connsiteX96" fmla="*/ 5375451 w 8097386"/>
              <a:gd name="connsiteY96" fmla="*/ 1488558 h 2573079"/>
              <a:gd name="connsiteX97" fmla="*/ 5545572 w 8097386"/>
              <a:gd name="connsiteY97" fmla="*/ 1499191 h 2573079"/>
              <a:gd name="connsiteX98" fmla="*/ 5705060 w 8097386"/>
              <a:gd name="connsiteY98" fmla="*/ 1509824 h 2573079"/>
              <a:gd name="connsiteX99" fmla="*/ 5832651 w 8097386"/>
              <a:gd name="connsiteY99" fmla="*/ 1509824 h 2573079"/>
              <a:gd name="connsiteX100" fmla="*/ 5970874 w 8097386"/>
              <a:gd name="connsiteY100" fmla="*/ 1509824 h 2573079"/>
              <a:gd name="connsiteX101" fmla="*/ 6109098 w 8097386"/>
              <a:gd name="connsiteY101" fmla="*/ 1531089 h 2573079"/>
              <a:gd name="connsiteX102" fmla="*/ 6226056 w 8097386"/>
              <a:gd name="connsiteY102" fmla="*/ 1541721 h 2573079"/>
              <a:gd name="connsiteX103" fmla="*/ 6332381 w 8097386"/>
              <a:gd name="connsiteY103" fmla="*/ 1562986 h 2573079"/>
              <a:gd name="connsiteX104" fmla="*/ 6428074 w 8097386"/>
              <a:gd name="connsiteY104" fmla="*/ 1584252 h 2573079"/>
              <a:gd name="connsiteX105" fmla="*/ 6502502 w 8097386"/>
              <a:gd name="connsiteY105" fmla="*/ 1637414 h 2573079"/>
              <a:gd name="connsiteX106" fmla="*/ 6502502 w 8097386"/>
              <a:gd name="connsiteY106" fmla="*/ 1754372 h 2573079"/>
              <a:gd name="connsiteX107" fmla="*/ 6534400 w 8097386"/>
              <a:gd name="connsiteY107" fmla="*/ 1935126 h 2573079"/>
              <a:gd name="connsiteX108" fmla="*/ 6725786 w 8097386"/>
              <a:gd name="connsiteY108" fmla="*/ 2009554 h 2573079"/>
              <a:gd name="connsiteX109" fmla="*/ 6864009 w 8097386"/>
              <a:gd name="connsiteY109" fmla="*/ 2041452 h 2573079"/>
              <a:gd name="connsiteX110" fmla="*/ 7129823 w 8097386"/>
              <a:gd name="connsiteY110" fmla="*/ 2083982 h 2573079"/>
              <a:gd name="connsiteX111" fmla="*/ 7342474 w 8097386"/>
              <a:gd name="connsiteY111" fmla="*/ 2094614 h 2573079"/>
              <a:gd name="connsiteX112" fmla="*/ 7533860 w 8097386"/>
              <a:gd name="connsiteY112" fmla="*/ 2094614 h 2573079"/>
              <a:gd name="connsiteX113" fmla="*/ 7799674 w 8097386"/>
              <a:gd name="connsiteY113" fmla="*/ 1956391 h 2573079"/>
              <a:gd name="connsiteX114" fmla="*/ 7948530 w 8097386"/>
              <a:gd name="connsiteY114" fmla="*/ 1903228 h 2573079"/>
              <a:gd name="connsiteX115" fmla="*/ 8076121 w 8097386"/>
              <a:gd name="connsiteY115" fmla="*/ 1765005 h 2573079"/>
              <a:gd name="connsiteX116" fmla="*/ 8097386 w 8097386"/>
              <a:gd name="connsiteY116" fmla="*/ 1520456 h 2573079"/>
              <a:gd name="connsiteX117" fmla="*/ 8086754 w 8097386"/>
              <a:gd name="connsiteY117" fmla="*/ 1382233 h 2573079"/>
              <a:gd name="connsiteX118" fmla="*/ 7902013 w 8097386"/>
              <a:gd name="connsiteY118" fmla="*/ 1265275 h 2573079"/>
              <a:gd name="connsiteX119" fmla="*/ 7927265 w 8097386"/>
              <a:gd name="connsiteY119" fmla="*/ 1084521 h 2573079"/>
              <a:gd name="connsiteX120" fmla="*/ 7852837 w 8097386"/>
              <a:gd name="connsiteY120" fmla="*/ 925033 h 2573079"/>
              <a:gd name="connsiteX121" fmla="*/ 7788377 w 8097386"/>
              <a:gd name="connsiteY121" fmla="*/ 853485 h 2573079"/>
              <a:gd name="connsiteX122" fmla="*/ 7746955 w 8097386"/>
              <a:gd name="connsiteY122" fmla="*/ 776842 h 2573079"/>
              <a:gd name="connsiteX123" fmla="*/ 7835559 w 8097386"/>
              <a:gd name="connsiteY123" fmla="*/ 674946 h 2573079"/>
              <a:gd name="connsiteX124" fmla="*/ 7703981 w 8097386"/>
              <a:gd name="connsiteY124" fmla="*/ 499731 h 2573079"/>
              <a:gd name="connsiteX125" fmla="*/ 7640186 w 8097386"/>
              <a:gd name="connsiteY125" fmla="*/ 425303 h 2573079"/>
              <a:gd name="connsiteX126" fmla="*/ 7587023 w 8097386"/>
              <a:gd name="connsiteY126" fmla="*/ 297712 h 2573079"/>
              <a:gd name="connsiteX127" fmla="*/ 7555126 w 8097386"/>
              <a:gd name="connsiteY127" fmla="*/ 191386 h 2573079"/>
              <a:gd name="connsiteX128" fmla="*/ 7555126 w 8097386"/>
              <a:gd name="connsiteY128" fmla="*/ 191386 h 2573079"/>
              <a:gd name="connsiteX129" fmla="*/ 7406270 w 8097386"/>
              <a:gd name="connsiteY129" fmla="*/ 116958 h 2573079"/>
              <a:gd name="connsiteX130" fmla="*/ 7353107 w 8097386"/>
              <a:gd name="connsiteY130" fmla="*/ 116958 h 2573079"/>
              <a:gd name="connsiteX0" fmla="*/ 7172354 w 8097386"/>
              <a:gd name="connsiteY0" fmla="*/ 0 h 2573079"/>
              <a:gd name="connsiteX1" fmla="*/ 7321209 w 8097386"/>
              <a:gd name="connsiteY1" fmla="*/ 148856 h 2573079"/>
              <a:gd name="connsiteX2" fmla="*/ 7342474 w 8097386"/>
              <a:gd name="connsiteY2" fmla="*/ 233917 h 2573079"/>
              <a:gd name="connsiteX3" fmla="*/ 7342474 w 8097386"/>
              <a:gd name="connsiteY3" fmla="*/ 350875 h 2573079"/>
              <a:gd name="connsiteX4" fmla="*/ 7427535 w 8097386"/>
              <a:gd name="connsiteY4" fmla="*/ 489098 h 2573079"/>
              <a:gd name="connsiteX5" fmla="*/ 7427535 w 8097386"/>
              <a:gd name="connsiteY5" fmla="*/ 616689 h 2573079"/>
              <a:gd name="connsiteX6" fmla="*/ 7363740 w 8097386"/>
              <a:gd name="connsiteY6" fmla="*/ 765545 h 2573079"/>
              <a:gd name="connsiteX7" fmla="*/ 7363740 w 8097386"/>
              <a:gd name="connsiteY7" fmla="*/ 946298 h 2573079"/>
              <a:gd name="connsiteX8" fmla="*/ 7353107 w 8097386"/>
              <a:gd name="connsiteY8" fmla="*/ 1095154 h 2573079"/>
              <a:gd name="connsiteX9" fmla="*/ 7363740 w 8097386"/>
              <a:gd name="connsiteY9" fmla="*/ 1190847 h 2573079"/>
              <a:gd name="connsiteX10" fmla="*/ 7451680 w 8097386"/>
              <a:gd name="connsiteY10" fmla="*/ 1371600 h 2573079"/>
              <a:gd name="connsiteX11" fmla="*/ 7432630 w 8097386"/>
              <a:gd name="connsiteY11" fmla="*/ 1579821 h 2573079"/>
              <a:gd name="connsiteX12" fmla="*/ 7278679 w 8097386"/>
              <a:gd name="connsiteY12" fmla="*/ 1679502 h 2573079"/>
              <a:gd name="connsiteX13" fmla="*/ 7023498 w 8097386"/>
              <a:gd name="connsiteY13" fmla="*/ 1616149 h 2573079"/>
              <a:gd name="connsiteX14" fmla="*/ 6789581 w 8097386"/>
              <a:gd name="connsiteY14" fmla="*/ 1562986 h 2573079"/>
              <a:gd name="connsiteX15" fmla="*/ 6459972 w 8097386"/>
              <a:gd name="connsiteY15" fmla="*/ 1446028 h 2573079"/>
              <a:gd name="connsiteX16" fmla="*/ 6130363 w 8097386"/>
              <a:gd name="connsiteY16" fmla="*/ 1371600 h 2573079"/>
              <a:gd name="connsiteX17" fmla="*/ 5960242 w 8097386"/>
              <a:gd name="connsiteY17" fmla="*/ 1339703 h 2573079"/>
              <a:gd name="connsiteX18" fmla="*/ 5566837 w 8097386"/>
              <a:gd name="connsiteY18" fmla="*/ 1371600 h 2573079"/>
              <a:gd name="connsiteX19" fmla="*/ 5417981 w 8097386"/>
              <a:gd name="connsiteY19" fmla="*/ 1371600 h 2573079"/>
              <a:gd name="connsiteX20" fmla="*/ 5322288 w 8097386"/>
              <a:gd name="connsiteY20" fmla="*/ 1339703 h 2573079"/>
              <a:gd name="connsiteX21" fmla="*/ 5290391 w 8097386"/>
              <a:gd name="connsiteY21" fmla="*/ 1297172 h 2573079"/>
              <a:gd name="connsiteX22" fmla="*/ 5279758 w 8097386"/>
              <a:gd name="connsiteY22" fmla="*/ 1105786 h 2573079"/>
              <a:gd name="connsiteX23" fmla="*/ 5141535 w 8097386"/>
              <a:gd name="connsiteY23" fmla="*/ 1084521 h 2573079"/>
              <a:gd name="connsiteX24" fmla="*/ 4971414 w 8097386"/>
              <a:gd name="connsiteY24" fmla="*/ 1041991 h 2573079"/>
              <a:gd name="connsiteX25" fmla="*/ 4854456 w 8097386"/>
              <a:gd name="connsiteY25" fmla="*/ 1010093 h 2573079"/>
              <a:gd name="connsiteX26" fmla="*/ 4705600 w 8097386"/>
              <a:gd name="connsiteY26" fmla="*/ 967563 h 2573079"/>
              <a:gd name="connsiteX27" fmla="*/ 4694967 w 8097386"/>
              <a:gd name="connsiteY27" fmla="*/ 925033 h 2573079"/>
              <a:gd name="connsiteX28" fmla="*/ 4652437 w 8097386"/>
              <a:gd name="connsiteY28" fmla="*/ 839972 h 2573079"/>
              <a:gd name="connsiteX29" fmla="*/ 4439786 w 8097386"/>
              <a:gd name="connsiteY29" fmla="*/ 786810 h 2573079"/>
              <a:gd name="connsiteX30" fmla="*/ 4301563 w 8097386"/>
              <a:gd name="connsiteY30" fmla="*/ 744279 h 2573079"/>
              <a:gd name="connsiteX31" fmla="*/ 4205870 w 8097386"/>
              <a:gd name="connsiteY31" fmla="*/ 754912 h 2573079"/>
              <a:gd name="connsiteX32" fmla="*/ 4120809 w 8097386"/>
              <a:gd name="connsiteY32" fmla="*/ 808075 h 2573079"/>
              <a:gd name="connsiteX33" fmla="*/ 4088912 w 8097386"/>
              <a:gd name="connsiteY33" fmla="*/ 861238 h 2573079"/>
              <a:gd name="connsiteX34" fmla="*/ 3982586 w 8097386"/>
              <a:gd name="connsiteY34" fmla="*/ 882503 h 2573079"/>
              <a:gd name="connsiteX35" fmla="*/ 3684874 w 8097386"/>
              <a:gd name="connsiteY35" fmla="*/ 861238 h 2573079"/>
              <a:gd name="connsiteX36" fmla="*/ 3493488 w 8097386"/>
              <a:gd name="connsiteY36" fmla="*/ 935665 h 2573079"/>
              <a:gd name="connsiteX37" fmla="*/ 3312735 w 8097386"/>
              <a:gd name="connsiteY37" fmla="*/ 1063256 h 2573079"/>
              <a:gd name="connsiteX38" fmla="*/ 3227674 w 8097386"/>
              <a:gd name="connsiteY38" fmla="*/ 1137684 h 2573079"/>
              <a:gd name="connsiteX39" fmla="*/ 3419060 w 8097386"/>
              <a:gd name="connsiteY39" fmla="*/ 1286540 h 2573079"/>
              <a:gd name="connsiteX40" fmla="*/ 3525386 w 8097386"/>
              <a:gd name="connsiteY40" fmla="*/ 1360968 h 2573079"/>
              <a:gd name="connsiteX41" fmla="*/ 3525386 w 8097386"/>
              <a:gd name="connsiteY41" fmla="*/ 1360968 h 2573079"/>
              <a:gd name="connsiteX42" fmla="*/ 3231957 w 8097386"/>
              <a:gd name="connsiteY42" fmla="*/ 1369681 h 2573079"/>
              <a:gd name="connsiteX43" fmla="*/ 3031858 w 8097386"/>
              <a:gd name="connsiteY43" fmla="*/ 1312531 h 2573079"/>
              <a:gd name="connsiteX44" fmla="*/ 2821570 w 8097386"/>
              <a:gd name="connsiteY44" fmla="*/ 1248588 h 2573079"/>
              <a:gd name="connsiteX45" fmla="*/ 2674929 w 8097386"/>
              <a:gd name="connsiteY45" fmla="*/ 1282405 h 2573079"/>
              <a:gd name="connsiteX46" fmla="*/ 2564469 w 8097386"/>
              <a:gd name="connsiteY46" fmla="*/ 1337635 h 2573079"/>
              <a:gd name="connsiteX47" fmla="*/ 2419600 w 8097386"/>
              <a:gd name="connsiteY47" fmla="*/ 1477926 h 2573079"/>
              <a:gd name="connsiteX48" fmla="*/ 2217581 w 8097386"/>
              <a:gd name="connsiteY48" fmla="*/ 1573619 h 2573079"/>
              <a:gd name="connsiteX49" fmla="*/ 1909237 w 8097386"/>
              <a:gd name="connsiteY49" fmla="*/ 1658679 h 2573079"/>
              <a:gd name="connsiteX50" fmla="*/ 1622158 w 8097386"/>
              <a:gd name="connsiteY50" fmla="*/ 1679945 h 2573079"/>
              <a:gd name="connsiteX51" fmla="*/ 1441405 w 8097386"/>
              <a:gd name="connsiteY51" fmla="*/ 1743740 h 2573079"/>
              <a:gd name="connsiteX52" fmla="*/ 1218121 w 8097386"/>
              <a:gd name="connsiteY52" fmla="*/ 1754372 h 2573079"/>
              <a:gd name="connsiteX53" fmla="*/ 1133060 w 8097386"/>
              <a:gd name="connsiteY53" fmla="*/ 1786270 h 2573079"/>
              <a:gd name="connsiteX54" fmla="*/ 37907 w 8097386"/>
              <a:gd name="connsiteY54" fmla="*/ 1275908 h 2573079"/>
              <a:gd name="connsiteX55" fmla="*/ 484474 w 8097386"/>
              <a:gd name="connsiteY55" fmla="*/ 2573079 h 2573079"/>
              <a:gd name="connsiteX56" fmla="*/ 1590260 w 8097386"/>
              <a:gd name="connsiteY56" fmla="*/ 2286000 h 2573079"/>
              <a:gd name="connsiteX57" fmla="*/ 2111256 w 8097386"/>
              <a:gd name="connsiteY57" fmla="*/ 2307265 h 2573079"/>
              <a:gd name="connsiteX58" fmla="*/ 2260112 w 8097386"/>
              <a:gd name="connsiteY58" fmla="*/ 2137145 h 2573079"/>
              <a:gd name="connsiteX59" fmla="*/ 2472763 w 8097386"/>
              <a:gd name="connsiteY59" fmla="*/ 1850065 h 2573079"/>
              <a:gd name="connsiteX60" fmla="*/ 2494028 w 8097386"/>
              <a:gd name="connsiteY60" fmla="*/ 1807535 h 2573079"/>
              <a:gd name="connsiteX61" fmla="*/ 2600354 w 8097386"/>
              <a:gd name="connsiteY61" fmla="*/ 1733107 h 2573079"/>
              <a:gd name="connsiteX62" fmla="*/ 2685414 w 8097386"/>
              <a:gd name="connsiteY62" fmla="*/ 1690577 h 2573079"/>
              <a:gd name="connsiteX63" fmla="*/ 2632251 w 8097386"/>
              <a:gd name="connsiteY63" fmla="*/ 1584252 h 2573079"/>
              <a:gd name="connsiteX64" fmla="*/ 2693831 w 8097386"/>
              <a:gd name="connsiteY64" fmla="*/ 1543493 h 2573079"/>
              <a:gd name="connsiteX65" fmla="*/ 2759841 w 8097386"/>
              <a:gd name="connsiteY65" fmla="*/ 1467293 h 2573079"/>
              <a:gd name="connsiteX66" fmla="*/ 2770474 w 8097386"/>
              <a:gd name="connsiteY66" fmla="*/ 1460353 h 2573079"/>
              <a:gd name="connsiteX67" fmla="*/ 2936460 w 8097386"/>
              <a:gd name="connsiteY67" fmla="*/ 1390503 h 2573079"/>
              <a:gd name="connsiteX68" fmla="*/ 3131981 w 8097386"/>
              <a:gd name="connsiteY68" fmla="*/ 1435396 h 2573079"/>
              <a:gd name="connsiteX69" fmla="*/ 3280837 w 8097386"/>
              <a:gd name="connsiteY69" fmla="*/ 1467293 h 2573079"/>
              <a:gd name="connsiteX70" fmla="*/ 3419060 w 8097386"/>
              <a:gd name="connsiteY70" fmla="*/ 1499191 h 2573079"/>
              <a:gd name="connsiteX71" fmla="*/ 3567916 w 8097386"/>
              <a:gd name="connsiteY71" fmla="*/ 1499191 h 2573079"/>
              <a:gd name="connsiteX72" fmla="*/ 3663609 w 8097386"/>
              <a:gd name="connsiteY72" fmla="*/ 1477926 h 2573079"/>
              <a:gd name="connsiteX73" fmla="*/ 3684874 w 8097386"/>
              <a:gd name="connsiteY73" fmla="*/ 1403498 h 2573079"/>
              <a:gd name="connsiteX74" fmla="*/ 3674242 w 8097386"/>
              <a:gd name="connsiteY74" fmla="*/ 1329070 h 2573079"/>
              <a:gd name="connsiteX75" fmla="*/ 3599814 w 8097386"/>
              <a:gd name="connsiteY75" fmla="*/ 1275907 h 2573079"/>
              <a:gd name="connsiteX76" fmla="*/ 3429693 w 8097386"/>
              <a:gd name="connsiteY76" fmla="*/ 1222745 h 2573079"/>
              <a:gd name="connsiteX77" fmla="*/ 3334000 w 8097386"/>
              <a:gd name="connsiteY77" fmla="*/ 1158949 h 2573079"/>
              <a:gd name="connsiteX78" fmla="*/ 3450958 w 8097386"/>
              <a:gd name="connsiteY78" fmla="*/ 1105786 h 2573079"/>
              <a:gd name="connsiteX79" fmla="*/ 3578549 w 8097386"/>
              <a:gd name="connsiteY79" fmla="*/ 1063256 h 2573079"/>
              <a:gd name="connsiteX80" fmla="*/ 3674242 w 8097386"/>
              <a:gd name="connsiteY80" fmla="*/ 978196 h 2573079"/>
              <a:gd name="connsiteX81" fmla="*/ 3854995 w 8097386"/>
              <a:gd name="connsiteY81" fmla="*/ 935665 h 2573079"/>
              <a:gd name="connsiteX82" fmla="*/ 3971954 w 8097386"/>
              <a:gd name="connsiteY82" fmla="*/ 946298 h 2573079"/>
              <a:gd name="connsiteX83" fmla="*/ 4099544 w 8097386"/>
              <a:gd name="connsiteY83" fmla="*/ 946298 h 2573079"/>
              <a:gd name="connsiteX84" fmla="*/ 4205870 w 8097386"/>
              <a:gd name="connsiteY84" fmla="*/ 850605 h 2573079"/>
              <a:gd name="connsiteX85" fmla="*/ 4375991 w 8097386"/>
              <a:gd name="connsiteY85" fmla="*/ 818707 h 2573079"/>
              <a:gd name="connsiteX86" fmla="*/ 4514214 w 8097386"/>
              <a:gd name="connsiteY86" fmla="*/ 829340 h 2573079"/>
              <a:gd name="connsiteX87" fmla="*/ 4567377 w 8097386"/>
              <a:gd name="connsiteY87" fmla="*/ 871870 h 2573079"/>
              <a:gd name="connsiteX88" fmla="*/ 4546112 w 8097386"/>
              <a:gd name="connsiteY88" fmla="*/ 956931 h 2573079"/>
              <a:gd name="connsiteX89" fmla="*/ 4641805 w 8097386"/>
              <a:gd name="connsiteY89" fmla="*/ 1020726 h 2573079"/>
              <a:gd name="connsiteX90" fmla="*/ 4875721 w 8097386"/>
              <a:gd name="connsiteY90" fmla="*/ 1084521 h 2573079"/>
              <a:gd name="connsiteX91" fmla="*/ 5024577 w 8097386"/>
              <a:gd name="connsiteY91" fmla="*/ 1137684 h 2573079"/>
              <a:gd name="connsiteX92" fmla="*/ 5130902 w 8097386"/>
              <a:gd name="connsiteY92" fmla="*/ 1190847 h 2573079"/>
              <a:gd name="connsiteX93" fmla="*/ 5120270 w 8097386"/>
              <a:gd name="connsiteY93" fmla="*/ 1297172 h 2573079"/>
              <a:gd name="connsiteX94" fmla="*/ 5120270 w 8097386"/>
              <a:gd name="connsiteY94" fmla="*/ 1360968 h 2573079"/>
              <a:gd name="connsiteX95" fmla="*/ 5205330 w 8097386"/>
              <a:gd name="connsiteY95" fmla="*/ 1414131 h 2573079"/>
              <a:gd name="connsiteX96" fmla="*/ 5375451 w 8097386"/>
              <a:gd name="connsiteY96" fmla="*/ 1488558 h 2573079"/>
              <a:gd name="connsiteX97" fmla="*/ 5545572 w 8097386"/>
              <a:gd name="connsiteY97" fmla="*/ 1499191 h 2573079"/>
              <a:gd name="connsiteX98" fmla="*/ 5705060 w 8097386"/>
              <a:gd name="connsiteY98" fmla="*/ 1509824 h 2573079"/>
              <a:gd name="connsiteX99" fmla="*/ 5832651 w 8097386"/>
              <a:gd name="connsiteY99" fmla="*/ 1509824 h 2573079"/>
              <a:gd name="connsiteX100" fmla="*/ 5970874 w 8097386"/>
              <a:gd name="connsiteY100" fmla="*/ 1509824 h 2573079"/>
              <a:gd name="connsiteX101" fmla="*/ 6109098 w 8097386"/>
              <a:gd name="connsiteY101" fmla="*/ 1531089 h 2573079"/>
              <a:gd name="connsiteX102" fmla="*/ 6226056 w 8097386"/>
              <a:gd name="connsiteY102" fmla="*/ 1541721 h 2573079"/>
              <a:gd name="connsiteX103" fmla="*/ 6332381 w 8097386"/>
              <a:gd name="connsiteY103" fmla="*/ 1562986 h 2573079"/>
              <a:gd name="connsiteX104" fmla="*/ 6428074 w 8097386"/>
              <a:gd name="connsiteY104" fmla="*/ 1584252 h 2573079"/>
              <a:gd name="connsiteX105" fmla="*/ 6502502 w 8097386"/>
              <a:gd name="connsiteY105" fmla="*/ 1637414 h 2573079"/>
              <a:gd name="connsiteX106" fmla="*/ 6502502 w 8097386"/>
              <a:gd name="connsiteY106" fmla="*/ 1754372 h 2573079"/>
              <a:gd name="connsiteX107" fmla="*/ 6534400 w 8097386"/>
              <a:gd name="connsiteY107" fmla="*/ 1935126 h 2573079"/>
              <a:gd name="connsiteX108" fmla="*/ 6725786 w 8097386"/>
              <a:gd name="connsiteY108" fmla="*/ 2009554 h 2573079"/>
              <a:gd name="connsiteX109" fmla="*/ 6864009 w 8097386"/>
              <a:gd name="connsiteY109" fmla="*/ 2041452 h 2573079"/>
              <a:gd name="connsiteX110" fmla="*/ 7129823 w 8097386"/>
              <a:gd name="connsiteY110" fmla="*/ 2083982 h 2573079"/>
              <a:gd name="connsiteX111" fmla="*/ 7342474 w 8097386"/>
              <a:gd name="connsiteY111" fmla="*/ 2094614 h 2573079"/>
              <a:gd name="connsiteX112" fmla="*/ 7533860 w 8097386"/>
              <a:gd name="connsiteY112" fmla="*/ 2094614 h 2573079"/>
              <a:gd name="connsiteX113" fmla="*/ 7799674 w 8097386"/>
              <a:gd name="connsiteY113" fmla="*/ 1956391 h 2573079"/>
              <a:gd name="connsiteX114" fmla="*/ 7948530 w 8097386"/>
              <a:gd name="connsiteY114" fmla="*/ 1903228 h 2573079"/>
              <a:gd name="connsiteX115" fmla="*/ 8076121 w 8097386"/>
              <a:gd name="connsiteY115" fmla="*/ 1765005 h 2573079"/>
              <a:gd name="connsiteX116" fmla="*/ 8097386 w 8097386"/>
              <a:gd name="connsiteY116" fmla="*/ 1520456 h 2573079"/>
              <a:gd name="connsiteX117" fmla="*/ 8086754 w 8097386"/>
              <a:gd name="connsiteY117" fmla="*/ 1382233 h 2573079"/>
              <a:gd name="connsiteX118" fmla="*/ 7902013 w 8097386"/>
              <a:gd name="connsiteY118" fmla="*/ 1265275 h 2573079"/>
              <a:gd name="connsiteX119" fmla="*/ 7927265 w 8097386"/>
              <a:gd name="connsiteY119" fmla="*/ 1084521 h 2573079"/>
              <a:gd name="connsiteX120" fmla="*/ 7852837 w 8097386"/>
              <a:gd name="connsiteY120" fmla="*/ 925033 h 2573079"/>
              <a:gd name="connsiteX121" fmla="*/ 7788377 w 8097386"/>
              <a:gd name="connsiteY121" fmla="*/ 853485 h 2573079"/>
              <a:gd name="connsiteX122" fmla="*/ 7746955 w 8097386"/>
              <a:gd name="connsiteY122" fmla="*/ 776842 h 2573079"/>
              <a:gd name="connsiteX123" fmla="*/ 7835559 w 8097386"/>
              <a:gd name="connsiteY123" fmla="*/ 674946 h 2573079"/>
              <a:gd name="connsiteX124" fmla="*/ 7703981 w 8097386"/>
              <a:gd name="connsiteY124" fmla="*/ 499731 h 2573079"/>
              <a:gd name="connsiteX125" fmla="*/ 7640186 w 8097386"/>
              <a:gd name="connsiteY125" fmla="*/ 425303 h 2573079"/>
              <a:gd name="connsiteX126" fmla="*/ 7587023 w 8097386"/>
              <a:gd name="connsiteY126" fmla="*/ 297712 h 2573079"/>
              <a:gd name="connsiteX127" fmla="*/ 7555126 w 8097386"/>
              <a:gd name="connsiteY127" fmla="*/ 191386 h 2573079"/>
              <a:gd name="connsiteX128" fmla="*/ 7555126 w 8097386"/>
              <a:gd name="connsiteY128" fmla="*/ 191386 h 2573079"/>
              <a:gd name="connsiteX129" fmla="*/ 7406270 w 8097386"/>
              <a:gd name="connsiteY129" fmla="*/ 116958 h 2573079"/>
              <a:gd name="connsiteX130" fmla="*/ 7353107 w 8097386"/>
              <a:gd name="connsiteY130" fmla="*/ 116958 h 2573079"/>
              <a:gd name="connsiteX0" fmla="*/ 7172354 w 8097386"/>
              <a:gd name="connsiteY0" fmla="*/ 0 h 2573079"/>
              <a:gd name="connsiteX1" fmla="*/ 7321209 w 8097386"/>
              <a:gd name="connsiteY1" fmla="*/ 148856 h 2573079"/>
              <a:gd name="connsiteX2" fmla="*/ 7342474 w 8097386"/>
              <a:gd name="connsiteY2" fmla="*/ 233917 h 2573079"/>
              <a:gd name="connsiteX3" fmla="*/ 7342474 w 8097386"/>
              <a:gd name="connsiteY3" fmla="*/ 350875 h 2573079"/>
              <a:gd name="connsiteX4" fmla="*/ 7427535 w 8097386"/>
              <a:gd name="connsiteY4" fmla="*/ 489098 h 2573079"/>
              <a:gd name="connsiteX5" fmla="*/ 7427535 w 8097386"/>
              <a:gd name="connsiteY5" fmla="*/ 616689 h 2573079"/>
              <a:gd name="connsiteX6" fmla="*/ 7363740 w 8097386"/>
              <a:gd name="connsiteY6" fmla="*/ 765545 h 2573079"/>
              <a:gd name="connsiteX7" fmla="*/ 7363740 w 8097386"/>
              <a:gd name="connsiteY7" fmla="*/ 946298 h 2573079"/>
              <a:gd name="connsiteX8" fmla="*/ 7353107 w 8097386"/>
              <a:gd name="connsiteY8" fmla="*/ 1095154 h 2573079"/>
              <a:gd name="connsiteX9" fmla="*/ 7363740 w 8097386"/>
              <a:gd name="connsiteY9" fmla="*/ 1190847 h 2573079"/>
              <a:gd name="connsiteX10" fmla="*/ 7451680 w 8097386"/>
              <a:gd name="connsiteY10" fmla="*/ 1371600 h 2573079"/>
              <a:gd name="connsiteX11" fmla="*/ 7432630 w 8097386"/>
              <a:gd name="connsiteY11" fmla="*/ 1579821 h 2573079"/>
              <a:gd name="connsiteX12" fmla="*/ 7278679 w 8097386"/>
              <a:gd name="connsiteY12" fmla="*/ 1679502 h 2573079"/>
              <a:gd name="connsiteX13" fmla="*/ 7013973 w 8097386"/>
              <a:gd name="connsiteY13" fmla="*/ 1654249 h 2573079"/>
              <a:gd name="connsiteX14" fmla="*/ 6789581 w 8097386"/>
              <a:gd name="connsiteY14" fmla="*/ 1562986 h 2573079"/>
              <a:gd name="connsiteX15" fmla="*/ 6459972 w 8097386"/>
              <a:gd name="connsiteY15" fmla="*/ 1446028 h 2573079"/>
              <a:gd name="connsiteX16" fmla="*/ 6130363 w 8097386"/>
              <a:gd name="connsiteY16" fmla="*/ 1371600 h 2573079"/>
              <a:gd name="connsiteX17" fmla="*/ 5960242 w 8097386"/>
              <a:gd name="connsiteY17" fmla="*/ 1339703 h 2573079"/>
              <a:gd name="connsiteX18" fmla="*/ 5566837 w 8097386"/>
              <a:gd name="connsiteY18" fmla="*/ 1371600 h 2573079"/>
              <a:gd name="connsiteX19" fmla="*/ 5417981 w 8097386"/>
              <a:gd name="connsiteY19" fmla="*/ 1371600 h 2573079"/>
              <a:gd name="connsiteX20" fmla="*/ 5322288 w 8097386"/>
              <a:gd name="connsiteY20" fmla="*/ 1339703 h 2573079"/>
              <a:gd name="connsiteX21" fmla="*/ 5290391 w 8097386"/>
              <a:gd name="connsiteY21" fmla="*/ 1297172 h 2573079"/>
              <a:gd name="connsiteX22" fmla="*/ 5279758 w 8097386"/>
              <a:gd name="connsiteY22" fmla="*/ 1105786 h 2573079"/>
              <a:gd name="connsiteX23" fmla="*/ 5141535 w 8097386"/>
              <a:gd name="connsiteY23" fmla="*/ 1084521 h 2573079"/>
              <a:gd name="connsiteX24" fmla="*/ 4971414 w 8097386"/>
              <a:gd name="connsiteY24" fmla="*/ 1041991 h 2573079"/>
              <a:gd name="connsiteX25" fmla="*/ 4854456 w 8097386"/>
              <a:gd name="connsiteY25" fmla="*/ 1010093 h 2573079"/>
              <a:gd name="connsiteX26" fmla="*/ 4705600 w 8097386"/>
              <a:gd name="connsiteY26" fmla="*/ 967563 h 2573079"/>
              <a:gd name="connsiteX27" fmla="*/ 4694967 w 8097386"/>
              <a:gd name="connsiteY27" fmla="*/ 925033 h 2573079"/>
              <a:gd name="connsiteX28" fmla="*/ 4652437 w 8097386"/>
              <a:gd name="connsiteY28" fmla="*/ 839972 h 2573079"/>
              <a:gd name="connsiteX29" fmla="*/ 4439786 w 8097386"/>
              <a:gd name="connsiteY29" fmla="*/ 786810 h 2573079"/>
              <a:gd name="connsiteX30" fmla="*/ 4301563 w 8097386"/>
              <a:gd name="connsiteY30" fmla="*/ 744279 h 2573079"/>
              <a:gd name="connsiteX31" fmla="*/ 4205870 w 8097386"/>
              <a:gd name="connsiteY31" fmla="*/ 754912 h 2573079"/>
              <a:gd name="connsiteX32" fmla="*/ 4120809 w 8097386"/>
              <a:gd name="connsiteY32" fmla="*/ 808075 h 2573079"/>
              <a:gd name="connsiteX33" fmla="*/ 4088912 w 8097386"/>
              <a:gd name="connsiteY33" fmla="*/ 861238 h 2573079"/>
              <a:gd name="connsiteX34" fmla="*/ 3982586 w 8097386"/>
              <a:gd name="connsiteY34" fmla="*/ 882503 h 2573079"/>
              <a:gd name="connsiteX35" fmla="*/ 3684874 w 8097386"/>
              <a:gd name="connsiteY35" fmla="*/ 861238 h 2573079"/>
              <a:gd name="connsiteX36" fmla="*/ 3493488 w 8097386"/>
              <a:gd name="connsiteY36" fmla="*/ 935665 h 2573079"/>
              <a:gd name="connsiteX37" fmla="*/ 3312735 w 8097386"/>
              <a:gd name="connsiteY37" fmla="*/ 1063256 h 2573079"/>
              <a:gd name="connsiteX38" fmla="*/ 3227674 w 8097386"/>
              <a:gd name="connsiteY38" fmla="*/ 1137684 h 2573079"/>
              <a:gd name="connsiteX39" fmla="*/ 3419060 w 8097386"/>
              <a:gd name="connsiteY39" fmla="*/ 1286540 h 2573079"/>
              <a:gd name="connsiteX40" fmla="*/ 3525386 w 8097386"/>
              <a:gd name="connsiteY40" fmla="*/ 1360968 h 2573079"/>
              <a:gd name="connsiteX41" fmla="*/ 3525386 w 8097386"/>
              <a:gd name="connsiteY41" fmla="*/ 1360968 h 2573079"/>
              <a:gd name="connsiteX42" fmla="*/ 3231957 w 8097386"/>
              <a:gd name="connsiteY42" fmla="*/ 1369681 h 2573079"/>
              <a:gd name="connsiteX43" fmla="*/ 3031858 w 8097386"/>
              <a:gd name="connsiteY43" fmla="*/ 1312531 h 2573079"/>
              <a:gd name="connsiteX44" fmla="*/ 2821570 w 8097386"/>
              <a:gd name="connsiteY44" fmla="*/ 1248588 h 2573079"/>
              <a:gd name="connsiteX45" fmla="*/ 2674929 w 8097386"/>
              <a:gd name="connsiteY45" fmla="*/ 1282405 h 2573079"/>
              <a:gd name="connsiteX46" fmla="*/ 2564469 w 8097386"/>
              <a:gd name="connsiteY46" fmla="*/ 1337635 h 2573079"/>
              <a:gd name="connsiteX47" fmla="*/ 2419600 w 8097386"/>
              <a:gd name="connsiteY47" fmla="*/ 1477926 h 2573079"/>
              <a:gd name="connsiteX48" fmla="*/ 2217581 w 8097386"/>
              <a:gd name="connsiteY48" fmla="*/ 1573619 h 2573079"/>
              <a:gd name="connsiteX49" fmla="*/ 1909237 w 8097386"/>
              <a:gd name="connsiteY49" fmla="*/ 1658679 h 2573079"/>
              <a:gd name="connsiteX50" fmla="*/ 1622158 w 8097386"/>
              <a:gd name="connsiteY50" fmla="*/ 1679945 h 2573079"/>
              <a:gd name="connsiteX51" fmla="*/ 1441405 w 8097386"/>
              <a:gd name="connsiteY51" fmla="*/ 1743740 h 2573079"/>
              <a:gd name="connsiteX52" fmla="*/ 1218121 w 8097386"/>
              <a:gd name="connsiteY52" fmla="*/ 1754372 h 2573079"/>
              <a:gd name="connsiteX53" fmla="*/ 1133060 w 8097386"/>
              <a:gd name="connsiteY53" fmla="*/ 1786270 h 2573079"/>
              <a:gd name="connsiteX54" fmla="*/ 37907 w 8097386"/>
              <a:gd name="connsiteY54" fmla="*/ 1275908 h 2573079"/>
              <a:gd name="connsiteX55" fmla="*/ 484474 w 8097386"/>
              <a:gd name="connsiteY55" fmla="*/ 2573079 h 2573079"/>
              <a:gd name="connsiteX56" fmla="*/ 1590260 w 8097386"/>
              <a:gd name="connsiteY56" fmla="*/ 2286000 h 2573079"/>
              <a:gd name="connsiteX57" fmla="*/ 2111256 w 8097386"/>
              <a:gd name="connsiteY57" fmla="*/ 2307265 h 2573079"/>
              <a:gd name="connsiteX58" fmla="*/ 2260112 w 8097386"/>
              <a:gd name="connsiteY58" fmla="*/ 2137145 h 2573079"/>
              <a:gd name="connsiteX59" fmla="*/ 2472763 w 8097386"/>
              <a:gd name="connsiteY59" fmla="*/ 1850065 h 2573079"/>
              <a:gd name="connsiteX60" fmla="*/ 2494028 w 8097386"/>
              <a:gd name="connsiteY60" fmla="*/ 1807535 h 2573079"/>
              <a:gd name="connsiteX61" fmla="*/ 2600354 w 8097386"/>
              <a:gd name="connsiteY61" fmla="*/ 1733107 h 2573079"/>
              <a:gd name="connsiteX62" fmla="*/ 2685414 w 8097386"/>
              <a:gd name="connsiteY62" fmla="*/ 1690577 h 2573079"/>
              <a:gd name="connsiteX63" fmla="*/ 2632251 w 8097386"/>
              <a:gd name="connsiteY63" fmla="*/ 1584252 h 2573079"/>
              <a:gd name="connsiteX64" fmla="*/ 2693831 w 8097386"/>
              <a:gd name="connsiteY64" fmla="*/ 1543493 h 2573079"/>
              <a:gd name="connsiteX65" fmla="*/ 2759841 w 8097386"/>
              <a:gd name="connsiteY65" fmla="*/ 1467293 h 2573079"/>
              <a:gd name="connsiteX66" fmla="*/ 2770474 w 8097386"/>
              <a:gd name="connsiteY66" fmla="*/ 1460353 h 2573079"/>
              <a:gd name="connsiteX67" fmla="*/ 2936460 w 8097386"/>
              <a:gd name="connsiteY67" fmla="*/ 1390503 h 2573079"/>
              <a:gd name="connsiteX68" fmla="*/ 3131981 w 8097386"/>
              <a:gd name="connsiteY68" fmla="*/ 1435396 h 2573079"/>
              <a:gd name="connsiteX69" fmla="*/ 3280837 w 8097386"/>
              <a:gd name="connsiteY69" fmla="*/ 1467293 h 2573079"/>
              <a:gd name="connsiteX70" fmla="*/ 3419060 w 8097386"/>
              <a:gd name="connsiteY70" fmla="*/ 1499191 h 2573079"/>
              <a:gd name="connsiteX71" fmla="*/ 3567916 w 8097386"/>
              <a:gd name="connsiteY71" fmla="*/ 1499191 h 2573079"/>
              <a:gd name="connsiteX72" fmla="*/ 3663609 w 8097386"/>
              <a:gd name="connsiteY72" fmla="*/ 1477926 h 2573079"/>
              <a:gd name="connsiteX73" fmla="*/ 3684874 w 8097386"/>
              <a:gd name="connsiteY73" fmla="*/ 1403498 h 2573079"/>
              <a:gd name="connsiteX74" fmla="*/ 3674242 w 8097386"/>
              <a:gd name="connsiteY74" fmla="*/ 1329070 h 2573079"/>
              <a:gd name="connsiteX75" fmla="*/ 3599814 w 8097386"/>
              <a:gd name="connsiteY75" fmla="*/ 1275907 h 2573079"/>
              <a:gd name="connsiteX76" fmla="*/ 3429693 w 8097386"/>
              <a:gd name="connsiteY76" fmla="*/ 1222745 h 2573079"/>
              <a:gd name="connsiteX77" fmla="*/ 3334000 w 8097386"/>
              <a:gd name="connsiteY77" fmla="*/ 1158949 h 2573079"/>
              <a:gd name="connsiteX78" fmla="*/ 3450958 w 8097386"/>
              <a:gd name="connsiteY78" fmla="*/ 1105786 h 2573079"/>
              <a:gd name="connsiteX79" fmla="*/ 3578549 w 8097386"/>
              <a:gd name="connsiteY79" fmla="*/ 1063256 h 2573079"/>
              <a:gd name="connsiteX80" fmla="*/ 3674242 w 8097386"/>
              <a:gd name="connsiteY80" fmla="*/ 978196 h 2573079"/>
              <a:gd name="connsiteX81" fmla="*/ 3854995 w 8097386"/>
              <a:gd name="connsiteY81" fmla="*/ 935665 h 2573079"/>
              <a:gd name="connsiteX82" fmla="*/ 3971954 w 8097386"/>
              <a:gd name="connsiteY82" fmla="*/ 946298 h 2573079"/>
              <a:gd name="connsiteX83" fmla="*/ 4099544 w 8097386"/>
              <a:gd name="connsiteY83" fmla="*/ 946298 h 2573079"/>
              <a:gd name="connsiteX84" fmla="*/ 4205870 w 8097386"/>
              <a:gd name="connsiteY84" fmla="*/ 850605 h 2573079"/>
              <a:gd name="connsiteX85" fmla="*/ 4375991 w 8097386"/>
              <a:gd name="connsiteY85" fmla="*/ 818707 h 2573079"/>
              <a:gd name="connsiteX86" fmla="*/ 4514214 w 8097386"/>
              <a:gd name="connsiteY86" fmla="*/ 829340 h 2573079"/>
              <a:gd name="connsiteX87" fmla="*/ 4567377 w 8097386"/>
              <a:gd name="connsiteY87" fmla="*/ 871870 h 2573079"/>
              <a:gd name="connsiteX88" fmla="*/ 4546112 w 8097386"/>
              <a:gd name="connsiteY88" fmla="*/ 956931 h 2573079"/>
              <a:gd name="connsiteX89" fmla="*/ 4641805 w 8097386"/>
              <a:gd name="connsiteY89" fmla="*/ 1020726 h 2573079"/>
              <a:gd name="connsiteX90" fmla="*/ 4875721 w 8097386"/>
              <a:gd name="connsiteY90" fmla="*/ 1084521 h 2573079"/>
              <a:gd name="connsiteX91" fmla="*/ 5024577 w 8097386"/>
              <a:gd name="connsiteY91" fmla="*/ 1137684 h 2573079"/>
              <a:gd name="connsiteX92" fmla="*/ 5130902 w 8097386"/>
              <a:gd name="connsiteY92" fmla="*/ 1190847 h 2573079"/>
              <a:gd name="connsiteX93" fmla="*/ 5120270 w 8097386"/>
              <a:gd name="connsiteY93" fmla="*/ 1297172 h 2573079"/>
              <a:gd name="connsiteX94" fmla="*/ 5120270 w 8097386"/>
              <a:gd name="connsiteY94" fmla="*/ 1360968 h 2573079"/>
              <a:gd name="connsiteX95" fmla="*/ 5205330 w 8097386"/>
              <a:gd name="connsiteY95" fmla="*/ 1414131 h 2573079"/>
              <a:gd name="connsiteX96" fmla="*/ 5375451 w 8097386"/>
              <a:gd name="connsiteY96" fmla="*/ 1488558 h 2573079"/>
              <a:gd name="connsiteX97" fmla="*/ 5545572 w 8097386"/>
              <a:gd name="connsiteY97" fmla="*/ 1499191 h 2573079"/>
              <a:gd name="connsiteX98" fmla="*/ 5705060 w 8097386"/>
              <a:gd name="connsiteY98" fmla="*/ 1509824 h 2573079"/>
              <a:gd name="connsiteX99" fmla="*/ 5832651 w 8097386"/>
              <a:gd name="connsiteY99" fmla="*/ 1509824 h 2573079"/>
              <a:gd name="connsiteX100" fmla="*/ 5970874 w 8097386"/>
              <a:gd name="connsiteY100" fmla="*/ 1509824 h 2573079"/>
              <a:gd name="connsiteX101" fmla="*/ 6109098 w 8097386"/>
              <a:gd name="connsiteY101" fmla="*/ 1531089 h 2573079"/>
              <a:gd name="connsiteX102" fmla="*/ 6226056 w 8097386"/>
              <a:gd name="connsiteY102" fmla="*/ 1541721 h 2573079"/>
              <a:gd name="connsiteX103" fmla="*/ 6332381 w 8097386"/>
              <a:gd name="connsiteY103" fmla="*/ 1562986 h 2573079"/>
              <a:gd name="connsiteX104" fmla="*/ 6428074 w 8097386"/>
              <a:gd name="connsiteY104" fmla="*/ 1584252 h 2573079"/>
              <a:gd name="connsiteX105" fmla="*/ 6502502 w 8097386"/>
              <a:gd name="connsiteY105" fmla="*/ 1637414 h 2573079"/>
              <a:gd name="connsiteX106" fmla="*/ 6502502 w 8097386"/>
              <a:gd name="connsiteY106" fmla="*/ 1754372 h 2573079"/>
              <a:gd name="connsiteX107" fmla="*/ 6534400 w 8097386"/>
              <a:gd name="connsiteY107" fmla="*/ 1935126 h 2573079"/>
              <a:gd name="connsiteX108" fmla="*/ 6725786 w 8097386"/>
              <a:gd name="connsiteY108" fmla="*/ 2009554 h 2573079"/>
              <a:gd name="connsiteX109" fmla="*/ 6864009 w 8097386"/>
              <a:gd name="connsiteY109" fmla="*/ 2041452 h 2573079"/>
              <a:gd name="connsiteX110" fmla="*/ 7129823 w 8097386"/>
              <a:gd name="connsiteY110" fmla="*/ 2083982 h 2573079"/>
              <a:gd name="connsiteX111" fmla="*/ 7342474 w 8097386"/>
              <a:gd name="connsiteY111" fmla="*/ 2094614 h 2573079"/>
              <a:gd name="connsiteX112" fmla="*/ 7533860 w 8097386"/>
              <a:gd name="connsiteY112" fmla="*/ 2094614 h 2573079"/>
              <a:gd name="connsiteX113" fmla="*/ 7799674 w 8097386"/>
              <a:gd name="connsiteY113" fmla="*/ 1956391 h 2573079"/>
              <a:gd name="connsiteX114" fmla="*/ 7948530 w 8097386"/>
              <a:gd name="connsiteY114" fmla="*/ 1903228 h 2573079"/>
              <a:gd name="connsiteX115" fmla="*/ 8076121 w 8097386"/>
              <a:gd name="connsiteY115" fmla="*/ 1765005 h 2573079"/>
              <a:gd name="connsiteX116" fmla="*/ 8097386 w 8097386"/>
              <a:gd name="connsiteY116" fmla="*/ 1520456 h 2573079"/>
              <a:gd name="connsiteX117" fmla="*/ 8086754 w 8097386"/>
              <a:gd name="connsiteY117" fmla="*/ 1382233 h 2573079"/>
              <a:gd name="connsiteX118" fmla="*/ 7902013 w 8097386"/>
              <a:gd name="connsiteY118" fmla="*/ 1265275 h 2573079"/>
              <a:gd name="connsiteX119" fmla="*/ 7927265 w 8097386"/>
              <a:gd name="connsiteY119" fmla="*/ 1084521 h 2573079"/>
              <a:gd name="connsiteX120" fmla="*/ 7852837 w 8097386"/>
              <a:gd name="connsiteY120" fmla="*/ 925033 h 2573079"/>
              <a:gd name="connsiteX121" fmla="*/ 7788377 w 8097386"/>
              <a:gd name="connsiteY121" fmla="*/ 853485 h 2573079"/>
              <a:gd name="connsiteX122" fmla="*/ 7746955 w 8097386"/>
              <a:gd name="connsiteY122" fmla="*/ 776842 h 2573079"/>
              <a:gd name="connsiteX123" fmla="*/ 7835559 w 8097386"/>
              <a:gd name="connsiteY123" fmla="*/ 674946 h 2573079"/>
              <a:gd name="connsiteX124" fmla="*/ 7703981 w 8097386"/>
              <a:gd name="connsiteY124" fmla="*/ 499731 h 2573079"/>
              <a:gd name="connsiteX125" fmla="*/ 7640186 w 8097386"/>
              <a:gd name="connsiteY125" fmla="*/ 425303 h 2573079"/>
              <a:gd name="connsiteX126" fmla="*/ 7587023 w 8097386"/>
              <a:gd name="connsiteY126" fmla="*/ 297712 h 2573079"/>
              <a:gd name="connsiteX127" fmla="*/ 7555126 w 8097386"/>
              <a:gd name="connsiteY127" fmla="*/ 191386 h 2573079"/>
              <a:gd name="connsiteX128" fmla="*/ 7555126 w 8097386"/>
              <a:gd name="connsiteY128" fmla="*/ 191386 h 2573079"/>
              <a:gd name="connsiteX129" fmla="*/ 7406270 w 8097386"/>
              <a:gd name="connsiteY129" fmla="*/ 116958 h 2573079"/>
              <a:gd name="connsiteX130" fmla="*/ 7353107 w 8097386"/>
              <a:gd name="connsiteY130" fmla="*/ 116958 h 2573079"/>
              <a:gd name="connsiteX0" fmla="*/ 7172354 w 8097386"/>
              <a:gd name="connsiteY0" fmla="*/ 0 h 2573079"/>
              <a:gd name="connsiteX1" fmla="*/ 7321209 w 8097386"/>
              <a:gd name="connsiteY1" fmla="*/ 148856 h 2573079"/>
              <a:gd name="connsiteX2" fmla="*/ 7342474 w 8097386"/>
              <a:gd name="connsiteY2" fmla="*/ 233917 h 2573079"/>
              <a:gd name="connsiteX3" fmla="*/ 7342474 w 8097386"/>
              <a:gd name="connsiteY3" fmla="*/ 350875 h 2573079"/>
              <a:gd name="connsiteX4" fmla="*/ 7427535 w 8097386"/>
              <a:gd name="connsiteY4" fmla="*/ 489098 h 2573079"/>
              <a:gd name="connsiteX5" fmla="*/ 7427535 w 8097386"/>
              <a:gd name="connsiteY5" fmla="*/ 616689 h 2573079"/>
              <a:gd name="connsiteX6" fmla="*/ 7363740 w 8097386"/>
              <a:gd name="connsiteY6" fmla="*/ 765545 h 2573079"/>
              <a:gd name="connsiteX7" fmla="*/ 7363740 w 8097386"/>
              <a:gd name="connsiteY7" fmla="*/ 946298 h 2573079"/>
              <a:gd name="connsiteX8" fmla="*/ 7353107 w 8097386"/>
              <a:gd name="connsiteY8" fmla="*/ 1095154 h 2573079"/>
              <a:gd name="connsiteX9" fmla="*/ 7363740 w 8097386"/>
              <a:gd name="connsiteY9" fmla="*/ 1190847 h 2573079"/>
              <a:gd name="connsiteX10" fmla="*/ 7451680 w 8097386"/>
              <a:gd name="connsiteY10" fmla="*/ 1371600 h 2573079"/>
              <a:gd name="connsiteX11" fmla="*/ 7432630 w 8097386"/>
              <a:gd name="connsiteY11" fmla="*/ 1579821 h 2573079"/>
              <a:gd name="connsiteX12" fmla="*/ 7278679 w 8097386"/>
              <a:gd name="connsiteY12" fmla="*/ 1679502 h 2573079"/>
              <a:gd name="connsiteX13" fmla="*/ 7013973 w 8097386"/>
              <a:gd name="connsiteY13" fmla="*/ 1654249 h 2573079"/>
              <a:gd name="connsiteX14" fmla="*/ 6789581 w 8097386"/>
              <a:gd name="connsiteY14" fmla="*/ 1562986 h 2573079"/>
              <a:gd name="connsiteX15" fmla="*/ 6459972 w 8097386"/>
              <a:gd name="connsiteY15" fmla="*/ 1446028 h 2573079"/>
              <a:gd name="connsiteX16" fmla="*/ 6130363 w 8097386"/>
              <a:gd name="connsiteY16" fmla="*/ 1371600 h 2573079"/>
              <a:gd name="connsiteX17" fmla="*/ 5960242 w 8097386"/>
              <a:gd name="connsiteY17" fmla="*/ 1339703 h 2573079"/>
              <a:gd name="connsiteX18" fmla="*/ 5566837 w 8097386"/>
              <a:gd name="connsiteY18" fmla="*/ 1371600 h 2573079"/>
              <a:gd name="connsiteX19" fmla="*/ 5417981 w 8097386"/>
              <a:gd name="connsiteY19" fmla="*/ 1371600 h 2573079"/>
              <a:gd name="connsiteX20" fmla="*/ 5322288 w 8097386"/>
              <a:gd name="connsiteY20" fmla="*/ 1339703 h 2573079"/>
              <a:gd name="connsiteX21" fmla="*/ 5290391 w 8097386"/>
              <a:gd name="connsiteY21" fmla="*/ 1297172 h 2573079"/>
              <a:gd name="connsiteX22" fmla="*/ 5279758 w 8097386"/>
              <a:gd name="connsiteY22" fmla="*/ 1105786 h 2573079"/>
              <a:gd name="connsiteX23" fmla="*/ 5141535 w 8097386"/>
              <a:gd name="connsiteY23" fmla="*/ 1084521 h 2573079"/>
              <a:gd name="connsiteX24" fmla="*/ 4971414 w 8097386"/>
              <a:gd name="connsiteY24" fmla="*/ 1041991 h 2573079"/>
              <a:gd name="connsiteX25" fmla="*/ 4854456 w 8097386"/>
              <a:gd name="connsiteY25" fmla="*/ 1010093 h 2573079"/>
              <a:gd name="connsiteX26" fmla="*/ 4705600 w 8097386"/>
              <a:gd name="connsiteY26" fmla="*/ 967563 h 2573079"/>
              <a:gd name="connsiteX27" fmla="*/ 4694967 w 8097386"/>
              <a:gd name="connsiteY27" fmla="*/ 925033 h 2573079"/>
              <a:gd name="connsiteX28" fmla="*/ 4652437 w 8097386"/>
              <a:gd name="connsiteY28" fmla="*/ 839972 h 2573079"/>
              <a:gd name="connsiteX29" fmla="*/ 4439786 w 8097386"/>
              <a:gd name="connsiteY29" fmla="*/ 786810 h 2573079"/>
              <a:gd name="connsiteX30" fmla="*/ 4301563 w 8097386"/>
              <a:gd name="connsiteY30" fmla="*/ 744279 h 2573079"/>
              <a:gd name="connsiteX31" fmla="*/ 4205870 w 8097386"/>
              <a:gd name="connsiteY31" fmla="*/ 754912 h 2573079"/>
              <a:gd name="connsiteX32" fmla="*/ 4120809 w 8097386"/>
              <a:gd name="connsiteY32" fmla="*/ 808075 h 2573079"/>
              <a:gd name="connsiteX33" fmla="*/ 4088912 w 8097386"/>
              <a:gd name="connsiteY33" fmla="*/ 861238 h 2573079"/>
              <a:gd name="connsiteX34" fmla="*/ 3982586 w 8097386"/>
              <a:gd name="connsiteY34" fmla="*/ 882503 h 2573079"/>
              <a:gd name="connsiteX35" fmla="*/ 3684874 w 8097386"/>
              <a:gd name="connsiteY35" fmla="*/ 861238 h 2573079"/>
              <a:gd name="connsiteX36" fmla="*/ 3493488 w 8097386"/>
              <a:gd name="connsiteY36" fmla="*/ 935665 h 2573079"/>
              <a:gd name="connsiteX37" fmla="*/ 3312735 w 8097386"/>
              <a:gd name="connsiteY37" fmla="*/ 1063256 h 2573079"/>
              <a:gd name="connsiteX38" fmla="*/ 3227674 w 8097386"/>
              <a:gd name="connsiteY38" fmla="*/ 1137684 h 2573079"/>
              <a:gd name="connsiteX39" fmla="*/ 3419060 w 8097386"/>
              <a:gd name="connsiteY39" fmla="*/ 1286540 h 2573079"/>
              <a:gd name="connsiteX40" fmla="*/ 3525386 w 8097386"/>
              <a:gd name="connsiteY40" fmla="*/ 1360968 h 2573079"/>
              <a:gd name="connsiteX41" fmla="*/ 3525386 w 8097386"/>
              <a:gd name="connsiteY41" fmla="*/ 1360968 h 2573079"/>
              <a:gd name="connsiteX42" fmla="*/ 3231957 w 8097386"/>
              <a:gd name="connsiteY42" fmla="*/ 1369681 h 2573079"/>
              <a:gd name="connsiteX43" fmla="*/ 3031858 w 8097386"/>
              <a:gd name="connsiteY43" fmla="*/ 1312531 h 2573079"/>
              <a:gd name="connsiteX44" fmla="*/ 2821570 w 8097386"/>
              <a:gd name="connsiteY44" fmla="*/ 1248588 h 2573079"/>
              <a:gd name="connsiteX45" fmla="*/ 2674929 w 8097386"/>
              <a:gd name="connsiteY45" fmla="*/ 1282405 h 2573079"/>
              <a:gd name="connsiteX46" fmla="*/ 2564469 w 8097386"/>
              <a:gd name="connsiteY46" fmla="*/ 1337635 h 2573079"/>
              <a:gd name="connsiteX47" fmla="*/ 2419600 w 8097386"/>
              <a:gd name="connsiteY47" fmla="*/ 1477926 h 2573079"/>
              <a:gd name="connsiteX48" fmla="*/ 2217581 w 8097386"/>
              <a:gd name="connsiteY48" fmla="*/ 1573619 h 2573079"/>
              <a:gd name="connsiteX49" fmla="*/ 1909237 w 8097386"/>
              <a:gd name="connsiteY49" fmla="*/ 1658679 h 2573079"/>
              <a:gd name="connsiteX50" fmla="*/ 1622158 w 8097386"/>
              <a:gd name="connsiteY50" fmla="*/ 1679945 h 2573079"/>
              <a:gd name="connsiteX51" fmla="*/ 1441405 w 8097386"/>
              <a:gd name="connsiteY51" fmla="*/ 1743740 h 2573079"/>
              <a:gd name="connsiteX52" fmla="*/ 1218121 w 8097386"/>
              <a:gd name="connsiteY52" fmla="*/ 1754372 h 2573079"/>
              <a:gd name="connsiteX53" fmla="*/ 1133060 w 8097386"/>
              <a:gd name="connsiteY53" fmla="*/ 1786270 h 2573079"/>
              <a:gd name="connsiteX54" fmla="*/ 37907 w 8097386"/>
              <a:gd name="connsiteY54" fmla="*/ 1275908 h 2573079"/>
              <a:gd name="connsiteX55" fmla="*/ 484474 w 8097386"/>
              <a:gd name="connsiteY55" fmla="*/ 2573079 h 2573079"/>
              <a:gd name="connsiteX56" fmla="*/ 1590260 w 8097386"/>
              <a:gd name="connsiteY56" fmla="*/ 2286000 h 2573079"/>
              <a:gd name="connsiteX57" fmla="*/ 2111256 w 8097386"/>
              <a:gd name="connsiteY57" fmla="*/ 2307265 h 2573079"/>
              <a:gd name="connsiteX58" fmla="*/ 2260112 w 8097386"/>
              <a:gd name="connsiteY58" fmla="*/ 2137145 h 2573079"/>
              <a:gd name="connsiteX59" fmla="*/ 2472763 w 8097386"/>
              <a:gd name="connsiteY59" fmla="*/ 1850065 h 2573079"/>
              <a:gd name="connsiteX60" fmla="*/ 2494028 w 8097386"/>
              <a:gd name="connsiteY60" fmla="*/ 1807535 h 2573079"/>
              <a:gd name="connsiteX61" fmla="*/ 2600354 w 8097386"/>
              <a:gd name="connsiteY61" fmla="*/ 1733107 h 2573079"/>
              <a:gd name="connsiteX62" fmla="*/ 2685414 w 8097386"/>
              <a:gd name="connsiteY62" fmla="*/ 1690577 h 2573079"/>
              <a:gd name="connsiteX63" fmla="*/ 2632251 w 8097386"/>
              <a:gd name="connsiteY63" fmla="*/ 1584252 h 2573079"/>
              <a:gd name="connsiteX64" fmla="*/ 2693831 w 8097386"/>
              <a:gd name="connsiteY64" fmla="*/ 1543493 h 2573079"/>
              <a:gd name="connsiteX65" fmla="*/ 2759841 w 8097386"/>
              <a:gd name="connsiteY65" fmla="*/ 1467293 h 2573079"/>
              <a:gd name="connsiteX66" fmla="*/ 2770474 w 8097386"/>
              <a:gd name="connsiteY66" fmla="*/ 1460353 h 2573079"/>
              <a:gd name="connsiteX67" fmla="*/ 2936460 w 8097386"/>
              <a:gd name="connsiteY67" fmla="*/ 1390503 h 2573079"/>
              <a:gd name="connsiteX68" fmla="*/ 3131981 w 8097386"/>
              <a:gd name="connsiteY68" fmla="*/ 1435396 h 2573079"/>
              <a:gd name="connsiteX69" fmla="*/ 3280837 w 8097386"/>
              <a:gd name="connsiteY69" fmla="*/ 1467293 h 2573079"/>
              <a:gd name="connsiteX70" fmla="*/ 3419060 w 8097386"/>
              <a:gd name="connsiteY70" fmla="*/ 1499191 h 2573079"/>
              <a:gd name="connsiteX71" fmla="*/ 3567916 w 8097386"/>
              <a:gd name="connsiteY71" fmla="*/ 1499191 h 2573079"/>
              <a:gd name="connsiteX72" fmla="*/ 3663609 w 8097386"/>
              <a:gd name="connsiteY72" fmla="*/ 1477926 h 2573079"/>
              <a:gd name="connsiteX73" fmla="*/ 3684874 w 8097386"/>
              <a:gd name="connsiteY73" fmla="*/ 1403498 h 2573079"/>
              <a:gd name="connsiteX74" fmla="*/ 3674242 w 8097386"/>
              <a:gd name="connsiteY74" fmla="*/ 1329070 h 2573079"/>
              <a:gd name="connsiteX75" fmla="*/ 3599814 w 8097386"/>
              <a:gd name="connsiteY75" fmla="*/ 1275907 h 2573079"/>
              <a:gd name="connsiteX76" fmla="*/ 3429693 w 8097386"/>
              <a:gd name="connsiteY76" fmla="*/ 1222745 h 2573079"/>
              <a:gd name="connsiteX77" fmla="*/ 3334000 w 8097386"/>
              <a:gd name="connsiteY77" fmla="*/ 1158949 h 2573079"/>
              <a:gd name="connsiteX78" fmla="*/ 3450958 w 8097386"/>
              <a:gd name="connsiteY78" fmla="*/ 1105786 h 2573079"/>
              <a:gd name="connsiteX79" fmla="*/ 3578549 w 8097386"/>
              <a:gd name="connsiteY79" fmla="*/ 1063256 h 2573079"/>
              <a:gd name="connsiteX80" fmla="*/ 3674242 w 8097386"/>
              <a:gd name="connsiteY80" fmla="*/ 978196 h 2573079"/>
              <a:gd name="connsiteX81" fmla="*/ 3854995 w 8097386"/>
              <a:gd name="connsiteY81" fmla="*/ 935665 h 2573079"/>
              <a:gd name="connsiteX82" fmla="*/ 3971954 w 8097386"/>
              <a:gd name="connsiteY82" fmla="*/ 946298 h 2573079"/>
              <a:gd name="connsiteX83" fmla="*/ 4099544 w 8097386"/>
              <a:gd name="connsiteY83" fmla="*/ 946298 h 2573079"/>
              <a:gd name="connsiteX84" fmla="*/ 4205870 w 8097386"/>
              <a:gd name="connsiteY84" fmla="*/ 850605 h 2573079"/>
              <a:gd name="connsiteX85" fmla="*/ 4375991 w 8097386"/>
              <a:gd name="connsiteY85" fmla="*/ 818707 h 2573079"/>
              <a:gd name="connsiteX86" fmla="*/ 4514214 w 8097386"/>
              <a:gd name="connsiteY86" fmla="*/ 829340 h 2573079"/>
              <a:gd name="connsiteX87" fmla="*/ 4567377 w 8097386"/>
              <a:gd name="connsiteY87" fmla="*/ 871870 h 2573079"/>
              <a:gd name="connsiteX88" fmla="*/ 4546112 w 8097386"/>
              <a:gd name="connsiteY88" fmla="*/ 956931 h 2573079"/>
              <a:gd name="connsiteX89" fmla="*/ 4641805 w 8097386"/>
              <a:gd name="connsiteY89" fmla="*/ 1020726 h 2573079"/>
              <a:gd name="connsiteX90" fmla="*/ 4875721 w 8097386"/>
              <a:gd name="connsiteY90" fmla="*/ 1084521 h 2573079"/>
              <a:gd name="connsiteX91" fmla="*/ 5024577 w 8097386"/>
              <a:gd name="connsiteY91" fmla="*/ 1137684 h 2573079"/>
              <a:gd name="connsiteX92" fmla="*/ 5130902 w 8097386"/>
              <a:gd name="connsiteY92" fmla="*/ 1190847 h 2573079"/>
              <a:gd name="connsiteX93" fmla="*/ 5120270 w 8097386"/>
              <a:gd name="connsiteY93" fmla="*/ 1297172 h 2573079"/>
              <a:gd name="connsiteX94" fmla="*/ 5120270 w 8097386"/>
              <a:gd name="connsiteY94" fmla="*/ 1360968 h 2573079"/>
              <a:gd name="connsiteX95" fmla="*/ 5205330 w 8097386"/>
              <a:gd name="connsiteY95" fmla="*/ 1414131 h 2573079"/>
              <a:gd name="connsiteX96" fmla="*/ 5375451 w 8097386"/>
              <a:gd name="connsiteY96" fmla="*/ 1488558 h 2573079"/>
              <a:gd name="connsiteX97" fmla="*/ 5545572 w 8097386"/>
              <a:gd name="connsiteY97" fmla="*/ 1499191 h 2573079"/>
              <a:gd name="connsiteX98" fmla="*/ 5705060 w 8097386"/>
              <a:gd name="connsiteY98" fmla="*/ 1509824 h 2573079"/>
              <a:gd name="connsiteX99" fmla="*/ 5832651 w 8097386"/>
              <a:gd name="connsiteY99" fmla="*/ 1509824 h 2573079"/>
              <a:gd name="connsiteX100" fmla="*/ 5970874 w 8097386"/>
              <a:gd name="connsiteY100" fmla="*/ 1509824 h 2573079"/>
              <a:gd name="connsiteX101" fmla="*/ 6109098 w 8097386"/>
              <a:gd name="connsiteY101" fmla="*/ 1531089 h 2573079"/>
              <a:gd name="connsiteX102" fmla="*/ 6226056 w 8097386"/>
              <a:gd name="connsiteY102" fmla="*/ 1541721 h 2573079"/>
              <a:gd name="connsiteX103" fmla="*/ 6332381 w 8097386"/>
              <a:gd name="connsiteY103" fmla="*/ 1562986 h 2573079"/>
              <a:gd name="connsiteX104" fmla="*/ 6428074 w 8097386"/>
              <a:gd name="connsiteY104" fmla="*/ 1584252 h 2573079"/>
              <a:gd name="connsiteX105" fmla="*/ 6502502 w 8097386"/>
              <a:gd name="connsiteY105" fmla="*/ 1637414 h 2573079"/>
              <a:gd name="connsiteX106" fmla="*/ 6502502 w 8097386"/>
              <a:gd name="connsiteY106" fmla="*/ 1754372 h 2573079"/>
              <a:gd name="connsiteX107" fmla="*/ 6534400 w 8097386"/>
              <a:gd name="connsiteY107" fmla="*/ 1935126 h 2573079"/>
              <a:gd name="connsiteX108" fmla="*/ 6725786 w 8097386"/>
              <a:gd name="connsiteY108" fmla="*/ 2009554 h 2573079"/>
              <a:gd name="connsiteX109" fmla="*/ 6864009 w 8097386"/>
              <a:gd name="connsiteY109" fmla="*/ 2041452 h 2573079"/>
              <a:gd name="connsiteX110" fmla="*/ 7129823 w 8097386"/>
              <a:gd name="connsiteY110" fmla="*/ 2083982 h 2573079"/>
              <a:gd name="connsiteX111" fmla="*/ 7342474 w 8097386"/>
              <a:gd name="connsiteY111" fmla="*/ 2094614 h 2573079"/>
              <a:gd name="connsiteX112" fmla="*/ 7533860 w 8097386"/>
              <a:gd name="connsiteY112" fmla="*/ 2094614 h 2573079"/>
              <a:gd name="connsiteX113" fmla="*/ 7799674 w 8097386"/>
              <a:gd name="connsiteY113" fmla="*/ 1956391 h 2573079"/>
              <a:gd name="connsiteX114" fmla="*/ 7948530 w 8097386"/>
              <a:gd name="connsiteY114" fmla="*/ 1903228 h 2573079"/>
              <a:gd name="connsiteX115" fmla="*/ 8076121 w 8097386"/>
              <a:gd name="connsiteY115" fmla="*/ 1765005 h 2573079"/>
              <a:gd name="connsiteX116" fmla="*/ 8097386 w 8097386"/>
              <a:gd name="connsiteY116" fmla="*/ 1520456 h 2573079"/>
              <a:gd name="connsiteX117" fmla="*/ 8039129 w 8097386"/>
              <a:gd name="connsiteY117" fmla="*/ 1448908 h 2573079"/>
              <a:gd name="connsiteX118" fmla="*/ 7902013 w 8097386"/>
              <a:gd name="connsiteY118" fmla="*/ 1265275 h 2573079"/>
              <a:gd name="connsiteX119" fmla="*/ 7927265 w 8097386"/>
              <a:gd name="connsiteY119" fmla="*/ 1084521 h 2573079"/>
              <a:gd name="connsiteX120" fmla="*/ 7852837 w 8097386"/>
              <a:gd name="connsiteY120" fmla="*/ 925033 h 2573079"/>
              <a:gd name="connsiteX121" fmla="*/ 7788377 w 8097386"/>
              <a:gd name="connsiteY121" fmla="*/ 853485 h 2573079"/>
              <a:gd name="connsiteX122" fmla="*/ 7746955 w 8097386"/>
              <a:gd name="connsiteY122" fmla="*/ 776842 h 2573079"/>
              <a:gd name="connsiteX123" fmla="*/ 7835559 w 8097386"/>
              <a:gd name="connsiteY123" fmla="*/ 674946 h 2573079"/>
              <a:gd name="connsiteX124" fmla="*/ 7703981 w 8097386"/>
              <a:gd name="connsiteY124" fmla="*/ 499731 h 2573079"/>
              <a:gd name="connsiteX125" fmla="*/ 7640186 w 8097386"/>
              <a:gd name="connsiteY125" fmla="*/ 425303 h 2573079"/>
              <a:gd name="connsiteX126" fmla="*/ 7587023 w 8097386"/>
              <a:gd name="connsiteY126" fmla="*/ 297712 h 2573079"/>
              <a:gd name="connsiteX127" fmla="*/ 7555126 w 8097386"/>
              <a:gd name="connsiteY127" fmla="*/ 191386 h 2573079"/>
              <a:gd name="connsiteX128" fmla="*/ 7555126 w 8097386"/>
              <a:gd name="connsiteY128" fmla="*/ 191386 h 2573079"/>
              <a:gd name="connsiteX129" fmla="*/ 7406270 w 8097386"/>
              <a:gd name="connsiteY129" fmla="*/ 116958 h 2573079"/>
              <a:gd name="connsiteX130" fmla="*/ 7353107 w 8097386"/>
              <a:gd name="connsiteY130" fmla="*/ 116958 h 2573079"/>
              <a:gd name="connsiteX0" fmla="*/ 7172354 w 8076121"/>
              <a:gd name="connsiteY0" fmla="*/ 0 h 2573079"/>
              <a:gd name="connsiteX1" fmla="*/ 7321209 w 8076121"/>
              <a:gd name="connsiteY1" fmla="*/ 148856 h 2573079"/>
              <a:gd name="connsiteX2" fmla="*/ 7342474 w 8076121"/>
              <a:gd name="connsiteY2" fmla="*/ 233917 h 2573079"/>
              <a:gd name="connsiteX3" fmla="*/ 7342474 w 8076121"/>
              <a:gd name="connsiteY3" fmla="*/ 350875 h 2573079"/>
              <a:gd name="connsiteX4" fmla="*/ 7427535 w 8076121"/>
              <a:gd name="connsiteY4" fmla="*/ 489098 h 2573079"/>
              <a:gd name="connsiteX5" fmla="*/ 7427535 w 8076121"/>
              <a:gd name="connsiteY5" fmla="*/ 616689 h 2573079"/>
              <a:gd name="connsiteX6" fmla="*/ 7363740 w 8076121"/>
              <a:gd name="connsiteY6" fmla="*/ 765545 h 2573079"/>
              <a:gd name="connsiteX7" fmla="*/ 7363740 w 8076121"/>
              <a:gd name="connsiteY7" fmla="*/ 946298 h 2573079"/>
              <a:gd name="connsiteX8" fmla="*/ 7353107 w 8076121"/>
              <a:gd name="connsiteY8" fmla="*/ 1095154 h 2573079"/>
              <a:gd name="connsiteX9" fmla="*/ 7363740 w 8076121"/>
              <a:gd name="connsiteY9" fmla="*/ 1190847 h 2573079"/>
              <a:gd name="connsiteX10" fmla="*/ 7451680 w 8076121"/>
              <a:gd name="connsiteY10" fmla="*/ 1371600 h 2573079"/>
              <a:gd name="connsiteX11" fmla="*/ 7432630 w 8076121"/>
              <a:gd name="connsiteY11" fmla="*/ 1579821 h 2573079"/>
              <a:gd name="connsiteX12" fmla="*/ 7278679 w 8076121"/>
              <a:gd name="connsiteY12" fmla="*/ 1679502 h 2573079"/>
              <a:gd name="connsiteX13" fmla="*/ 7013973 w 8076121"/>
              <a:gd name="connsiteY13" fmla="*/ 1654249 h 2573079"/>
              <a:gd name="connsiteX14" fmla="*/ 6789581 w 8076121"/>
              <a:gd name="connsiteY14" fmla="*/ 1562986 h 2573079"/>
              <a:gd name="connsiteX15" fmla="*/ 6459972 w 8076121"/>
              <a:gd name="connsiteY15" fmla="*/ 1446028 h 2573079"/>
              <a:gd name="connsiteX16" fmla="*/ 6130363 w 8076121"/>
              <a:gd name="connsiteY16" fmla="*/ 1371600 h 2573079"/>
              <a:gd name="connsiteX17" fmla="*/ 5960242 w 8076121"/>
              <a:gd name="connsiteY17" fmla="*/ 1339703 h 2573079"/>
              <a:gd name="connsiteX18" fmla="*/ 5566837 w 8076121"/>
              <a:gd name="connsiteY18" fmla="*/ 1371600 h 2573079"/>
              <a:gd name="connsiteX19" fmla="*/ 5417981 w 8076121"/>
              <a:gd name="connsiteY19" fmla="*/ 1371600 h 2573079"/>
              <a:gd name="connsiteX20" fmla="*/ 5322288 w 8076121"/>
              <a:gd name="connsiteY20" fmla="*/ 1339703 h 2573079"/>
              <a:gd name="connsiteX21" fmla="*/ 5290391 w 8076121"/>
              <a:gd name="connsiteY21" fmla="*/ 1297172 h 2573079"/>
              <a:gd name="connsiteX22" fmla="*/ 5279758 w 8076121"/>
              <a:gd name="connsiteY22" fmla="*/ 1105786 h 2573079"/>
              <a:gd name="connsiteX23" fmla="*/ 5141535 w 8076121"/>
              <a:gd name="connsiteY23" fmla="*/ 1084521 h 2573079"/>
              <a:gd name="connsiteX24" fmla="*/ 4971414 w 8076121"/>
              <a:gd name="connsiteY24" fmla="*/ 1041991 h 2573079"/>
              <a:gd name="connsiteX25" fmla="*/ 4854456 w 8076121"/>
              <a:gd name="connsiteY25" fmla="*/ 1010093 h 2573079"/>
              <a:gd name="connsiteX26" fmla="*/ 4705600 w 8076121"/>
              <a:gd name="connsiteY26" fmla="*/ 967563 h 2573079"/>
              <a:gd name="connsiteX27" fmla="*/ 4694967 w 8076121"/>
              <a:gd name="connsiteY27" fmla="*/ 925033 h 2573079"/>
              <a:gd name="connsiteX28" fmla="*/ 4652437 w 8076121"/>
              <a:gd name="connsiteY28" fmla="*/ 839972 h 2573079"/>
              <a:gd name="connsiteX29" fmla="*/ 4439786 w 8076121"/>
              <a:gd name="connsiteY29" fmla="*/ 786810 h 2573079"/>
              <a:gd name="connsiteX30" fmla="*/ 4301563 w 8076121"/>
              <a:gd name="connsiteY30" fmla="*/ 744279 h 2573079"/>
              <a:gd name="connsiteX31" fmla="*/ 4205870 w 8076121"/>
              <a:gd name="connsiteY31" fmla="*/ 754912 h 2573079"/>
              <a:gd name="connsiteX32" fmla="*/ 4120809 w 8076121"/>
              <a:gd name="connsiteY32" fmla="*/ 808075 h 2573079"/>
              <a:gd name="connsiteX33" fmla="*/ 4088912 w 8076121"/>
              <a:gd name="connsiteY33" fmla="*/ 861238 h 2573079"/>
              <a:gd name="connsiteX34" fmla="*/ 3982586 w 8076121"/>
              <a:gd name="connsiteY34" fmla="*/ 882503 h 2573079"/>
              <a:gd name="connsiteX35" fmla="*/ 3684874 w 8076121"/>
              <a:gd name="connsiteY35" fmla="*/ 861238 h 2573079"/>
              <a:gd name="connsiteX36" fmla="*/ 3493488 w 8076121"/>
              <a:gd name="connsiteY36" fmla="*/ 935665 h 2573079"/>
              <a:gd name="connsiteX37" fmla="*/ 3312735 w 8076121"/>
              <a:gd name="connsiteY37" fmla="*/ 1063256 h 2573079"/>
              <a:gd name="connsiteX38" fmla="*/ 3227674 w 8076121"/>
              <a:gd name="connsiteY38" fmla="*/ 1137684 h 2573079"/>
              <a:gd name="connsiteX39" fmla="*/ 3419060 w 8076121"/>
              <a:gd name="connsiteY39" fmla="*/ 1286540 h 2573079"/>
              <a:gd name="connsiteX40" fmla="*/ 3525386 w 8076121"/>
              <a:gd name="connsiteY40" fmla="*/ 1360968 h 2573079"/>
              <a:gd name="connsiteX41" fmla="*/ 3525386 w 8076121"/>
              <a:gd name="connsiteY41" fmla="*/ 1360968 h 2573079"/>
              <a:gd name="connsiteX42" fmla="*/ 3231957 w 8076121"/>
              <a:gd name="connsiteY42" fmla="*/ 1369681 h 2573079"/>
              <a:gd name="connsiteX43" fmla="*/ 3031858 w 8076121"/>
              <a:gd name="connsiteY43" fmla="*/ 1312531 h 2573079"/>
              <a:gd name="connsiteX44" fmla="*/ 2821570 w 8076121"/>
              <a:gd name="connsiteY44" fmla="*/ 1248588 h 2573079"/>
              <a:gd name="connsiteX45" fmla="*/ 2674929 w 8076121"/>
              <a:gd name="connsiteY45" fmla="*/ 1282405 h 2573079"/>
              <a:gd name="connsiteX46" fmla="*/ 2564469 w 8076121"/>
              <a:gd name="connsiteY46" fmla="*/ 1337635 h 2573079"/>
              <a:gd name="connsiteX47" fmla="*/ 2419600 w 8076121"/>
              <a:gd name="connsiteY47" fmla="*/ 1477926 h 2573079"/>
              <a:gd name="connsiteX48" fmla="*/ 2217581 w 8076121"/>
              <a:gd name="connsiteY48" fmla="*/ 1573619 h 2573079"/>
              <a:gd name="connsiteX49" fmla="*/ 1909237 w 8076121"/>
              <a:gd name="connsiteY49" fmla="*/ 1658679 h 2573079"/>
              <a:gd name="connsiteX50" fmla="*/ 1622158 w 8076121"/>
              <a:gd name="connsiteY50" fmla="*/ 1679945 h 2573079"/>
              <a:gd name="connsiteX51" fmla="*/ 1441405 w 8076121"/>
              <a:gd name="connsiteY51" fmla="*/ 1743740 h 2573079"/>
              <a:gd name="connsiteX52" fmla="*/ 1218121 w 8076121"/>
              <a:gd name="connsiteY52" fmla="*/ 1754372 h 2573079"/>
              <a:gd name="connsiteX53" fmla="*/ 1133060 w 8076121"/>
              <a:gd name="connsiteY53" fmla="*/ 1786270 h 2573079"/>
              <a:gd name="connsiteX54" fmla="*/ 37907 w 8076121"/>
              <a:gd name="connsiteY54" fmla="*/ 1275908 h 2573079"/>
              <a:gd name="connsiteX55" fmla="*/ 484474 w 8076121"/>
              <a:gd name="connsiteY55" fmla="*/ 2573079 h 2573079"/>
              <a:gd name="connsiteX56" fmla="*/ 1590260 w 8076121"/>
              <a:gd name="connsiteY56" fmla="*/ 2286000 h 2573079"/>
              <a:gd name="connsiteX57" fmla="*/ 2111256 w 8076121"/>
              <a:gd name="connsiteY57" fmla="*/ 2307265 h 2573079"/>
              <a:gd name="connsiteX58" fmla="*/ 2260112 w 8076121"/>
              <a:gd name="connsiteY58" fmla="*/ 2137145 h 2573079"/>
              <a:gd name="connsiteX59" fmla="*/ 2472763 w 8076121"/>
              <a:gd name="connsiteY59" fmla="*/ 1850065 h 2573079"/>
              <a:gd name="connsiteX60" fmla="*/ 2494028 w 8076121"/>
              <a:gd name="connsiteY60" fmla="*/ 1807535 h 2573079"/>
              <a:gd name="connsiteX61" fmla="*/ 2600354 w 8076121"/>
              <a:gd name="connsiteY61" fmla="*/ 1733107 h 2573079"/>
              <a:gd name="connsiteX62" fmla="*/ 2685414 w 8076121"/>
              <a:gd name="connsiteY62" fmla="*/ 1690577 h 2573079"/>
              <a:gd name="connsiteX63" fmla="*/ 2632251 w 8076121"/>
              <a:gd name="connsiteY63" fmla="*/ 1584252 h 2573079"/>
              <a:gd name="connsiteX64" fmla="*/ 2693831 w 8076121"/>
              <a:gd name="connsiteY64" fmla="*/ 1543493 h 2573079"/>
              <a:gd name="connsiteX65" fmla="*/ 2759841 w 8076121"/>
              <a:gd name="connsiteY65" fmla="*/ 1467293 h 2573079"/>
              <a:gd name="connsiteX66" fmla="*/ 2770474 w 8076121"/>
              <a:gd name="connsiteY66" fmla="*/ 1460353 h 2573079"/>
              <a:gd name="connsiteX67" fmla="*/ 2936460 w 8076121"/>
              <a:gd name="connsiteY67" fmla="*/ 1390503 h 2573079"/>
              <a:gd name="connsiteX68" fmla="*/ 3131981 w 8076121"/>
              <a:gd name="connsiteY68" fmla="*/ 1435396 h 2573079"/>
              <a:gd name="connsiteX69" fmla="*/ 3280837 w 8076121"/>
              <a:gd name="connsiteY69" fmla="*/ 1467293 h 2573079"/>
              <a:gd name="connsiteX70" fmla="*/ 3419060 w 8076121"/>
              <a:gd name="connsiteY70" fmla="*/ 1499191 h 2573079"/>
              <a:gd name="connsiteX71" fmla="*/ 3567916 w 8076121"/>
              <a:gd name="connsiteY71" fmla="*/ 1499191 h 2573079"/>
              <a:gd name="connsiteX72" fmla="*/ 3663609 w 8076121"/>
              <a:gd name="connsiteY72" fmla="*/ 1477926 h 2573079"/>
              <a:gd name="connsiteX73" fmla="*/ 3684874 w 8076121"/>
              <a:gd name="connsiteY73" fmla="*/ 1403498 h 2573079"/>
              <a:gd name="connsiteX74" fmla="*/ 3674242 w 8076121"/>
              <a:gd name="connsiteY74" fmla="*/ 1329070 h 2573079"/>
              <a:gd name="connsiteX75" fmla="*/ 3599814 w 8076121"/>
              <a:gd name="connsiteY75" fmla="*/ 1275907 h 2573079"/>
              <a:gd name="connsiteX76" fmla="*/ 3429693 w 8076121"/>
              <a:gd name="connsiteY76" fmla="*/ 1222745 h 2573079"/>
              <a:gd name="connsiteX77" fmla="*/ 3334000 w 8076121"/>
              <a:gd name="connsiteY77" fmla="*/ 1158949 h 2573079"/>
              <a:gd name="connsiteX78" fmla="*/ 3450958 w 8076121"/>
              <a:gd name="connsiteY78" fmla="*/ 1105786 h 2573079"/>
              <a:gd name="connsiteX79" fmla="*/ 3578549 w 8076121"/>
              <a:gd name="connsiteY79" fmla="*/ 1063256 h 2573079"/>
              <a:gd name="connsiteX80" fmla="*/ 3674242 w 8076121"/>
              <a:gd name="connsiteY80" fmla="*/ 978196 h 2573079"/>
              <a:gd name="connsiteX81" fmla="*/ 3854995 w 8076121"/>
              <a:gd name="connsiteY81" fmla="*/ 935665 h 2573079"/>
              <a:gd name="connsiteX82" fmla="*/ 3971954 w 8076121"/>
              <a:gd name="connsiteY82" fmla="*/ 946298 h 2573079"/>
              <a:gd name="connsiteX83" fmla="*/ 4099544 w 8076121"/>
              <a:gd name="connsiteY83" fmla="*/ 946298 h 2573079"/>
              <a:gd name="connsiteX84" fmla="*/ 4205870 w 8076121"/>
              <a:gd name="connsiteY84" fmla="*/ 850605 h 2573079"/>
              <a:gd name="connsiteX85" fmla="*/ 4375991 w 8076121"/>
              <a:gd name="connsiteY85" fmla="*/ 818707 h 2573079"/>
              <a:gd name="connsiteX86" fmla="*/ 4514214 w 8076121"/>
              <a:gd name="connsiteY86" fmla="*/ 829340 h 2573079"/>
              <a:gd name="connsiteX87" fmla="*/ 4567377 w 8076121"/>
              <a:gd name="connsiteY87" fmla="*/ 871870 h 2573079"/>
              <a:gd name="connsiteX88" fmla="*/ 4546112 w 8076121"/>
              <a:gd name="connsiteY88" fmla="*/ 956931 h 2573079"/>
              <a:gd name="connsiteX89" fmla="*/ 4641805 w 8076121"/>
              <a:gd name="connsiteY89" fmla="*/ 1020726 h 2573079"/>
              <a:gd name="connsiteX90" fmla="*/ 4875721 w 8076121"/>
              <a:gd name="connsiteY90" fmla="*/ 1084521 h 2573079"/>
              <a:gd name="connsiteX91" fmla="*/ 5024577 w 8076121"/>
              <a:gd name="connsiteY91" fmla="*/ 1137684 h 2573079"/>
              <a:gd name="connsiteX92" fmla="*/ 5130902 w 8076121"/>
              <a:gd name="connsiteY92" fmla="*/ 1190847 h 2573079"/>
              <a:gd name="connsiteX93" fmla="*/ 5120270 w 8076121"/>
              <a:gd name="connsiteY93" fmla="*/ 1297172 h 2573079"/>
              <a:gd name="connsiteX94" fmla="*/ 5120270 w 8076121"/>
              <a:gd name="connsiteY94" fmla="*/ 1360968 h 2573079"/>
              <a:gd name="connsiteX95" fmla="*/ 5205330 w 8076121"/>
              <a:gd name="connsiteY95" fmla="*/ 1414131 h 2573079"/>
              <a:gd name="connsiteX96" fmla="*/ 5375451 w 8076121"/>
              <a:gd name="connsiteY96" fmla="*/ 1488558 h 2573079"/>
              <a:gd name="connsiteX97" fmla="*/ 5545572 w 8076121"/>
              <a:gd name="connsiteY97" fmla="*/ 1499191 h 2573079"/>
              <a:gd name="connsiteX98" fmla="*/ 5705060 w 8076121"/>
              <a:gd name="connsiteY98" fmla="*/ 1509824 h 2573079"/>
              <a:gd name="connsiteX99" fmla="*/ 5832651 w 8076121"/>
              <a:gd name="connsiteY99" fmla="*/ 1509824 h 2573079"/>
              <a:gd name="connsiteX100" fmla="*/ 5970874 w 8076121"/>
              <a:gd name="connsiteY100" fmla="*/ 1509824 h 2573079"/>
              <a:gd name="connsiteX101" fmla="*/ 6109098 w 8076121"/>
              <a:gd name="connsiteY101" fmla="*/ 1531089 h 2573079"/>
              <a:gd name="connsiteX102" fmla="*/ 6226056 w 8076121"/>
              <a:gd name="connsiteY102" fmla="*/ 1541721 h 2573079"/>
              <a:gd name="connsiteX103" fmla="*/ 6332381 w 8076121"/>
              <a:gd name="connsiteY103" fmla="*/ 1562986 h 2573079"/>
              <a:gd name="connsiteX104" fmla="*/ 6428074 w 8076121"/>
              <a:gd name="connsiteY104" fmla="*/ 1584252 h 2573079"/>
              <a:gd name="connsiteX105" fmla="*/ 6502502 w 8076121"/>
              <a:gd name="connsiteY105" fmla="*/ 1637414 h 2573079"/>
              <a:gd name="connsiteX106" fmla="*/ 6502502 w 8076121"/>
              <a:gd name="connsiteY106" fmla="*/ 1754372 h 2573079"/>
              <a:gd name="connsiteX107" fmla="*/ 6534400 w 8076121"/>
              <a:gd name="connsiteY107" fmla="*/ 1935126 h 2573079"/>
              <a:gd name="connsiteX108" fmla="*/ 6725786 w 8076121"/>
              <a:gd name="connsiteY108" fmla="*/ 2009554 h 2573079"/>
              <a:gd name="connsiteX109" fmla="*/ 6864009 w 8076121"/>
              <a:gd name="connsiteY109" fmla="*/ 2041452 h 2573079"/>
              <a:gd name="connsiteX110" fmla="*/ 7129823 w 8076121"/>
              <a:gd name="connsiteY110" fmla="*/ 2083982 h 2573079"/>
              <a:gd name="connsiteX111" fmla="*/ 7342474 w 8076121"/>
              <a:gd name="connsiteY111" fmla="*/ 2094614 h 2573079"/>
              <a:gd name="connsiteX112" fmla="*/ 7533860 w 8076121"/>
              <a:gd name="connsiteY112" fmla="*/ 2094614 h 2573079"/>
              <a:gd name="connsiteX113" fmla="*/ 7799674 w 8076121"/>
              <a:gd name="connsiteY113" fmla="*/ 1956391 h 2573079"/>
              <a:gd name="connsiteX114" fmla="*/ 7948530 w 8076121"/>
              <a:gd name="connsiteY114" fmla="*/ 1903228 h 2573079"/>
              <a:gd name="connsiteX115" fmla="*/ 8076121 w 8076121"/>
              <a:gd name="connsiteY115" fmla="*/ 1765005 h 2573079"/>
              <a:gd name="connsiteX116" fmla="*/ 8030711 w 8076121"/>
              <a:gd name="connsiteY116" fmla="*/ 1587131 h 2573079"/>
              <a:gd name="connsiteX117" fmla="*/ 8039129 w 8076121"/>
              <a:gd name="connsiteY117" fmla="*/ 1448908 h 2573079"/>
              <a:gd name="connsiteX118" fmla="*/ 7902013 w 8076121"/>
              <a:gd name="connsiteY118" fmla="*/ 1265275 h 2573079"/>
              <a:gd name="connsiteX119" fmla="*/ 7927265 w 8076121"/>
              <a:gd name="connsiteY119" fmla="*/ 1084521 h 2573079"/>
              <a:gd name="connsiteX120" fmla="*/ 7852837 w 8076121"/>
              <a:gd name="connsiteY120" fmla="*/ 925033 h 2573079"/>
              <a:gd name="connsiteX121" fmla="*/ 7788377 w 8076121"/>
              <a:gd name="connsiteY121" fmla="*/ 853485 h 2573079"/>
              <a:gd name="connsiteX122" fmla="*/ 7746955 w 8076121"/>
              <a:gd name="connsiteY122" fmla="*/ 776842 h 2573079"/>
              <a:gd name="connsiteX123" fmla="*/ 7835559 w 8076121"/>
              <a:gd name="connsiteY123" fmla="*/ 674946 h 2573079"/>
              <a:gd name="connsiteX124" fmla="*/ 7703981 w 8076121"/>
              <a:gd name="connsiteY124" fmla="*/ 499731 h 2573079"/>
              <a:gd name="connsiteX125" fmla="*/ 7640186 w 8076121"/>
              <a:gd name="connsiteY125" fmla="*/ 425303 h 2573079"/>
              <a:gd name="connsiteX126" fmla="*/ 7587023 w 8076121"/>
              <a:gd name="connsiteY126" fmla="*/ 297712 h 2573079"/>
              <a:gd name="connsiteX127" fmla="*/ 7555126 w 8076121"/>
              <a:gd name="connsiteY127" fmla="*/ 191386 h 2573079"/>
              <a:gd name="connsiteX128" fmla="*/ 7555126 w 8076121"/>
              <a:gd name="connsiteY128" fmla="*/ 191386 h 2573079"/>
              <a:gd name="connsiteX129" fmla="*/ 7406270 w 8076121"/>
              <a:gd name="connsiteY129" fmla="*/ 116958 h 2573079"/>
              <a:gd name="connsiteX130" fmla="*/ 7353107 w 8076121"/>
              <a:gd name="connsiteY130" fmla="*/ 116958 h 2573079"/>
              <a:gd name="connsiteX0" fmla="*/ 7172354 w 8076121"/>
              <a:gd name="connsiteY0" fmla="*/ 0 h 2573079"/>
              <a:gd name="connsiteX1" fmla="*/ 7321209 w 8076121"/>
              <a:gd name="connsiteY1" fmla="*/ 148856 h 2573079"/>
              <a:gd name="connsiteX2" fmla="*/ 7342474 w 8076121"/>
              <a:gd name="connsiteY2" fmla="*/ 233917 h 2573079"/>
              <a:gd name="connsiteX3" fmla="*/ 7353109 w 8076121"/>
              <a:gd name="connsiteY3" fmla="*/ 336255 h 2573079"/>
              <a:gd name="connsiteX4" fmla="*/ 7342474 w 8076121"/>
              <a:gd name="connsiteY4" fmla="*/ 350875 h 2573079"/>
              <a:gd name="connsiteX5" fmla="*/ 7427535 w 8076121"/>
              <a:gd name="connsiteY5" fmla="*/ 489098 h 2573079"/>
              <a:gd name="connsiteX6" fmla="*/ 7427535 w 8076121"/>
              <a:gd name="connsiteY6" fmla="*/ 616689 h 2573079"/>
              <a:gd name="connsiteX7" fmla="*/ 7363740 w 8076121"/>
              <a:gd name="connsiteY7" fmla="*/ 765545 h 2573079"/>
              <a:gd name="connsiteX8" fmla="*/ 7363740 w 8076121"/>
              <a:gd name="connsiteY8" fmla="*/ 946298 h 2573079"/>
              <a:gd name="connsiteX9" fmla="*/ 7353107 w 8076121"/>
              <a:gd name="connsiteY9" fmla="*/ 1095154 h 2573079"/>
              <a:gd name="connsiteX10" fmla="*/ 7363740 w 8076121"/>
              <a:gd name="connsiteY10" fmla="*/ 1190847 h 2573079"/>
              <a:gd name="connsiteX11" fmla="*/ 7451680 w 8076121"/>
              <a:gd name="connsiteY11" fmla="*/ 1371600 h 2573079"/>
              <a:gd name="connsiteX12" fmla="*/ 7432630 w 8076121"/>
              <a:gd name="connsiteY12" fmla="*/ 1579821 h 2573079"/>
              <a:gd name="connsiteX13" fmla="*/ 7278679 w 8076121"/>
              <a:gd name="connsiteY13" fmla="*/ 1679502 h 2573079"/>
              <a:gd name="connsiteX14" fmla="*/ 7013973 w 8076121"/>
              <a:gd name="connsiteY14" fmla="*/ 1654249 h 2573079"/>
              <a:gd name="connsiteX15" fmla="*/ 6789581 w 8076121"/>
              <a:gd name="connsiteY15" fmla="*/ 1562986 h 2573079"/>
              <a:gd name="connsiteX16" fmla="*/ 6459972 w 8076121"/>
              <a:gd name="connsiteY16" fmla="*/ 1446028 h 2573079"/>
              <a:gd name="connsiteX17" fmla="*/ 6130363 w 8076121"/>
              <a:gd name="connsiteY17" fmla="*/ 1371600 h 2573079"/>
              <a:gd name="connsiteX18" fmla="*/ 5960242 w 8076121"/>
              <a:gd name="connsiteY18" fmla="*/ 1339703 h 2573079"/>
              <a:gd name="connsiteX19" fmla="*/ 5566837 w 8076121"/>
              <a:gd name="connsiteY19" fmla="*/ 1371600 h 2573079"/>
              <a:gd name="connsiteX20" fmla="*/ 5417981 w 8076121"/>
              <a:gd name="connsiteY20" fmla="*/ 1371600 h 2573079"/>
              <a:gd name="connsiteX21" fmla="*/ 5322288 w 8076121"/>
              <a:gd name="connsiteY21" fmla="*/ 1339703 h 2573079"/>
              <a:gd name="connsiteX22" fmla="*/ 5290391 w 8076121"/>
              <a:gd name="connsiteY22" fmla="*/ 1297172 h 2573079"/>
              <a:gd name="connsiteX23" fmla="*/ 5279758 w 8076121"/>
              <a:gd name="connsiteY23" fmla="*/ 1105786 h 2573079"/>
              <a:gd name="connsiteX24" fmla="*/ 5141535 w 8076121"/>
              <a:gd name="connsiteY24" fmla="*/ 1084521 h 2573079"/>
              <a:gd name="connsiteX25" fmla="*/ 4971414 w 8076121"/>
              <a:gd name="connsiteY25" fmla="*/ 1041991 h 2573079"/>
              <a:gd name="connsiteX26" fmla="*/ 4854456 w 8076121"/>
              <a:gd name="connsiteY26" fmla="*/ 1010093 h 2573079"/>
              <a:gd name="connsiteX27" fmla="*/ 4705600 w 8076121"/>
              <a:gd name="connsiteY27" fmla="*/ 967563 h 2573079"/>
              <a:gd name="connsiteX28" fmla="*/ 4694967 w 8076121"/>
              <a:gd name="connsiteY28" fmla="*/ 925033 h 2573079"/>
              <a:gd name="connsiteX29" fmla="*/ 4652437 w 8076121"/>
              <a:gd name="connsiteY29" fmla="*/ 839972 h 2573079"/>
              <a:gd name="connsiteX30" fmla="*/ 4439786 w 8076121"/>
              <a:gd name="connsiteY30" fmla="*/ 786810 h 2573079"/>
              <a:gd name="connsiteX31" fmla="*/ 4301563 w 8076121"/>
              <a:gd name="connsiteY31" fmla="*/ 744279 h 2573079"/>
              <a:gd name="connsiteX32" fmla="*/ 4205870 w 8076121"/>
              <a:gd name="connsiteY32" fmla="*/ 754912 h 2573079"/>
              <a:gd name="connsiteX33" fmla="*/ 4120809 w 8076121"/>
              <a:gd name="connsiteY33" fmla="*/ 808075 h 2573079"/>
              <a:gd name="connsiteX34" fmla="*/ 4088912 w 8076121"/>
              <a:gd name="connsiteY34" fmla="*/ 861238 h 2573079"/>
              <a:gd name="connsiteX35" fmla="*/ 3982586 w 8076121"/>
              <a:gd name="connsiteY35" fmla="*/ 882503 h 2573079"/>
              <a:gd name="connsiteX36" fmla="*/ 3684874 w 8076121"/>
              <a:gd name="connsiteY36" fmla="*/ 861238 h 2573079"/>
              <a:gd name="connsiteX37" fmla="*/ 3493488 w 8076121"/>
              <a:gd name="connsiteY37" fmla="*/ 935665 h 2573079"/>
              <a:gd name="connsiteX38" fmla="*/ 3312735 w 8076121"/>
              <a:gd name="connsiteY38" fmla="*/ 1063256 h 2573079"/>
              <a:gd name="connsiteX39" fmla="*/ 3227674 w 8076121"/>
              <a:gd name="connsiteY39" fmla="*/ 1137684 h 2573079"/>
              <a:gd name="connsiteX40" fmla="*/ 3419060 w 8076121"/>
              <a:gd name="connsiteY40" fmla="*/ 1286540 h 2573079"/>
              <a:gd name="connsiteX41" fmla="*/ 3525386 w 8076121"/>
              <a:gd name="connsiteY41" fmla="*/ 1360968 h 2573079"/>
              <a:gd name="connsiteX42" fmla="*/ 3525386 w 8076121"/>
              <a:gd name="connsiteY42" fmla="*/ 1360968 h 2573079"/>
              <a:gd name="connsiteX43" fmla="*/ 3231957 w 8076121"/>
              <a:gd name="connsiteY43" fmla="*/ 1369681 h 2573079"/>
              <a:gd name="connsiteX44" fmla="*/ 3031858 w 8076121"/>
              <a:gd name="connsiteY44" fmla="*/ 1312531 h 2573079"/>
              <a:gd name="connsiteX45" fmla="*/ 2821570 w 8076121"/>
              <a:gd name="connsiteY45" fmla="*/ 1248588 h 2573079"/>
              <a:gd name="connsiteX46" fmla="*/ 2674929 w 8076121"/>
              <a:gd name="connsiteY46" fmla="*/ 1282405 h 2573079"/>
              <a:gd name="connsiteX47" fmla="*/ 2564469 w 8076121"/>
              <a:gd name="connsiteY47" fmla="*/ 1337635 h 2573079"/>
              <a:gd name="connsiteX48" fmla="*/ 2419600 w 8076121"/>
              <a:gd name="connsiteY48" fmla="*/ 1477926 h 2573079"/>
              <a:gd name="connsiteX49" fmla="*/ 2217581 w 8076121"/>
              <a:gd name="connsiteY49" fmla="*/ 1573619 h 2573079"/>
              <a:gd name="connsiteX50" fmla="*/ 1909237 w 8076121"/>
              <a:gd name="connsiteY50" fmla="*/ 1658679 h 2573079"/>
              <a:gd name="connsiteX51" fmla="*/ 1622158 w 8076121"/>
              <a:gd name="connsiteY51" fmla="*/ 1679945 h 2573079"/>
              <a:gd name="connsiteX52" fmla="*/ 1441405 w 8076121"/>
              <a:gd name="connsiteY52" fmla="*/ 1743740 h 2573079"/>
              <a:gd name="connsiteX53" fmla="*/ 1218121 w 8076121"/>
              <a:gd name="connsiteY53" fmla="*/ 1754372 h 2573079"/>
              <a:gd name="connsiteX54" fmla="*/ 1133060 w 8076121"/>
              <a:gd name="connsiteY54" fmla="*/ 1786270 h 2573079"/>
              <a:gd name="connsiteX55" fmla="*/ 37907 w 8076121"/>
              <a:gd name="connsiteY55" fmla="*/ 1275908 h 2573079"/>
              <a:gd name="connsiteX56" fmla="*/ 484474 w 8076121"/>
              <a:gd name="connsiteY56" fmla="*/ 2573079 h 2573079"/>
              <a:gd name="connsiteX57" fmla="*/ 1590260 w 8076121"/>
              <a:gd name="connsiteY57" fmla="*/ 2286000 h 2573079"/>
              <a:gd name="connsiteX58" fmla="*/ 2111256 w 8076121"/>
              <a:gd name="connsiteY58" fmla="*/ 2307265 h 2573079"/>
              <a:gd name="connsiteX59" fmla="*/ 2260112 w 8076121"/>
              <a:gd name="connsiteY59" fmla="*/ 2137145 h 2573079"/>
              <a:gd name="connsiteX60" fmla="*/ 2472763 w 8076121"/>
              <a:gd name="connsiteY60" fmla="*/ 1850065 h 2573079"/>
              <a:gd name="connsiteX61" fmla="*/ 2494028 w 8076121"/>
              <a:gd name="connsiteY61" fmla="*/ 1807535 h 2573079"/>
              <a:gd name="connsiteX62" fmla="*/ 2600354 w 8076121"/>
              <a:gd name="connsiteY62" fmla="*/ 1733107 h 2573079"/>
              <a:gd name="connsiteX63" fmla="*/ 2685414 w 8076121"/>
              <a:gd name="connsiteY63" fmla="*/ 1690577 h 2573079"/>
              <a:gd name="connsiteX64" fmla="*/ 2632251 w 8076121"/>
              <a:gd name="connsiteY64" fmla="*/ 1584252 h 2573079"/>
              <a:gd name="connsiteX65" fmla="*/ 2693831 w 8076121"/>
              <a:gd name="connsiteY65" fmla="*/ 1543493 h 2573079"/>
              <a:gd name="connsiteX66" fmla="*/ 2759841 w 8076121"/>
              <a:gd name="connsiteY66" fmla="*/ 1467293 h 2573079"/>
              <a:gd name="connsiteX67" fmla="*/ 2770474 w 8076121"/>
              <a:gd name="connsiteY67" fmla="*/ 1460353 h 2573079"/>
              <a:gd name="connsiteX68" fmla="*/ 2936460 w 8076121"/>
              <a:gd name="connsiteY68" fmla="*/ 1390503 h 2573079"/>
              <a:gd name="connsiteX69" fmla="*/ 3131981 w 8076121"/>
              <a:gd name="connsiteY69" fmla="*/ 1435396 h 2573079"/>
              <a:gd name="connsiteX70" fmla="*/ 3280837 w 8076121"/>
              <a:gd name="connsiteY70" fmla="*/ 1467293 h 2573079"/>
              <a:gd name="connsiteX71" fmla="*/ 3419060 w 8076121"/>
              <a:gd name="connsiteY71" fmla="*/ 1499191 h 2573079"/>
              <a:gd name="connsiteX72" fmla="*/ 3567916 w 8076121"/>
              <a:gd name="connsiteY72" fmla="*/ 1499191 h 2573079"/>
              <a:gd name="connsiteX73" fmla="*/ 3663609 w 8076121"/>
              <a:gd name="connsiteY73" fmla="*/ 1477926 h 2573079"/>
              <a:gd name="connsiteX74" fmla="*/ 3684874 w 8076121"/>
              <a:gd name="connsiteY74" fmla="*/ 1403498 h 2573079"/>
              <a:gd name="connsiteX75" fmla="*/ 3674242 w 8076121"/>
              <a:gd name="connsiteY75" fmla="*/ 1329070 h 2573079"/>
              <a:gd name="connsiteX76" fmla="*/ 3599814 w 8076121"/>
              <a:gd name="connsiteY76" fmla="*/ 1275907 h 2573079"/>
              <a:gd name="connsiteX77" fmla="*/ 3429693 w 8076121"/>
              <a:gd name="connsiteY77" fmla="*/ 1222745 h 2573079"/>
              <a:gd name="connsiteX78" fmla="*/ 3334000 w 8076121"/>
              <a:gd name="connsiteY78" fmla="*/ 1158949 h 2573079"/>
              <a:gd name="connsiteX79" fmla="*/ 3450958 w 8076121"/>
              <a:gd name="connsiteY79" fmla="*/ 1105786 h 2573079"/>
              <a:gd name="connsiteX80" fmla="*/ 3578549 w 8076121"/>
              <a:gd name="connsiteY80" fmla="*/ 1063256 h 2573079"/>
              <a:gd name="connsiteX81" fmla="*/ 3674242 w 8076121"/>
              <a:gd name="connsiteY81" fmla="*/ 978196 h 2573079"/>
              <a:gd name="connsiteX82" fmla="*/ 3854995 w 8076121"/>
              <a:gd name="connsiteY82" fmla="*/ 935665 h 2573079"/>
              <a:gd name="connsiteX83" fmla="*/ 3971954 w 8076121"/>
              <a:gd name="connsiteY83" fmla="*/ 946298 h 2573079"/>
              <a:gd name="connsiteX84" fmla="*/ 4099544 w 8076121"/>
              <a:gd name="connsiteY84" fmla="*/ 946298 h 2573079"/>
              <a:gd name="connsiteX85" fmla="*/ 4205870 w 8076121"/>
              <a:gd name="connsiteY85" fmla="*/ 850605 h 2573079"/>
              <a:gd name="connsiteX86" fmla="*/ 4375991 w 8076121"/>
              <a:gd name="connsiteY86" fmla="*/ 818707 h 2573079"/>
              <a:gd name="connsiteX87" fmla="*/ 4514214 w 8076121"/>
              <a:gd name="connsiteY87" fmla="*/ 829340 h 2573079"/>
              <a:gd name="connsiteX88" fmla="*/ 4567377 w 8076121"/>
              <a:gd name="connsiteY88" fmla="*/ 871870 h 2573079"/>
              <a:gd name="connsiteX89" fmla="*/ 4546112 w 8076121"/>
              <a:gd name="connsiteY89" fmla="*/ 956931 h 2573079"/>
              <a:gd name="connsiteX90" fmla="*/ 4641805 w 8076121"/>
              <a:gd name="connsiteY90" fmla="*/ 1020726 h 2573079"/>
              <a:gd name="connsiteX91" fmla="*/ 4875721 w 8076121"/>
              <a:gd name="connsiteY91" fmla="*/ 1084521 h 2573079"/>
              <a:gd name="connsiteX92" fmla="*/ 5024577 w 8076121"/>
              <a:gd name="connsiteY92" fmla="*/ 1137684 h 2573079"/>
              <a:gd name="connsiteX93" fmla="*/ 5130902 w 8076121"/>
              <a:gd name="connsiteY93" fmla="*/ 1190847 h 2573079"/>
              <a:gd name="connsiteX94" fmla="*/ 5120270 w 8076121"/>
              <a:gd name="connsiteY94" fmla="*/ 1297172 h 2573079"/>
              <a:gd name="connsiteX95" fmla="*/ 5120270 w 8076121"/>
              <a:gd name="connsiteY95" fmla="*/ 1360968 h 2573079"/>
              <a:gd name="connsiteX96" fmla="*/ 5205330 w 8076121"/>
              <a:gd name="connsiteY96" fmla="*/ 1414131 h 2573079"/>
              <a:gd name="connsiteX97" fmla="*/ 5375451 w 8076121"/>
              <a:gd name="connsiteY97" fmla="*/ 1488558 h 2573079"/>
              <a:gd name="connsiteX98" fmla="*/ 5545572 w 8076121"/>
              <a:gd name="connsiteY98" fmla="*/ 1499191 h 2573079"/>
              <a:gd name="connsiteX99" fmla="*/ 5705060 w 8076121"/>
              <a:gd name="connsiteY99" fmla="*/ 1509824 h 2573079"/>
              <a:gd name="connsiteX100" fmla="*/ 5832651 w 8076121"/>
              <a:gd name="connsiteY100" fmla="*/ 1509824 h 2573079"/>
              <a:gd name="connsiteX101" fmla="*/ 5970874 w 8076121"/>
              <a:gd name="connsiteY101" fmla="*/ 1509824 h 2573079"/>
              <a:gd name="connsiteX102" fmla="*/ 6109098 w 8076121"/>
              <a:gd name="connsiteY102" fmla="*/ 1531089 h 2573079"/>
              <a:gd name="connsiteX103" fmla="*/ 6226056 w 8076121"/>
              <a:gd name="connsiteY103" fmla="*/ 1541721 h 2573079"/>
              <a:gd name="connsiteX104" fmla="*/ 6332381 w 8076121"/>
              <a:gd name="connsiteY104" fmla="*/ 1562986 h 2573079"/>
              <a:gd name="connsiteX105" fmla="*/ 6428074 w 8076121"/>
              <a:gd name="connsiteY105" fmla="*/ 1584252 h 2573079"/>
              <a:gd name="connsiteX106" fmla="*/ 6502502 w 8076121"/>
              <a:gd name="connsiteY106" fmla="*/ 1637414 h 2573079"/>
              <a:gd name="connsiteX107" fmla="*/ 6502502 w 8076121"/>
              <a:gd name="connsiteY107" fmla="*/ 1754372 h 2573079"/>
              <a:gd name="connsiteX108" fmla="*/ 6534400 w 8076121"/>
              <a:gd name="connsiteY108" fmla="*/ 1935126 h 2573079"/>
              <a:gd name="connsiteX109" fmla="*/ 6725786 w 8076121"/>
              <a:gd name="connsiteY109" fmla="*/ 2009554 h 2573079"/>
              <a:gd name="connsiteX110" fmla="*/ 6864009 w 8076121"/>
              <a:gd name="connsiteY110" fmla="*/ 2041452 h 2573079"/>
              <a:gd name="connsiteX111" fmla="*/ 7129823 w 8076121"/>
              <a:gd name="connsiteY111" fmla="*/ 2083982 h 2573079"/>
              <a:gd name="connsiteX112" fmla="*/ 7342474 w 8076121"/>
              <a:gd name="connsiteY112" fmla="*/ 2094614 h 2573079"/>
              <a:gd name="connsiteX113" fmla="*/ 7533860 w 8076121"/>
              <a:gd name="connsiteY113" fmla="*/ 2094614 h 2573079"/>
              <a:gd name="connsiteX114" fmla="*/ 7799674 w 8076121"/>
              <a:gd name="connsiteY114" fmla="*/ 1956391 h 2573079"/>
              <a:gd name="connsiteX115" fmla="*/ 7948530 w 8076121"/>
              <a:gd name="connsiteY115" fmla="*/ 1903228 h 2573079"/>
              <a:gd name="connsiteX116" fmla="*/ 8076121 w 8076121"/>
              <a:gd name="connsiteY116" fmla="*/ 1765005 h 2573079"/>
              <a:gd name="connsiteX117" fmla="*/ 8030711 w 8076121"/>
              <a:gd name="connsiteY117" fmla="*/ 1587131 h 2573079"/>
              <a:gd name="connsiteX118" fmla="*/ 8039129 w 8076121"/>
              <a:gd name="connsiteY118" fmla="*/ 1448908 h 2573079"/>
              <a:gd name="connsiteX119" fmla="*/ 7902013 w 8076121"/>
              <a:gd name="connsiteY119" fmla="*/ 1265275 h 2573079"/>
              <a:gd name="connsiteX120" fmla="*/ 7927265 w 8076121"/>
              <a:gd name="connsiteY120" fmla="*/ 1084521 h 2573079"/>
              <a:gd name="connsiteX121" fmla="*/ 7852837 w 8076121"/>
              <a:gd name="connsiteY121" fmla="*/ 925033 h 2573079"/>
              <a:gd name="connsiteX122" fmla="*/ 7788377 w 8076121"/>
              <a:gd name="connsiteY122" fmla="*/ 853485 h 2573079"/>
              <a:gd name="connsiteX123" fmla="*/ 7746955 w 8076121"/>
              <a:gd name="connsiteY123" fmla="*/ 776842 h 2573079"/>
              <a:gd name="connsiteX124" fmla="*/ 7835559 w 8076121"/>
              <a:gd name="connsiteY124" fmla="*/ 674946 h 2573079"/>
              <a:gd name="connsiteX125" fmla="*/ 7703981 w 8076121"/>
              <a:gd name="connsiteY125" fmla="*/ 499731 h 2573079"/>
              <a:gd name="connsiteX126" fmla="*/ 7640186 w 8076121"/>
              <a:gd name="connsiteY126" fmla="*/ 425303 h 2573079"/>
              <a:gd name="connsiteX127" fmla="*/ 7587023 w 8076121"/>
              <a:gd name="connsiteY127" fmla="*/ 297712 h 2573079"/>
              <a:gd name="connsiteX128" fmla="*/ 7555126 w 8076121"/>
              <a:gd name="connsiteY128" fmla="*/ 191386 h 2573079"/>
              <a:gd name="connsiteX129" fmla="*/ 7555126 w 8076121"/>
              <a:gd name="connsiteY129" fmla="*/ 191386 h 2573079"/>
              <a:gd name="connsiteX130" fmla="*/ 7406270 w 8076121"/>
              <a:gd name="connsiteY130" fmla="*/ 116958 h 2573079"/>
              <a:gd name="connsiteX131" fmla="*/ 7353107 w 8076121"/>
              <a:gd name="connsiteY131" fmla="*/ 116958 h 2573079"/>
              <a:gd name="connsiteX0" fmla="*/ 7172354 w 8076121"/>
              <a:gd name="connsiteY0" fmla="*/ 0 h 2573079"/>
              <a:gd name="connsiteX1" fmla="*/ 7321209 w 8076121"/>
              <a:gd name="connsiteY1" fmla="*/ 148856 h 2573079"/>
              <a:gd name="connsiteX2" fmla="*/ 7342474 w 8076121"/>
              <a:gd name="connsiteY2" fmla="*/ 233917 h 2573079"/>
              <a:gd name="connsiteX3" fmla="*/ 7353109 w 8076121"/>
              <a:gd name="connsiteY3" fmla="*/ 336255 h 2573079"/>
              <a:gd name="connsiteX4" fmla="*/ 7399624 w 8076121"/>
              <a:gd name="connsiteY4" fmla="*/ 379450 h 2573079"/>
              <a:gd name="connsiteX5" fmla="*/ 7427535 w 8076121"/>
              <a:gd name="connsiteY5" fmla="*/ 489098 h 2573079"/>
              <a:gd name="connsiteX6" fmla="*/ 7427535 w 8076121"/>
              <a:gd name="connsiteY6" fmla="*/ 616689 h 2573079"/>
              <a:gd name="connsiteX7" fmla="*/ 7363740 w 8076121"/>
              <a:gd name="connsiteY7" fmla="*/ 765545 h 2573079"/>
              <a:gd name="connsiteX8" fmla="*/ 7363740 w 8076121"/>
              <a:gd name="connsiteY8" fmla="*/ 946298 h 2573079"/>
              <a:gd name="connsiteX9" fmla="*/ 7353107 w 8076121"/>
              <a:gd name="connsiteY9" fmla="*/ 1095154 h 2573079"/>
              <a:gd name="connsiteX10" fmla="*/ 7363740 w 8076121"/>
              <a:gd name="connsiteY10" fmla="*/ 1190847 h 2573079"/>
              <a:gd name="connsiteX11" fmla="*/ 7451680 w 8076121"/>
              <a:gd name="connsiteY11" fmla="*/ 1371600 h 2573079"/>
              <a:gd name="connsiteX12" fmla="*/ 7432630 w 8076121"/>
              <a:gd name="connsiteY12" fmla="*/ 1579821 h 2573079"/>
              <a:gd name="connsiteX13" fmla="*/ 7278679 w 8076121"/>
              <a:gd name="connsiteY13" fmla="*/ 1679502 h 2573079"/>
              <a:gd name="connsiteX14" fmla="*/ 7013973 w 8076121"/>
              <a:gd name="connsiteY14" fmla="*/ 1654249 h 2573079"/>
              <a:gd name="connsiteX15" fmla="*/ 6789581 w 8076121"/>
              <a:gd name="connsiteY15" fmla="*/ 1562986 h 2573079"/>
              <a:gd name="connsiteX16" fmla="*/ 6459972 w 8076121"/>
              <a:gd name="connsiteY16" fmla="*/ 1446028 h 2573079"/>
              <a:gd name="connsiteX17" fmla="*/ 6130363 w 8076121"/>
              <a:gd name="connsiteY17" fmla="*/ 1371600 h 2573079"/>
              <a:gd name="connsiteX18" fmla="*/ 5960242 w 8076121"/>
              <a:gd name="connsiteY18" fmla="*/ 1339703 h 2573079"/>
              <a:gd name="connsiteX19" fmla="*/ 5566837 w 8076121"/>
              <a:gd name="connsiteY19" fmla="*/ 1371600 h 2573079"/>
              <a:gd name="connsiteX20" fmla="*/ 5417981 w 8076121"/>
              <a:gd name="connsiteY20" fmla="*/ 1371600 h 2573079"/>
              <a:gd name="connsiteX21" fmla="*/ 5322288 w 8076121"/>
              <a:gd name="connsiteY21" fmla="*/ 1339703 h 2573079"/>
              <a:gd name="connsiteX22" fmla="*/ 5290391 w 8076121"/>
              <a:gd name="connsiteY22" fmla="*/ 1297172 h 2573079"/>
              <a:gd name="connsiteX23" fmla="*/ 5279758 w 8076121"/>
              <a:gd name="connsiteY23" fmla="*/ 1105786 h 2573079"/>
              <a:gd name="connsiteX24" fmla="*/ 5141535 w 8076121"/>
              <a:gd name="connsiteY24" fmla="*/ 1084521 h 2573079"/>
              <a:gd name="connsiteX25" fmla="*/ 4971414 w 8076121"/>
              <a:gd name="connsiteY25" fmla="*/ 1041991 h 2573079"/>
              <a:gd name="connsiteX26" fmla="*/ 4854456 w 8076121"/>
              <a:gd name="connsiteY26" fmla="*/ 1010093 h 2573079"/>
              <a:gd name="connsiteX27" fmla="*/ 4705600 w 8076121"/>
              <a:gd name="connsiteY27" fmla="*/ 967563 h 2573079"/>
              <a:gd name="connsiteX28" fmla="*/ 4694967 w 8076121"/>
              <a:gd name="connsiteY28" fmla="*/ 925033 h 2573079"/>
              <a:gd name="connsiteX29" fmla="*/ 4652437 w 8076121"/>
              <a:gd name="connsiteY29" fmla="*/ 839972 h 2573079"/>
              <a:gd name="connsiteX30" fmla="*/ 4439786 w 8076121"/>
              <a:gd name="connsiteY30" fmla="*/ 786810 h 2573079"/>
              <a:gd name="connsiteX31" fmla="*/ 4301563 w 8076121"/>
              <a:gd name="connsiteY31" fmla="*/ 744279 h 2573079"/>
              <a:gd name="connsiteX32" fmla="*/ 4205870 w 8076121"/>
              <a:gd name="connsiteY32" fmla="*/ 754912 h 2573079"/>
              <a:gd name="connsiteX33" fmla="*/ 4120809 w 8076121"/>
              <a:gd name="connsiteY33" fmla="*/ 808075 h 2573079"/>
              <a:gd name="connsiteX34" fmla="*/ 4088912 w 8076121"/>
              <a:gd name="connsiteY34" fmla="*/ 861238 h 2573079"/>
              <a:gd name="connsiteX35" fmla="*/ 3982586 w 8076121"/>
              <a:gd name="connsiteY35" fmla="*/ 882503 h 2573079"/>
              <a:gd name="connsiteX36" fmla="*/ 3684874 w 8076121"/>
              <a:gd name="connsiteY36" fmla="*/ 861238 h 2573079"/>
              <a:gd name="connsiteX37" fmla="*/ 3493488 w 8076121"/>
              <a:gd name="connsiteY37" fmla="*/ 935665 h 2573079"/>
              <a:gd name="connsiteX38" fmla="*/ 3312735 w 8076121"/>
              <a:gd name="connsiteY38" fmla="*/ 1063256 h 2573079"/>
              <a:gd name="connsiteX39" fmla="*/ 3227674 w 8076121"/>
              <a:gd name="connsiteY39" fmla="*/ 1137684 h 2573079"/>
              <a:gd name="connsiteX40" fmla="*/ 3419060 w 8076121"/>
              <a:gd name="connsiteY40" fmla="*/ 1286540 h 2573079"/>
              <a:gd name="connsiteX41" fmla="*/ 3525386 w 8076121"/>
              <a:gd name="connsiteY41" fmla="*/ 1360968 h 2573079"/>
              <a:gd name="connsiteX42" fmla="*/ 3525386 w 8076121"/>
              <a:gd name="connsiteY42" fmla="*/ 1360968 h 2573079"/>
              <a:gd name="connsiteX43" fmla="*/ 3231957 w 8076121"/>
              <a:gd name="connsiteY43" fmla="*/ 1369681 h 2573079"/>
              <a:gd name="connsiteX44" fmla="*/ 3031858 w 8076121"/>
              <a:gd name="connsiteY44" fmla="*/ 1312531 h 2573079"/>
              <a:gd name="connsiteX45" fmla="*/ 2821570 w 8076121"/>
              <a:gd name="connsiteY45" fmla="*/ 1248588 h 2573079"/>
              <a:gd name="connsiteX46" fmla="*/ 2674929 w 8076121"/>
              <a:gd name="connsiteY46" fmla="*/ 1282405 h 2573079"/>
              <a:gd name="connsiteX47" fmla="*/ 2564469 w 8076121"/>
              <a:gd name="connsiteY47" fmla="*/ 1337635 h 2573079"/>
              <a:gd name="connsiteX48" fmla="*/ 2419600 w 8076121"/>
              <a:gd name="connsiteY48" fmla="*/ 1477926 h 2573079"/>
              <a:gd name="connsiteX49" fmla="*/ 2217581 w 8076121"/>
              <a:gd name="connsiteY49" fmla="*/ 1573619 h 2573079"/>
              <a:gd name="connsiteX50" fmla="*/ 1909237 w 8076121"/>
              <a:gd name="connsiteY50" fmla="*/ 1658679 h 2573079"/>
              <a:gd name="connsiteX51" fmla="*/ 1622158 w 8076121"/>
              <a:gd name="connsiteY51" fmla="*/ 1679945 h 2573079"/>
              <a:gd name="connsiteX52" fmla="*/ 1441405 w 8076121"/>
              <a:gd name="connsiteY52" fmla="*/ 1743740 h 2573079"/>
              <a:gd name="connsiteX53" fmla="*/ 1218121 w 8076121"/>
              <a:gd name="connsiteY53" fmla="*/ 1754372 h 2573079"/>
              <a:gd name="connsiteX54" fmla="*/ 1133060 w 8076121"/>
              <a:gd name="connsiteY54" fmla="*/ 1786270 h 2573079"/>
              <a:gd name="connsiteX55" fmla="*/ 37907 w 8076121"/>
              <a:gd name="connsiteY55" fmla="*/ 1275908 h 2573079"/>
              <a:gd name="connsiteX56" fmla="*/ 484474 w 8076121"/>
              <a:gd name="connsiteY56" fmla="*/ 2573079 h 2573079"/>
              <a:gd name="connsiteX57" fmla="*/ 1590260 w 8076121"/>
              <a:gd name="connsiteY57" fmla="*/ 2286000 h 2573079"/>
              <a:gd name="connsiteX58" fmla="*/ 2111256 w 8076121"/>
              <a:gd name="connsiteY58" fmla="*/ 2307265 h 2573079"/>
              <a:gd name="connsiteX59" fmla="*/ 2260112 w 8076121"/>
              <a:gd name="connsiteY59" fmla="*/ 2137145 h 2573079"/>
              <a:gd name="connsiteX60" fmla="*/ 2472763 w 8076121"/>
              <a:gd name="connsiteY60" fmla="*/ 1850065 h 2573079"/>
              <a:gd name="connsiteX61" fmla="*/ 2494028 w 8076121"/>
              <a:gd name="connsiteY61" fmla="*/ 1807535 h 2573079"/>
              <a:gd name="connsiteX62" fmla="*/ 2600354 w 8076121"/>
              <a:gd name="connsiteY62" fmla="*/ 1733107 h 2573079"/>
              <a:gd name="connsiteX63" fmla="*/ 2685414 w 8076121"/>
              <a:gd name="connsiteY63" fmla="*/ 1690577 h 2573079"/>
              <a:gd name="connsiteX64" fmla="*/ 2632251 w 8076121"/>
              <a:gd name="connsiteY64" fmla="*/ 1584252 h 2573079"/>
              <a:gd name="connsiteX65" fmla="*/ 2693831 w 8076121"/>
              <a:gd name="connsiteY65" fmla="*/ 1543493 h 2573079"/>
              <a:gd name="connsiteX66" fmla="*/ 2759841 w 8076121"/>
              <a:gd name="connsiteY66" fmla="*/ 1467293 h 2573079"/>
              <a:gd name="connsiteX67" fmla="*/ 2770474 w 8076121"/>
              <a:gd name="connsiteY67" fmla="*/ 1460353 h 2573079"/>
              <a:gd name="connsiteX68" fmla="*/ 2936460 w 8076121"/>
              <a:gd name="connsiteY68" fmla="*/ 1390503 h 2573079"/>
              <a:gd name="connsiteX69" fmla="*/ 3131981 w 8076121"/>
              <a:gd name="connsiteY69" fmla="*/ 1435396 h 2573079"/>
              <a:gd name="connsiteX70" fmla="*/ 3280837 w 8076121"/>
              <a:gd name="connsiteY70" fmla="*/ 1467293 h 2573079"/>
              <a:gd name="connsiteX71" fmla="*/ 3419060 w 8076121"/>
              <a:gd name="connsiteY71" fmla="*/ 1499191 h 2573079"/>
              <a:gd name="connsiteX72" fmla="*/ 3567916 w 8076121"/>
              <a:gd name="connsiteY72" fmla="*/ 1499191 h 2573079"/>
              <a:gd name="connsiteX73" fmla="*/ 3663609 w 8076121"/>
              <a:gd name="connsiteY73" fmla="*/ 1477926 h 2573079"/>
              <a:gd name="connsiteX74" fmla="*/ 3684874 w 8076121"/>
              <a:gd name="connsiteY74" fmla="*/ 1403498 h 2573079"/>
              <a:gd name="connsiteX75" fmla="*/ 3674242 w 8076121"/>
              <a:gd name="connsiteY75" fmla="*/ 1329070 h 2573079"/>
              <a:gd name="connsiteX76" fmla="*/ 3599814 w 8076121"/>
              <a:gd name="connsiteY76" fmla="*/ 1275907 h 2573079"/>
              <a:gd name="connsiteX77" fmla="*/ 3429693 w 8076121"/>
              <a:gd name="connsiteY77" fmla="*/ 1222745 h 2573079"/>
              <a:gd name="connsiteX78" fmla="*/ 3334000 w 8076121"/>
              <a:gd name="connsiteY78" fmla="*/ 1158949 h 2573079"/>
              <a:gd name="connsiteX79" fmla="*/ 3450958 w 8076121"/>
              <a:gd name="connsiteY79" fmla="*/ 1105786 h 2573079"/>
              <a:gd name="connsiteX80" fmla="*/ 3578549 w 8076121"/>
              <a:gd name="connsiteY80" fmla="*/ 1063256 h 2573079"/>
              <a:gd name="connsiteX81" fmla="*/ 3674242 w 8076121"/>
              <a:gd name="connsiteY81" fmla="*/ 978196 h 2573079"/>
              <a:gd name="connsiteX82" fmla="*/ 3854995 w 8076121"/>
              <a:gd name="connsiteY82" fmla="*/ 935665 h 2573079"/>
              <a:gd name="connsiteX83" fmla="*/ 3971954 w 8076121"/>
              <a:gd name="connsiteY83" fmla="*/ 946298 h 2573079"/>
              <a:gd name="connsiteX84" fmla="*/ 4099544 w 8076121"/>
              <a:gd name="connsiteY84" fmla="*/ 946298 h 2573079"/>
              <a:gd name="connsiteX85" fmla="*/ 4205870 w 8076121"/>
              <a:gd name="connsiteY85" fmla="*/ 850605 h 2573079"/>
              <a:gd name="connsiteX86" fmla="*/ 4375991 w 8076121"/>
              <a:gd name="connsiteY86" fmla="*/ 818707 h 2573079"/>
              <a:gd name="connsiteX87" fmla="*/ 4514214 w 8076121"/>
              <a:gd name="connsiteY87" fmla="*/ 829340 h 2573079"/>
              <a:gd name="connsiteX88" fmla="*/ 4567377 w 8076121"/>
              <a:gd name="connsiteY88" fmla="*/ 871870 h 2573079"/>
              <a:gd name="connsiteX89" fmla="*/ 4546112 w 8076121"/>
              <a:gd name="connsiteY89" fmla="*/ 956931 h 2573079"/>
              <a:gd name="connsiteX90" fmla="*/ 4641805 w 8076121"/>
              <a:gd name="connsiteY90" fmla="*/ 1020726 h 2573079"/>
              <a:gd name="connsiteX91" fmla="*/ 4875721 w 8076121"/>
              <a:gd name="connsiteY91" fmla="*/ 1084521 h 2573079"/>
              <a:gd name="connsiteX92" fmla="*/ 5024577 w 8076121"/>
              <a:gd name="connsiteY92" fmla="*/ 1137684 h 2573079"/>
              <a:gd name="connsiteX93" fmla="*/ 5130902 w 8076121"/>
              <a:gd name="connsiteY93" fmla="*/ 1190847 h 2573079"/>
              <a:gd name="connsiteX94" fmla="*/ 5120270 w 8076121"/>
              <a:gd name="connsiteY94" fmla="*/ 1297172 h 2573079"/>
              <a:gd name="connsiteX95" fmla="*/ 5120270 w 8076121"/>
              <a:gd name="connsiteY95" fmla="*/ 1360968 h 2573079"/>
              <a:gd name="connsiteX96" fmla="*/ 5205330 w 8076121"/>
              <a:gd name="connsiteY96" fmla="*/ 1414131 h 2573079"/>
              <a:gd name="connsiteX97" fmla="*/ 5375451 w 8076121"/>
              <a:gd name="connsiteY97" fmla="*/ 1488558 h 2573079"/>
              <a:gd name="connsiteX98" fmla="*/ 5545572 w 8076121"/>
              <a:gd name="connsiteY98" fmla="*/ 1499191 h 2573079"/>
              <a:gd name="connsiteX99" fmla="*/ 5705060 w 8076121"/>
              <a:gd name="connsiteY99" fmla="*/ 1509824 h 2573079"/>
              <a:gd name="connsiteX100" fmla="*/ 5832651 w 8076121"/>
              <a:gd name="connsiteY100" fmla="*/ 1509824 h 2573079"/>
              <a:gd name="connsiteX101" fmla="*/ 5970874 w 8076121"/>
              <a:gd name="connsiteY101" fmla="*/ 1509824 h 2573079"/>
              <a:gd name="connsiteX102" fmla="*/ 6109098 w 8076121"/>
              <a:gd name="connsiteY102" fmla="*/ 1531089 h 2573079"/>
              <a:gd name="connsiteX103" fmla="*/ 6226056 w 8076121"/>
              <a:gd name="connsiteY103" fmla="*/ 1541721 h 2573079"/>
              <a:gd name="connsiteX104" fmla="*/ 6332381 w 8076121"/>
              <a:gd name="connsiteY104" fmla="*/ 1562986 h 2573079"/>
              <a:gd name="connsiteX105" fmla="*/ 6428074 w 8076121"/>
              <a:gd name="connsiteY105" fmla="*/ 1584252 h 2573079"/>
              <a:gd name="connsiteX106" fmla="*/ 6502502 w 8076121"/>
              <a:gd name="connsiteY106" fmla="*/ 1637414 h 2573079"/>
              <a:gd name="connsiteX107" fmla="*/ 6502502 w 8076121"/>
              <a:gd name="connsiteY107" fmla="*/ 1754372 h 2573079"/>
              <a:gd name="connsiteX108" fmla="*/ 6534400 w 8076121"/>
              <a:gd name="connsiteY108" fmla="*/ 1935126 h 2573079"/>
              <a:gd name="connsiteX109" fmla="*/ 6725786 w 8076121"/>
              <a:gd name="connsiteY109" fmla="*/ 2009554 h 2573079"/>
              <a:gd name="connsiteX110" fmla="*/ 6864009 w 8076121"/>
              <a:gd name="connsiteY110" fmla="*/ 2041452 h 2573079"/>
              <a:gd name="connsiteX111" fmla="*/ 7129823 w 8076121"/>
              <a:gd name="connsiteY111" fmla="*/ 2083982 h 2573079"/>
              <a:gd name="connsiteX112" fmla="*/ 7342474 w 8076121"/>
              <a:gd name="connsiteY112" fmla="*/ 2094614 h 2573079"/>
              <a:gd name="connsiteX113" fmla="*/ 7533860 w 8076121"/>
              <a:gd name="connsiteY113" fmla="*/ 2094614 h 2573079"/>
              <a:gd name="connsiteX114" fmla="*/ 7799674 w 8076121"/>
              <a:gd name="connsiteY114" fmla="*/ 1956391 h 2573079"/>
              <a:gd name="connsiteX115" fmla="*/ 7948530 w 8076121"/>
              <a:gd name="connsiteY115" fmla="*/ 1903228 h 2573079"/>
              <a:gd name="connsiteX116" fmla="*/ 8076121 w 8076121"/>
              <a:gd name="connsiteY116" fmla="*/ 1765005 h 2573079"/>
              <a:gd name="connsiteX117" fmla="*/ 8030711 w 8076121"/>
              <a:gd name="connsiteY117" fmla="*/ 1587131 h 2573079"/>
              <a:gd name="connsiteX118" fmla="*/ 8039129 w 8076121"/>
              <a:gd name="connsiteY118" fmla="*/ 1448908 h 2573079"/>
              <a:gd name="connsiteX119" fmla="*/ 7902013 w 8076121"/>
              <a:gd name="connsiteY119" fmla="*/ 1265275 h 2573079"/>
              <a:gd name="connsiteX120" fmla="*/ 7927265 w 8076121"/>
              <a:gd name="connsiteY120" fmla="*/ 1084521 h 2573079"/>
              <a:gd name="connsiteX121" fmla="*/ 7852837 w 8076121"/>
              <a:gd name="connsiteY121" fmla="*/ 925033 h 2573079"/>
              <a:gd name="connsiteX122" fmla="*/ 7788377 w 8076121"/>
              <a:gd name="connsiteY122" fmla="*/ 853485 h 2573079"/>
              <a:gd name="connsiteX123" fmla="*/ 7746955 w 8076121"/>
              <a:gd name="connsiteY123" fmla="*/ 776842 h 2573079"/>
              <a:gd name="connsiteX124" fmla="*/ 7835559 w 8076121"/>
              <a:gd name="connsiteY124" fmla="*/ 674946 h 2573079"/>
              <a:gd name="connsiteX125" fmla="*/ 7703981 w 8076121"/>
              <a:gd name="connsiteY125" fmla="*/ 499731 h 2573079"/>
              <a:gd name="connsiteX126" fmla="*/ 7640186 w 8076121"/>
              <a:gd name="connsiteY126" fmla="*/ 425303 h 2573079"/>
              <a:gd name="connsiteX127" fmla="*/ 7587023 w 8076121"/>
              <a:gd name="connsiteY127" fmla="*/ 297712 h 2573079"/>
              <a:gd name="connsiteX128" fmla="*/ 7555126 w 8076121"/>
              <a:gd name="connsiteY128" fmla="*/ 191386 h 2573079"/>
              <a:gd name="connsiteX129" fmla="*/ 7555126 w 8076121"/>
              <a:gd name="connsiteY129" fmla="*/ 191386 h 2573079"/>
              <a:gd name="connsiteX130" fmla="*/ 7406270 w 8076121"/>
              <a:gd name="connsiteY130" fmla="*/ 116958 h 2573079"/>
              <a:gd name="connsiteX131" fmla="*/ 7353107 w 8076121"/>
              <a:gd name="connsiteY131" fmla="*/ 116958 h 2573079"/>
              <a:gd name="connsiteX0" fmla="*/ 7172354 w 8076121"/>
              <a:gd name="connsiteY0" fmla="*/ 0 h 2573079"/>
              <a:gd name="connsiteX1" fmla="*/ 7321209 w 8076121"/>
              <a:gd name="connsiteY1" fmla="*/ 148856 h 2573079"/>
              <a:gd name="connsiteX2" fmla="*/ 7390099 w 8076121"/>
              <a:gd name="connsiteY2" fmla="*/ 252967 h 2573079"/>
              <a:gd name="connsiteX3" fmla="*/ 7353109 w 8076121"/>
              <a:gd name="connsiteY3" fmla="*/ 336255 h 2573079"/>
              <a:gd name="connsiteX4" fmla="*/ 7399624 w 8076121"/>
              <a:gd name="connsiteY4" fmla="*/ 379450 h 2573079"/>
              <a:gd name="connsiteX5" fmla="*/ 7427535 w 8076121"/>
              <a:gd name="connsiteY5" fmla="*/ 489098 h 2573079"/>
              <a:gd name="connsiteX6" fmla="*/ 7427535 w 8076121"/>
              <a:gd name="connsiteY6" fmla="*/ 616689 h 2573079"/>
              <a:gd name="connsiteX7" fmla="*/ 7363740 w 8076121"/>
              <a:gd name="connsiteY7" fmla="*/ 765545 h 2573079"/>
              <a:gd name="connsiteX8" fmla="*/ 7363740 w 8076121"/>
              <a:gd name="connsiteY8" fmla="*/ 946298 h 2573079"/>
              <a:gd name="connsiteX9" fmla="*/ 7353107 w 8076121"/>
              <a:gd name="connsiteY9" fmla="*/ 1095154 h 2573079"/>
              <a:gd name="connsiteX10" fmla="*/ 7363740 w 8076121"/>
              <a:gd name="connsiteY10" fmla="*/ 1190847 h 2573079"/>
              <a:gd name="connsiteX11" fmla="*/ 7451680 w 8076121"/>
              <a:gd name="connsiteY11" fmla="*/ 1371600 h 2573079"/>
              <a:gd name="connsiteX12" fmla="*/ 7432630 w 8076121"/>
              <a:gd name="connsiteY12" fmla="*/ 1579821 h 2573079"/>
              <a:gd name="connsiteX13" fmla="*/ 7278679 w 8076121"/>
              <a:gd name="connsiteY13" fmla="*/ 1679502 h 2573079"/>
              <a:gd name="connsiteX14" fmla="*/ 7013973 w 8076121"/>
              <a:gd name="connsiteY14" fmla="*/ 1654249 h 2573079"/>
              <a:gd name="connsiteX15" fmla="*/ 6789581 w 8076121"/>
              <a:gd name="connsiteY15" fmla="*/ 1562986 h 2573079"/>
              <a:gd name="connsiteX16" fmla="*/ 6459972 w 8076121"/>
              <a:gd name="connsiteY16" fmla="*/ 1446028 h 2573079"/>
              <a:gd name="connsiteX17" fmla="*/ 6130363 w 8076121"/>
              <a:gd name="connsiteY17" fmla="*/ 1371600 h 2573079"/>
              <a:gd name="connsiteX18" fmla="*/ 5960242 w 8076121"/>
              <a:gd name="connsiteY18" fmla="*/ 1339703 h 2573079"/>
              <a:gd name="connsiteX19" fmla="*/ 5566837 w 8076121"/>
              <a:gd name="connsiteY19" fmla="*/ 1371600 h 2573079"/>
              <a:gd name="connsiteX20" fmla="*/ 5417981 w 8076121"/>
              <a:gd name="connsiteY20" fmla="*/ 1371600 h 2573079"/>
              <a:gd name="connsiteX21" fmla="*/ 5322288 w 8076121"/>
              <a:gd name="connsiteY21" fmla="*/ 1339703 h 2573079"/>
              <a:gd name="connsiteX22" fmla="*/ 5290391 w 8076121"/>
              <a:gd name="connsiteY22" fmla="*/ 1297172 h 2573079"/>
              <a:gd name="connsiteX23" fmla="*/ 5279758 w 8076121"/>
              <a:gd name="connsiteY23" fmla="*/ 1105786 h 2573079"/>
              <a:gd name="connsiteX24" fmla="*/ 5141535 w 8076121"/>
              <a:gd name="connsiteY24" fmla="*/ 1084521 h 2573079"/>
              <a:gd name="connsiteX25" fmla="*/ 4971414 w 8076121"/>
              <a:gd name="connsiteY25" fmla="*/ 1041991 h 2573079"/>
              <a:gd name="connsiteX26" fmla="*/ 4854456 w 8076121"/>
              <a:gd name="connsiteY26" fmla="*/ 1010093 h 2573079"/>
              <a:gd name="connsiteX27" fmla="*/ 4705600 w 8076121"/>
              <a:gd name="connsiteY27" fmla="*/ 967563 h 2573079"/>
              <a:gd name="connsiteX28" fmla="*/ 4694967 w 8076121"/>
              <a:gd name="connsiteY28" fmla="*/ 925033 h 2573079"/>
              <a:gd name="connsiteX29" fmla="*/ 4652437 w 8076121"/>
              <a:gd name="connsiteY29" fmla="*/ 839972 h 2573079"/>
              <a:gd name="connsiteX30" fmla="*/ 4439786 w 8076121"/>
              <a:gd name="connsiteY30" fmla="*/ 786810 h 2573079"/>
              <a:gd name="connsiteX31" fmla="*/ 4301563 w 8076121"/>
              <a:gd name="connsiteY31" fmla="*/ 744279 h 2573079"/>
              <a:gd name="connsiteX32" fmla="*/ 4205870 w 8076121"/>
              <a:gd name="connsiteY32" fmla="*/ 754912 h 2573079"/>
              <a:gd name="connsiteX33" fmla="*/ 4120809 w 8076121"/>
              <a:gd name="connsiteY33" fmla="*/ 808075 h 2573079"/>
              <a:gd name="connsiteX34" fmla="*/ 4088912 w 8076121"/>
              <a:gd name="connsiteY34" fmla="*/ 861238 h 2573079"/>
              <a:gd name="connsiteX35" fmla="*/ 3982586 w 8076121"/>
              <a:gd name="connsiteY35" fmla="*/ 882503 h 2573079"/>
              <a:gd name="connsiteX36" fmla="*/ 3684874 w 8076121"/>
              <a:gd name="connsiteY36" fmla="*/ 861238 h 2573079"/>
              <a:gd name="connsiteX37" fmla="*/ 3493488 w 8076121"/>
              <a:gd name="connsiteY37" fmla="*/ 935665 h 2573079"/>
              <a:gd name="connsiteX38" fmla="*/ 3312735 w 8076121"/>
              <a:gd name="connsiteY38" fmla="*/ 1063256 h 2573079"/>
              <a:gd name="connsiteX39" fmla="*/ 3227674 w 8076121"/>
              <a:gd name="connsiteY39" fmla="*/ 1137684 h 2573079"/>
              <a:gd name="connsiteX40" fmla="*/ 3419060 w 8076121"/>
              <a:gd name="connsiteY40" fmla="*/ 1286540 h 2573079"/>
              <a:gd name="connsiteX41" fmla="*/ 3525386 w 8076121"/>
              <a:gd name="connsiteY41" fmla="*/ 1360968 h 2573079"/>
              <a:gd name="connsiteX42" fmla="*/ 3525386 w 8076121"/>
              <a:gd name="connsiteY42" fmla="*/ 1360968 h 2573079"/>
              <a:gd name="connsiteX43" fmla="*/ 3231957 w 8076121"/>
              <a:gd name="connsiteY43" fmla="*/ 1369681 h 2573079"/>
              <a:gd name="connsiteX44" fmla="*/ 3031858 w 8076121"/>
              <a:gd name="connsiteY44" fmla="*/ 1312531 h 2573079"/>
              <a:gd name="connsiteX45" fmla="*/ 2821570 w 8076121"/>
              <a:gd name="connsiteY45" fmla="*/ 1248588 h 2573079"/>
              <a:gd name="connsiteX46" fmla="*/ 2674929 w 8076121"/>
              <a:gd name="connsiteY46" fmla="*/ 1282405 h 2573079"/>
              <a:gd name="connsiteX47" fmla="*/ 2564469 w 8076121"/>
              <a:gd name="connsiteY47" fmla="*/ 1337635 h 2573079"/>
              <a:gd name="connsiteX48" fmla="*/ 2419600 w 8076121"/>
              <a:gd name="connsiteY48" fmla="*/ 1477926 h 2573079"/>
              <a:gd name="connsiteX49" fmla="*/ 2217581 w 8076121"/>
              <a:gd name="connsiteY49" fmla="*/ 1573619 h 2573079"/>
              <a:gd name="connsiteX50" fmla="*/ 1909237 w 8076121"/>
              <a:gd name="connsiteY50" fmla="*/ 1658679 h 2573079"/>
              <a:gd name="connsiteX51" fmla="*/ 1622158 w 8076121"/>
              <a:gd name="connsiteY51" fmla="*/ 1679945 h 2573079"/>
              <a:gd name="connsiteX52" fmla="*/ 1441405 w 8076121"/>
              <a:gd name="connsiteY52" fmla="*/ 1743740 h 2573079"/>
              <a:gd name="connsiteX53" fmla="*/ 1218121 w 8076121"/>
              <a:gd name="connsiteY53" fmla="*/ 1754372 h 2573079"/>
              <a:gd name="connsiteX54" fmla="*/ 1133060 w 8076121"/>
              <a:gd name="connsiteY54" fmla="*/ 1786270 h 2573079"/>
              <a:gd name="connsiteX55" fmla="*/ 37907 w 8076121"/>
              <a:gd name="connsiteY55" fmla="*/ 1275908 h 2573079"/>
              <a:gd name="connsiteX56" fmla="*/ 484474 w 8076121"/>
              <a:gd name="connsiteY56" fmla="*/ 2573079 h 2573079"/>
              <a:gd name="connsiteX57" fmla="*/ 1590260 w 8076121"/>
              <a:gd name="connsiteY57" fmla="*/ 2286000 h 2573079"/>
              <a:gd name="connsiteX58" fmla="*/ 2111256 w 8076121"/>
              <a:gd name="connsiteY58" fmla="*/ 2307265 h 2573079"/>
              <a:gd name="connsiteX59" fmla="*/ 2260112 w 8076121"/>
              <a:gd name="connsiteY59" fmla="*/ 2137145 h 2573079"/>
              <a:gd name="connsiteX60" fmla="*/ 2472763 w 8076121"/>
              <a:gd name="connsiteY60" fmla="*/ 1850065 h 2573079"/>
              <a:gd name="connsiteX61" fmla="*/ 2494028 w 8076121"/>
              <a:gd name="connsiteY61" fmla="*/ 1807535 h 2573079"/>
              <a:gd name="connsiteX62" fmla="*/ 2600354 w 8076121"/>
              <a:gd name="connsiteY62" fmla="*/ 1733107 h 2573079"/>
              <a:gd name="connsiteX63" fmla="*/ 2685414 w 8076121"/>
              <a:gd name="connsiteY63" fmla="*/ 1690577 h 2573079"/>
              <a:gd name="connsiteX64" fmla="*/ 2632251 w 8076121"/>
              <a:gd name="connsiteY64" fmla="*/ 1584252 h 2573079"/>
              <a:gd name="connsiteX65" fmla="*/ 2693831 w 8076121"/>
              <a:gd name="connsiteY65" fmla="*/ 1543493 h 2573079"/>
              <a:gd name="connsiteX66" fmla="*/ 2759841 w 8076121"/>
              <a:gd name="connsiteY66" fmla="*/ 1467293 h 2573079"/>
              <a:gd name="connsiteX67" fmla="*/ 2770474 w 8076121"/>
              <a:gd name="connsiteY67" fmla="*/ 1460353 h 2573079"/>
              <a:gd name="connsiteX68" fmla="*/ 2936460 w 8076121"/>
              <a:gd name="connsiteY68" fmla="*/ 1390503 h 2573079"/>
              <a:gd name="connsiteX69" fmla="*/ 3131981 w 8076121"/>
              <a:gd name="connsiteY69" fmla="*/ 1435396 h 2573079"/>
              <a:gd name="connsiteX70" fmla="*/ 3280837 w 8076121"/>
              <a:gd name="connsiteY70" fmla="*/ 1467293 h 2573079"/>
              <a:gd name="connsiteX71" fmla="*/ 3419060 w 8076121"/>
              <a:gd name="connsiteY71" fmla="*/ 1499191 h 2573079"/>
              <a:gd name="connsiteX72" fmla="*/ 3567916 w 8076121"/>
              <a:gd name="connsiteY72" fmla="*/ 1499191 h 2573079"/>
              <a:gd name="connsiteX73" fmla="*/ 3663609 w 8076121"/>
              <a:gd name="connsiteY73" fmla="*/ 1477926 h 2573079"/>
              <a:gd name="connsiteX74" fmla="*/ 3684874 w 8076121"/>
              <a:gd name="connsiteY74" fmla="*/ 1403498 h 2573079"/>
              <a:gd name="connsiteX75" fmla="*/ 3674242 w 8076121"/>
              <a:gd name="connsiteY75" fmla="*/ 1329070 h 2573079"/>
              <a:gd name="connsiteX76" fmla="*/ 3599814 w 8076121"/>
              <a:gd name="connsiteY76" fmla="*/ 1275907 h 2573079"/>
              <a:gd name="connsiteX77" fmla="*/ 3429693 w 8076121"/>
              <a:gd name="connsiteY77" fmla="*/ 1222745 h 2573079"/>
              <a:gd name="connsiteX78" fmla="*/ 3334000 w 8076121"/>
              <a:gd name="connsiteY78" fmla="*/ 1158949 h 2573079"/>
              <a:gd name="connsiteX79" fmla="*/ 3450958 w 8076121"/>
              <a:gd name="connsiteY79" fmla="*/ 1105786 h 2573079"/>
              <a:gd name="connsiteX80" fmla="*/ 3578549 w 8076121"/>
              <a:gd name="connsiteY80" fmla="*/ 1063256 h 2573079"/>
              <a:gd name="connsiteX81" fmla="*/ 3674242 w 8076121"/>
              <a:gd name="connsiteY81" fmla="*/ 978196 h 2573079"/>
              <a:gd name="connsiteX82" fmla="*/ 3854995 w 8076121"/>
              <a:gd name="connsiteY82" fmla="*/ 935665 h 2573079"/>
              <a:gd name="connsiteX83" fmla="*/ 3971954 w 8076121"/>
              <a:gd name="connsiteY83" fmla="*/ 946298 h 2573079"/>
              <a:gd name="connsiteX84" fmla="*/ 4099544 w 8076121"/>
              <a:gd name="connsiteY84" fmla="*/ 946298 h 2573079"/>
              <a:gd name="connsiteX85" fmla="*/ 4205870 w 8076121"/>
              <a:gd name="connsiteY85" fmla="*/ 850605 h 2573079"/>
              <a:gd name="connsiteX86" fmla="*/ 4375991 w 8076121"/>
              <a:gd name="connsiteY86" fmla="*/ 818707 h 2573079"/>
              <a:gd name="connsiteX87" fmla="*/ 4514214 w 8076121"/>
              <a:gd name="connsiteY87" fmla="*/ 829340 h 2573079"/>
              <a:gd name="connsiteX88" fmla="*/ 4567377 w 8076121"/>
              <a:gd name="connsiteY88" fmla="*/ 871870 h 2573079"/>
              <a:gd name="connsiteX89" fmla="*/ 4546112 w 8076121"/>
              <a:gd name="connsiteY89" fmla="*/ 956931 h 2573079"/>
              <a:gd name="connsiteX90" fmla="*/ 4641805 w 8076121"/>
              <a:gd name="connsiteY90" fmla="*/ 1020726 h 2573079"/>
              <a:gd name="connsiteX91" fmla="*/ 4875721 w 8076121"/>
              <a:gd name="connsiteY91" fmla="*/ 1084521 h 2573079"/>
              <a:gd name="connsiteX92" fmla="*/ 5024577 w 8076121"/>
              <a:gd name="connsiteY92" fmla="*/ 1137684 h 2573079"/>
              <a:gd name="connsiteX93" fmla="*/ 5130902 w 8076121"/>
              <a:gd name="connsiteY93" fmla="*/ 1190847 h 2573079"/>
              <a:gd name="connsiteX94" fmla="*/ 5120270 w 8076121"/>
              <a:gd name="connsiteY94" fmla="*/ 1297172 h 2573079"/>
              <a:gd name="connsiteX95" fmla="*/ 5120270 w 8076121"/>
              <a:gd name="connsiteY95" fmla="*/ 1360968 h 2573079"/>
              <a:gd name="connsiteX96" fmla="*/ 5205330 w 8076121"/>
              <a:gd name="connsiteY96" fmla="*/ 1414131 h 2573079"/>
              <a:gd name="connsiteX97" fmla="*/ 5375451 w 8076121"/>
              <a:gd name="connsiteY97" fmla="*/ 1488558 h 2573079"/>
              <a:gd name="connsiteX98" fmla="*/ 5545572 w 8076121"/>
              <a:gd name="connsiteY98" fmla="*/ 1499191 h 2573079"/>
              <a:gd name="connsiteX99" fmla="*/ 5705060 w 8076121"/>
              <a:gd name="connsiteY99" fmla="*/ 1509824 h 2573079"/>
              <a:gd name="connsiteX100" fmla="*/ 5832651 w 8076121"/>
              <a:gd name="connsiteY100" fmla="*/ 1509824 h 2573079"/>
              <a:gd name="connsiteX101" fmla="*/ 5970874 w 8076121"/>
              <a:gd name="connsiteY101" fmla="*/ 1509824 h 2573079"/>
              <a:gd name="connsiteX102" fmla="*/ 6109098 w 8076121"/>
              <a:gd name="connsiteY102" fmla="*/ 1531089 h 2573079"/>
              <a:gd name="connsiteX103" fmla="*/ 6226056 w 8076121"/>
              <a:gd name="connsiteY103" fmla="*/ 1541721 h 2573079"/>
              <a:gd name="connsiteX104" fmla="*/ 6332381 w 8076121"/>
              <a:gd name="connsiteY104" fmla="*/ 1562986 h 2573079"/>
              <a:gd name="connsiteX105" fmla="*/ 6428074 w 8076121"/>
              <a:gd name="connsiteY105" fmla="*/ 1584252 h 2573079"/>
              <a:gd name="connsiteX106" fmla="*/ 6502502 w 8076121"/>
              <a:gd name="connsiteY106" fmla="*/ 1637414 h 2573079"/>
              <a:gd name="connsiteX107" fmla="*/ 6502502 w 8076121"/>
              <a:gd name="connsiteY107" fmla="*/ 1754372 h 2573079"/>
              <a:gd name="connsiteX108" fmla="*/ 6534400 w 8076121"/>
              <a:gd name="connsiteY108" fmla="*/ 1935126 h 2573079"/>
              <a:gd name="connsiteX109" fmla="*/ 6725786 w 8076121"/>
              <a:gd name="connsiteY109" fmla="*/ 2009554 h 2573079"/>
              <a:gd name="connsiteX110" fmla="*/ 6864009 w 8076121"/>
              <a:gd name="connsiteY110" fmla="*/ 2041452 h 2573079"/>
              <a:gd name="connsiteX111" fmla="*/ 7129823 w 8076121"/>
              <a:gd name="connsiteY111" fmla="*/ 2083982 h 2573079"/>
              <a:gd name="connsiteX112" fmla="*/ 7342474 w 8076121"/>
              <a:gd name="connsiteY112" fmla="*/ 2094614 h 2573079"/>
              <a:gd name="connsiteX113" fmla="*/ 7533860 w 8076121"/>
              <a:gd name="connsiteY113" fmla="*/ 2094614 h 2573079"/>
              <a:gd name="connsiteX114" fmla="*/ 7799674 w 8076121"/>
              <a:gd name="connsiteY114" fmla="*/ 1956391 h 2573079"/>
              <a:gd name="connsiteX115" fmla="*/ 7948530 w 8076121"/>
              <a:gd name="connsiteY115" fmla="*/ 1903228 h 2573079"/>
              <a:gd name="connsiteX116" fmla="*/ 8076121 w 8076121"/>
              <a:gd name="connsiteY116" fmla="*/ 1765005 h 2573079"/>
              <a:gd name="connsiteX117" fmla="*/ 8030711 w 8076121"/>
              <a:gd name="connsiteY117" fmla="*/ 1587131 h 2573079"/>
              <a:gd name="connsiteX118" fmla="*/ 8039129 w 8076121"/>
              <a:gd name="connsiteY118" fmla="*/ 1448908 h 2573079"/>
              <a:gd name="connsiteX119" fmla="*/ 7902013 w 8076121"/>
              <a:gd name="connsiteY119" fmla="*/ 1265275 h 2573079"/>
              <a:gd name="connsiteX120" fmla="*/ 7927265 w 8076121"/>
              <a:gd name="connsiteY120" fmla="*/ 1084521 h 2573079"/>
              <a:gd name="connsiteX121" fmla="*/ 7852837 w 8076121"/>
              <a:gd name="connsiteY121" fmla="*/ 925033 h 2573079"/>
              <a:gd name="connsiteX122" fmla="*/ 7788377 w 8076121"/>
              <a:gd name="connsiteY122" fmla="*/ 853485 h 2573079"/>
              <a:gd name="connsiteX123" fmla="*/ 7746955 w 8076121"/>
              <a:gd name="connsiteY123" fmla="*/ 776842 h 2573079"/>
              <a:gd name="connsiteX124" fmla="*/ 7835559 w 8076121"/>
              <a:gd name="connsiteY124" fmla="*/ 674946 h 2573079"/>
              <a:gd name="connsiteX125" fmla="*/ 7703981 w 8076121"/>
              <a:gd name="connsiteY125" fmla="*/ 499731 h 2573079"/>
              <a:gd name="connsiteX126" fmla="*/ 7640186 w 8076121"/>
              <a:gd name="connsiteY126" fmla="*/ 425303 h 2573079"/>
              <a:gd name="connsiteX127" fmla="*/ 7587023 w 8076121"/>
              <a:gd name="connsiteY127" fmla="*/ 297712 h 2573079"/>
              <a:gd name="connsiteX128" fmla="*/ 7555126 w 8076121"/>
              <a:gd name="connsiteY128" fmla="*/ 191386 h 2573079"/>
              <a:gd name="connsiteX129" fmla="*/ 7555126 w 8076121"/>
              <a:gd name="connsiteY129" fmla="*/ 191386 h 2573079"/>
              <a:gd name="connsiteX130" fmla="*/ 7406270 w 8076121"/>
              <a:gd name="connsiteY130" fmla="*/ 116958 h 2573079"/>
              <a:gd name="connsiteX131" fmla="*/ 7353107 w 8076121"/>
              <a:gd name="connsiteY131" fmla="*/ 116958 h 2573079"/>
              <a:gd name="connsiteX0" fmla="*/ 7172354 w 8076121"/>
              <a:gd name="connsiteY0" fmla="*/ 0 h 2573079"/>
              <a:gd name="connsiteX1" fmla="*/ 7321209 w 8076121"/>
              <a:gd name="connsiteY1" fmla="*/ 148856 h 2573079"/>
              <a:gd name="connsiteX2" fmla="*/ 7353109 w 8076121"/>
              <a:gd name="connsiteY2" fmla="*/ 336255 h 2573079"/>
              <a:gd name="connsiteX3" fmla="*/ 7399624 w 8076121"/>
              <a:gd name="connsiteY3" fmla="*/ 379450 h 2573079"/>
              <a:gd name="connsiteX4" fmla="*/ 7427535 w 8076121"/>
              <a:gd name="connsiteY4" fmla="*/ 489098 h 2573079"/>
              <a:gd name="connsiteX5" fmla="*/ 7427535 w 8076121"/>
              <a:gd name="connsiteY5" fmla="*/ 616689 h 2573079"/>
              <a:gd name="connsiteX6" fmla="*/ 7363740 w 8076121"/>
              <a:gd name="connsiteY6" fmla="*/ 765545 h 2573079"/>
              <a:gd name="connsiteX7" fmla="*/ 7363740 w 8076121"/>
              <a:gd name="connsiteY7" fmla="*/ 946298 h 2573079"/>
              <a:gd name="connsiteX8" fmla="*/ 7353107 w 8076121"/>
              <a:gd name="connsiteY8" fmla="*/ 1095154 h 2573079"/>
              <a:gd name="connsiteX9" fmla="*/ 7363740 w 8076121"/>
              <a:gd name="connsiteY9" fmla="*/ 1190847 h 2573079"/>
              <a:gd name="connsiteX10" fmla="*/ 7451680 w 8076121"/>
              <a:gd name="connsiteY10" fmla="*/ 1371600 h 2573079"/>
              <a:gd name="connsiteX11" fmla="*/ 7432630 w 8076121"/>
              <a:gd name="connsiteY11" fmla="*/ 1579821 h 2573079"/>
              <a:gd name="connsiteX12" fmla="*/ 7278679 w 8076121"/>
              <a:gd name="connsiteY12" fmla="*/ 1679502 h 2573079"/>
              <a:gd name="connsiteX13" fmla="*/ 7013973 w 8076121"/>
              <a:gd name="connsiteY13" fmla="*/ 1654249 h 2573079"/>
              <a:gd name="connsiteX14" fmla="*/ 6789581 w 8076121"/>
              <a:gd name="connsiteY14" fmla="*/ 1562986 h 2573079"/>
              <a:gd name="connsiteX15" fmla="*/ 6459972 w 8076121"/>
              <a:gd name="connsiteY15" fmla="*/ 1446028 h 2573079"/>
              <a:gd name="connsiteX16" fmla="*/ 6130363 w 8076121"/>
              <a:gd name="connsiteY16" fmla="*/ 1371600 h 2573079"/>
              <a:gd name="connsiteX17" fmla="*/ 5960242 w 8076121"/>
              <a:gd name="connsiteY17" fmla="*/ 1339703 h 2573079"/>
              <a:gd name="connsiteX18" fmla="*/ 5566837 w 8076121"/>
              <a:gd name="connsiteY18" fmla="*/ 1371600 h 2573079"/>
              <a:gd name="connsiteX19" fmla="*/ 5417981 w 8076121"/>
              <a:gd name="connsiteY19" fmla="*/ 1371600 h 2573079"/>
              <a:gd name="connsiteX20" fmla="*/ 5322288 w 8076121"/>
              <a:gd name="connsiteY20" fmla="*/ 1339703 h 2573079"/>
              <a:gd name="connsiteX21" fmla="*/ 5290391 w 8076121"/>
              <a:gd name="connsiteY21" fmla="*/ 1297172 h 2573079"/>
              <a:gd name="connsiteX22" fmla="*/ 5279758 w 8076121"/>
              <a:gd name="connsiteY22" fmla="*/ 1105786 h 2573079"/>
              <a:gd name="connsiteX23" fmla="*/ 5141535 w 8076121"/>
              <a:gd name="connsiteY23" fmla="*/ 1084521 h 2573079"/>
              <a:gd name="connsiteX24" fmla="*/ 4971414 w 8076121"/>
              <a:gd name="connsiteY24" fmla="*/ 1041991 h 2573079"/>
              <a:gd name="connsiteX25" fmla="*/ 4854456 w 8076121"/>
              <a:gd name="connsiteY25" fmla="*/ 1010093 h 2573079"/>
              <a:gd name="connsiteX26" fmla="*/ 4705600 w 8076121"/>
              <a:gd name="connsiteY26" fmla="*/ 967563 h 2573079"/>
              <a:gd name="connsiteX27" fmla="*/ 4694967 w 8076121"/>
              <a:gd name="connsiteY27" fmla="*/ 925033 h 2573079"/>
              <a:gd name="connsiteX28" fmla="*/ 4652437 w 8076121"/>
              <a:gd name="connsiteY28" fmla="*/ 839972 h 2573079"/>
              <a:gd name="connsiteX29" fmla="*/ 4439786 w 8076121"/>
              <a:gd name="connsiteY29" fmla="*/ 786810 h 2573079"/>
              <a:gd name="connsiteX30" fmla="*/ 4301563 w 8076121"/>
              <a:gd name="connsiteY30" fmla="*/ 744279 h 2573079"/>
              <a:gd name="connsiteX31" fmla="*/ 4205870 w 8076121"/>
              <a:gd name="connsiteY31" fmla="*/ 754912 h 2573079"/>
              <a:gd name="connsiteX32" fmla="*/ 4120809 w 8076121"/>
              <a:gd name="connsiteY32" fmla="*/ 808075 h 2573079"/>
              <a:gd name="connsiteX33" fmla="*/ 4088912 w 8076121"/>
              <a:gd name="connsiteY33" fmla="*/ 861238 h 2573079"/>
              <a:gd name="connsiteX34" fmla="*/ 3982586 w 8076121"/>
              <a:gd name="connsiteY34" fmla="*/ 882503 h 2573079"/>
              <a:gd name="connsiteX35" fmla="*/ 3684874 w 8076121"/>
              <a:gd name="connsiteY35" fmla="*/ 861238 h 2573079"/>
              <a:gd name="connsiteX36" fmla="*/ 3493488 w 8076121"/>
              <a:gd name="connsiteY36" fmla="*/ 935665 h 2573079"/>
              <a:gd name="connsiteX37" fmla="*/ 3312735 w 8076121"/>
              <a:gd name="connsiteY37" fmla="*/ 1063256 h 2573079"/>
              <a:gd name="connsiteX38" fmla="*/ 3227674 w 8076121"/>
              <a:gd name="connsiteY38" fmla="*/ 1137684 h 2573079"/>
              <a:gd name="connsiteX39" fmla="*/ 3419060 w 8076121"/>
              <a:gd name="connsiteY39" fmla="*/ 1286540 h 2573079"/>
              <a:gd name="connsiteX40" fmla="*/ 3525386 w 8076121"/>
              <a:gd name="connsiteY40" fmla="*/ 1360968 h 2573079"/>
              <a:gd name="connsiteX41" fmla="*/ 3525386 w 8076121"/>
              <a:gd name="connsiteY41" fmla="*/ 1360968 h 2573079"/>
              <a:gd name="connsiteX42" fmla="*/ 3231957 w 8076121"/>
              <a:gd name="connsiteY42" fmla="*/ 1369681 h 2573079"/>
              <a:gd name="connsiteX43" fmla="*/ 3031858 w 8076121"/>
              <a:gd name="connsiteY43" fmla="*/ 1312531 h 2573079"/>
              <a:gd name="connsiteX44" fmla="*/ 2821570 w 8076121"/>
              <a:gd name="connsiteY44" fmla="*/ 1248588 h 2573079"/>
              <a:gd name="connsiteX45" fmla="*/ 2674929 w 8076121"/>
              <a:gd name="connsiteY45" fmla="*/ 1282405 h 2573079"/>
              <a:gd name="connsiteX46" fmla="*/ 2564469 w 8076121"/>
              <a:gd name="connsiteY46" fmla="*/ 1337635 h 2573079"/>
              <a:gd name="connsiteX47" fmla="*/ 2419600 w 8076121"/>
              <a:gd name="connsiteY47" fmla="*/ 1477926 h 2573079"/>
              <a:gd name="connsiteX48" fmla="*/ 2217581 w 8076121"/>
              <a:gd name="connsiteY48" fmla="*/ 1573619 h 2573079"/>
              <a:gd name="connsiteX49" fmla="*/ 1909237 w 8076121"/>
              <a:gd name="connsiteY49" fmla="*/ 1658679 h 2573079"/>
              <a:gd name="connsiteX50" fmla="*/ 1622158 w 8076121"/>
              <a:gd name="connsiteY50" fmla="*/ 1679945 h 2573079"/>
              <a:gd name="connsiteX51" fmla="*/ 1441405 w 8076121"/>
              <a:gd name="connsiteY51" fmla="*/ 1743740 h 2573079"/>
              <a:gd name="connsiteX52" fmla="*/ 1218121 w 8076121"/>
              <a:gd name="connsiteY52" fmla="*/ 1754372 h 2573079"/>
              <a:gd name="connsiteX53" fmla="*/ 1133060 w 8076121"/>
              <a:gd name="connsiteY53" fmla="*/ 1786270 h 2573079"/>
              <a:gd name="connsiteX54" fmla="*/ 37907 w 8076121"/>
              <a:gd name="connsiteY54" fmla="*/ 1275908 h 2573079"/>
              <a:gd name="connsiteX55" fmla="*/ 484474 w 8076121"/>
              <a:gd name="connsiteY55" fmla="*/ 2573079 h 2573079"/>
              <a:gd name="connsiteX56" fmla="*/ 1590260 w 8076121"/>
              <a:gd name="connsiteY56" fmla="*/ 2286000 h 2573079"/>
              <a:gd name="connsiteX57" fmla="*/ 2111256 w 8076121"/>
              <a:gd name="connsiteY57" fmla="*/ 2307265 h 2573079"/>
              <a:gd name="connsiteX58" fmla="*/ 2260112 w 8076121"/>
              <a:gd name="connsiteY58" fmla="*/ 2137145 h 2573079"/>
              <a:gd name="connsiteX59" fmla="*/ 2472763 w 8076121"/>
              <a:gd name="connsiteY59" fmla="*/ 1850065 h 2573079"/>
              <a:gd name="connsiteX60" fmla="*/ 2494028 w 8076121"/>
              <a:gd name="connsiteY60" fmla="*/ 1807535 h 2573079"/>
              <a:gd name="connsiteX61" fmla="*/ 2600354 w 8076121"/>
              <a:gd name="connsiteY61" fmla="*/ 1733107 h 2573079"/>
              <a:gd name="connsiteX62" fmla="*/ 2685414 w 8076121"/>
              <a:gd name="connsiteY62" fmla="*/ 1690577 h 2573079"/>
              <a:gd name="connsiteX63" fmla="*/ 2632251 w 8076121"/>
              <a:gd name="connsiteY63" fmla="*/ 1584252 h 2573079"/>
              <a:gd name="connsiteX64" fmla="*/ 2693831 w 8076121"/>
              <a:gd name="connsiteY64" fmla="*/ 1543493 h 2573079"/>
              <a:gd name="connsiteX65" fmla="*/ 2759841 w 8076121"/>
              <a:gd name="connsiteY65" fmla="*/ 1467293 h 2573079"/>
              <a:gd name="connsiteX66" fmla="*/ 2770474 w 8076121"/>
              <a:gd name="connsiteY66" fmla="*/ 1460353 h 2573079"/>
              <a:gd name="connsiteX67" fmla="*/ 2936460 w 8076121"/>
              <a:gd name="connsiteY67" fmla="*/ 1390503 h 2573079"/>
              <a:gd name="connsiteX68" fmla="*/ 3131981 w 8076121"/>
              <a:gd name="connsiteY68" fmla="*/ 1435396 h 2573079"/>
              <a:gd name="connsiteX69" fmla="*/ 3280837 w 8076121"/>
              <a:gd name="connsiteY69" fmla="*/ 1467293 h 2573079"/>
              <a:gd name="connsiteX70" fmla="*/ 3419060 w 8076121"/>
              <a:gd name="connsiteY70" fmla="*/ 1499191 h 2573079"/>
              <a:gd name="connsiteX71" fmla="*/ 3567916 w 8076121"/>
              <a:gd name="connsiteY71" fmla="*/ 1499191 h 2573079"/>
              <a:gd name="connsiteX72" fmla="*/ 3663609 w 8076121"/>
              <a:gd name="connsiteY72" fmla="*/ 1477926 h 2573079"/>
              <a:gd name="connsiteX73" fmla="*/ 3684874 w 8076121"/>
              <a:gd name="connsiteY73" fmla="*/ 1403498 h 2573079"/>
              <a:gd name="connsiteX74" fmla="*/ 3674242 w 8076121"/>
              <a:gd name="connsiteY74" fmla="*/ 1329070 h 2573079"/>
              <a:gd name="connsiteX75" fmla="*/ 3599814 w 8076121"/>
              <a:gd name="connsiteY75" fmla="*/ 1275907 h 2573079"/>
              <a:gd name="connsiteX76" fmla="*/ 3429693 w 8076121"/>
              <a:gd name="connsiteY76" fmla="*/ 1222745 h 2573079"/>
              <a:gd name="connsiteX77" fmla="*/ 3334000 w 8076121"/>
              <a:gd name="connsiteY77" fmla="*/ 1158949 h 2573079"/>
              <a:gd name="connsiteX78" fmla="*/ 3450958 w 8076121"/>
              <a:gd name="connsiteY78" fmla="*/ 1105786 h 2573079"/>
              <a:gd name="connsiteX79" fmla="*/ 3578549 w 8076121"/>
              <a:gd name="connsiteY79" fmla="*/ 1063256 h 2573079"/>
              <a:gd name="connsiteX80" fmla="*/ 3674242 w 8076121"/>
              <a:gd name="connsiteY80" fmla="*/ 978196 h 2573079"/>
              <a:gd name="connsiteX81" fmla="*/ 3854995 w 8076121"/>
              <a:gd name="connsiteY81" fmla="*/ 935665 h 2573079"/>
              <a:gd name="connsiteX82" fmla="*/ 3971954 w 8076121"/>
              <a:gd name="connsiteY82" fmla="*/ 946298 h 2573079"/>
              <a:gd name="connsiteX83" fmla="*/ 4099544 w 8076121"/>
              <a:gd name="connsiteY83" fmla="*/ 946298 h 2573079"/>
              <a:gd name="connsiteX84" fmla="*/ 4205870 w 8076121"/>
              <a:gd name="connsiteY84" fmla="*/ 850605 h 2573079"/>
              <a:gd name="connsiteX85" fmla="*/ 4375991 w 8076121"/>
              <a:gd name="connsiteY85" fmla="*/ 818707 h 2573079"/>
              <a:gd name="connsiteX86" fmla="*/ 4514214 w 8076121"/>
              <a:gd name="connsiteY86" fmla="*/ 829340 h 2573079"/>
              <a:gd name="connsiteX87" fmla="*/ 4567377 w 8076121"/>
              <a:gd name="connsiteY87" fmla="*/ 871870 h 2573079"/>
              <a:gd name="connsiteX88" fmla="*/ 4546112 w 8076121"/>
              <a:gd name="connsiteY88" fmla="*/ 956931 h 2573079"/>
              <a:gd name="connsiteX89" fmla="*/ 4641805 w 8076121"/>
              <a:gd name="connsiteY89" fmla="*/ 1020726 h 2573079"/>
              <a:gd name="connsiteX90" fmla="*/ 4875721 w 8076121"/>
              <a:gd name="connsiteY90" fmla="*/ 1084521 h 2573079"/>
              <a:gd name="connsiteX91" fmla="*/ 5024577 w 8076121"/>
              <a:gd name="connsiteY91" fmla="*/ 1137684 h 2573079"/>
              <a:gd name="connsiteX92" fmla="*/ 5130902 w 8076121"/>
              <a:gd name="connsiteY92" fmla="*/ 1190847 h 2573079"/>
              <a:gd name="connsiteX93" fmla="*/ 5120270 w 8076121"/>
              <a:gd name="connsiteY93" fmla="*/ 1297172 h 2573079"/>
              <a:gd name="connsiteX94" fmla="*/ 5120270 w 8076121"/>
              <a:gd name="connsiteY94" fmla="*/ 1360968 h 2573079"/>
              <a:gd name="connsiteX95" fmla="*/ 5205330 w 8076121"/>
              <a:gd name="connsiteY95" fmla="*/ 1414131 h 2573079"/>
              <a:gd name="connsiteX96" fmla="*/ 5375451 w 8076121"/>
              <a:gd name="connsiteY96" fmla="*/ 1488558 h 2573079"/>
              <a:gd name="connsiteX97" fmla="*/ 5545572 w 8076121"/>
              <a:gd name="connsiteY97" fmla="*/ 1499191 h 2573079"/>
              <a:gd name="connsiteX98" fmla="*/ 5705060 w 8076121"/>
              <a:gd name="connsiteY98" fmla="*/ 1509824 h 2573079"/>
              <a:gd name="connsiteX99" fmla="*/ 5832651 w 8076121"/>
              <a:gd name="connsiteY99" fmla="*/ 1509824 h 2573079"/>
              <a:gd name="connsiteX100" fmla="*/ 5970874 w 8076121"/>
              <a:gd name="connsiteY100" fmla="*/ 1509824 h 2573079"/>
              <a:gd name="connsiteX101" fmla="*/ 6109098 w 8076121"/>
              <a:gd name="connsiteY101" fmla="*/ 1531089 h 2573079"/>
              <a:gd name="connsiteX102" fmla="*/ 6226056 w 8076121"/>
              <a:gd name="connsiteY102" fmla="*/ 1541721 h 2573079"/>
              <a:gd name="connsiteX103" fmla="*/ 6332381 w 8076121"/>
              <a:gd name="connsiteY103" fmla="*/ 1562986 h 2573079"/>
              <a:gd name="connsiteX104" fmla="*/ 6428074 w 8076121"/>
              <a:gd name="connsiteY104" fmla="*/ 1584252 h 2573079"/>
              <a:gd name="connsiteX105" fmla="*/ 6502502 w 8076121"/>
              <a:gd name="connsiteY105" fmla="*/ 1637414 h 2573079"/>
              <a:gd name="connsiteX106" fmla="*/ 6502502 w 8076121"/>
              <a:gd name="connsiteY106" fmla="*/ 1754372 h 2573079"/>
              <a:gd name="connsiteX107" fmla="*/ 6534400 w 8076121"/>
              <a:gd name="connsiteY107" fmla="*/ 1935126 h 2573079"/>
              <a:gd name="connsiteX108" fmla="*/ 6725786 w 8076121"/>
              <a:gd name="connsiteY108" fmla="*/ 2009554 h 2573079"/>
              <a:gd name="connsiteX109" fmla="*/ 6864009 w 8076121"/>
              <a:gd name="connsiteY109" fmla="*/ 2041452 h 2573079"/>
              <a:gd name="connsiteX110" fmla="*/ 7129823 w 8076121"/>
              <a:gd name="connsiteY110" fmla="*/ 2083982 h 2573079"/>
              <a:gd name="connsiteX111" fmla="*/ 7342474 w 8076121"/>
              <a:gd name="connsiteY111" fmla="*/ 2094614 h 2573079"/>
              <a:gd name="connsiteX112" fmla="*/ 7533860 w 8076121"/>
              <a:gd name="connsiteY112" fmla="*/ 2094614 h 2573079"/>
              <a:gd name="connsiteX113" fmla="*/ 7799674 w 8076121"/>
              <a:gd name="connsiteY113" fmla="*/ 1956391 h 2573079"/>
              <a:gd name="connsiteX114" fmla="*/ 7948530 w 8076121"/>
              <a:gd name="connsiteY114" fmla="*/ 1903228 h 2573079"/>
              <a:gd name="connsiteX115" fmla="*/ 8076121 w 8076121"/>
              <a:gd name="connsiteY115" fmla="*/ 1765005 h 2573079"/>
              <a:gd name="connsiteX116" fmla="*/ 8030711 w 8076121"/>
              <a:gd name="connsiteY116" fmla="*/ 1587131 h 2573079"/>
              <a:gd name="connsiteX117" fmla="*/ 8039129 w 8076121"/>
              <a:gd name="connsiteY117" fmla="*/ 1448908 h 2573079"/>
              <a:gd name="connsiteX118" fmla="*/ 7902013 w 8076121"/>
              <a:gd name="connsiteY118" fmla="*/ 1265275 h 2573079"/>
              <a:gd name="connsiteX119" fmla="*/ 7927265 w 8076121"/>
              <a:gd name="connsiteY119" fmla="*/ 1084521 h 2573079"/>
              <a:gd name="connsiteX120" fmla="*/ 7852837 w 8076121"/>
              <a:gd name="connsiteY120" fmla="*/ 925033 h 2573079"/>
              <a:gd name="connsiteX121" fmla="*/ 7788377 w 8076121"/>
              <a:gd name="connsiteY121" fmla="*/ 853485 h 2573079"/>
              <a:gd name="connsiteX122" fmla="*/ 7746955 w 8076121"/>
              <a:gd name="connsiteY122" fmla="*/ 776842 h 2573079"/>
              <a:gd name="connsiteX123" fmla="*/ 7835559 w 8076121"/>
              <a:gd name="connsiteY123" fmla="*/ 674946 h 2573079"/>
              <a:gd name="connsiteX124" fmla="*/ 7703981 w 8076121"/>
              <a:gd name="connsiteY124" fmla="*/ 499731 h 2573079"/>
              <a:gd name="connsiteX125" fmla="*/ 7640186 w 8076121"/>
              <a:gd name="connsiteY125" fmla="*/ 425303 h 2573079"/>
              <a:gd name="connsiteX126" fmla="*/ 7587023 w 8076121"/>
              <a:gd name="connsiteY126" fmla="*/ 297712 h 2573079"/>
              <a:gd name="connsiteX127" fmla="*/ 7555126 w 8076121"/>
              <a:gd name="connsiteY127" fmla="*/ 191386 h 2573079"/>
              <a:gd name="connsiteX128" fmla="*/ 7555126 w 8076121"/>
              <a:gd name="connsiteY128" fmla="*/ 191386 h 2573079"/>
              <a:gd name="connsiteX129" fmla="*/ 7406270 w 8076121"/>
              <a:gd name="connsiteY129" fmla="*/ 116958 h 2573079"/>
              <a:gd name="connsiteX130" fmla="*/ 7353107 w 8076121"/>
              <a:gd name="connsiteY130" fmla="*/ 116958 h 2573079"/>
              <a:gd name="connsiteX0" fmla="*/ 7172354 w 8076121"/>
              <a:gd name="connsiteY0" fmla="*/ 0 h 2573079"/>
              <a:gd name="connsiteX1" fmla="*/ 7321209 w 8076121"/>
              <a:gd name="connsiteY1" fmla="*/ 148856 h 2573079"/>
              <a:gd name="connsiteX2" fmla="*/ 7353109 w 8076121"/>
              <a:gd name="connsiteY2" fmla="*/ 336255 h 2573079"/>
              <a:gd name="connsiteX3" fmla="*/ 7427535 w 8076121"/>
              <a:gd name="connsiteY3" fmla="*/ 489098 h 2573079"/>
              <a:gd name="connsiteX4" fmla="*/ 7427535 w 8076121"/>
              <a:gd name="connsiteY4" fmla="*/ 616689 h 2573079"/>
              <a:gd name="connsiteX5" fmla="*/ 7363740 w 8076121"/>
              <a:gd name="connsiteY5" fmla="*/ 765545 h 2573079"/>
              <a:gd name="connsiteX6" fmla="*/ 7363740 w 8076121"/>
              <a:gd name="connsiteY6" fmla="*/ 946298 h 2573079"/>
              <a:gd name="connsiteX7" fmla="*/ 7353107 w 8076121"/>
              <a:gd name="connsiteY7" fmla="*/ 1095154 h 2573079"/>
              <a:gd name="connsiteX8" fmla="*/ 7363740 w 8076121"/>
              <a:gd name="connsiteY8" fmla="*/ 1190847 h 2573079"/>
              <a:gd name="connsiteX9" fmla="*/ 7451680 w 8076121"/>
              <a:gd name="connsiteY9" fmla="*/ 1371600 h 2573079"/>
              <a:gd name="connsiteX10" fmla="*/ 7432630 w 8076121"/>
              <a:gd name="connsiteY10" fmla="*/ 1579821 h 2573079"/>
              <a:gd name="connsiteX11" fmla="*/ 7278679 w 8076121"/>
              <a:gd name="connsiteY11" fmla="*/ 1679502 h 2573079"/>
              <a:gd name="connsiteX12" fmla="*/ 7013973 w 8076121"/>
              <a:gd name="connsiteY12" fmla="*/ 1654249 h 2573079"/>
              <a:gd name="connsiteX13" fmla="*/ 6789581 w 8076121"/>
              <a:gd name="connsiteY13" fmla="*/ 1562986 h 2573079"/>
              <a:gd name="connsiteX14" fmla="*/ 6459972 w 8076121"/>
              <a:gd name="connsiteY14" fmla="*/ 1446028 h 2573079"/>
              <a:gd name="connsiteX15" fmla="*/ 6130363 w 8076121"/>
              <a:gd name="connsiteY15" fmla="*/ 1371600 h 2573079"/>
              <a:gd name="connsiteX16" fmla="*/ 5960242 w 8076121"/>
              <a:gd name="connsiteY16" fmla="*/ 1339703 h 2573079"/>
              <a:gd name="connsiteX17" fmla="*/ 5566837 w 8076121"/>
              <a:gd name="connsiteY17" fmla="*/ 1371600 h 2573079"/>
              <a:gd name="connsiteX18" fmla="*/ 5417981 w 8076121"/>
              <a:gd name="connsiteY18" fmla="*/ 1371600 h 2573079"/>
              <a:gd name="connsiteX19" fmla="*/ 5322288 w 8076121"/>
              <a:gd name="connsiteY19" fmla="*/ 1339703 h 2573079"/>
              <a:gd name="connsiteX20" fmla="*/ 5290391 w 8076121"/>
              <a:gd name="connsiteY20" fmla="*/ 1297172 h 2573079"/>
              <a:gd name="connsiteX21" fmla="*/ 5279758 w 8076121"/>
              <a:gd name="connsiteY21" fmla="*/ 1105786 h 2573079"/>
              <a:gd name="connsiteX22" fmla="*/ 5141535 w 8076121"/>
              <a:gd name="connsiteY22" fmla="*/ 1084521 h 2573079"/>
              <a:gd name="connsiteX23" fmla="*/ 4971414 w 8076121"/>
              <a:gd name="connsiteY23" fmla="*/ 1041991 h 2573079"/>
              <a:gd name="connsiteX24" fmla="*/ 4854456 w 8076121"/>
              <a:gd name="connsiteY24" fmla="*/ 1010093 h 2573079"/>
              <a:gd name="connsiteX25" fmla="*/ 4705600 w 8076121"/>
              <a:gd name="connsiteY25" fmla="*/ 967563 h 2573079"/>
              <a:gd name="connsiteX26" fmla="*/ 4694967 w 8076121"/>
              <a:gd name="connsiteY26" fmla="*/ 925033 h 2573079"/>
              <a:gd name="connsiteX27" fmla="*/ 4652437 w 8076121"/>
              <a:gd name="connsiteY27" fmla="*/ 839972 h 2573079"/>
              <a:gd name="connsiteX28" fmla="*/ 4439786 w 8076121"/>
              <a:gd name="connsiteY28" fmla="*/ 786810 h 2573079"/>
              <a:gd name="connsiteX29" fmla="*/ 4301563 w 8076121"/>
              <a:gd name="connsiteY29" fmla="*/ 744279 h 2573079"/>
              <a:gd name="connsiteX30" fmla="*/ 4205870 w 8076121"/>
              <a:gd name="connsiteY30" fmla="*/ 754912 h 2573079"/>
              <a:gd name="connsiteX31" fmla="*/ 4120809 w 8076121"/>
              <a:gd name="connsiteY31" fmla="*/ 808075 h 2573079"/>
              <a:gd name="connsiteX32" fmla="*/ 4088912 w 8076121"/>
              <a:gd name="connsiteY32" fmla="*/ 861238 h 2573079"/>
              <a:gd name="connsiteX33" fmla="*/ 3982586 w 8076121"/>
              <a:gd name="connsiteY33" fmla="*/ 882503 h 2573079"/>
              <a:gd name="connsiteX34" fmla="*/ 3684874 w 8076121"/>
              <a:gd name="connsiteY34" fmla="*/ 861238 h 2573079"/>
              <a:gd name="connsiteX35" fmla="*/ 3493488 w 8076121"/>
              <a:gd name="connsiteY35" fmla="*/ 935665 h 2573079"/>
              <a:gd name="connsiteX36" fmla="*/ 3312735 w 8076121"/>
              <a:gd name="connsiteY36" fmla="*/ 1063256 h 2573079"/>
              <a:gd name="connsiteX37" fmla="*/ 3227674 w 8076121"/>
              <a:gd name="connsiteY37" fmla="*/ 1137684 h 2573079"/>
              <a:gd name="connsiteX38" fmla="*/ 3419060 w 8076121"/>
              <a:gd name="connsiteY38" fmla="*/ 1286540 h 2573079"/>
              <a:gd name="connsiteX39" fmla="*/ 3525386 w 8076121"/>
              <a:gd name="connsiteY39" fmla="*/ 1360968 h 2573079"/>
              <a:gd name="connsiteX40" fmla="*/ 3525386 w 8076121"/>
              <a:gd name="connsiteY40" fmla="*/ 1360968 h 2573079"/>
              <a:gd name="connsiteX41" fmla="*/ 3231957 w 8076121"/>
              <a:gd name="connsiteY41" fmla="*/ 1369681 h 2573079"/>
              <a:gd name="connsiteX42" fmla="*/ 3031858 w 8076121"/>
              <a:gd name="connsiteY42" fmla="*/ 1312531 h 2573079"/>
              <a:gd name="connsiteX43" fmla="*/ 2821570 w 8076121"/>
              <a:gd name="connsiteY43" fmla="*/ 1248588 h 2573079"/>
              <a:gd name="connsiteX44" fmla="*/ 2674929 w 8076121"/>
              <a:gd name="connsiteY44" fmla="*/ 1282405 h 2573079"/>
              <a:gd name="connsiteX45" fmla="*/ 2564469 w 8076121"/>
              <a:gd name="connsiteY45" fmla="*/ 1337635 h 2573079"/>
              <a:gd name="connsiteX46" fmla="*/ 2419600 w 8076121"/>
              <a:gd name="connsiteY46" fmla="*/ 1477926 h 2573079"/>
              <a:gd name="connsiteX47" fmla="*/ 2217581 w 8076121"/>
              <a:gd name="connsiteY47" fmla="*/ 1573619 h 2573079"/>
              <a:gd name="connsiteX48" fmla="*/ 1909237 w 8076121"/>
              <a:gd name="connsiteY48" fmla="*/ 1658679 h 2573079"/>
              <a:gd name="connsiteX49" fmla="*/ 1622158 w 8076121"/>
              <a:gd name="connsiteY49" fmla="*/ 1679945 h 2573079"/>
              <a:gd name="connsiteX50" fmla="*/ 1441405 w 8076121"/>
              <a:gd name="connsiteY50" fmla="*/ 1743740 h 2573079"/>
              <a:gd name="connsiteX51" fmla="*/ 1218121 w 8076121"/>
              <a:gd name="connsiteY51" fmla="*/ 1754372 h 2573079"/>
              <a:gd name="connsiteX52" fmla="*/ 1133060 w 8076121"/>
              <a:gd name="connsiteY52" fmla="*/ 1786270 h 2573079"/>
              <a:gd name="connsiteX53" fmla="*/ 37907 w 8076121"/>
              <a:gd name="connsiteY53" fmla="*/ 1275908 h 2573079"/>
              <a:gd name="connsiteX54" fmla="*/ 484474 w 8076121"/>
              <a:gd name="connsiteY54" fmla="*/ 2573079 h 2573079"/>
              <a:gd name="connsiteX55" fmla="*/ 1590260 w 8076121"/>
              <a:gd name="connsiteY55" fmla="*/ 2286000 h 2573079"/>
              <a:gd name="connsiteX56" fmla="*/ 2111256 w 8076121"/>
              <a:gd name="connsiteY56" fmla="*/ 2307265 h 2573079"/>
              <a:gd name="connsiteX57" fmla="*/ 2260112 w 8076121"/>
              <a:gd name="connsiteY57" fmla="*/ 2137145 h 2573079"/>
              <a:gd name="connsiteX58" fmla="*/ 2472763 w 8076121"/>
              <a:gd name="connsiteY58" fmla="*/ 1850065 h 2573079"/>
              <a:gd name="connsiteX59" fmla="*/ 2494028 w 8076121"/>
              <a:gd name="connsiteY59" fmla="*/ 1807535 h 2573079"/>
              <a:gd name="connsiteX60" fmla="*/ 2600354 w 8076121"/>
              <a:gd name="connsiteY60" fmla="*/ 1733107 h 2573079"/>
              <a:gd name="connsiteX61" fmla="*/ 2685414 w 8076121"/>
              <a:gd name="connsiteY61" fmla="*/ 1690577 h 2573079"/>
              <a:gd name="connsiteX62" fmla="*/ 2632251 w 8076121"/>
              <a:gd name="connsiteY62" fmla="*/ 1584252 h 2573079"/>
              <a:gd name="connsiteX63" fmla="*/ 2693831 w 8076121"/>
              <a:gd name="connsiteY63" fmla="*/ 1543493 h 2573079"/>
              <a:gd name="connsiteX64" fmla="*/ 2759841 w 8076121"/>
              <a:gd name="connsiteY64" fmla="*/ 1467293 h 2573079"/>
              <a:gd name="connsiteX65" fmla="*/ 2770474 w 8076121"/>
              <a:gd name="connsiteY65" fmla="*/ 1460353 h 2573079"/>
              <a:gd name="connsiteX66" fmla="*/ 2936460 w 8076121"/>
              <a:gd name="connsiteY66" fmla="*/ 1390503 h 2573079"/>
              <a:gd name="connsiteX67" fmla="*/ 3131981 w 8076121"/>
              <a:gd name="connsiteY67" fmla="*/ 1435396 h 2573079"/>
              <a:gd name="connsiteX68" fmla="*/ 3280837 w 8076121"/>
              <a:gd name="connsiteY68" fmla="*/ 1467293 h 2573079"/>
              <a:gd name="connsiteX69" fmla="*/ 3419060 w 8076121"/>
              <a:gd name="connsiteY69" fmla="*/ 1499191 h 2573079"/>
              <a:gd name="connsiteX70" fmla="*/ 3567916 w 8076121"/>
              <a:gd name="connsiteY70" fmla="*/ 1499191 h 2573079"/>
              <a:gd name="connsiteX71" fmla="*/ 3663609 w 8076121"/>
              <a:gd name="connsiteY71" fmla="*/ 1477926 h 2573079"/>
              <a:gd name="connsiteX72" fmla="*/ 3684874 w 8076121"/>
              <a:gd name="connsiteY72" fmla="*/ 1403498 h 2573079"/>
              <a:gd name="connsiteX73" fmla="*/ 3674242 w 8076121"/>
              <a:gd name="connsiteY73" fmla="*/ 1329070 h 2573079"/>
              <a:gd name="connsiteX74" fmla="*/ 3599814 w 8076121"/>
              <a:gd name="connsiteY74" fmla="*/ 1275907 h 2573079"/>
              <a:gd name="connsiteX75" fmla="*/ 3429693 w 8076121"/>
              <a:gd name="connsiteY75" fmla="*/ 1222745 h 2573079"/>
              <a:gd name="connsiteX76" fmla="*/ 3334000 w 8076121"/>
              <a:gd name="connsiteY76" fmla="*/ 1158949 h 2573079"/>
              <a:gd name="connsiteX77" fmla="*/ 3450958 w 8076121"/>
              <a:gd name="connsiteY77" fmla="*/ 1105786 h 2573079"/>
              <a:gd name="connsiteX78" fmla="*/ 3578549 w 8076121"/>
              <a:gd name="connsiteY78" fmla="*/ 1063256 h 2573079"/>
              <a:gd name="connsiteX79" fmla="*/ 3674242 w 8076121"/>
              <a:gd name="connsiteY79" fmla="*/ 978196 h 2573079"/>
              <a:gd name="connsiteX80" fmla="*/ 3854995 w 8076121"/>
              <a:gd name="connsiteY80" fmla="*/ 935665 h 2573079"/>
              <a:gd name="connsiteX81" fmla="*/ 3971954 w 8076121"/>
              <a:gd name="connsiteY81" fmla="*/ 946298 h 2573079"/>
              <a:gd name="connsiteX82" fmla="*/ 4099544 w 8076121"/>
              <a:gd name="connsiteY82" fmla="*/ 946298 h 2573079"/>
              <a:gd name="connsiteX83" fmla="*/ 4205870 w 8076121"/>
              <a:gd name="connsiteY83" fmla="*/ 850605 h 2573079"/>
              <a:gd name="connsiteX84" fmla="*/ 4375991 w 8076121"/>
              <a:gd name="connsiteY84" fmla="*/ 818707 h 2573079"/>
              <a:gd name="connsiteX85" fmla="*/ 4514214 w 8076121"/>
              <a:gd name="connsiteY85" fmla="*/ 829340 h 2573079"/>
              <a:gd name="connsiteX86" fmla="*/ 4567377 w 8076121"/>
              <a:gd name="connsiteY86" fmla="*/ 871870 h 2573079"/>
              <a:gd name="connsiteX87" fmla="*/ 4546112 w 8076121"/>
              <a:gd name="connsiteY87" fmla="*/ 956931 h 2573079"/>
              <a:gd name="connsiteX88" fmla="*/ 4641805 w 8076121"/>
              <a:gd name="connsiteY88" fmla="*/ 1020726 h 2573079"/>
              <a:gd name="connsiteX89" fmla="*/ 4875721 w 8076121"/>
              <a:gd name="connsiteY89" fmla="*/ 1084521 h 2573079"/>
              <a:gd name="connsiteX90" fmla="*/ 5024577 w 8076121"/>
              <a:gd name="connsiteY90" fmla="*/ 1137684 h 2573079"/>
              <a:gd name="connsiteX91" fmla="*/ 5130902 w 8076121"/>
              <a:gd name="connsiteY91" fmla="*/ 1190847 h 2573079"/>
              <a:gd name="connsiteX92" fmla="*/ 5120270 w 8076121"/>
              <a:gd name="connsiteY92" fmla="*/ 1297172 h 2573079"/>
              <a:gd name="connsiteX93" fmla="*/ 5120270 w 8076121"/>
              <a:gd name="connsiteY93" fmla="*/ 1360968 h 2573079"/>
              <a:gd name="connsiteX94" fmla="*/ 5205330 w 8076121"/>
              <a:gd name="connsiteY94" fmla="*/ 1414131 h 2573079"/>
              <a:gd name="connsiteX95" fmla="*/ 5375451 w 8076121"/>
              <a:gd name="connsiteY95" fmla="*/ 1488558 h 2573079"/>
              <a:gd name="connsiteX96" fmla="*/ 5545572 w 8076121"/>
              <a:gd name="connsiteY96" fmla="*/ 1499191 h 2573079"/>
              <a:gd name="connsiteX97" fmla="*/ 5705060 w 8076121"/>
              <a:gd name="connsiteY97" fmla="*/ 1509824 h 2573079"/>
              <a:gd name="connsiteX98" fmla="*/ 5832651 w 8076121"/>
              <a:gd name="connsiteY98" fmla="*/ 1509824 h 2573079"/>
              <a:gd name="connsiteX99" fmla="*/ 5970874 w 8076121"/>
              <a:gd name="connsiteY99" fmla="*/ 1509824 h 2573079"/>
              <a:gd name="connsiteX100" fmla="*/ 6109098 w 8076121"/>
              <a:gd name="connsiteY100" fmla="*/ 1531089 h 2573079"/>
              <a:gd name="connsiteX101" fmla="*/ 6226056 w 8076121"/>
              <a:gd name="connsiteY101" fmla="*/ 1541721 h 2573079"/>
              <a:gd name="connsiteX102" fmla="*/ 6332381 w 8076121"/>
              <a:gd name="connsiteY102" fmla="*/ 1562986 h 2573079"/>
              <a:gd name="connsiteX103" fmla="*/ 6428074 w 8076121"/>
              <a:gd name="connsiteY103" fmla="*/ 1584252 h 2573079"/>
              <a:gd name="connsiteX104" fmla="*/ 6502502 w 8076121"/>
              <a:gd name="connsiteY104" fmla="*/ 1637414 h 2573079"/>
              <a:gd name="connsiteX105" fmla="*/ 6502502 w 8076121"/>
              <a:gd name="connsiteY105" fmla="*/ 1754372 h 2573079"/>
              <a:gd name="connsiteX106" fmla="*/ 6534400 w 8076121"/>
              <a:gd name="connsiteY106" fmla="*/ 1935126 h 2573079"/>
              <a:gd name="connsiteX107" fmla="*/ 6725786 w 8076121"/>
              <a:gd name="connsiteY107" fmla="*/ 2009554 h 2573079"/>
              <a:gd name="connsiteX108" fmla="*/ 6864009 w 8076121"/>
              <a:gd name="connsiteY108" fmla="*/ 2041452 h 2573079"/>
              <a:gd name="connsiteX109" fmla="*/ 7129823 w 8076121"/>
              <a:gd name="connsiteY109" fmla="*/ 2083982 h 2573079"/>
              <a:gd name="connsiteX110" fmla="*/ 7342474 w 8076121"/>
              <a:gd name="connsiteY110" fmla="*/ 2094614 h 2573079"/>
              <a:gd name="connsiteX111" fmla="*/ 7533860 w 8076121"/>
              <a:gd name="connsiteY111" fmla="*/ 2094614 h 2573079"/>
              <a:gd name="connsiteX112" fmla="*/ 7799674 w 8076121"/>
              <a:gd name="connsiteY112" fmla="*/ 1956391 h 2573079"/>
              <a:gd name="connsiteX113" fmla="*/ 7948530 w 8076121"/>
              <a:gd name="connsiteY113" fmla="*/ 1903228 h 2573079"/>
              <a:gd name="connsiteX114" fmla="*/ 8076121 w 8076121"/>
              <a:gd name="connsiteY114" fmla="*/ 1765005 h 2573079"/>
              <a:gd name="connsiteX115" fmla="*/ 8030711 w 8076121"/>
              <a:gd name="connsiteY115" fmla="*/ 1587131 h 2573079"/>
              <a:gd name="connsiteX116" fmla="*/ 8039129 w 8076121"/>
              <a:gd name="connsiteY116" fmla="*/ 1448908 h 2573079"/>
              <a:gd name="connsiteX117" fmla="*/ 7902013 w 8076121"/>
              <a:gd name="connsiteY117" fmla="*/ 1265275 h 2573079"/>
              <a:gd name="connsiteX118" fmla="*/ 7927265 w 8076121"/>
              <a:gd name="connsiteY118" fmla="*/ 1084521 h 2573079"/>
              <a:gd name="connsiteX119" fmla="*/ 7852837 w 8076121"/>
              <a:gd name="connsiteY119" fmla="*/ 925033 h 2573079"/>
              <a:gd name="connsiteX120" fmla="*/ 7788377 w 8076121"/>
              <a:gd name="connsiteY120" fmla="*/ 853485 h 2573079"/>
              <a:gd name="connsiteX121" fmla="*/ 7746955 w 8076121"/>
              <a:gd name="connsiteY121" fmla="*/ 776842 h 2573079"/>
              <a:gd name="connsiteX122" fmla="*/ 7835559 w 8076121"/>
              <a:gd name="connsiteY122" fmla="*/ 674946 h 2573079"/>
              <a:gd name="connsiteX123" fmla="*/ 7703981 w 8076121"/>
              <a:gd name="connsiteY123" fmla="*/ 499731 h 2573079"/>
              <a:gd name="connsiteX124" fmla="*/ 7640186 w 8076121"/>
              <a:gd name="connsiteY124" fmla="*/ 425303 h 2573079"/>
              <a:gd name="connsiteX125" fmla="*/ 7587023 w 8076121"/>
              <a:gd name="connsiteY125" fmla="*/ 297712 h 2573079"/>
              <a:gd name="connsiteX126" fmla="*/ 7555126 w 8076121"/>
              <a:gd name="connsiteY126" fmla="*/ 191386 h 2573079"/>
              <a:gd name="connsiteX127" fmla="*/ 7555126 w 8076121"/>
              <a:gd name="connsiteY127" fmla="*/ 191386 h 2573079"/>
              <a:gd name="connsiteX128" fmla="*/ 7406270 w 8076121"/>
              <a:gd name="connsiteY128" fmla="*/ 116958 h 2573079"/>
              <a:gd name="connsiteX129" fmla="*/ 7353107 w 8076121"/>
              <a:gd name="connsiteY129" fmla="*/ 116958 h 2573079"/>
              <a:gd name="connsiteX0" fmla="*/ 7172354 w 8076121"/>
              <a:gd name="connsiteY0" fmla="*/ 0 h 2573079"/>
              <a:gd name="connsiteX1" fmla="*/ 7321209 w 8076121"/>
              <a:gd name="connsiteY1" fmla="*/ 148856 h 2573079"/>
              <a:gd name="connsiteX2" fmla="*/ 7381684 w 8076121"/>
              <a:gd name="connsiteY2" fmla="*/ 336255 h 2573079"/>
              <a:gd name="connsiteX3" fmla="*/ 7427535 w 8076121"/>
              <a:gd name="connsiteY3" fmla="*/ 489098 h 2573079"/>
              <a:gd name="connsiteX4" fmla="*/ 7427535 w 8076121"/>
              <a:gd name="connsiteY4" fmla="*/ 616689 h 2573079"/>
              <a:gd name="connsiteX5" fmla="*/ 7363740 w 8076121"/>
              <a:gd name="connsiteY5" fmla="*/ 765545 h 2573079"/>
              <a:gd name="connsiteX6" fmla="*/ 7363740 w 8076121"/>
              <a:gd name="connsiteY6" fmla="*/ 946298 h 2573079"/>
              <a:gd name="connsiteX7" fmla="*/ 7353107 w 8076121"/>
              <a:gd name="connsiteY7" fmla="*/ 1095154 h 2573079"/>
              <a:gd name="connsiteX8" fmla="*/ 7363740 w 8076121"/>
              <a:gd name="connsiteY8" fmla="*/ 1190847 h 2573079"/>
              <a:gd name="connsiteX9" fmla="*/ 7451680 w 8076121"/>
              <a:gd name="connsiteY9" fmla="*/ 1371600 h 2573079"/>
              <a:gd name="connsiteX10" fmla="*/ 7432630 w 8076121"/>
              <a:gd name="connsiteY10" fmla="*/ 1579821 h 2573079"/>
              <a:gd name="connsiteX11" fmla="*/ 7278679 w 8076121"/>
              <a:gd name="connsiteY11" fmla="*/ 1679502 h 2573079"/>
              <a:gd name="connsiteX12" fmla="*/ 7013973 w 8076121"/>
              <a:gd name="connsiteY12" fmla="*/ 1654249 h 2573079"/>
              <a:gd name="connsiteX13" fmla="*/ 6789581 w 8076121"/>
              <a:gd name="connsiteY13" fmla="*/ 1562986 h 2573079"/>
              <a:gd name="connsiteX14" fmla="*/ 6459972 w 8076121"/>
              <a:gd name="connsiteY14" fmla="*/ 1446028 h 2573079"/>
              <a:gd name="connsiteX15" fmla="*/ 6130363 w 8076121"/>
              <a:gd name="connsiteY15" fmla="*/ 1371600 h 2573079"/>
              <a:gd name="connsiteX16" fmla="*/ 5960242 w 8076121"/>
              <a:gd name="connsiteY16" fmla="*/ 1339703 h 2573079"/>
              <a:gd name="connsiteX17" fmla="*/ 5566837 w 8076121"/>
              <a:gd name="connsiteY17" fmla="*/ 1371600 h 2573079"/>
              <a:gd name="connsiteX18" fmla="*/ 5417981 w 8076121"/>
              <a:gd name="connsiteY18" fmla="*/ 1371600 h 2573079"/>
              <a:gd name="connsiteX19" fmla="*/ 5322288 w 8076121"/>
              <a:gd name="connsiteY19" fmla="*/ 1339703 h 2573079"/>
              <a:gd name="connsiteX20" fmla="*/ 5290391 w 8076121"/>
              <a:gd name="connsiteY20" fmla="*/ 1297172 h 2573079"/>
              <a:gd name="connsiteX21" fmla="*/ 5279758 w 8076121"/>
              <a:gd name="connsiteY21" fmla="*/ 1105786 h 2573079"/>
              <a:gd name="connsiteX22" fmla="*/ 5141535 w 8076121"/>
              <a:gd name="connsiteY22" fmla="*/ 1084521 h 2573079"/>
              <a:gd name="connsiteX23" fmla="*/ 4971414 w 8076121"/>
              <a:gd name="connsiteY23" fmla="*/ 1041991 h 2573079"/>
              <a:gd name="connsiteX24" fmla="*/ 4854456 w 8076121"/>
              <a:gd name="connsiteY24" fmla="*/ 1010093 h 2573079"/>
              <a:gd name="connsiteX25" fmla="*/ 4705600 w 8076121"/>
              <a:gd name="connsiteY25" fmla="*/ 967563 h 2573079"/>
              <a:gd name="connsiteX26" fmla="*/ 4694967 w 8076121"/>
              <a:gd name="connsiteY26" fmla="*/ 925033 h 2573079"/>
              <a:gd name="connsiteX27" fmla="*/ 4652437 w 8076121"/>
              <a:gd name="connsiteY27" fmla="*/ 839972 h 2573079"/>
              <a:gd name="connsiteX28" fmla="*/ 4439786 w 8076121"/>
              <a:gd name="connsiteY28" fmla="*/ 786810 h 2573079"/>
              <a:gd name="connsiteX29" fmla="*/ 4301563 w 8076121"/>
              <a:gd name="connsiteY29" fmla="*/ 744279 h 2573079"/>
              <a:gd name="connsiteX30" fmla="*/ 4205870 w 8076121"/>
              <a:gd name="connsiteY30" fmla="*/ 754912 h 2573079"/>
              <a:gd name="connsiteX31" fmla="*/ 4120809 w 8076121"/>
              <a:gd name="connsiteY31" fmla="*/ 808075 h 2573079"/>
              <a:gd name="connsiteX32" fmla="*/ 4088912 w 8076121"/>
              <a:gd name="connsiteY32" fmla="*/ 861238 h 2573079"/>
              <a:gd name="connsiteX33" fmla="*/ 3982586 w 8076121"/>
              <a:gd name="connsiteY33" fmla="*/ 882503 h 2573079"/>
              <a:gd name="connsiteX34" fmla="*/ 3684874 w 8076121"/>
              <a:gd name="connsiteY34" fmla="*/ 861238 h 2573079"/>
              <a:gd name="connsiteX35" fmla="*/ 3493488 w 8076121"/>
              <a:gd name="connsiteY35" fmla="*/ 935665 h 2573079"/>
              <a:gd name="connsiteX36" fmla="*/ 3312735 w 8076121"/>
              <a:gd name="connsiteY36" fmla="*/ 1063256 h 2573079"/>
              <a:gd name="connsiteX37" fmla="*/ 3227674 w 8076121"/>
              <a:gd name="connsiteY37" fmla="*/ 1137684 h 2573079"/>
              <a:gd name="connsiteX38" fmla="*/ 3419060 w 8076121"/>
              <a:gd name="connsiteY38" fmla="*/ 1286540 h 2573079"/>
              <a:gd name="connsiteX39" fmla="*/ 3525386 w 8076121"/>
              <a:gd name="connsiteY39" fmla="*/ 1360968 h 2573079"/>
              <a:gd name="connsiteX40" fmla="*/ 3525386 w 8076121"/>
              <a:gd name="connsiteY40" fmla="*/ 1360968 h 2573079"/>
              <a:gd name="connsiteX41" fmla="*/ 3231957 w 8076121"/>
              <a:gd name="connsiteY41" fmla="*/ 1369681 h 2573079"/>
              <a:gd name="connsiteX42" fmla="*/ 3031858 w 8076121"/>
              <a:gd name="connsiteY42" fmla="*/ 1312531 h 2573079"/>
              <a:gd name="connsiteX43" fmla="*/ 2821570 w 8076121"/>
              <a:gd name="connsiteY43" fmla="*/ 1248588 h 2573079"/>
              <a:gd name="connsiteX44" fmla="*/ 2674929 w 8076121"/>
              <a:gd name="connsiteY44" fmla="*/ 1282405 h 2573079"/>
              <a:gd name="connsiteX45" fmla="*/ 2564469 w 8076121"/>
              <a:gd name="connsiteY45" fmla="*/ 1337635 h 2573079"/>
              <a:gd name="connsiteX46" fmla="*/ 2419600 w 8076121"/>
              <a:gd name="connsiteY46" fmla="*/ 1477926 h 2573079"/>
              <a:gd name="connsiteX47" fmla="*/ 2217581 w 8076121"/>
              <a:gd name="connsiteY47" fmla="*/ 1573619 h 2573079"/>
              <a:gd name="connsiteX48" fmla="*/ 1909237 w 8076121"/>
              <a:gd name="connsiteY48" fmla="*/ 1658679 h 2573079"/>
              <a:gd name="connsiteX49" fmla="*/ 1622158 w 8076121"/>
              <a:gd name="connsiteY49" fmla="*/ 1679945 h 2573079"/>
              <a:gd name="connsiteX50" fmla="*/ 1441405 w 8076121"/>
              <a:gd name="connsiteY50" fmla="*/ 1743740 h 2573079"/>
              <a:gd name="connsiteX51" fmla="*/ 1218121 w 8076121"/>
              <a:gd name="connsiteY51" fmla="*/ 1754372 h 2573079"/>
              <a:gd name="connsiteX52" fmla="*/ 1133060 w 8076121"/>
              <a:gd name="connsiteY52" fmla="*/ 1786270 h 2573079"/>
              <a:gd name="connsiteX53" fmla="*/ 37907 w 8076121"/>
              <a:gd name="connsiteY53" fmla="*/ 1275908 h 2573079"/>
              <a:gd name="connsiteX54" fmla="*/ 484474 w 8076121"/>
              <a:gd name="connsiteY54" fmla="*/ 2573079 h 2573079"/>
              <a:gd name="connsiteX55" fmla="*/ 1590260 w 8076121"/>
              <a:gd name="connsiteY55" fmla="*/ 2286000 h 2573079"/>
              <a:gd name="connsiteX56" fmla="*/ 2111256 w 8076121"/>
              <a:gd name="connsiteY56" fmla="*/ 2307265 h 2573079"/>
              <a:gd name="connsiteX57" fmla="*/ 2260112 w 8076121"/>
              <a:gd name="connsiteY57" fmla="*/ 2137145 h 2573079"/>
              <a:gd name="connsiteX58" fmla="*/ 2472763 w 8076121"/>
              <a:gd name="connsiteY58" fmla="*/ 1850065 h 2573079"/>
              <a:gd name="connsiteX59" fmla="*/ 2494028 w 8076121"/>
              <a:gd name="connsiteY59" fmla="*/ 1807535 h 2573079"/>
              <a:gd name="connsiteX60" fmla="*/ 2600354 w 8076121"/>
              <a:gd name="connsiteY60" fmla="*/ 1733107 h 2573079"/>
              <a:gd name="connsiteX61" fmla="*/ 2685414 w 8076121"/>
              <a:gd name="connsiteY61" fmla="*/ 1690577 h 2573079"/>
              <a:gd name="connsiteX62" fmla="*/ 2632251 w 8076121"/>
              <a:gd name="connsiteY62" fmla="*/ 1584252 h 2573079"/>
              <a:gd name="connsiteX63" fmla="*/ 2693831 w 8076121"/>
              <a:gd name="connsiteY63" fmla="*/ 1543493 h 2573079"/>
              <a:gd name="connsiteX64" fmla="*/ 2759841 w 8076121"/>
              <a:gd name="connsiteY64" fmla="*/ 1467293 h 2573079"/>
              <a:gd name="connsiteX65" fmla="*/ 2770474 w 8076121"/>
              <a:gd name="connsiteY65" fmla="*/ 1460353 h 2573079"/>
              <a:gd name="connsiteX66" fmla="*/ 2936460 w 8076121"/>
              <a:gd name="connsiteY66" fmla="*/ 1390503 h 2573079"/>
              <a:gd name="connsiteX67" fmla="*/ 3131981 w 8076121"/>
              <a:gd name="connsiteY67" fmla="*/ 1435396 h 2573079"/>
              <a:gd name="connsiteX68" fmla="*/ 3280837 w 8076121"/>
              <a:gd name="connsiteY68" fmla="*/ 1467293 h 2573079"/>
              <a:gd name="connsiteX69" fmla="*/ 3419060 w 8076121"/>
              <a:gd name="connsiteY69" fmla="*/ 1499191 h 2573079"/>
              <a:gd name="connsiteX70" fmla="*/ 3567916 w 8076121"/>
              <a:gd name="connsiteY70" fmla="*/ 1499191 h 2573079"/>
              <a:gd name="connsiteX71" fmla="*/ 3663609 w 8076121"/>
              <a:gd name="connsiteY71" fmla="*/ 1477926 h 2573079"/>
              <a:gd name="connsiteX72" fmla="*/ 3684874 w 8076121"/>
              <a:gd name="connsiteY72" fmla="*/ 1403498 h 2573079"/>
              <a:gd name="connsiteX73" fmla="*/ 3674242 w 8076121"/>
              <a:gd name="connsiteY73" fmla="*/ 1329070 h 2573079"/>
              <a:gd name="connsiteX74" fmla="*/ 3599814 w 8076121"/>
              <a:gd name="connsiteY74" fmla="*/ 1275907 h 2573079"/>
              <a:gd name="connsiteX75" fmla="*/ 3429693 w 8076121"/>
              <a:gd name="connsiteY75" fmla="*/ 1222745 h 2573079"/>
              <a:gd name="connsiteX76" fmla="*/ 3334000 w 8076121"/>
              <a:gd name="connsiteY76" fmla="*/ 1158949 h 2573079"/>
              <a:gd name="connsiteX77" fmla="*/ 3450958 w 8076121"/>
              <a:gd name="connsiteY77" fmla="*/ 1105786 h 2573079"/>
              <a:gd name="connsiteX78" fmla="*/ 3578549 w 8076121"/>
              <a:gd name="connsiteY78" fmla="*/ 1063256 h 2573079"/>
              <a:gd name="connsiteX79" fmla="*/ 3674242 w 8076121"/>
              <a:gd name="connsiteY79" fmla="*/ 978196 h 2573079"/>
              <a:gd name="connsiteX80" fmla="*/ 3854995 w 8076121"/>
              <a:gd name="connsiteY80" fmla="*/ 935665 h 2573079"/>
              <a:gd name="connsiteX81" fmla="*/ 3971954 w 8076121"/>
              <a:gd name="connsiteY81" fmla="*/ 946298 h 2573079"/>
              <a:gd name="connsiteX82" fmla="*/ 4099544 w 8076121"/>
              <a:gd name="connsiteY82" fmla="*/ 946298 h 2573079"/>
              <a:gd name="connsiteX83" fmla="*/ 4205870 w 8076121"/>
              <a:gd name="connsiteY83" fmla="*/ 850605 h 2573079"/>
              <a:gd name="connsiteX84" fmla="*/ 4375991 w 8076121"/>
              <a:gd name="connsiteY84" fmla="*/ 818707 h 2573079"/>
              <a:gd name="connsiteX85" fmla="*/ 4514214 w 8076121"/>
              <a:gd name="connsiteY85" fmla="*/ 829340 h 2573079"/>
              <a:gd name="connsiteX86" fmla="*/ 4567377 w 8076121"/>
              <a:gd name="connsiteY86" fmla="*/ 871870 h 2573079"/>
              <a:gd name="connsiteX87" fmla="*/ 4546112 w 8076121"/>
              <a:gd name="connsiteY87" fmla="*/ 956931 h 2573079"/>
              <a:gd name="connsiteX88" fmla="*/ 4641805 w 8076121"/>
              <a:gd name="connsiteY88" fmla="*/ 1020726 h 2573079"/>
              <a:gd name="connsiteX89" fmla="*/ 4875721 w 8076121"/>
              <a:gd name="connsiteY89" fmla="*/ 1084521 h 2573079"/>
              <a:gd name="connsiteX90" fmla="*/ 5024577 w 8076121"/>
              <a:gd name="connsiteY90" fmla="*/ 1137684 h 2573079"/>
              <a:gd name="connsiteX91" fmla="*/ 5130902 w 8076121"/>
              <a:gd name="connsiteY91" fmla="*/ 1190847 h 2573079"/>
              <a:gd name="connsiteX92" fmla="*/ 5120270 w 8076121"/>
              <a:gd name="connsiteY92" fmla="*/ 1297172 h 2573079"/>
              <a:gd name="connsiteX93" fmla="*/ 5120270 w 8076121"/>
              <a:gd name="connsiteY93" fmla="*/ 1360968 h 2573079"/>
              <a:gd name="connsiteX94" fmla="*/ 5205330 w 8076121"/>
              <a:gd name="connsiteY94" fmla="*/ 1414131 h 2573079"/>
              <a:gd name="connsiteX95" fmla="*/ 5375451 w 8076121"/>
              <a:gd name="connsiteY95" fmla="*/ 1488558 h 2573079"/>
              <a:gd name="connsiteX96" fmla="*/ 5545572 w 8076121"/>
              <a:gd name="connsiteY96" fmla="*/ 1499191 h 2573079"/>
              <a:gd name="connsiteX97" fmla="*/ 5705060 w 8076121"/>
              <a:gd name="connsiteY97" fmla="*/ 1509824 h 2573079"/>
              <a:gd name="connsiteX98" fmla="*/ 5832651 w 8076121"/>
              <a:gd name="connsiteY98" fmla="*/ 1509824 h 2573079"/>
              <a:gd name="connsiteX99" fmla="*/ 5970874 w 8076121"/>
              <a:gd name="connsiteY99" fmla="*/ 1509824 h 2573079"/>
              <a:gd name="connsiteX100" fmla="*/ 6109098 w 8076121"/>
              <a:gd name="connsiteY100" fmla="*/ 1531089 h 2573079"/>
              <a:gd name="connsiteX101" fmla="*/ 6226056 w 8076121"/>
              <a:gd name="connsiteY101" fmla="*/ 1541721 h 2573079"/>
              <a:gd name="connsiteX102" fmla="*/ 6332381 w 8076121"/>
              <a:gd name="connsiteY102" fmla="*/ 1562986 h 2573079"/>
              <a:gd name="connsiteX103" fmla="*/ 6428074 w 8076121"/>
              <a:gd name="connsiteY103" fmla="*/ 1584252 h 2573079"/>
              <a:gd name="connsiteX104" fmla="*/ 6502502 w 8076121"/>
              <a:gd name="connsiteY104" fmla="*/ 1637414 h 2573079"/>
              <a:gd name="connsiteX105" fmla="*/ 6502502 w 8076121"/>
              <a:gd name="connsiteY105" fmla="*/ 1754372 h 2573079"/>
              <a:gd name="connsiteX106" fmla="*/ 6534400 w 8076121"/>
              <a:gd name="connsiteY106" fmla="*/ 1935126 h 2573079"/>
              <a:gd name="connsiteX107" fmla="*/ 6725786 w 8076121"/>
              <a:gd name="connsiteY107" fmla="*/ 2009554 h 2573079"/>
              <a:gd name="connsiteX108" fmla="*/ 6864009 w 8076121"/>
              <a:gd name="connsiteY108" fmla="*/ 2041452 h 2573079"/>
              <a:gd name="connsiteX109" fmla="*/ 7129823 w 8076121"/>
              <a:gd name="connsiteY109" fmla="*/ 2083982 h 2573079"/>
              <a:gd name="connsiteX110" fmla="*/ 7342474 w 8076121"/>
              <a:gd name="connsiteY110" fmla="*/ 2094614 h 2573079"/>
              <a:gd name="connsiteX111" fmla="*/ 7533860 w 8076121"/>
              <a:gd name="connsiteY111" fmla="*/ 2094614 h 2573079"/>
              <a:gd name="connsiteX112" fmla="*/ 7799674 w 8076121"/>
              <a:gd name="connsiteY112" fmla="*/ 1956391 h 2573079"/>
              <a:gd name="connsiteX113" fmla="*/ 7948530 w 8076121"/>
              <a:gd name="connsiteY113" fmla="*/ 1903228 h 2573079"/>
              <a:gd name="connsiteX114" fmla="*/ 8076121 w 8076121"/>
              <a:gd name="connsiteY114" fmla="*/ 1765005 h 2573079"/>
              <a:gd name="connsiteX115" fmla="*/ 8030711 w 8076121"/>
              <a:gd name="connsiteY115" fmla="*/ 1587131 h 2573079"/>
              <a:gd name="connsiteX116" fmla="*/ 8039129 w 8076121"/>
              <a:gd name="connsiteY116" fmla="*/ 1448908 h 2573079"/>
              <a:gd name="connsiteX117" fmla="*/ 7902013 w 8076121"/>
              <a:gd name="connsiteY117" fmla="*/ 1265275 h 2573079"/>
              <a:gd name="connsiteX118" fmla="*/ 7927265 w 8076121"/>
              <a:gd name="connsiteY118" fmla="*/ 1084521 h 2573079"/>
              <a:gd name="connsiteX119" fmla="*/ 7852837 w 8076121"/>
              <a:gd name="connsiteY119" fmla="*/ 925033 h 2573079"/>
              <a:gd name="connsiteX120" fmla="*/ 7788377 w 8076121"/>
              <a:gd name="connsiteY120" fmla="*/ 853485 h 2573079"/>
              <a:gd name="connsiteX121" fmla="*/ 7746955 w 8076121"/>
              <a:gd name="connsiteY121" fmla="*/ 776842 h 2573079"/>
              <a:gd name="connsiteX122" fmla="*/ 7835559 w 8076121"/>
              <a:gd name="connsiteY122" fmla="*/ 674946 h 2573079"/>
              <a:gd name="connsiteX123" fmla="*/ 7703981 w 8076121"/>
              <a:gd name="connsiteY123" fmla="*/ 499731 h 2573079"/>
              <a:gd name="connsiteX124" fmla="*/ 7640186 w 8076121"/>
              <a:gd name="connsiteY124" fmla="*/ 425303 h 2573079"/>
              <a:gd name="connsiteX125" fmla="*/ 7587023 w 8076121"/>
              <a:gd name="connsiteY125" fmla="*/ 297712 h 2573079"/>
              <a:gd name="connsiteX126" fmla="*/ 7555126 w 8076121"/>
              <a:gd name="connsiteY126" fmla="*/ 191386 h 2573079"/>
              <a:gd name="connsiteX127" fmla="*/ 7555126 w 8076121"/>
              <a:gd name="connsiteY127" fmla="*/ 191386 h 2573079"/>
              <a:gd name="connsiteX128" fmla="*/ 7406270 w 8076121"/>
              <a:gd name="connsiteY128" fmla="*/ 116958 h 2573079"/>
              <a:gd name="connsiteX129" fmla="*/ 7353107 w 8076121"/>
              <a:gd name="connsiteY129" fmla="*/ 116958 h 2573079"/>
              <a:gd name="connsiteX0" fmla="*/ 7172354 w 8076121"/>
              <a:gd name="connsiteY0" fmla="*/ 0 h 2573079"/>
              <a:gd name="connsiteX1" fmla="*/ 7321209 w 8076121"/>
              <a:gd name="connsiteY1" fmla="*/ 148856 h 2573079"/>
              <a:gd name="connsiteX2" fmla="*/ 7381684 w 8076121"/>
              <a:gd name="connsiteY2" fmla="*/ 336255 h 2573079"/>
              <a:gd name="connsiteX3" fmla="*/ 7475160 w 8076121"/>
              <a:gd name="connsiteY3" fmla="*/ 517673 h 2573079"/>
              <a:gd name="connsiteX4" fmla="*/ 7427535 w 8076121"/>
              <a:gd name="connsiteY4" fmla="*/ 616689 h 2573079"/>
              <a:gd name="connsiteX5" fmla="*/ 7363740 w 8076121"/>
              <a:gd name="connsiteY5" fmla="*/ 765545 h 2573079"/>
              <a:gd name="connsiteX6" fmla="*/ 7363740 w 8076121"/>
              <a:gd name="connsiteY6" fmla="*/ 946298 h 2573079"/>
              <a:gd name="connsiteX7" fmla="*/ 7353107 w 8076121"/>
              <a:gd name="connsiteY7" fmla="*/ 1095154 h 2573079"/>
              <a:gd name="connsiteX8" fmla="*/ 7363740 w 8076121"/>
              <a:gd name="connsiteY8" fmla="*/ 1190847 h 2573079"/>
              <a:gd name="connsiteX9" fmla="*/ 7451680 w 8076121"/>
              <a:gd name="connsiteY9" fmla="*/ 1371600 h 2573079"/>
              <a:gd name="connsiteX10" fmla="*/ 7432630 w 8076121"/>
              <a:gd name="connsiteY10" fmla="*/ 1579821 h 2573079"/>
              <a:gd name="connsiteX11" fmla="*/ 7278679 w 8076121"/>
              <a:gd name="connsiteY11" fmla="*/ 1679502 h 2573079"/>
              <a:gd name="connsiteX12" fmla="*/ 7013973 w 8076121"/>
              <a:gd name="connsiteY12" fmla="*/ 1654249 h 2573079"/>
              <a:gd name="connsiteX13" fmla="*/ 6789581 w 8076121"/>
              <a:gd name="connsiteY13" fmla="*/ 1562986 h 2573079"/>
              <a:gd name="connsiteX14" fmla="*/ 6459972 w 8076121"/>
              <a:gd name="connsiteY14" fmla="*/ 1446028 h 2573079"/>
              <a:gd name="connsiteX15" fmla="*/ 6130363 w 8076121"/>
              <a:gd name="connsiteY15" fmla="*/ 1371600 h 2573079"/>
              <a:gd name="connsiteX16" fmla="*/ 5960242 w 8076121"/>
              <a:gd name="connsiteY16" fmla="*/ 1339703 h 2573079"/>
              <a:gd name="connsiteX17" fmla="*/ 5566837 w 8076121"/>
              <a:gd name="connsiteY17" fmla="*/ 1371600 h 2573079"/>
              <a:gd name="connsiteX18" fmla="*/ 5417981 w 8076121"/>
              <a:gd name="connsiteY18" fmla="*/ 1371600 h 2573079"/>
              <a:gd name="connsiteX19" fmla="*/ 5322288 w 8076121"/>
              <a:gd name="connsiteY19" fmla="*/ 1339703 h 2573079"/>
              <a:gd name="connsiteX20" fmla="*/ 5290391 w 8076121"/>
              <a:gd name="connsiteY20" fmla="*/ 1297172 h 2573079"/>
              <a:gd name="connsiteX21" fmla="*/ 5279758 w 8076121"/>
              <a:gd name="connsiteY21" fmla="*/ 1105786 h 2573079"/>
              <a:gd name="connsiteX22" fmla="*/ 5141535 w 8076121"/>
              <a:gd name="connsiteY22" fmla="*/ 1084521 h 2573079"/>
              <a:gd name="connsiteX23" fmla="*/ 4971414 w 8076121"/>
              <a:gd name="connsiteY23" fmla="*/ 1041991 h 2573079"/>
              <a:gd name="connsiteX24" fmla="*/ 4854456 w 8076121"/>
              <a:gd name="connsiteY24" fmla="*/ 1010093 h 2573079"/>
              <a:gd name="connsiteX25" fmla="*/ 4705600 w 8076121"/>
              <a:gd name="connsiteY25" fmla="*/ 967563 h 2573079"/>
              <a:gd name="connsiteX26" fmla="*/ 4694967 w 8076121"/>
              <a:gd name="connsiteY26" fmla="*/ 925033 h 2573079"/>
              <a:gd name="connsiteX27" fmla="*/ 4652437 w 8076121"/>
              <a:gd name="connsiteY27" fmla="*/ 839972 h 2573079"/>
              <a:gd name="connsiteX28" fmla="*/ 4439786 w 8076121"/>
              <a:gd name="connsiteY28" fmla="*/ 786810 h 2573079"/>
              <a:gd name="connsiteX29" fmla="*/ 4301563 w 8076121"/>
              <a:gd name="connsiteY29" fmla="*/ 744279 h 2573079"/>
              <a:gd name="connsiteX30" fmla="*/ 4205870 w 8076121"/>
              <a:gd name="connsiteY30" fmla="*/ 754912 h 2573079"/>
              <a:gd name="connsiteX31" fmla="*/ 4120809 w 8076121"/>
              <a:gd name="connsiteY31" fmla="*/ 808075 h 2573079"/>
              <a:gd name="connsiteX32" fmla="*/ 4088912 w 8076121"/>
              <a:gd name="connsiteY32" fmla="*/ 861238 h 2573079"/>
              <a:gd name="connsiteX33" fmla="*/ 3982586 w 8076121"/>
              <a:gd name="connsiteY33" fmla="*/ 882503 h 2573079"/>
              <a:gd name="connsiteX34" fmla="*/ 3684874 w 8076121"/>
              <a:gd name="connsiteY34" fmla="*/ 861238 h 2573079"/>
              <a:gd name="connsiteX35" fmla="*/ 3493488 w 8076121"/>
              <a:gd name="connsiteY35" fmla="*/ 935665 h 2573079"/>
              <a:gd name="connsiteX36" fmla="*/ 3312735 w 8076121"/>
              <a:gd name="connsiteY36" fmla="*/ 1063256 h 2573079"/>
              <a:gd name="connsiteX37" fmla="*/ 3227674 w 8076121"/>
              <a:gd name="connsiteY37" fmla="*/ 1137684 h 2573079"/>
              <a:gd name="connsiteX38" fmla="*/ 3419060 w 8076121"/>
              <a:gd name="connsiteY38" fmla="*/ 1286540 h 2573079"/>
              <a:gd name="connsiteX39" fmla="*/ 3525386 w 8076121"/>
              <a:gd name="connsiteY39" fmla="*/ 1360968 h 2573079"/>
              <a:gd name="connsiteX40" fmla="*/ 3525386 w 8076121"/>
              <a:gd name="connsiteY40" fmla="*/ 1360968 h 2573079"/>
              <a:gd name="connsiteX41" fmla="*/ 3231957 w 8076121"/>
              <a:gd name="connsiteY41" fmla="*/ 1369681 h 2573079"/>
              <a:gd name="connsiteX42" fmla="*/ 3031858 w 8076121"/>
              <a:gd name="connsiteY42" fmla="*/ 1312531 h 2573079"/>
              <a:gd name="connsiteX43" fmla="*/ 2821570 w 8076121"/>
              <a:gd name="connsiteY43" fmla="*/ 1248588 h 2573079"/>
              <a:gd name="connsiteX44" fmla="*/ 2674929 w 8076121"/>
              <a:gd name="connsiteY44" fmla="*/ 1282405 h 2573079"/>
              <a:gd name="connsiteX45" fmla="*/ 2564469 w 8076121"/>
              <a:gd name="connsiteY45" fmla="*/ 1337635 h 2573079"/>
              <a:gd name="connsiteX46" fmla="*/ 2419600 w 8076121"/>
              <a:gd name="connsiteY46" fmla="*/ 1477926 h 2573079"/>
              <a:gd name="connsiteX47" fmla="*/ 2217581 w 8076121"/>
              <a:gd name="connsiteY47" fmla="*/ 1573619 h 2573079"/>
              <a:gd name="connsiteX48" fmla="*/ 1909237 w 8076121"/>
              <a:gd name="connsiteY48" fmla="*/ 1658679 h 2573079"/>
              <a:gd name="connsiteX49" fmla="*/ 1622158 w 8076121"/>
              <a:gd name="connsiteY49" fmla="*/ 1679945 h 2573079"/>
              <a:gd name="connsiteX50" fmla="*/ 1441405 w 8076121"/>
              <a:gd name="connsiteY50" fmla="*/ 1743740 h 2573079"/>
              <a:gd name="connsiteX51" fmla="*/ 1218121 w 8076121"/>
              <a:gd name="connsiteY51" fmla="*/ 1754372 h 2573079"/>
              <a:gd name="connsiteX52" fmla="*/ 1133060 w 8076121"/>
              <a:gd name="connsiteY52" fmla="*/ 1786270 h 2573079"/>
              <a:gd name="connsiteX53" fmla="*/ 37907 w 8076121"/>
              <a:gd name="connsiteY53" fmla="*/ 1275908 h 2573079"/>
              <a:gd name="connsiteX54" fmla="*/ 484474 w 8076121"/>
              <a:gd name="connsiteY54" fmla="*/ 2573079 h 2573079"/>
              <a:gd name="connsiteX55" fmla="*/ 1590260 w 8076121"/>
              <a:gd name="connsiteY55" fmla="*/ 2286000 h 2573079"/>
              <a:gd name="connsiteX56" fmla="*/ 2111256 w 8076121"/>
              <a:gd name="connsiteY56" fmla="*/ 2307265 h 2573079"/>
              <a:gd name="connsiteX57" fmla="*/ 2260112 w 8076121"/>
              <a:gd name="connsiteY57" fmla="*/ 2137145 h 2573079"/>
              <a:gd name="connsiteX58" fmla="*/ 2472763 w 8076121"/>
              <a:gd name="connsiteY58" fmla="*/ 1850065 h 2573079"/>
              <a:gd name="connsiteX59" fmla="*/ 2494028 w 8076121"/>
              <a:gd name="connsiteY59" fmla="*/ 1807535 h 2573079"/>
              <a:gd name="connsiteX60" fmla="*/ 2600354 w 8076121"/>
              <a:gd name="connsiteY60" fmla="*/ 1733107 h 2573079"/>
              <a:gd name="connsiteX61" fmla="*/ 2685414 w 8076121"/>
              <a:gd name="connsiteY61" fmla="*/ 1690577 h 2573079"/>
              <a:gd name="connsiteX62" fmla="*/ 2632251 w 8076121"/>
              <a:gd name="connsiteY62" fmla="*/ 1584252 h 2573079"/>
              <a:gd name="connsiteX63" fmla="*/ 2693831 w 8076121"/>
              <a:gd name="connsiteY63" fmla="*/ 1543493 h 2573079"/>
              <a:gd name="connsiteX64" fmla="*/ 2759841 w 8076121"/>
              <a:gd name="connsiteY64" fmla="*/ 1467293 h 2573079"/>
              <a:gd name="connsiteX65" fmla="*/ 2770474 w 8076121"/>
              <a:gd name="connsiteY65" fmla="*/ 1460353 h 2573079"/>
              <a:gd name="connsiteX66" fmla="*/ 2936460 w 8076121"/>
              <a:gd name="connsiteY66" fmla="*/ 1390503 h 2573079"/>
              <a:gd name="connsiteX67" fmla="*/ 3131981 w 8076121"/>
              <a:gd name="connsiteY67" fmla="*/ 1435396 h 2573079"/>
              <a:gd name="connsiteX68" fmla="*/ 3280837 w 8076121"/>
              <a:gd name="connsiteY68" fmla="*/ 1467293 h 2573079"/>
              <a:gd name="connsiteX69" fmla="*/ 3419060 w 8076121"/>
              <a:gd name="connsiteY69" fmla="*/ 1499191 h 2573079"/>
              <a:gd name="connsiteX70" fmla="*/ 3567916 w 8076121"/>
              <a:gd name="connsiteY70" fmla="*/ 1499191 h 2573079"/>
              <a:gd name="connsiteX71" fmla="*/ 3663609 w 8076121"/>
              <a:gd name="connsiteY71" fmla="*/ 1477926 h 2573079"/>
              <a:gd name="connsiteX72" fmla="*/ 3684874 w 8076121"/>
              <a:gd name="connsiteY72" fmla="*/ 1403498 h 2573079"/>
              <a:gd name="connsiteX73" fmla="*/ 3674242 w 8076121"/>
              <a:gd name="connsiteY73" fmla="*/ 1329070 h 2573079"/>
              <a:gd name="connsiteX74" fmla="*/ 3599814 w 8076121"/>
              <a:gd name="connsiteY74" fmla="*/ 1275907 h 2573079"/>
              <a:gd name="connsiteX75" fmla="*/ 3429693 w 8076121"/>
              <a:gd name="connsiteY75" fmla="*/ 1222745 h 2573079"/>
              <a:gd name="connsiteX76" fmla="*/ 3334000 w 8076121"/>
              <a:gd name="connsiteY76" fmla="*/ 1158949 h 2573079"/>
              <a:gd name="connsiteX77" fmla="*/ 3450958 w 8076121"/>
              <a:gd name="connsiteY77" fmla="*/ 1105786 h 2573079"/>
              <a:gd name="connsiteX78" fmla="*/ 3578549 w 8076121"/>
              <a:gd name="connsiteY78" fmla="*/ 1063256 h 2573079"/>
              <a:gd name="connsiteX79" fmla="*/ 3674242 w 8076121"/>
              <a:gd name="connsiteY79" fmla="*/ 978196 h 2573079"/>
              <a:gd name="connsiteX80" fmla="*/ 3854995 w 8076121"/>
              <a:gd name="connsiteY80" fmla="*/ 935665 h 2573079"/>
              <a:gd name="connsiteX81" fmla="*/ 3971954 w 8076121"/>
              <a:gd name="connsiteY81" fmla="*/ 946298 h 2573079"/>
              <a:gd name="connsiteX82" fmla="*/ 4099544 w 8076121"/>
              <a:gd name="connsiteY82" fmla="*/ 946298 h 2573079"/>
              <a:gd name="connsiteX83" fmla="*/ 4205870 w 8076121"/>
              <a:gd name="connsiteY83" fmla="*/ 850605 h 2573079"/>
              <a:gd name="connsiteX84" fmla="*/ 4375991 w 8076121"/>
              <a:gd name="connsiteY84" fmla="*/ 818707 h 2573079"/>
              <a:gd name="connsiteX85" fmla="*/ 4514214 w 8076121"/>
              <a:gd name="connsiteY85" fmla="*/ 829340 h 2573079"/>
              <a:gd name="connsiteX86" fmla="*/ 4567377 w 8076121"/>
              <a:gd name="connsiteY86" fmla="*/ 871870 h 2573079"/>
              <a:gd name="connsiteX87" fmla="*/ 4546112 w 8076121"/>
              <a:gd name="connsiteY87" fmla="*/ 956931 h 2573079"/>
              <a:gd name="connsiteX88" fmla="*/ 4641805 w 8076121"/>
              <a:gd name="connsiteY88" fmla="*/ 1020726 h 2573079"/>
              <a:gd name="connsiteX89" fmla="*/ 4875721 w 8076121"/>
              <a:gd name="connsiteY89" fmla="*/ 1084521 h 2573079"/>
              <a:gd name="connsiteX90" fmla="*/ 5024577 w 8076121"/>
              <a:gd name="connsiteY90" fmla="*/ 1137684 h 2573079"/>
              <a:gd name="connsiteX91" fmla="*/ 5130902 w 8076121"/>
              <a:gd name="connsiteY91" fmla="*/ 1190847 h 2573079"/>
              <a:gd name="connsiteX92" fmla="*/ 5120270 w 8076121"/>
              <a:gd name="connsiteY92" fmla="*/ 1297172 h 2573079"/>
              <a:gd name="connsiteX93" fmla="*/ 5120270 w 8076121"/>
              <a:gd name="connsiteY93" fmla="*/ 1360968 h 2573079"/>
              <a:gd name="connsiteX94" fmla="*/ 5205330 w 8076121"/>
              <a:gd name="connsiteY94" fmla="*/ 1414131 h 2573079"/>
              <a:gd name="connsiteX95" fmla="*/ 5375451 w 8076121"/>
              <a:gd name="connsiteY95" fmla="*/ 1488558 h 2573079"/>
              <a:gd name="connsiteX96" fmla="*/ 5545572 w 8076121"/>
              <a:gd name="connsiteY96" fmla="*/ 1499191 h 2573079"/>
              <a:gd name="connsiteX97" fmla="*/ 5705060 w 8076121"/>
              <a:gd name="connsiteY97" fmla="*/ 1509824 h 2573079"/>
              <a:gd name="connsiteX98" fmla="*/ 5832651 w 8076121"/>
              <a:gd name="connsiteY98" fmla="*/ 1509824 h 2573079"/>
              <a:gd name="connsiteX99" fmla="*/ 5970874 w 8076121"/>
              <a:gd name="connsiteY99" fmla="*/ 1509824 h 2573079"/>
              <a:gd name="connsiteX100" fmla="*/ 6109098 w 8076121"/>
              <a:gd name="connsiteY100" fmla="*/ 1531089 h 2573079"/>
              <a:gd name="connsiteX101" fmla="*/ 6226056 w 8076121"/>
              <a:gd name="connsiteY101" fmla="*/ 1541721 h 2573079"/>
              <a:gd name="connsiteX102" fmla="*/ 6332381 w 8076121"/>
              <a:gd name="connsiteY102" fmla="*/ 1562986 h 2573079"/>
              <a:gd name="connsiteX103" fmla="*/ 6428074 w 8076121"/>
              <a:gd name="connsiteY103" fmla="*/ 1584252 h 2573079"/>
              <a:gd name="connsiteX104" fmla="*/ 6502502 w 8076121"/>
              <a:gd name="connsiteY104" fmla="*/ 1637414 h 2573079"/>
              <a:gd name="connsiteX105" fmla="*/ 6502502 w 8076121"/>
              <a:gd name="connsiteY105" fmla="*/ 1754372 h 2573079"/>
              <a:gd name="connsiteX106" fmla="*/ 6534400 w 8076121"/>
              <a:gd name="connsiteY106" fmla="*/ 1935126 h 2573079"/>
              <a:gd name="connsiteX107" fmla="*/ 6725786 w 8076121"/>
              <a:gd name="connsiteY107" fmla="*/ 2009554 h 2573079"/>
              <a:gd name="connsiteX108" fmla="*/ 6864009 w 8076121"/>
              <a:gd name="connsiteY108" fmla="*/ 2041452 h 2573079"/>
              <a:gd name="connsiteX109" fmla="*/ 7129823 w 8076121"/>
              <a:gd name="connsiteY109" fmla="*/ 2083982 h 2573079"/>
              <a:gd name="connsiteX110" fmla="*/ 7342474 w 8076121"/>
              <a:gd name="connsiteY110" fmla="*/ 2094614 h 2573079"/>
              <a:gd name="connsiteX111" fmla="*/ 7533860 w 8076121"/>
              <a:gd name="connsiteY111" fmla="*/ 2094614 h 2573079"/>
              <a:gd name="connsiteX112" fmla="*/ 7799674 w 8076121"/>
              <a:gd name="connsiteY112" fmla="*/ 1956391 h 2573079"/>
              <a:gd name="connsiteX113" fmla="*/ 7948530 w 8076121"/>
              <a:gd name="connsiteY113" fmla="*/ 1903228 h 2573079"/>
              <a:gd name="connsiteX114" fmla="*/ 8076121 w 8076121"/>
              <a:gd name="connsiteY114" fmla="*/ 1765005 h 2573079"/>
              <a:gd name="connsiteX115" fmla="*/ 8030711 w 8076121"/>
              <a:gd name="connsiteY115" fmla="*/ 1587131 h 2573079"/>
              <a:gd name="connsiteX116" fmla="*/ 8039129 w 8076121"/>
              <a:gd name="connsiteY116" fmla="*/ 1448908 h 2573079"/>
              <a:gd name="connsiteX117" fmla="*/ 7902013 w 8076121"/>
              <a:gd name="connsiteY117" fmla="*/ 1265275 h 2573079"/>
              <a:gd name="connsiteX118" fmla="*/ 7927265 w 8076121"/>
              <a:gd name="connsiteY118" fmla="*/ 1084521 h 2573079"/>
              <a:gd name="connsiteX119" fmla="*/ 7852837 w 8076121"/>
              <a:gd name="connsiteY119" fmla="*/ 925033 h 2573079"/>
              <a:gd name="connsiteX120" fmla="*/ 7788377 w 8076121"/>
              <a:gd name="connsiteY120" fmla="*/ 853485 h 2573079"/>
              <a:gd name="connsiteX121" fmla="*/ 7746955 w 8076121"/>
              <a:gd name="connsiteY121" fmla="*/ 776842 h 2573079"/>
              <a:gd name="connsiteX122" fmla="*/ 7835559 w 8076121"/>
              <a:gd name="connsiteY122" fmla="*/ 674946 h 2573079"/>
              <a:gd name="connsiteX123" fmla="*/ 7703981 w 8076121"/>
              <a:gd name="connsiteY123" fmla="*/ 499731 h 2573079"/>
              <a:gd name="connsiteX124" fmla="*/ 7640186 w 8076121"/>
              <a:gd name="connsiteY124" fmla="*/ 425303 h 2573079"/>
              <a:gd name="connsiteX125" fmla="*/ 7587023 w 8076121"/>
              <a:gd name="connsiteY125" fmla="*/ 297712 h 2573079"/>
              <a:gd name="connsiteX126" fmla="*/ 7555126 w 8076121"/>
              <a:gd name="connsiteY126" fmla="*/ 191386 h 2573079"/>
              <a:gd name="connsiteX127" fmla="*/ 7555126 w 8076121"/>
              <a:gd name="connsiteY127" fmla="*/ 191386 h 2573079"/>
              <a:gd name="connsiteX128" fmla="*/ 7406270 w 8076121"/>
              <a:gd name="connsiteY128" fmla="*/ 116958 h 2573079"/>
              <a:gd name="connsiteX129" fmla="*/ 7353107 w 8076121"/>
              <a:gd name="connsiteY129" fmla="*/ 116958 h 2573079"/>
              <a:gd name="connsiteX0" fmla="*/ 7172354 w 8076121"/>
              <a:gd name="connsiteY0" fmla="*/ 0 h 2573079"/>
              <a:gd name="connsiteX1" fmla="*/ 7321209 w 8076121"/>
              <a:gd name="connsiteY1" fmla="*/ 148856 h 2573079"/>
              <a:gd name="connsiteX2" fmla="*/ 7381684 w 8076121"/>
              <a:gd name="connsiteY2" fmla="*/ 336255 h 2573079"/>
              <a:gd name="connsiteX3" fmla="*/ 7475160 w 8076121"/>
              <a:gd name="connsiteY3" fmla="*/ 517673 h 2573079"/>
              <a:gd name="connsiteX4" fmla="*/ 7475160 w 8076121"/>
              <a:gd name="connsiteY4" fmla="*/ 645264 h 2573079"/>
              <a:gd name="connsiteX5" fmla="*/ 7363740 w 8076121"/>
              <a:gd name="connsiteY5" fmla="*/ 765545 h 2573079"/>
              <a:gd name="connsiteX6" fmla="*/ 7363740 w 8076121"/>
              <a:gd name="connsiteY6" fmla="*/ 946298 h 2573079"/>
              <a:gd name="connsiteX7" fmla="*/ 7353107 w 8076121"/>
              <a:gd name="connsiteY7" fmla="*/ 1095154 h 2573079"/>
              <a:gd name="connsiteX8" fmla="*/ 7363740 w 8076121"/>
              <a:gd name="connsiteY8" fmla="*/ 1190847 h 2573079"/>
              <a:gd name="connsiteX9" fmla="*/ 7451680 w 8076121"/>
              <a:gd name="connsiteY9" fmla="*/ 1371600 h 2573079"/>
              <a:gd name="connsiteX10" fmla="*/ 7432630 w 8076121"/>
              <a:gd name="connsiteY10" fmla="*/ 1579821 h 2573079"/>
              <a:gd name="connsiteX11" fmla="*/ 7278679 w 8076121"/>
              <a:gd name="connsiteY11" fmla="*/ 1679502 h 2573079"/>
              <a:gd name="connsiteX12" fmla="*/ 7013973 w 8076121"/>
              <a:gd name="connsiteY12" fmla="*/ 1654249 h 2573079"/>
              <a:gd name="connsiteX13" fmla="*/ 6789581 w 8076121"/>
              <a:gd name="connsiteY13" fmla="*/ 1562986 h 2573079"/>
              <a:gd name="connsiteX14" fmla="*/ 6459972 w 8076121"/>
              <a:gd name="connsiteY14" fmla="*/ 1446028 h 2573079"/>
              <a:gd name="connsiteX15" fmla="*/ 6130363 w 8076121"/>
              <a:gd name="connsiteY15" fmla="*/ 1371600 h 2573079"/>
              <a:gd name="connsiteX16" fmla="*/ 5960242 w 8076121"/>
              <a:gd name="connsiteY16" fmla="*/ 1339703 h 2573079"/>
              <a:gd name="connsiteX17" fmla="*/ 5566837 w 8076121"/>
              <a:gd name="connsiteY17" fmla="*/ 1371600 h 2573079"/>
              <a:gd name="connsiteX18" fmla="*/ 5417981 w 8076121"/>
              <a:gd name="connsiteY18" fmla="*/ 1371600 h 2573079"/>
              <a:gd name="connsiteX19" fmla="*/ 5322288 w 8076121"/>
              <a:gd name="connsiteY19" fmla="*/ 1339703 h 2573079"/>
              <a:gd name="connsiteX20" fmla="*/ 5290391 w 8076121"/>
              <a:gd name="connsiteY20" fmla="*/ 1297172 h 2573079"/>
              <a:gd name="connsiteX21" fmla="*/ 5279758 w 8076121"/>
              <a:gd name="connsiteY21" fmla="*/ 1105786 h 2573079"/>
              <a:gd name="connsiteX22" fmla="*/ 5141535 w 8076121"/>
              <a:gd name="connsiteY22" fmla="*/ 1084521 h 2573079"/>
              <a:gd name="connsiteX23" fmla="*/ 4971414 w 8076121"/>
              <a:gd name="connsiteY23" fmla="*/ 1041991 h 2573079"/>
              <a:gd name="connsiteX24" fmla="*/ 4854456 w 8076121"/>
              <a:gd name="connsiteY24" fmla="*/ 1010093 h 2573079"/>
              <a:gd name="connsiteX25" fmla="*/ 4705600 w 8076121"/>
              <a:gd name="connsiteY25" fmla="*/ 967563 h 2573079"/>
              <a:gd name="connsiteX26" fmla="*/ 4694967 w 8076121"/>
              <a:gd name="connsiteY26" fmla="*/ 925033 h 2573079"/>
              <a:gd name="connsiteX27" fmla="*/ 4652437 w 8076121"/>
              <a:gd name="connsiteY27" fmla="*/ 839972 h 2573079"/>
              <a:gd name="connsiteX28" fmla="*/ 4439786 w 8076121"/>
              <a:gd name="connsiteY28" fmla="*/ 786810 h 2573079"/>
              <a:gd name="connsiteX29" fmla="*/ 4301563 w 8076121"/>
              <a:gd name="connsiteY29" fmla="*/ 744279 h 2573079"/>
              <a:gd name="connsiteX30" fmla="*/ 4205870 w 8076121"/>
              <a:gd name="connsiteY30" fmla="*/ 754912 h 2573079"/>
              <a:gd name="connsiteX31" fmla="*/ 4120809 w 8076121"/>
              <a:gd name="connsiteY31" fmla="*/ 808075 h 2573079"/>
              <a:gd name="connsiteX32" fmla="*/ 4088912 w 8076121"/>
              <a:gd name="connsiteY32" fmla="*/ 861238 h 2573079"/>
              <a:gd name="connsiteX33" fmla="*/ 3982586 w 8076121"/>
              <a:gd name="connsiteY33" fmla="*/ 882503 h 2573079"/>
              <a:gd name="connsiteX34" fmla="*/ 3684874 w 8076121"/>
              <a:gd name="connsiteY34" fmla="*/ 861238 h 2573079"/>
              <a:gd name="connsiteX35" fmla="*/ 3493488 w 8076121"/>
              <a:gd name="connsiteY35" fmla="*/ 935665 h 2573079"/>
              <a:gd name="connsiteX36" fmla="*/ 3312735 w 8076121"/>
              <a:gd name="connsiteY36" fmla="*/ 1063256 h 2573079"/>
              <a:gd name="connsiteX37" fmla="*/ 3227674 w 8076121"/>
              <a:gd name="connsiteY37" fmla="*/ 1137684 h 2573079"/>
              <a:gd name="connsiteX38" fmla="*/ 3419060 w 8076121"/>
              <a:gd name="connsiteY38" fmla="*/ 1286540 h 2573079"/>
              <a:gd name="connsiteX39" fmla="*/ 3525386 w 8076121"/>
              <a:gd name="connsiteY39" fmla="*/ 1360968 h 2573079"/>
              <a:gd name="connsiteX40" fmla="*/ 3525386 w 8076121"/>
              <a:gd name="connsiteY40" fmla="*/ 1360968 h 2573079"/>
              <a:gd name="connsiteX41" fmla="*/ 3231957 w 8076121"/>
              <a:gd name="connsiteY41" fmla="*/ 1369681 h 2573079"/>
              <a:gd name="connsiteX42" fmla="*/ 3031858 w 8076121"/>
              <a:gd name="connsiteY42" fmla="*/ 1312531 h 2573079"/>
              <a:gd name="connsiteX43" fmla="*/ 2821570 w 8076121"/>
              <a:gd name="connsiteY43" fmla="*/ 1248588 h 2573079"/>
              <a:gd name="connsiteX44" fmla="*/ 2674929 w 8076121"/>
              <a:gd name="connsiteY44" fmla="*/ 1282405 h 2573079"/>
              <a:gd name="connsiteX45" fmla="*/ 2564469 w 8076121"/>
              <a:gd name="connsiteY45" fmla="*/ 1337635 h 2573079"/>
              <a:gd name="connsiteX46" fmla="*/ 2419600 w 8076121"/>
              <a:gd name="connsiteY46" fmla="*/ 1477926 h 2573079"/>
              <a:gd name="connsiteX47" fmla="*/ 2217581 w 8076121"/>
              <a:gd name="connsiteY47" fmla="*/ 1573619 h 2573079"/>
              <a:gd name="connsiteX48" fmla="*/ 1909237 w 8076121"/>
              <a:gd name="connsiteY48" fmla="*/ 1658679 h 2573079"/>
              <a:gd name="connsiteX49" fmla="*/ 1622158 w 8076121"/>
              <a:gd name="connsiteY49" fmla="*/ 1679945 h 2573079"/>
              <a:gd name="connsiteX50" fmla="*/ 1441405 w 8076121"/>
              <a:gd name="connsiteY50" fmla="*/ 1743740 h 2573079"/>
              <a:gd name="connsiteX51" fmla="*/ 1218121 w 8076121"/>
              <a:gd name="connsiteY51" fmla="*/ 1754372 h 2573079"/>
              <a:gd name="connsiteX52" fmla="*/ 1133060 w 8076121"/>
              <a:gd name="connsiteY52" fmla="*/ 1786270 h 2573079"/>
              <a:gd name="connsiteX53" fmla="*/ 37907 w 8076121"/>
              <a:gd name="connsiteY53" fmla="*/ 1275908 h 2573079"/>
              <a:gd name="connsiteX54" fmla="*/ 484474 w 8076121"/>
              <a:gd name="connsiteY54" fmla="*/ 2573079 h 2573079"/>
              <a:gd name="connsiteX55" fmla="*/ 1590260 w 8076121"/>
              <a:gd name="connsiteY55" fmla="*/ 2286000 h 2573079"/>
              <a:gd name="connsiteX56" fmla="*/ 2111256 w 8076121"/>
              <a:gd name="connsiteY56" fmla="*/ 2307265 h 2573079"/>
              <a:gd name="connsiteX57" fmla="*/ 2260112 w 8076121"/>
              <a:gd name="connsiteY57" fmla="*/ 2137145 h 2573079"/>
              <a:gd name="connsiteX58" fmla="*/ 2472763 w 8076121"/>
              <a:gd name="connsiteY58" fmla="*/ 1850065 h 2573079"/>
              <a:gd name="connsiteX59" fmla="*/ 2494028 w 8076121"/>
              <a:gd name="connsiteY59" fmla="*/ 1807535 h 2573079"/>
              <a:gd name="connsiteX60" fmla="*/ 2600354 w 8076121"/>
              <a:gd name="connsiteY60" fmla="*/ 1733107 h 2573079"/>
              <a:gd name="connsiteX61" fmla="*/ 2685414 w 8076121"/>
              <a:gd name="connsiteY61" fmla="*/ 1690577 h 2573079"/>
              <a:gd name="connsiteX62" fmla="*/ 2632251 w 8076121"/>
              <a:gd name="connsiteY62" fmla="*/ 1584252 h 2573079"/>
              <a:gd name="connsiteX63" fmla="*/ 2693831 w 8076121"/>
              <a:gd name="connsiteY63" fmla="*/ 1543493 h 2573079"/>
              <a:gd name="connsiteX64" fmla="*/ 2759841 w 8076121"/>
              <a:gd name="connsiteY64" fmla="*/ 1467293 h 2573079"/>
              <a:gd name="connsiteX65" fmla="*/ 2770474 w 8076121"/>
              <a:gd name="connsiteY65" fmla="*/ 1460353 h 2573079"/>
              <a:gd name="connsiteX66" fmla="*/ 2936460 w 8076121"/>
              <a:gd name="connsiteY66" fmla="*/ 1390503 h 2573079"/>
              <a:gd name="connsiteX67" fmla="*/ 3131981 w 8076121"/>
              <a:gd name="connsiteY67" fmla="*/ 1435396 h 2573079"/>
              <a:gd name="connsiteX68" fmla="*/ 3280837 w 8076121"/>
              <a:gd name="connsiteY68" fmla="*/ 1467293 h 2573079"/>
              <a:gd name="connsiteX69" fmla="*/ 3419060 w 8076121"/>
              <a:gd name="connsiteY69" fmla="*/ 1499191 h 2573079"/>
              <a:gd name="connsiteX70" fmla="*/ 3567916 w 8076121"/>
              <a:gd name="connsiteY70" fmla="*/ 1499191 h 2573079"/>
              <a:gd name="connsiteX71" fmla="*/ 3663609 w 8076121"/>
              <a:gd name="connsiteY71" fmla="*/ 1477926 h 2573079"/>
              <a:gd name="connsiteX72" fmla="*/ 3684874 w 8076121"/>
              <a:gd name="connsiteY72" fmla="*/ 1403498 h 2573079"/>
              <a:gd name="connsiteX73" fmla="*/ 3674242 w 8076121"/>
              <a:gd name="connsiteY73" fmla="*/ 1329070 h 2573079"/>
              <a:gd name="connsiteX74" fmla="*/ 3599814 w 8076121"/>
              <a:gd name="connsiteY74" fmla="*/ 1275907 h 2573079"/>
              <a:gd name="connsiteX75" fmla="*/ 3429693 w 8076121"/>
              <a:gd name="connsiteY75" fmla="*/ 1222745 h 2573079"/>
              <a:gd name="connsiteX76" fmla="*/ 3334000 w 8076121"/>
              <a:gd name="connsiteY76" fmla="*/ 1158949 h 2573079"/>
              <a:gd name="connsiteX77" fmla="*/ 3450958 w 8076121"/>
              <a:gd name="connsiteY77" fmla="*/ 1105786 h 2573079"/>
              <a:gd name="connsiteX78" fmla="*/ 3578549 w 8076121"/>
              <a:gd name="connsiteY78" fmla="*/ 1063256 h 2573079"/>
              <a:gd name="connsiteX79" fmla="*/ 3674242 w 8076121"/>
              <a:gd name="connsiteY79" fmla="*/ 978196 h 2573079"/>
              <a:gd name="connsiteX80" fmla="*/ 3854995 w 8076121"/>
              <a:gd name="connsiteY80" fmla="*/ 935665 h 2573079"/>
              <a:gd name="connsiteX81" fmla="*/ 3971954 w 8076121"/>
              <a:gd name="connsiteY81" fmla="*/ 946298 h 2573079"/>
              <a:gd name="connsiteX82" fmla="*/ 4099544 w 8076121"/>
              <a:gd name="connsiteY82" fmla="*/ 946298 h 2573079"/>
              <a:gd name="connsiteX83" fmla="*/ 4205870 w 8076121"/>
              <a:gd name="connsiteY83" fmla="*/ 850605 h 2573079"/>
              <a:gd name="connsiteX84" fmla="*/ 4375991 w 8076121"/>
              <a:gd name="connsiteY84" fmla="*/ 818707 h 2573079"/>
              <a:gd name="connsiteX85" fmla="*/ 4514214 w 8076121"/>
              <a:gd name="connsiteY85" fmla="*/ 829340 h 2573079"/>
              <a:gd name="connsiteX86" fmla="*/ 4567377 w 8076121"/>
              <a:gd name="connsiteY86" fmla="*/ 871870 h 2573079"/>
              <a:gd name="connsiteX87" fmla="*/ 4546112 w 8076121"/>
              <a:gd name="connsiteY87" fmla="*/ 956931 h 2573079"/>
              <a:gd name="connsiteX88" fmla="*/ 4641805 w 8076121"/>
              <a:gd name="connsiteY88" fmla="*/ 1020726 h 2573079"/>
              <a:gd name="connsiteX89" fmla="*/ 4875721 w 8076121"/>
              <a:gd name="connsiteY89" fmla="*/ 1084521 h 2573079"/>
              <a:gd name="connsiteX90" fmla="*/ 5024577 w 8076121"/>
              <a:gd name="connsiteY90" fmla="*/ 1137684 h 2573079"/>
              <a:gd name="connsiteX91" fmla="*/ 5130902 w 8076121"/>
              <a:gd name="connsiteY91" fmla="*/ 1190847 h 2573079"/>
              <a:gd name="connsiteX92" fmla="*/ 5120270 w 8076121"/>
              <a:gd name="connsiteY92" fmla="*/ 1297172 h 2573079"/>
              <a:gd name="connsiteX93" fmla="*/ 5120270 w 8076121"/>
              <a:gd name="connsiteY93" fmla="*/ 1360968 h 2573079"/>
              <a:gd name="connsiteX94" fmla="*/ 5205330 w 8076121"/>
              <a:gd name="connsiteY94" fmla="*/ 1414131 h 2573079"/>
              <a:gd name="connsiteX95" fmla="*/ 5375451 w 8076121"/>
              <a:gd name="connsiteY95" fmla="*/ 1488558 h 2573079"/>
              <a:gd name="connsiteX96" fmla="*/ 5545572 w 8076121"/>
              <a:gd name="connsiteY96" fmla="*/ 1499191 h 2573079"/>
              <a:gd name="connsiteX97" fmla="*/ 5705060 w 8076121"/>
              <a:gd name="connsiteY97" fmla="*/ 1509824 h 2573079"/>
              <a:gd name="connsiteX98" fmla="*/ 5832651 w 8076121"/>
              <a:gd name="connsiteY98" fmla="*/ 1509824 h 2573079"/>
              <a:gd name="connsiteX99" fmla="*/ 5970874 w 8076121"/>
              <a:gd name="connsiteY99" fmla="*/ 1509824 h 2573079"/>
              <a:gd name="connsiteX100" fmla="*/ 6109098 w 8076121"/>
              <a:gd name="connsiteY100" fmla="*/ 1531089 h 2573079"/>
              <a:gd name="connsiteX101" fmla="*/ 6226056 w 8076121"/>
              <a:gd name="connsiteY101" fmla="*/ 1541721 h 2573079"/>
              <a:gd name="connsiteX102" fmla="*/ 6332381 w 8076121"/>
              <a:gd name="connsiteY102" fmla="*/ 1562986 h 2573079"/>
              <a:gd name="connsiteX103" fmla="*/ 6428074 w 8076121"/>
              <a:gd name="connsiteY103" fmla="*/ 1584252 h 2573079"/>
              <a:gd name="connsiteX104" fmla="*/ 6502502 w 8076121"/>
              <a:gd name="connsiteY104" fmla="*/ 1637414 h 2573079"/>
              <a:gd name="connsiteX105" fmla="*/ 6502502 w 8076121"/>
              <a:gd name="connsiteY105" fmla="*/ 1754372 h 2573079"/>
              <a:gd name="connsiteX106" fmla="*/ 6534400 w 8076121"/>
              <a:gd name="connsiteY106" fmla="*/ 1935126 h 2573079"/>
              <a:gd name="connsiteX107" fmla="*/ 6725786 w 8076121"/>
              <a:gd name="connsiteY107" fmla="*/ 2009554 h 2573079"/>
              <a:gd name="connsiteX108" fmla="*/ 6864009 w 8076121"/>
              <a:gd name="connsiteY108" fmla="*/ 2041452 h 2573079"/>
              <a:gd name="connsiteX109" fmla="*/ 7129823 w 8076121"/>
              <a:gd name="connsiteY109" fmla="*/ 2083982 h 2573079"/>
              <a:gd name="connsiteX110" fmla="*/ 7342474 w 8076121"/>
              <a:gd name="connsiteY110" fmla="*/ 2094614 h 2573079"/>
              <a:gd name="connsiteX111" fmla="*/ 7533860 w 8076121"/>
              <a:gd name="connsiteY111" fmla="*/ 2094614 h 2573079"/>
              <a:gd name="connsiteX112" fmla="*/ 7799674 w 8076121"/>
              <a:gd name="connsiteY112" fmla="*/ 1956391 h 2573079"/>
              <a:gd name="connsiteX113" fmla="*/ 7948530 w 8076121"/>
              <a:gd name="connsiteY113" fmla="*/ 1903228 h 2573079"/>
              <a:gd name="connsiteX114" fmla="*/ 8076121 w 8076121"/>
              <a:gd name="connsiteY114" fmla="*/ 1765005 h 2573079"/>
              <a:gd name="connsiteX115" fmla="*/ 8030711 w 8076121"/>
              <a:gd name="connsiteY115" fmla="*/ 1587131 h 2573079"/>
              <a:gd name="connsiteX116" fmla="*/ 8039129 w 8076121"/>
              <a:gd name="connsiteY116" fmla="*/ 1448908 h 2573079"/>
              <a:gd name="connsiteX117" fmla="*/ 7902013 w 8076121"/>
              <a:gd name="connsiteY117" fmla="*/ 1265275 h 2573079"/>
              <a:gd name="connsiteX118" fmla="*/ 7927265 w 8076121"/>
              <a:gd name="connsiteY118" fmla="*/ 1084521 h 2573079"/>
              <a:gd name="connsiteX119" fmla="*/ 7852837 w 8076121"/>
              <a:gd name="connsiteY119" fmla="*/ 925033 h 2573079"/>
              <a:gd name="connsiteX120" fmla="*/ 7788377 w 8076121"/>
              <a:gd name="connsiteY120" fmla="*/ 853485 h 2573079"/>
              <a:gd name="connsiteX121" fmla="*/ 7746955 w 8076121"/>
              <a:gd name="connsiteY121" fmla="*/ 776842 h 2573079"/>
              <a:gd name="connsiteX122" fmla="*/ 7835559 w 8076121"/>
              <a:gd name="connsiteY122" fmla="*/ 674946 h 2573079"/>
              <a:gd name="connsiteX123" fmla="*/ 7703981 w 8076121"/>
              <a:gd name="connsiteY123" fmla="*/ 499731 h 2573079"/>
              <a:gd name="connsiteX124" fmla="*/ 7640186 w 8076121"/>
              <a:gd name="connsiteY124" fmla="*/ 425303 h 2573079"/>
              <a:gd name="connsiteX125" fmla="*/ 7587023 w 8076121"/>
              <a:gd name="connsiteY125" fmla="*/ 297712 h 2573079"/>
              <a:gd name="connsiteX126" fmla="*/ 7555126 w 8076121"/>
              <a:gd name="connsiteY126" fmla="*/ 191386 h 2573079"/>
              <a:gd name="connsiteX127" fmla="*/ 7555126 w 8076121"/>
              <a:gd name="connsiteY127" fmla="*/ 191386 h 2573079"/>
              <a:gd name="connsiteX128" fmla="*/ 7406270 w 8076121"/>
              <a:gd name="connsiteY128" fmla="*/ 116958 h 2573079"/>
              <a:gd name="connsiteX129" fmla="*/ 7353107 w 8076121"/>
              <a:gd name="connsiteY129" fmla="*/ 116958 h 2573079"/>
              <a:gd name="connsiteX0" fmla="*/ 7172354 w 8076121"/>
              <a:gd name="connsiteY0" fmla="*/ 0 h 2573079"/>
              <a:gd name="connsiteX1" fmla="*/ 7321209 w 8076121"/>
              <a:gd name="connsiteY1" fmla="*/ 148856 h 2573079"/>
              <a:gd name="connsiteX2" fmla="*/ 7381684 w 8076121"/>
              <a:gd name="connsiteY2" fmla="*/ 336255 h 2573079"/>
              <a:gd name="connsiteX3" fmla="*/ 7475160 w 8076121"/>
              <a:gd name="connsiteY3" fmla="*/ 517673 h 2573079"/>
              <a:gd name="connsiteX4" fmla="*/ 7475160 w 8076121"/>
              <a:gd name="connsiteY4" fmla="*/ 645264 h 2573079"/>
              <a:gd name="connsiteX5" fmla="*/ 7420890 w 8076121"/>
              <a:gd name="connsiteY5" fmla="*/ 784595 h 2573079"/>
              <a:gd name="connsiteX6" fmla="*/ 7363740 w 8076121"/>
              <a:gd name="connsiteY6" fmla="*/ 946298 h 2573079"/>
              <a:gd name="connsiteX7" fmla="*/ 7353107 w 8076121"/>
              <a:gd name="connsiteY7" fmla="*/ 1095154 h 2573079"/>
              <a:gd name="connsiteX8" fmla="*/ 7363740 w 8076121"/>
              <a:gd name="connsiteY8" fmla="*/ 1190847 h 2573079"/>
              <a:gd name="connsiteX9" fmla="*/ 7451680 w 8076121"/>
              <a:gd name="connsiteY9" fmla="*/ 1371600 h 2573079"/>
              <a:gd name="connsiteX10" fmla="*/ 7432630 w 8076121"/>
              <a:gd name="connsiteY10" fmla="*/ 1579821 h 2573079"/>
              <a:gd name="connsiteX11" fmla="*/ 7278679 w 8076121"/>
              <a:gd name="connsiteY11" fmla="*/ 1679502 h 2573079"/>
              <a:gd name="connsiteX12" fmla="*/ 7013973 w 8076121"/>
              <a:gd name="connsiteY12" fmla="*/ 1654249 h 2573079"/>
              <a:gd name="connsiteX13" fmla="*/ 6789581 w 8076121"/>
              <a:gd name="connsiteY13" fmla="*/ 1562986 h 2573079"/>
              <a:gd name="connsiteX14" fmla="*/ 6459972 w 8076121"/>
              <a:gd name="connsiteY14" fmla="*/ 1446028 h 2573079"/>
              <a:gd name="connsiteX15" fmla="*/ 6130363 w 8076121"/>
              <a:gd name="connsiteY15" fmla="*/ 1371600 h 2573079"/>
              <a:gd name="connsiteX16" fmla="*/ 5960242 w 8076121"/>
              <a:gd name="connsiteY16" fmla="*/ 1339703 h 2573079"/>
              <a:gd name="connsiteX17" fmla="*/ 5566837 w 8076121"/>
              <a:gd name="connsiteY17" fmla="*/ 1371600 h 2573079"/>
              <a:gd name="connsiteX18" fmla="*/ 5417981 w 8076121"/>
              <a:gd name="connsiteY18" fmla="*/ 1371600 h 2573079"/>
              <a:gd name="connsiteX19" fmla="*/ 5322288 w 8076121"/>
              <a:gd name="connsiteY19" fmla="*/ 1339703 h 2573079"/>
              <a:gd name="connsiteX20" fmla="*/ 5290391 w 8076121"/>
              <a:gd name="connsiteY20" fmla="*/ 1297172 h 2573079"/>
              <a:gd name="connsiteX21" fmla="*/ 5279758 w 8076121"/>
              <a:gd name="connsiteY21" fmla="*/ 1105786 h 2573079"/>
              <a:gd name="connsiteX22" fmla="*/ 5141535 w 8076121"/>
              <a:gd name="connsiteY22" fmla="*/ 1084521 h 2573079"/>
              <a:gd name="connsiteX23" fmla="*/ 4971414 w 8076121"/>
              <a:gd name="connsiteY23" fmla="*/ 1041991 h 2573079"/>
              <a:gd name="connsiteX24" fmla="*/ 4854456 w 8076121"/>
              <a:gd name="connsiteY24" fmla="*/ 1010093 h 2573079"/>
              <a:gd name="connsiteX25" fmla="*/ 4705600 w 8076121"/>
              <a:gd name="connsiteY25" fmla="*/ 967563 h 2573079"/>
              <a:gd name="connsiteX26" fmla="*/ 4694967 w 8076121"/>
              <a:gd name="connsiteY26" fmla="*/ 925033 h 2573079"/>
              <a:gd name="connsiteX27" fmla="*/ 4652437 w 8076121"/>
              <a:gd name="connsiteY27" fmla="*/ 839972 h 2573079"/>
              <a:gd name="connsiteX28" fmla="*/ 4439786 w 8076121"/>
              <a:gd name="connsiteY28" fmla="*/ 786810 h 2573079"/>
              <a:gd name="connsiteX29" fmla="*/ 4301563 w 8076121"/>
              <a:gd name="connsiteY29" fmla="*/ 744279 h 2573079"/>
              <a:gd name="connsiteX30" fmla="*/ 4205870 w 8076121"/>
              <a:gd name="connsiteY30" fmla="*/ 754912 h 2573079"/>
              <a:gd name="connsiteX31" fmla="*/ 4120809 w 8076121"/>
              <a:gd name="connsiteY31" fmla="*/ 808075 h 2573079"/>
              <a:gd name="connsiteX32" fmla="*/ 4088912 w 8076121"/>
              <a:gd name="connsiteY32" fmla="*/ 861238 h 2573079"/>
              <a:gd name="connsiteX33" fmla="*/ 3982586 w 8076121"/>
              <a:gd name="connsiteY33" fmla="*/ 882503 h 2573079"/>
              <a:gd name="connsiteX34" fmla="*/ 3684874 w 8076121"/>
              <a:gd name="connsiteY34" fmla="*/ 861238 h 2573079"/>
              <a:gd name="connsiteX35" fmla="*/ 3493488 w 8076121"/>
              <a:gd name="connsiteY35" fmla="*/ 935665 h 2573079"/>
              <a:gd name="connsiteX36" fmla="*/ 3312735 w 8076121"/>
              <a:gd name="connsiteY36" fmla="*/ 1063256 h 2573079"/>
              <a:gd name="connsiteX37" fmla="*/ 3227674 w 8076121"/>
              <a:gd name="connsiteY37" fmla="*/ 1137684 h 2573079"/>
              <a:gd name="connsiteX38" fmla="*/ 3419060 w 8076121"/>
              <a:gd name="connsiteY38" fmla="*/ 1286540 h 2573079"/>
              <a:gd name="connsiteX39" fmla="*/ 3525386 w 8076121"/>
              <a:gd name="connsiteY39" fmla="*/ 1360968 h 2573079"/>
              <a:gd name="connsiteX40" fmla="*/ 3525386 w 8076121"/>
              <a:gd name="connsiteY40" fmla="*/ 1360968 h 2573079"/>
              <a:gd name="connsiteX41" fmla="*/ 3231957 w 8076121"/>
              <a:gd name="connsiteY41" fmla="*/ 1369681 h 2573079"/>
              <a:gd name="connsiteX42" fmla="*/ 3031858 w 8076121"/>
              <a:gd name="connsiteY42" fmla="*/ 1312531 h 2573079"/>
              <a:gd name="connsiteX43" fmla="*/ 2821570 w 8076121"/>
              <a:gd name="connsiteY43" fmla="*/ 1248588 h 2573079"/>
              <a:gd name="connsiteX44" fmla="*/ 2674929 w 8076121"/>
              <a:gd name="connsiteY44" fmla="*/ 1282405 h 2573079"/>
              <a:gd name="connsiteX45" fmla="*/ 2564469 w 8076121"/>
              <a:gd name="connsiteY45" fmla="*/ 1337635 h 2573079"/>
              <a:gd name="connsiteX46" fmla="*/ 2419600 w 8076121"/>
              <a:gd name="connsiteY46" fmla="*/ 1477926 h 2573079"/>
              <a:gd name="connsiteX47" fmla="*/ 2217581 w 8076121"/>
              <a:gd name="connsiteY47" fmla="*/ 1573619 h 2573079"/>
              <a:gd name="connsiteX48" fmla="*/ 1909237 w 8076121"/>
              <a:gd name="connsiteY48" fmla="*/ 1658679 h 2573079"/>
              <a:gd name="connsiteX49" fmla="*/ 1622158 w 8076121"/>
              <a:gd name="connsiteY49" fmla="*/ 1679945 h 2573079"/>
              <a:gd name="connsiteX50" fmla="*/ 1441405 w 8076121"/>
              <a:gd name="connsiteY50" fmla="*/ 1743740 h 2573079"/>
              <a:gd name="connsiteX51" fmla="*/ 1218121 w 8076121"/>
              <a:gd name="connsiteY51" fmla="*/ 1754372 h 2573079"/>
              <a:gd name="connsiteX52" fmla="*/ 1133060 w 8076121"/>
              <a:gd name="connsiteY52" fmla="*/ 1786270 h 2573079"/>
              <a:gd name="connsiteX53" fmla="*/ 37907 w 8076121"/>
              <a:gd name="connsiteY53" fmla="*/ 1275908 h 2573079"/>
              <a:gd name="connsiteX54" fmla="*/ 484474 w 8076121"/>
              <a:gd name="connsiteY54" fmla="*/ 2573079 h 2573079"/>
              <a:gd name="connsiteX55" fmla="*/ 1590260 w 8076121"/>
              <a:gd name="connsiteY55" fmla="*/ 2286000 h 2573079"/>
              <a:gd name="connsiteX56" fmla="*/ 2111256 w 8076121"/>
              <a:gd name="connsiteY56" fmla="*/ 2307265 h 2573079"/>
              <a:gd name="connsiteX57" fmla="*/ 2260112 w 8076121"/>
              <a:gd name="connsiteY57" fmla="*/ 2137145 h 2573079"/>
              <a:gd name="connsiteX58" fmla="*/ 2472763 w 8076121"/>
              <a:gd name="connsiteY58" fmla="*/ 1850065 h 2573079"/>
              <a:gd name="connsiteX59" fmla="*/ 2494028 w 8076121"/>
              <a:gd name="connsiteY59" fmla="*/ 1807535 h 2573079"/>
              <a:gd name="connsiteX60" fmla="*/ 2600354 w 8076121"/>
              <a:gd name="connsiteY60" fmla="*/ 1733107 h 2573079"/>
              <a:gd name="connsiteX61" fmla="*/ 2685414 w 8076121"/>
              <a:gd name="connsiteY61" fmla="*/ 1690577 h 2573079"/>
              <a:gd name="connsiteX62" fmla="*/ 2632251 w 8076121"/>
              <a:gd name="connsiteY62" fmla="*/ 1584252 h 2573079"/>
              <a:gd name="connsiteX63" fmla="*/ 2693831 w 8076121"/>
              <a:gd name="connsiteY63" fmla="*/ 1543493 h 2573079"/>
              <a:gd name="connsiteX64" fmla="*/ 2759841 w 8076121"/>
              <a:gd name="connsiteY64" fmla="*/ 1467293 h 2573079"/>
              <a:gd name="connsiteX65" fmla="*/ 2770474 w 8076121"/>
              <a:gd name="connsiteY65" fmla="*/ 1460353 h 2573079"/>
              <a:gd name="connsiteX66" fmla="*/ 2936460 w 8076121"/>
              <a:gd name="connsiteY66" fmla="*/ 1390503 h 2573079"/>
              <a:gd name="connsiteX67" fmla="*/ 3131981 w 8076121"/>
              <a:gd name="connsiteY67" fmla="*/ 1435396 h 2573079"/>
              <a:gd name="connsiteX68" fmla="*/ 3280837 w 8076121"/>
              <a:gd name="connsiteY68" fmla="*/ 1467293 h 2573079"/>
              <a:gd name="connsiteX69" fmla="*/ 3419060 w 8076121"/>
              <a:gd name="connsiteY69" fmla="*/ 1499191 h 2573079"/>
              <a:gd name="connsiteX70" fmla="*/ 3567916 w 8076121"/>
              <a:gd name="connsiteY70" fmla="*/ 1499191 h 2573079"/>
              <a:gd name="connsiteX71" fmla="*/ 3663609 w 8076121"/>
              <a:gd name="connsiteY71" fmla="*/ 1477926 h 2573079"/>
              <a:gd name="connsiteX72" fmla="*/ 3684874 w 8076121"/>
              <a:gd name="connsiteY72" fmla="*/ 1403498 h 2573079"/>
              <a:gd name="connsiteX73" fmla="*/ 3674242 w 8076121"/>
              <a:gd name="connsiteY73" fmla="*/ 1329070 h 2573079"/>
              <a:gd name="connsiteX74" fmla="*/ 3599814 w 8076121"/>
              <a:gd name="connsiteY74" fmla="*/ 1275907 h 2573079"/>
              <a:gd name="connsiteX75" fmla="*/ 3429693 w 8076121"/>
              <a:gd name="connsiteY75" fmla="*/ 1222745 h 2573079"/>
              <a:gd name="connsiteX76" fmla="*/ 3334000 w 8076121"/>
              <a:gd name="connsiteY76" fmla="*/ 1158949 h 2573079"/>
              <a:gd name="connsiteX77" fmla="*/ 3450958 w 8076121"/>
              <a:gd name="connsiteY77" fmla="*/ 1105786 h 2573079"/>
              <a:gd name="connsiteX78" fmla="*/ 3578549 w 8076121"/>
              <a:gd name="connsiteY78" fmla="*/ 1063256 h 2573079"/>
              <a:gd name="connsiteX79" fmla="*/ 3674242 w 8076121"/>
              <a:gd name="connsiteY79" fmla="*/ 978196 h 2573079"/>
              <a:gd name="connsiteX80" fmla="*/ 3854995 w 8076121"/>
              <a:gd name="connsiteY80" fmla="*/ 935665 h 2573079"/>
              <a:gd name="connsiteX81" fmla="*/ 3971954 w 8076121"/>
              <a:gd name="connsiteY81" fmla="*/ 946298 h 2573079"/>
              <a:gd name="connsiteX82" fmla="*/ 4099544 w 8076121"/>
              <a:gd name="connsiteY82" fmla="*/ 946298 h 2573079"/>
              <a:gd name="connsiteX83" fmla="*/ 4205870 w 8076121"/>
              <a:gd name="connsiteY83" fmla="*/ 850605 h 2573079"/>
              <a:gd name="connsiteX84" fmla="*/ 4375991 w 8076121"/>
              <a:gd name="connsiteY84" fmla="*/ 818707 h 2573079"/>
              <a:gd name="connsiteX85" fmla="*/ 4514214 w 8076121"/>
              <a:gd name="connsiteY85" fmla="*/ 829340 h 2573079"/>
              <a:gd name="connsiteX86" fmla="*/ 4567377 w 8076121"/>
              <a:gd name="connsiteY86" fmla="*/ 871870 h 2573079"/>
              <a:gd name="connsiteX87" fmla="*/ 4546112 w 8076121"/>
              <a:gd name="connsiteY87" fmla="*/ 956931 h 2573079"/>
              <a:gd name="connsiteX88" fmla="*/ 4641805 w 8076121"/>
              <a:gd name="connsiteY88" fmla="*/ 1020726 h 2573079"/>
              <a:gd name="connsiteX89" fmla="*/ 4875721 w 8076121"/>
              <a:gd name="connsiteY89" fmla="*/ 1084521 h 2573079"/>
              <a:gd name="connsiteX90" fmla="*/ 5024577 w 8076121"/>
              <a:gd name="connsiteY90" fmla="*/ 1137684 h 2573079"/>
              <a:gd name="connsiteX91" fmla="*/ 5130902 w 8076121"/>
              <a:gd name="connsiteY91" fmla="*/ 1190847 h 2573079"/>
              <a:gd name="connsiteX92" fmla="*/ 5120270 w 8076121"/>
              <a:gd name="connsiteY92" fmla="*/ 1297172 h 2573079"/>
              <a:gd name="connsiteX93" fmla="*/ 5120270 w 8076121"/>
              <a:gd name="connsiteY93" fmla="*/ 1360968 h 2573079"/>
              <a:gd name="connsiteX94" fmla="*/ 5205330 w 8076121"/>
              <a:gd name="connsiteY94" fmla="*/ 1414131 h 2573079"/>
              <a:gd name="connsiteX95" fmla="*/ 5375451 w 8076121"/>
              <a:gd name="connsiteY95" fmla="*/ 1488558 h 2573079"/>
              <a:gd name="connsiteX96" fmla="*/ 5545572 w 8076121"/>
              <a:gd name="connsiteY96" fmla="*/ 1499191 h 2573079"/>
              <a:gd name="connsiteX97" fmla="*/ 5705060 w 8076121"/>
              <a:gd name="connsiteY97" fmla="*/ 1509824 h 2573079"/>
              <a:gd name="connsiteX98" fmla="*/ 5832651 w 8076121"/>
              <a:gd name="connsiteY98" fmla="*/ 1509824 h 2573079"/>
              <a:gd name="connsiteX99" fmla="*/ 5970874 w 8076121"/>
              <a:gd name="connsiteY99" fmla="*/ 1509824 h 2573079"/>
              <a:gd name="connsiteX100" fmla="*/ 6109098 w 8076121"/>
              <a:gd name="connsiteY100" fmla="*/ 1531089 h 2573079"/>
              <a:gd name="connsiteX101" fmla="*/ 6226056 w 8076121"/>
              <a:gd name="connsiteY101" fmla="*/ 1541721 h 2573079"/>
              <a:gd name="connsiteX102" fmla="*/ 6332381 w 8076121"/>
              <a:gd name="connsiteY102" fmla="*/ 1562986 h 2573079"/>
              <a:gd name="connsiteX103" fmla="*/ 6428074 w 8076121"/>
              <a:gd name="connsiteY103" fmla="*/ 1584252 h 2573079"/>
              <a:gd name="connsiteX104" fmla="*/ 6502502 w 8076121"/>
              <a:gd name="connsiteY104" fmla="*/ 1637414 h 2573079"/>
              <a:gd name="connsiteX105" fmla="*/ 6502502 w 8076121"/>
              <a:gd name="connsiteY105" fmla="*/ 1754372 h 2573079"/>
              <a:gd name="connsiteX106" fmla="*/ 6534400 w 8076121"/>
              <a:gd name="connsiteY106" fmla="*/ 1935126 h 2573079"/>
              <a:gd name="connsiteX107" fmla="*/ 6725786 w 8076121"/>
              <a:gd name="connsiteY107" fmla="*/ 2009554 h 2573079"/>
              <a:gd name="connsiteX108" fmla="*/ 6864009 w 8076121"/>
              <a:gd name="connsiteY108" fmla="*/ 2041452 h 2573079"/>
              <a:gd name="connsiteX109" fmla="*/ 7129823 w 8076121"/>
              <a:gd name="connsiteY109" fmla="*/ 2083982 h 2573079"/>
              <a:gd name="connsiteX110" fmla="*/ 7342474 w 8076121"/>
              <a:gd name="connsiteY110" fmla="*/ 2094614 h 2573079"/>
              <a:gd name="connsiteX111" fmla="*/ 7533860 w 8076121"/>
              <a:gd name="connsiteY111" fmla="*/ 2094614 h 2573079"/>
              <a:gd name="connsiteX112" fmla="*/ 7799674 w 8076121"/>
              <a:gd name="connsiteY112" fmla="*/ 1956391 h 2573079"/>
              <a:gd name="connsiteX113" fmla="*/ 7948530 w 8076121"/>
              <a:gd name="connsiteY113" fmla="*/ 1903228 h 2573079"/>
              <a:gd name="connsiteX114" fmla="*/ 8076121 w 8076121"/>
              <a:gd name="connsiteY114" fmla="*/ 1765005 h 2573079"/>
              <a:gd name="connsiteX115" fmla="*/ 8030711 w 8076121"/>
              <a:gd name="connsiteY115" fmla="*/ 1587131 h 2573079"/>
              <a:gd name="connsiteX116" fmla="*/ 8039129 w 8076121"/>
              <a:gd name="connsiteY116" fmla="*/ 1448908 h 2573079"/>
              <a:gd name="connsiteX117" fmla="*/ 7902013 w 8076121"/>
              <a:gd name="connsiteY117" fmla="*/ 1265275 h 2573079"/>
              <a:gd name="connsiteX118" fmla="*/ 7927265 w 8076121"/>
              <a:gd name="connsiteY118" fmla="*/ 1084521 h 2573079"/>
              <a:gd name="connsiteX119" fmla="*/ 7852837 w 8076121"/>
              <a:gd name="connsiteY119" fmla="*/ 925033 h 2573079"/>
              <a:gd name="connsiteX120" fmla="*/ 7788377 w 8076121"/>
              <a:gd name="connsiteY120" fmla="*/ 853485 h 2573079"/>
              <a:gd name="connsiteX121" fmla="*/ 7746955 w 8076121"/>
              <a:gd name="connsiteY121" fmla="*/ 776842 h 2573079"/>
              <a:gd name="connsiteX122" fmla="*/ 7835559 w 8076121"/>
              <a:gd name="connsiteY122" fmla="*/ 674946 h 2573079"/>
              <a:gd name="connsiteX123" fmla="*/ 7703981 w 8076121"/>
              <a:gd name="connsiteY123" fmla="*/ 499731 h 2573079"/>
              <a:gd name="connsiteX124" fmla="*/ 7640186 w 8076121"/>
              <a:gd name="connsiteY124" fmla="*/ 425303 h 2573079"/>
              <a:gd name="connsiteX125" fmla="*/ 7587023 w 8076121"/>
              <a:gd name="connsiteY125" fmla="*/ 297712 h 2573079"/>
              <a:gd name="connsiteX126" fmla="*/ 7555126 w 8076121"/>
              <a:gd name="connsiteY126" fmla="*/ 191386 h 2573079"/>
              <a:gd name="connsiteX127" fmla="*/ 7555126 w 8076121"/>
              <a:gd name="connsiteY127" fmla="*/ 191386 h 2573079"/>
              <a:gd name="connsiteX128" fmla="*/ 7406270 w 8076121"/>
              <a:gd name="connsiteY128" fmla="*/ 116958 h 2573079"/>
              <a:gd name="connsiteX129" fmla="*/ 7353107 w 8076121"/>
              <a:gd name="connsiteY129" fmla="*/ 116958 h 2573079"/>
              <a:gd name="connsiteX0" fmla="*/ 7172354 w 8076121"/>
              <a:gd name="connsiteY0" fmla="*/ 0 h 2573079"/>
              <a:gd name="connsiteX1" fmla="*/ 7321209 w 8076121"/>
              <a:gd name="connsiteY1" fmla="*/ 148856 h 2573079"/>
              <a:gd name="connsiteX2" fmla="*/ 7381684 w 8076121"/>
              <a:gd name="connsiteY2" fmla="*/ 336255 h 2573079"/>
              <a:gd name="connsiteX3" fmla="*/ 7475160 w 8076121"/>
              <a:gd name="connsiteY3" fmla="*/ 517673 h 2573079"/>
              <a:gd name="connsiteX4" fmla="*/ 7475160 w 8076121"/>
              <a:gd name="connsiteY4" fmla="*/ 645264 h 2573079"/>
              <a:gd name="connsiteX5" fmla="*/ 7373265 w 8076121"/>
              <a:gd name="connsiteY5" fmla="*/ 794120 h 2573079"/>
              <a:gd name="connsiteX6" fmla="*/ 7363740 w 8076121"/>
              <a:gd name="connsiteY6" fmla="*/ 946298 h 2573079"/>
              <a:gd name="connsiteX7" fmla="*/ 7353107 w 8076121"/>
              <a:gd name="connsiteY7" fmla="*/ 1095154 h 2573079"/>
              <a:gd name="connsiteX8" fmla="*/ 7363740 w 8076121"/>
              <a:gd name="connsiteY8" fmla="*/ 1190847 h 2573079"/>
              <a:gd name="connsiteX9" fmla="*/ 7451680 w 8076121"/>
              <a:gd name="connsiteY9" fmla="*/ 1371600 h 2573079"/>
              <a:gd name="connsiteX10" fmla="*/ 7432630 w 8076121"/>
              <a:gd name="connsiteY10" fmla="*/ 1579821 h 2573079"/>
              <a:gd name="connsiteX11" fmla="*/ 7278679 w 8076121"/>
              <a:gd name="connsiteY11" fmla="*/ 1679502 h 2573079"/>
              <a:gd name="connsiteX12" fmla="*/ 7013973 w 8076121"/>
              <a:gd name="connsiteY12" fmla="*/ 1654249 h 2573079"/>
              <a:gd name="connsiteX13" fmla="*/ 6789581 w 8076121"/>
              <a:gd name="connsiteY13" fmla="*/ 1562986 h 2573079"/>
              <a:gd name="connsiteX14" fmla="*/ 6459972 w 8076121"/>
              <a:gd name="connsiteY14" fmla="*/ 1446028 h 2573079"/>
              <a:gd name="connsiteX15" fmla="*/ 6130363 w 8076121"/>
              <a:gd name="connsiteY15" fmla="*/ 1371600 h 2573079"/>
              <a:gd name="connsiteX16" fmla="*/ 5960242 w 8076121"/>
              <a:gd name="connsiteY16" fmla="*/ 1339703 h 2573079"/>
              <a:gd name="connsiteX17" fmla="*/ 5566837 w 8076121"/>
              <a:gd name="connsiteY17" fmla="*/ 1371600 h 2573079"/>
              <a:gd name="connsiteX18" fmla="*/ 5417981 w 8076121"/>
              <a:gd name="connsiteY18" fmla="*/ 1371600 h 2573079"/>
              <a:gd name="connsiteX19" fmla="*/ 5322288 w 8076121"/>
              <a:gd name="connsiteY19" fmla="*/ 1339703 h 2573079"/>
              <a:gd name="connsiteX20" fmla="*/ 5290391 w 8076121"/>
              <a:gd name="connsiteY20" fmla="*/ 1297172 h 2573079"/>
              <a:gd name="connsiteX21" fmla="*/ 5279758 w 8076121"/>
              <a:gd name="connsiteY21" fmla="*/ 1105786 h 2573079"/>
              <a:gd name="connsiteX22" fmla="*/ 5141535 w 8076121"/>
              <a:gd name="connsiteY22" fmla="*/ 1084521 h 2573079"/>
              <a:gd name="connsiteX23" fmla="*/ 4971414 w 8076121"/>
              <a:gd name="connsiteY23" fmla="*/ 1041991 h 2573079"/>
              <a:gd name="connsiteX24" fmla="*/ 4854456 w 8076121"/>
              <a:gd name="connsiteY24" fmla="*/ 1010093 h 2573079"/>
              <a:gd name="connsiteX25" fmla="*/ 4705600 w 8076121"/>
              <a:gd name="connsiteY25" fmla="*/ 967563 h 2573079"/>
              <a:gd name="connsiteX26" fmla="*/ 4694967 w 8076121"/>
              <a:gd name="connsiteY26" fmla="*/ 925033 h 2573079"/>
              <a:gd name="connsiteX27" fmla="*/ 4652437 w 8076121"/>
              <a:gd name="connsiteY27" fmla="*/ 839972 h 2573079"/>
              <a:gd name="connsiteX28" fmla="*/ 4439786 w 8076121"/>
              <a:gd name="connsiteY28" fmla="*/ 786810 h 2573079"/>
              <a:gd name="connsiteX29" fmla="*/ 4301563 w 8076121"/>
              <a:gd name="connsiteY29" fmla="*/ 744279 h 2573079"/>
              <a:gd name="connsiteX30" fmla="*/ 4205870 w 8076121"/>
              <a:gd name="connsiteY30" fmla="*/ 754912 h 2573079"/>
              <a:gd name="connsiteX31" fmla="*/ 4120809 w 8076121"/>
              <a:gd name="connsiteY31" fmla="*/ 808075 h 2573079"/>
              <a:gd name="connsiteX32" fmla="*/ 4088912 w 8076121"/>
              <a:gd name="connsiteY32" fmla="*/ 861238 h 2573079"/>
              <a:gd name="connsiteX33" fmla="*/ 3982586 w 8076121"/>
              <a:gd name="connsiteY33" fmla="*/ 882503 h 2573079"/>
              <a:gd name="connsiteX34" fmla="*/ 3684874 w 8076121"/>
              <a:gd name="connsiteY34" fmla="*/ 861238 h 2573079"/>
              <a:gd name="connsiteX35" fmla="*/ 3493488 w 8076121"/>
              <a:gd name="connsiteY35" fmla="*/ 935665 h 2573079"/>
              <a:gd name="connsiteX36" fmla="*/ 3312735 w 8076121"/>
              <a:gd name="connsiteY36" fmla="*/ 1063256 h 2573079"/>
              <a:gd name="connsiteX37" fmla="*/ 3227674 w 8076121"/>
              <a:gd name="connsiteY37" fmla="*/ 1137684 h 2573079"/>
              <a:gd name="connsiteX38" fmla="*/ 3419060 w 8076121"/>
              <a:gd name="connsiteY38" fmla="*/ 1286540 h 2573079"/>
              <a:gd name="connsiteX39" fmla="*/ 3525386 w 8076121"/>
              <a:gd name="connsiteY39" fmla="*/ 1360968 h 2573079"/>
              <a:gd name="connsiteX40" fmla="*/ 3525386 w 8076121"/>
              <a:gd name="connsiteY40" fmla="*/ 1360968 h 2573079"/>
              <a:gd name="connsiteX41" fmla="*/ 3231957 w 8076121"/>
              <a:gd name="connsiteY41" fmla="*/ 1369681 h 2573079"/>
              <a:gd name="connsiteX42" fmla="*/ 3031858 w 8076121"/>
              <a:gd name="connsiteY42" fmla="*/ 1312531 h 2573079"/>
              <a:gd name="connsiteX43" fmla="*/ 2821570 w 8076121"/>
              <a:gd name="connsiteY43" fmla="*/ 1248588 h 2573079"/>
              <a:gd name="connsiteX44" fmla="*/ 2674929 w 8076121"/>
              <a:gd name="connsiteY44" fmla="*/ 1282405 h 2573079"/>
              <a:gd name="connsiteX45" fmla="*/ 2564469 w 8076121"/>
              <a:gd name="connsiteY45" fmla="*/ 1337635 h 2573079"/>
              <a:gd name="connsiteX46" fmla="*/ 2419600 w 8076121"/>
              <a:gd name="connsiteY46" fmla="*/ 1477926 h 2573079"/>
              <a:gd name="connsiteX47" fmla="*/ 2217581 w 8076121"/>
              <a:gd name="connsiteY47" fmla="*/ 1573619 h 2573079"/>
              <a:gd name="connsiteX48" fmla="*/ 1909237 w 8076121"/>
              <a:gd name="connsiteY48" fmla="*/ 1658679 h 2573079"/>
              <a:gd name="connsiteX49" fmla="*/ 1622158 w 8076121"/>
              <a:gd name="connsiteY49" fmla="*/ 1679945 h 2573079"/>
              <a:gd name="connsiteX50" fmla="*/ 1441405 w 8076121"/>
              <a:gd name="connsiteY50" fmla="*/ 1743740 h 2573079"/>
              <a:gd name="connsiteX51" fmla="*/ 1218121 w 8076121"/>
              <a:gd name="connsiteY51" fmla="*/ 1754372 h 2573079"/>
              <a:gd name="connsiteX52" fmla="*/ 1133060 w 8076121"/>
              <a:gd name="connsiteY52" fmla="*/ 1786270 h 2573079"/>
              <a:gd name="connsiteX53" fmla="*/ 37907 w 8076121"/>
              <a:gd name="connsiteY53" fmla="*/ 1275908 h 2573079"/>
              <a:gd name="connsiteX54" fmla="*/ 484474 w 8076121"/>
              <a:gd name="connsiteY54" fmla="*/ 2573079 h 2573079"/>
              <a:gd name="connsiteX55" fmla="*/ 1590260 w 8076121"/>
              <a:gd name="connsiteY55" fmla="*/ 2286000 h 2573079"/>
              <a:gd name="connsiteX56" fmla="*/ 2111256 w 8076121"/>
              <a:gd name="connsiteY56" fmla="*/ 2307265 h 2573079"/>
              <a:gd name="connsiteX57" fmla="*/ 2260112 w 8076121"/>
              <a:gd name="connsiteY57" fmla="*/ 2137145 h 2573079"/>
              <a:gd name="connsiteX58" fmla="*/ 2472763 w 8076121"/>
              <a:gd name="connsiteY58" fmla="*/ 1850065 h 2573079"/>
              <a:gd name="connsiteX59" fmla="*/ 2494028 w 8076121"/>
              <a:gd name="connsiteY59" fmla="*/ 1807535 h 2573079"/>
              <a:gd name="connsiteX60" fmla="*/ 2600354 w 8076121"/>
              <a:gd name="connsiteY60" fmla="*/ 1733107 h 2573079"/>
              <a:gd name="connsiteX61" fmla="*/ 2685414 w 8076121"/>
              <a:gd name="connsiteY61" fmla="*/ 1690577 h 2573079"/>
              <a:gd name="connsiteX62" fmla="*/ 2632251 w 8076121"/>
              <a:gd name="connsiteY62" fmla="*/ 1584252 h 2573079"/>
              <a:gd name="connsiteX63" fmla="*/ 2693831 w 8076121"/>
              <a:gd name="connsiteY63" fmla="*/ 1543493 h 2573079"/>
              <a:gd name="connsiteX64" fmla="*/ 2759841 w 8076121"/>
              <a:gd name="connsiteY64" fmla="*/ 1467293 h 2573079"/>
              <a:gd name="connsiteX65" fmla="*/ 2770474 w 8076121"/>
              <a:gd name="connsiteY65" fmla="*/ 1460353 h 2573079"/>
              <a:gd name="connsiteX66" fmla="*/ 2936460 w 8076121"/>
              <a:gd name="connsiteY66" fmla="*/ 1390503 h 2573079"/>
              <a:gd name="connsiteX67" fmla="*/ 3131981 w 8076121"/>
              <a:gd name="connsiteY67" fmla="*/ 1435396 h 2573079"/>
              <a:gd name="connsiteX68" fmla="*/ 3280837 w 8076121"/>
              <a:gd name="connsiteY68" fmla="*/ 1467293 h 2573079"/>
              <a:gd name="connsiteX69" fmla="*/ 3419060 w 8076121"/>
              <a:gd name="connsiteY69" fmla="*/ 1499191 h 2573079"/>
              <a:gd name="connsiteX70" fmla="*/ 3567916 w 8076121"/>
              <a:gd name="connsiteY70" fmla="*/ 1499191 h 2573079"/>
              <a:gd name="connsiteX71" fmla="*/ 3663609 w 8076121"/>
              <a:gd name="connsiteY71" fmla="*/ 1477926 h 2573079"/>
              <a:gd name="connsiteX72" fmla="*/ 3684874 w 8076121"/>
              <a:gd name="connsiteY72" fmla="*/ 1403498 h 2573079"/>
              <a:gd name="connsiteX73" fmla="*/ 3674242 w 8076121"/>
              <a:gd name="connsiteY73" fmla="*/ 1329070 h 2573079"/>
              <a:gd name="connsiteX74" fmla="*/ 3599814 w 8076121"/>
              <a:gd name="connsiteY74" fmla="*/ 1275907 h 2573079"/>
              <a:gd name="connsiteX75" fmla="*/ 3429693 w 8076121"/>
              <a:gd name="connsiteY75" fmla="*/ 1222745 h 2573079"/>
              <a:gd name="connsiteX76" fmla="*/ 3334000 w 8076121"/>
              <a:gd name="connsiteY76" fmla="*/ 1158949 h 2573079"/>
              <a:gd name="connsiteX77" fmla="*/ 3450958 w 8076121"/>
              <a:gd name="connsiteY77" fmla="*/ 1105786 h 2573079"/>
              <a:gd name="connsiteX78" fmla="*/ 3578549 w 8076121"/>
              <a:gd name="connsiteY78" fmla="*/ 1063256 h 2573079"/>
              <a:gd name="connsiteX79" fmla="*/ 3674242 w 8076121"/>
              <a:gd name="connsiteY79" fmla="*/ 978196 h 2573079"/>
              <a:gd name="connsiteX80" fmla="*/ 3854995 w 8076121"/>
              <a:gd name="connsiteY80" fmla="*/ 935665 h 2573079"/>
              <a:gd name="connsiteX81" fmla="*/ 3971954 w 8076121"/>
              <a:gd name="connsiteY81" fmla="*/ 946298 h 2573079"/>
              <a:gd name="connsiteX82" fmla="*/ 4099544 w 8076121"/>
              <a:gd name="connsiteY82" fmla="*/ 946298 h 2573079"/>
              <a:gd name="connsiteX83" fmla="*/ 4205870 w 8076121"/>
              <a:gd name="connsiteY83" fmla="*/ 850605 h 2573079"/>
              <a:gd name="connsiteX84" fmla="*/ 4375991 w 8076121"/>
              <a:gd name="connsiteY84" fmla="*/ 818707 h 2573079"/>
              <a:gd name="connsiteX85" fmla="*/ 4514214 w 8076121"/>
              <a:gd name="connsiteY85" fmla="*/ 829340 h 2573079"/>
              <a:gd name="connsiteX86" fmla="*/ 4567377 w 8076121"/>
              <a:gd name="connsiteY86" fmla="*/ 871870 h 2573079"/>
              <a:gd name="connsiteX87" fmla="*/ 4546112 w 8076121"/>
              <a:gd name="connsiteY87" fmla="*/ 956931 h 2573079"/>
              <a:gd name="connsiteX88" fmla="*/ 4641805 w 8076121"/>
              <a:gd name="connsiteY88" fmla="*/ 1020726 h 2573079"/>
              <a:gd name="connsiteX89" fmla="*/ 4875721 w 8076121"/>
              <a:gd name="connsiteY89" fmla="*/ 1084521 h 2573079"/>
              <a:gd name="connsiteX90" fmla="*/ 5024577 w 8076121"/>
              <a:gd name="connsiteY90" fmla="*/ 1137684 h 2573079"/>
              <a:gd name="connsiteX91" fmla="*/ 5130902 w 8076121"/>
              <a:gd name="connsiteY91" fmla="*/ 1190847 h 2573079"/>
              <a:gd name="connsiteX92" fmla="*/ 5120270 w 8076121"/>
              <a:gd name="connsiteY92" fmla="*/ 1297172 h 2573079"/>
              <a:gd name="connsiteX93" fmla="*/ 5120270 w 8076121"/>
              <a:gd name="connsiteY93" fmla="*/ 1360968 h 2573079"/>
              <a:gd name="connsiteX94" fmla="*/ 5205330 w 8076121"/>
              <a:gd name="connsiteY94" fmla="*/ 1414131 h 2573079"/>
              <a:gd name="connsiteX95" fmla="*/ 5375451 w 8076121"/>
              <a:gd name="connsiteY95" fmla="*/ 1488558 h 2573079"/>
              <a:gd name="connsiteX96" fmla="*/ 5545572 w 8076121"/>
              <a:gd name="connsiteY96" fmla="*/ 1499191 h 2573079"/>
              <a:gd name="connsiteX97" fmla="*/ 5705060 w 8076121"/>
              <a:gd name="connsiteY97" fmla="*/ 1509824 h 2573079"/>
              <a:gd name="connsiteX98" fmla="*/ 5832651 w 8076121"/>
              <a:gd name="connsiteY98" fmla="*/ 1509824 h 2573079"/>
              <a:gd name="connsiteX99" fmla="*/ 5970874 w 8076121"/>
              <a:gd name="connsiteY99" fmla="*/ 1509824 h 2573079"/>
              <a:gd name="connsiteX100" fmla="*/ 6109098 w 8076121"/>
              <a:gd name="connsiteY100" fmla="*/ 1531089 h 2573079"/>
              <a:gd name="connsiteX101" fmla="*/ 6226056 w 8076121"/>
              <a:gd name="connsiteY101" fmla="*/ 1541721 h 2573079"/>
              <a:gd name="connsiteX102" fmla="*/ 6332381 w 8076121"/>
              <a:gd name="connsiteY102" fmla="*/ 1562986 h 2573079"/>
              <a:gd name="connsiteX103" fmla="*/ 6428074 w 8076121"/>
              <a:gd name="connsiteY103" fmla="*/ 1584252 h 2573079"/>
              <a:gd name="connsiteX104" fmla="*/ 6502502 w 8076121"/>
              <a:gd name="connsiteY104" fmla="*/ 1637414 h 2573079"/>
              <a:gd name="connsiteX105" fmla="*/ 6502502 w 8076121"/>
              <a:gd name="connsiteY105" fmla="*/ 1754372 h 2573079"/>
              <a:gd name="connsiteX106" fmla="*/ 6534400 w 8076121"/>
              <a:gd name="connsiteY106" fmla="*/ 1935126 h 2573079"/>
              <a:gd name="connsiteX107" fmla="*/ 6725786 w 8076121"/>
              <a:gd name="connsiteY107" fmla="*/ 2009554 h 2573079"/>
              <a:gd name="connsiteX108" fmla="*/ 6864009 w 8076121"/>
              <a:gd name="connsiteY108" fmla="*/ 2041452 h 2573079"/>
              <a:gd name="connsiteX109" fmla="*/ 7129823 w 8076121"/>
              <a:gd name="connsiteY109" fmla="*/ 2083982 h 2573079"/>
              <a:gd name="connsiteX110" fmla="*/ 7342474 w 8076121"/>
              <a:gd name="connsiteY110" fmla="*/ 2094614 h 2573079"/>
              <a:gd name="connsiteX111" fmla="*/ 7533860 w 8076121"/>
              <a:gd name="connsiteY111" fmla="*/ 2094614 h 2573079"/>
              <a:gd name="connsiteX112" fmla="*/ 7799674 w 8076121"/>
              <a:gd name="connsiteY112" fmla="*/ 1956391 h 2573079"/>
              <a:gd name="connsiteX113" fmla="*/ 7948530 w 8076121"/>
              <a:gd name="connsiteY113" fmla="*/ 1903228 h 2573079"/>
              <a:gd name="connsiteX114" fmla="*/ 8076121 w 8076121"/>
              <a:gd name="connsiteY114" fmla="*/ 1765005 h 2573079"/>
              <a:gd name="connsiteX115" fmla="*/ 8030711 w 8076121"/>
              <a:gd name="connsiteY115" fmla="*/ 1587131 h 2573079"/>
              <a:gd name="connsiteX116" fmla="*/ 8039129 w 8076121"/>
              <a:gd name="connsiteY116" fmla="*/ 1448908 h 2573079"/>
              <a:gd name="connsiteX117" fmla="*/ 7902013 w 8076121"/>
              <a:gd name="connsiteY117" fmla="*/ 1265275 h 2573079"/>
              <a:gd name="connsiteX118" fmla="*/ 7927265 w 8076121"/>
              <a:gd name="connsiteY118" fmla="*/ 1084521 h 2573079"/>
              <a:gd name="connsiteX119" fmla="*/ 7852837 w 8076121"/>
              <a:gd name="connsiteY119" fmla="*/ 925033 h 2573079"/>
              <a:gd name="connsiteX120" fmla="*/ 7788377 w 8076121"/>
              <a:gd name="connsiteY120" fmla="*/ 853485 h 2573079"/>
              <a:gd name="connsiteX121" fmla="*/ 7746955 w 8076121"/>
              <a:gd name="connsiteY121" fmla="*/ 776842 h 2573079"/>
              <a:gd name="connsiteX122" fmla="*/ 7835559 w 8076121"/>
              <a:gd name="connsiteY122" fmla="*/ 674946 h 2573079"/>
              <a:gd name="connsiteX123" fmla="*/ 7703981 w 8076121"/>
              <a:gd name="connsiteY123" fmla="*/ 499731 h 2573079"/>
              <a:gd name="connsiteX124" fmla="*/ 7640186 w 8076121"/>
              <a:gd name="connsiteY124" fmla="*/ 425303 h 2573079"/>
              <a:gd name="connsiteX125" fmla="*/ 7587023 w 8076121"/>
              <a:gd name="connsiteY125" fmla="*/ 297712 h 2573079"/>
              <a:gd name="connsiteX126" fmla="*/ 7555126 w 8076121"/>
              <a:gd name="connsiteY126" fmla="*/ 191386 h 2573079"/>
              <a:gd name="connsiteX127" fmla="*/ 7555126 w 8076121"/>
              <a:gd name="connsiteY127" fmla="*/ 191386 h 2573079"/>
              <a:gd name="connsiteX128" fmla="*/ 7406270 w 8076121"/>
              <a:gd name="connsiteY128" fmla="*/ 116958 h 2573079"/>
              <a:gd name="connsiteX129" fmla="*/ 7353107 w 8076121"/>
              <a:gd name="connsiteY129" fmla="*/ 116958 h 2573079"/>
              <a:gd name="connsiteX0" fmla="*/ 7172354 w 8039129"/>
              <a:gd name="connsiteY0" fmla="*/ 0 h 2573079"/>
              <a:gd name="connsiteX1" fmla="*/ 7321209 w 8039129"/>
              <a:gd name="connsiteY1" fmla="*/ 148856 h 2573079"/>
              <a:gd name="connsiteX2" fmla="*/ 7381684 w 8039129"/>
              <a:gd name="connsiteY2" fmla="*/ 336255 h 2573079"/>
              <a:gd name="connsiteX3" fmla="*/ 7475160 w 8039129"/>
              <a:gd name="connsiteY3" fmla="*/ 517673 h 2573079"/>
              <a:gd name="connsiteX4" fmla="*/ 7475160 w 8039129"/>
              <a:gd name="connsiteY4" fmla="*/ 645264 h 2573079"/>
              <a:gd name="connsiteX5" fmla="*/ 7373265 w 8039129"/>
              <a:gd name="connsiteY5" fmla="*/ 794120 h 2573079"/>
              <a:gd name="connsiteX6" fmla="*/ 7363740 w 8039129"/>
              <a:gd name="connsiteY6" fmla="*/ 946298 h 2573079"/>
              <a:gd name="connsiteX7" fmla="*/ 7353107 w 8039129"/>
              <a:gd name="connsiteY7" fmla="*/ 1095154 h 2573079"/>
              <a:gd name="connsiteX8" fmla="*/ 7363740 w 8039129"/>
              <a:gd name="connsiteY8" fmla="*/ 1190847 h 2573079"/>
              <a:gd name="connsiteX9" fmla="*/ 7451680 w 8039129"/>
              <a:gd name="connsiteY9" fmla="*/ 1371600 h 2573079"/>
              <a:gd name="connsiteX10" fmla="*/ 7432630 w 8039129"/>
              <a:gd name="connsiteY10" fmla="*/ 1579821 h 2573079"/>
              <a:gd name="connsiteX11" fmla="*/ 7278679 w 8039129"/>
              <a:gd name="connsiteY11" fmla="*/ 1679502 h 2573079"/>
              <a:gd name="connsiteX12" fmla="*/ 7013973 w 8039129"/>
              <a:gd name="connsiteY12" fmla="*/ 1654249 h 2573079"/>
              <a:gd name="connsiteX13" fmla="*/ 6789581 w 8039129"/>
              <a:gd name="connsiteY13" fmla="*/ 1562986 h 2573079"/>
              <a:gd name="connsiteX14" fmla="*/ 6459972 w 8039129"/>
              <a:gd name="connsiteY14" fmla="*/ 1446028 h 2573079"/>
              <a:gd name="connsiteX15" fmla="*/ 6130363 w 8039129"/>
              <a:gd name="connsiteY15" fmla="*/ 1371600 h 2573079"/>
              <a:gd name="connsiteX16" fmla="*/ 5960242 w 8039129"/>
              <a:gd name="connsiteY16" fmla="*/ 1339703 h 2573079"/>
              <a:gd name="connsiteX17" fmla="*/ 5566837 w 8039129"/>
              <a:gd name="connsiteY17" fmla="*/ 1371600 h 2573079"/>
              <a:gd name="connsiteX18" fmla="*/ 5417981 w 8039129"/>
              <a:gd name="connsiteY18" fmla="*/ 1371600 h 2573079"/>
              <a:gd name="connsiteX19" fmla="*/ 5322288 w 8039129"/>
              <a:gd name="connsiteY19" fmla="*/ 1339703 h 2573079"/>
              <a:gd name="connsiteX20" fmla="*/ 5290391 w 8039129"/>
              <a:gd name="connsiteY20" fmla="*/ 1297172 h 2573079"/>
              <a:gd name="connsiteX21" fmla="*/ 5279758 w 8039129"/>
              <a:gd name="connsiteY21" fmla="*/ 1105786 h 2573079"/>
              <a:gd name="connsiteX22" fmla="*/ 5141535 w 8039129"/>
              <a:gd name="connsiteY22" fmla="*/ 1084521 h 2573079"/>
              <a:gd name="connsiteX23" fmla="*/ 4971414 w 8039129"/>
              <a:gd name="connsiteY23" fmla="*/ 1041991 h 2573079"/>
              <a:gd name="connsiteX24" fmla="*/ 4854456 w 8039129"/>
              <a:gd name="connsiteY24" fmla="*/ 1010093 h 2573079"/>
              <a:gd name="connsiteX25" fmla="*/ 4705600 w 8039129"/>
              <a:gd name="connsiteY25" fmla="*/ 967563 h 2573079"/>
              <a:gd name="connsiteX26" fmla="*/ 4694967 w 8039129"/>
              <a:gd name="connsiteY26" fmla="*/ 925033 h 2573079"/>
              <a:gd name="connsiteX27" fmla="*/ 4652437 w 8039129"/>
              <a:gd name="connsiteY27" fmla="*/ 839972 h 2573079"/>
              <a:gd name="connsiteX28" fmla="*/ 4439786 w 8039129"/>
              <a:gd name="connsiteY28" fmla="*/ 786810 h 2573079"/>
              <a:gd name="connsiteX29" fmla="*/ 4301563 w 8039129"/>
              <a:gd name="connsiteY29" fmla="*/ 744279 h 2573079"/>
              <a:gd name="connsiteX30" fmla="*/ 4205870 w 8039129"/>
              <a:gd name="connsiteY30" fmla="*/ 754912 h 2573079"/>
              <a:gd name="connsiteX31" fmla="*/ 4120809 w 8039129"/>
              <a:gd name="connsiteY31" fmla="*/ 808075 h 2573079"/>
              <a:gd name="connsiteX32" fmla="*/ 4088912 w 8039129"/>
              <a:gd name="connsiteY32" fmla="*/ 861238 h 2573079"/>
              <a:gd name="connsiteX33" fmla="*/ 3982586 w 8039129"/>
              <a:gd name="connsiteY33" fmla="*/ 882503 h 2573079"/>
              <a:gd name="connsiteX34" fmla="*/ 3684874 w 8039129"/>
              <a:gd name="connsiteY34" fmla="*/ 861238 h 2573079"/>
              <a:gd name="connsiteX35" fmla="*/ 3493488 w 8039129"/>
              <a:gd name="connsiteY35" fmla="*/ 935665 h 2573079"/>
              <a:gd name="connsiteX36" fmla="*/ 3312735 w 8039129"/>
              <a:gd name="connsiteY36" fmla="*/ 1063256 h 2573079"/>
              <a:gd name="connsiteX37" fmla="*/ 3227674 w 8039129"/>
              <a:gd name="connsiteY37" fmla="*/ 1137684 h 2573079"/>
              <a:gd name="connsiteX38" fmla="*/ 3419060 w 8039129"/>
              <a:gd name="connsiteY38" fmla="*/ 1286540 h 2573079"/>
              <a:gd name="connsiteX39" fmla="*/ 3525386 w 8039129"/>
              <a:gd name="connsiteY39" fmla="*/ 1360968 h 2573079"/>
              <a:gd name="connsiteX40" fmla="*/ 3525386 w 8039129"/>
              <a:gd name="connsiteY40" fmla="*/ 1360968 h 2573079"/>
              <a:gd name="connsiteX41" fmla="*/ 3231957 w 8039129"/>
              <a:gd name="connsiteY41" fmla="*/ 1369681 h 2573079"/>
              <a:gd name="connsiteX42" fmla="*/ 3031858 w 8039129"/>
              <a:gd name="connsiteY42" fmla="*/ 1312531 h 2573079"/>
              <a:gd name="connsiteX43" fmla="*/ 2821570 w 8039129"/>
              <a:gd name="connsiteY43" fmla="*/ 1248588 h 2573079"/>
              <a:gd name="connsiteX44" fmla="*/ 2674929 w 8039129"/>
              <a:gd name="connsiteY44" fmla="*/ 1282405 h 2573079"/>
              <a:gd name="connsiteX45" fmla="*/ 2564469 w 8039129"/>
              <a:gd name="connsiteY45" fmla="*/ 1337635 h 2573079"/>
              <a:gd name="connsiteX46" fmla="*/ 2419600 w 8039129"/>
              <a:gd name="connsiteY46" fmla="*/ 1477926 h 2573079"/>
              <a:gd name="connsiteX47" fmla="*/ 2217581 w 8039129"/>
              <a:gd name="connsiteY47" fmla="*/ 1573619 h 2573079"/>
              <a:gd name="connsiteX48" fmla="*/ 1909237 w 8039129"/>
              <a:gd name="connsiteY48" fmla="*/ 1658679 h 2573079"/>
              <a:gd name="connsiteX49" fmla="*/ 1622158 w 8039129"/>
              <a:gd name="connsiteY49" fmla="*/ 1679945 h 2573079"/>
              <a:gd name="connsiteX50" fmla="*/ 1441405 w 8039129"/>
              <a:gd name="connsiteY50" fmla="*/ 1743740 h 2573079"/>
              <a:gd name="connsiteX51" fmla="*/ 1218121 w 8039129"/>
              <a:gd name="connsiteY51" fmla="*/ 1754372 h 2573079"/>
              <a:gd name="connsiteX52" fmla="*/ 1133060 w 8039129"/>
              <a:gd name="connsiteY52" fmla="*/ 1786270 h 2573079"/>
              <a:gd name="connsiteX53" fmla="*/ 37907 w 8039129"/>
              <a:gd name="connsiteY53" fmla="*/ 1275908 h 2573079"/>
              <a:gd name="connsiteX54" fmla="*/ 484474 w 8039129"/>
              <a:gd name="connsiteY54" fmla="*/ 2573079 h 2573079"/>
              <a:gd name="connsiteX55" fmla="*/ 1590260 w 8039129"/>
              <a:gd name="connsiteY55" fmla="*/ 2286000 h 2573079"/>
              <a:gd name="connsiteX56" fmla="*/ 2111256 w 8039129"/>
              <a:gd name="connsiteY56" fmla="*/ 2307265 h 2573079"/>
              <a:gd name="connsiteX57" fmla="*/ 2260112 w 8039129"/>
              <a:gd name="connsiteY57" fmla="*/ 2137145 h 2573079"/>
              <a:gd name="connsiteX58" fmla="*/ 2472763 w 8039129"/>
              <a:gd name="connsiteY58" fmla="*/ 1850065 h 2573079"/>
              <a:gd name="connsiteX59" fmla="*/ 2494028 w 8039129"/>
              <a:gd name="connsiteY59" fmla="*/ 1807535 h 2573079"/>
              <a:gd name="connsiteX60" fmla="*/ 2600354 w 8039129"/>
              <a:gd name="connsiteY60" fmla="*/ 1733107 h 2573079"/>
              <a:gd name="connsiteX61" fmla="*/ 2685414 w 8039129"/>
              <a:gd name="connsiteY61" fmla="*/ 1690577 h 2573079"/>
              <a:gd name="connsiteX62" fmla="*/ 2632251 w 8039129"/>
              <a:gd name="connsiteY62" fmla="*/ 1584252 h 2573079"/>
              <a:gd name="connsiteX63" fmla="*/ 2693831 w 8039129"/>
              <a:gd name="connsiteY63" fmla="*/ 1543493 h 2573079"/>
              <a:gd name="connsiteX64" fmla="*/ 2759841 w 8039129"/>
              <a:gd name="connsiteY64" fmla="*/ 1467293 h 2573079"/>
              <a:gd name="connsiteX65" fmla="*/ 2770474 w 8039129"/>
              <a:gd name="connsiteY65" fmla="*/ 1460353 h 2573079"/>
              <a:gd name="connsiteX66" fmla="*/ 2936460 w 8039129"/>
              <a:gd name="connsiteY66" fmla="*/ 1390503 h 2573079"/>
              <a:gd name="connsiteX67" fmla="*/ 3131981 w 8039129"/>
              <a:gd name="connsiteY67" fmla="*/ 1435396 h 2573079"/>
              <a:gd name="connsiteX68" fmla="*/ 3280837 w 8039129"/>
              <a:gd name="connsiteY68" fmla="*/ 1467293 h 2573079"/>
              <a:gd name="connsiteX69" fmla="*/ 3419060 w 8039129"/>
              <a:gd name="connsiteY69" fmla="*/ 1499191 h 2573079"/>
              <a:gd name="connsiteX70" fmla="*/ 3567916 w 8039129"/>
              <a:gd name="connsiteY70" fmla="*/ 1499191 h 2573079"/>
              <a:gd name="connsiteX71" fmla="*/ 3663609 w 8039129"/>
              <a:gd name="connsiteY71" fmla="*/ 1477926 h 2573079"/>
              <a:gd name="connsiteX72" fmla="*/ 3684874 w 8039129"/>
              <a:gd name="connsiteY72" fmla="*/ 1403498 h 2573079"/>
              <a:gd name="connsiteX73" fmla="*/ 3674242 w 8039129"/>
              <a:gd name="connsiteY73" fmla="*/ 1329070 h 2573079"/>
              <a:gd name="connsiteX74" fmla="*/ 3599814 w 8039129"/>
              <a:gd name="connsiteY74" fmla="*/ 1275907 h 2573079"/>
              <a:gd name="connsiteX75" fmla="*/ 3429693 w 8039129"/>
              <a:gd name="connsiteY75" fmla="*/ 1222745 h 2573079"/>
              <a:gd name="connsiteX76" fmla="*/ 3334000 w 8039129"/>
              <a:gd name="connsiteY76" fmla="*/ 1158949 h 2573079"/>
              <a:gd name="connsiteX77" fmla="*/ 3450958 w 8039129"/>
              <a:gd name="connsiteY77" fmla="*/ 1105786 h 2573079"/>
              <a:gd name="connsiteX78" fmla="*/ 3578549 w 8039129"/>
              <a:gd name="connsiteY78" fmla="*/ 1063256 h 2573079"/>
              <a:gd name="connsiteX79" fmla="*/ 3674242 w 8039129"/>
              <a:gd name="connsiteY79" fmla="*/ 978196 h 2573079"/>
              <a:gd name="connsiteX80" fmla="*/ 3854995 w 8039129"/>
              <a:gd name="connsiteY80" fmla="*/ 935665 h 2573079"/>
              <a:gd name="connsiteX81" fmla="*/ 3971954 w 8039129"/>
              <a:gd name="connsiteY81" fmla="*/ 946298 h 2573079"/>
              <a:gd name="connsiteX82" fmla="*/ 4099544 w 8039129"/>
              <a:gd name="connsiteY82" fmla="*/ 946298 h 2573079"/>
              <a:gd name="connsiteX83" fmla="*/ 4205870 w 8039129"/>
              <a:gd name="connsiteY83" fmla="*/ 850605 h 2573079"/>
              <a:gd name="connsiteX84" fmla="*/ 4375991 w 8039129"/>
              <a:gd name="connsiteY84" fmla="*/ 818707 h 2573079"/>
              <a:gd name="connsiteX85" fmla="*/ 4514214 w 8039129"/>
              <a:gd name="connsiteY85" fmla="*/ 829340 h 2573079"/>
              <a:gd name="connsiteX86" fmla="*/ 4567377 w 8039129"/>
              <a:gd name="connsiteY86" fmla="*/ 871870 h 2573079"/>
              <a:gd name="connsiteX87" fmla="*/ 4546112 w 8039129"/>
              <a:gd name="connsiteY87" fmla="*/ 956931 h 2573079"/>
              <a:gd name="connsiteX88" fmla="*/ 4641805 w 8039129"/>
              <a:gd name="connsiteY88" fmla="*/ 1020726 h 2573079"/>
              <a:gd name="connsiteX89" fmla="*/ 4875721 w 8039129"/>
              <a:gd name="connsiteY89" fmla="*/ 1084521 h 2573079"/>
              <a:gd name="connsiteX90" fmla="*/ 5024577 w 8039129"/>
              <a:gd name="connsiteY90" fmla="*/ 1137684 h 2573079"/>
              <a:gd name="connsiteX91" fmla="*/ 5130902 w 8039129"/>
              <a:gd name="connsiteY91" fmla="*/ 1190847 h 2573079"/>
              <a:gd name="connsiteX92" fmla="*/ 5120270 w 8039129"/>
              <a:gd name="connsiteY92" fmla="*/ 1297172 h 2573079"/>
              <a:gd name="connsiteX93" fmla="*/ 5120270 w 8039129"/>
              <a:gd name="connsiteY93" fmla="*/ 1360968 h 2573079"/>
              <a:gd name="connsiteX94" fmla="*/ 5205330 w 8039129"/>
              <a:gd name="connsiteY94" fmla="*/ 1414131 h 2573079"/>
              <a:gd name="connsiteX95" fmla="*/ 5375451 w 8039129"/>
              <a:gd name="connsiteY95" fmla="*/ 1488558 h 2573079"/>
              <a:gd name="connsiteX96" fmla="*/ 5545572 w 8039129"/>
              <a:gd name="connsiteY96" fmla="*/ 1499191 h 2573079"/>
              <a:gd name="connsiteX97" fmla="*/ 5705060 w 8039129"/>
              <a:gd name="connsiteY97" fmla="*/ 1509824 h 2573079"/>
              <a:gd name="connsiteX98" fmla="*/ 5832651 w 8039129"/>
              <a:gd name="connsiteY98" fmla="*/ 1509824 h 2573079"/>
              <a:gd name="connsiteX99" fmla="*/ 5970874 w 8039129"/>
              <a:gd name="connsiteY99" fmla="*/ 1509824 h 2573079"/>
              <a:gd name="connsiteX100" fmla="*/ 6109098 w 8039129"/>
              <a:gd name="connsiteY100" fmla="*/ 1531089 h 2573079"/>
              <a:gd name="connsiteX101" fmla="*/ 6226056 w 8039129"/>
              <a:gd name="connsiteY101" fmla="*/ 1541721 h 2573079"/>
              <a:gd name="connsiteX102" fmla="*/ 6332381 w 8039129"/>
              <a:gd name="connsiteY102" fmla="*/ 1562986 h 2573079"/>
              <a:gd name="connsiteX103" fmla="*/ 6428074 w 8039129"/>
              <a:gd name="connsiteY103" fmla="*/ 1584252 h 2573079"/>
              <a:gd name="connsiteX104" fmla="*/ 6502502 w 8039129"/>
              <a:gd name="connsiteY104" fmla="*/ 1637414 h 2573079"/>
              <a:gd name="connsiteX105" fmla="*/ 6502502 w 8039129"/>
              <a:gd name="connsiteY105" fmla="*/ 1754372 h 2573079"/>
              <a:gd name="connsiteX106" fmla="*/ 6534400 w 8039129"/>
              <a:gd name="connsiteY106" fmla="*/ 1935126 h 2573079"/>
              <a:gd name="connsiteX107" fmla="*/ 6725786 w 8039129"/>
              <a:gd name="connsiteY107" fmla="*/ 2009554 h 2573079"/>
              <a:gd name="connsiteX108" fmla="*/ 6864009 w 8039129"/>
              <a:gd name="connsiteY108" fmla="*/ 2041452 h 2573079"/>
              <a:gd name="connsiteX109" fmla="*/ 7129823 w 8039129"/>
              <a:gd name="connsiteY109" fmla="*/ 2083982 h 2573079"/>
              <a:gd name="connsiteX110" fmla="*/ 7342474 w 8039129"/>
              <a:gd name="connsiteY110" fmla="*/ 2094614 h 2573079"/>
              <a:gd name="connsiteX111" fmla="*/ 7533860 w 8039129"/>
              <a:gd name="connsiteY111" fmla="*/ 2094614 h 2573079"/>
              <a:gd name="connsiteX112" fmla="*/ 7799674 w 8039129"/>
              <a:gd name="connsiteY112" fmla="*/ 1956391 h 2573079"/>
              <a:gd name="connsiteX113" fmla="*/ 7948530 w 8039129"/>
              <a:gd name="connsiteY113" fmla="*/ 1903228 h 2573079"/>
              <a:gd name="connsiteX114" fmla="*/ 8028413 w 8039129"/>
              <a:gd name="connsiteY114" fmla="*/ 1765005 h 2573079"/>
              <a:gd name="connsiteX115" fmla="*/ 8030711 w 8039129"/>
              <a:gd name="connsiteY115" fmla="*/ 1587131 h 2573079"/>
              <a:gd name="connsiteX116" fmla="*/ 8039129 w 8039129"/>
              <a:gd name="connsiteY116" fmla="*/ 1448908 h 2573079"/>
              <a:gd name="connsiteX117" fmla="*/ 7902013 w 8039129"/>
              <a:gd name="connsiteY117" fmla="*/ 1265275 h 2573079"/>
              <a:gd name="connsiteX118" fmla="*/ 7927265 w 8039129"/>
              <a:gd name="connsiteY118" fmla="*/ 1084521 h 2573079"/>
              <a:gd name="connsiteX119" fmla="*/ 7852837 w 8039129"/>
              <a:gd name="connsiteY119" fmla="*/ 925033 h 2573079"/>
              <a:gd name="connsiteX120" fmla="*/ 7788377 w 8039129"/>
              <a:gd name="connsiteY120" fmla="*/ 853485 h 2573079"/>
              <a:gd name="connsiteX121" fmla="*/ 7746955 w 8039129"/>
              <a:gd name="connsiteY121" fmla="*/ 776842 h 2573079"/>
              <a:gd name="connsiteX122" fmla="*/ 7835559 w 8039129"/>
              <a:gd name="connsiteY122" fmla="*/ 674946 h 2573079"/>
              <a:gd name="connsiteX123" fmla="*/ 7703981 w 8039129"/>
              <a:gd name="connsiteY123" fmla="*/ 499731 h 2573079"/>
              <a:gd name="connsiteX124" fmla="*/ 7640186 w 8039129"/>
              <a:gd name="connsiteY124" fmla="*/ 425303 h 2573079"/>
              <a:gd name="connsiteX125" fmla="*/ 7587023 w 8039129"/>
              <a:gd name="connsiteY125" fmla="*/ 297712 h 2573079"/>
              <a:gd name="connsiteX126" fmla="*/ 7555126 w 8039129"/>
              <a:gd name="connsiteY126" fmla="*/ 191386 h 2573079"/>
              <a:gd name="connsiteX127" fmla="*/ 7555126 w 8039129"/>
              <a:gd name="connsiteY127" fmla="*/ 191386 h 2573079"/>
              <a:gd name="connsiteX128" fmla="*/ 7406270 w 8039129"/>
              <a:gd name="connsiteY128" fmla="*/ 116958 h 2573079"/>
              <a:gd name="connsiteX129" fmla="*/ 7353107 w 8039129"/>
              <a:gd name="connsiteY129" fmla="*/ 116958 h 2573079"/>
              <a:gd name="connsiteX0" fmla="*/ 7172354 w 8039129"/>
              <a:gd name="connsiteY0" fmla="*/ 0 h 2573079"/>
              <a:gd name="connsiteX1" fmla="*/ 7321209 w 8039129"/>
              <a:gd name="connsiteY1" fmla="*/ 148856 h 2573079"/>
              <a:gd name="connsiteX2" fmla="*/ 7381684 w 8039129"/>
              <a:gd name="connsiteY2" fmla="*/ 336255 h 2573079"/>
              <a:gd name="connsiteX3" fmla="*/ 7475160 w 8039129"/>
              <a:gd name="connsiteY3" fmla="*/ 517673 h 2573079"/>
              <a:gd name="connsiteX4" fmla="*/ 7475160 w 8039129"/>
              <a:gd name="connsiteY4" fmla="*/ 645264 h 2573079"/>
              <a:gd name="connsiteX5" fmla="*/ 7373265 w 8039129"/>
              <a:gd name="connsiteY5" fmla="*/ 794120 h 2573079"/>
              <a:gd name="connsiteX6" fmla="*/ 7363740 w 8039129"/>
              <a:gd name="connsiteY6" fmla="*/ 946298 h 2573079"/>
              <a:gd name="connsiteX7" fmla="*/ 7353107 w 8039129"/>
              <a:gd name="connsiteY7" fmla="*/ 1095154 h 2573079"/>
              <a:gd name="connsiteX8" fmla="*/ 7363740 w 8039129"/>
              <a:gd name="connsiteY8" fmla="*/ 1190847 h 2573079"/>
              <a:gd name="connsiteX9" fmla="*/ 7451680 w 8039129"/>
              <a:gd name="connsiteY9" fmla="*/ 1371600 h 2573079"/>
              <a:gd name="connsiteX10" fmla="*/ 7432630 w 8039129"/>
              <a:gd name="connsiteY10" fmla="*/ 1579821 h 2573079"/>
              <a:gd name="connsiteX11" fmla="*/ 7278679 w 8039129"/>
              <a:gd name="connsiteY11" fmla="*/ 1679502 h 2573079"/>
              <a:gd name="connsiteX12" fmla="*/ 7013973 w 8039129"/>
              <a:gd name="connsiteY12" fmla="*/ 1654249 h 2573079"/>
              <a:gd name="connsiteX13" fmla="*/ 6789581 w 8039129"/>
              <a:gd name="connsiteY13" fmla="*/ 1562986 h 2573079"/>
              <a:gd name="connsiteX14" fmla="*/ 6459972 w 8039129"/>
              <a:gd name="connsiteY14" fmla="*/ 1446028 h 2573079"/>
              <a:gd name="connsiteX15" fmla="*/ 6130363 w 8039129"/>
              <a:gd name="connsiteY15" fmla="*/ 1371600 h 2573079"/>
              <a:gd name="connsiteX16" fmla="*/ 5960242 w 8039129"/>
              <a:gd name="connsiteY16" fmla="*/ 1339703 h 2573079"/>
              <a:gd name="connsiteX17" fmla="*/ 5566837 w 8039129"/>
              <a:gd name="connsiteY17" fmla="*/ 1371600 h 2573079"/>
              <a:gd name="connsiteX18" fmla="*/ 5417981 w 8039129"/>
              <a:gd name="connsiteY18" fmla="*/ 1371600 h 2573079"/>
              <a:gd name="connsiteX19" fmla="*/ 5322288 w 8039129"/>
              <a:gd name="connsiteY19" fmla="*/ 1339703 h 2573079"/>
              <a:gd name="connsiteX20" fmla="*/ 5290391 w 8039129"/>
              <a:gd name="connsiteY20" fmla="*/ 1297172 h 2573079"/>
              <a:gd name="connsiteX21" fmla="*/ 5279758 w 8039129"/>
              <a:gd name="connsiteY21" fmla="*/ 1105786 h 2573079"/>
              <a:gd name="connsiteX22" fmla="*/ 5141535 w 8039129"/>
              <a:gd name="connsiteY22" fmla="*/ 1084521 h 2573079"/>
              <a:gd name="connsiteX23" fmla="*/ 4971414 w 8039129"/>
              <a:gd name="connsiteY23" fmla="*/ 1041991 h 2573079"/>
              <a:gd name="connsiteX24" fmla="*/ 4854456 w 8039129"/>
              <a:gd name="connsiteY24" fmla="*/ 1010093 h 2573079"/>
              <a:gd name="connsiteX25" fmla="*/ 4705600 w 8039129"/>
              <a:gd name="connsiteY25" fmla="*/ 967563 h 2573079"/>
              <a:gd name="connsiteX26" fmla="*/ 4694967 w 8039129"/>
              <a:gd name="connsiteY26" fmla="*/ 925033 h 2573079"/>
              <a:gd name="connsiteX27" fmla="*/ 4652437 w 8039129"/>
              <a:gd name="connsiteY27" fmla="*/ 839972 h 2573079"/>
              <a:gd name="connsiteX28" fmla="*/ 4439786 w 8039129"/>
              <a:gd name="connsiteY28" fmla="*/ 786810 h 2573079"/>
              <a:gd name="connsiteX29" fmla="*/ 4301563 w 8039129"/>
              <a:gd name="connsiteY29" fmla="*/ 744279 h 2573079"/>
              <a:gd name="connsiteX30" fmla="*/ 4205870 w 8039129"/>
              <a:gd name="connsiteY30" fmla="*/ 754912 h 2573079"/>
              <a:gd name="connsiteX31" fmla="*/ 4120809 w 8039129"/>
              <a:gd name="connsiteY31" fmla="*/ 808075 h 2573079"/>
              <a:gd name="connsiteX32" fmla="*/ 4088912 w 8039129"/>
              <a:gd name="connsiteY32" fmla="*/ 861238 h 2573079"/>
              <a:gd name="connsiteX33" fmla="*/ 3982586 w 8039129"/>
              <a:gd name="connsiteY33" fmla="*/ 882503 h 2573079"/>
              <a:gd name="connsiteX34" fmla="*/ 3684874 w 8039129"/>
              <a:gd name="connsiteY34" fmla="*/ 861238 h 2573079"/>
              <a:gd name="connsiteX35" fmla="*/ 3493488 w 8039129"/>
              <a:gd name="connsiteY35" fmla="*/ 935665 h 2573079"/>
              <a:gd name="connsiteX36" fmla="*/ 3312735 w 8039129"/>
              <a:gd name="connsiteY36" fmla="*/ 1063256 h 2573079"/>
              <a:gd name="connsiteX37" fmla="*/ 3227674 w 8039129"/>
              <a:gd name="connsiteY37" fmla="*/ 1137684 h 2573079"/>
              <a:gd name="connsiteX38" fmla="*/ 3419060 w 8039129"/>
              <a:gd name="connsiteY38" fmla="*/ 1286540 h 2573079"/>
              <a:gd name="connsiteX39" fmla="*/ 3525386 w 8039129"/>
              <a:gd name="connsiteY39" fmla="*/ 1360968 h 2573079"/>
              <a:gd name="connsiteX40" fmla="*/ 3525386 w 8039129"/>
              <a:gd name="connsiteY40" fmla="*/ 1360968 h 2573079"/>
              <a:gd name="connsiteX41" fmla="*/ 3231957 w 8039129"/>
              <a:gd name="connsiteY41" fmla="*/ 1369681 h 2573079"/>
              <a:gd name="connsiteX42" fmla="*/ 3031858 w 8039129"/>
              <a:gd name="connsiteY42" fmla="*/ 1312531 h 2573079"/>
              <a:gd name="connsiteX43" fmla="*/ 2821570 w 8039129"/>
              <a:gd name="connsiteY43" fmla="*/ 1248588 h 2573079"/>
              <a:gd name="connsiteX44" fmla="*/ 2674929 w 8039129"/>
              <a:gd name="connsiteY44" fmla="*/ 1282405 h 2573079"/>
              <a:gd name="connsiteX45" fmla="*/ 2564469 w 8039129"/>
              <a:gd name="connsiteY45" fmla="*/ 1337635 h 2573079"/>
              <a:gd name="connsiteX46" fmla="*/ 2419600 w 8039129"/>
              <a:gd name="connsiteY46" fmla="*/ 1477926 h 2573079"/>
              <a:gd name="connsiteX47" fmla="*/ 2217581 w 8039129"/>
              <a:gd name="connsiteY47" fmla="*/ 1573619 h 2573079"/>
              <a:gd name="connsiteX48" fmla="*/ 1909237 w 8039129"/>
              <a:gd name="connsiteY48" fmla="*/ 1658679 h 2573079"/>
              <a:gd name="connsiteX49" fmla="*/ 1622158 w 8039129"/>
              <a:gd name="connsiteY49" fmla="*/ 1679945 h 2573079"/>
              <a:gd name="connsiteX50" fmla="*/ 1441405 w 8039129"/>
              <a:gd name="connsiteY50" fmla="*/ 1743740 h 2573079"/>
              <a:gd name="connsiteX51" fmla="*/ 1218121 w 8039129"/>
              <a:gd name="connsiteY51" fmla="*/ 1754372 h 2573079"/>
              <a:gd name="connsiteX52" fmla="*/ 1133060 w 8039129"/>
              <a:gd name="connsiteY52" fmla="*/ 1786270 h 2573079"/>
              <a:gd name="connsiteX53" fmla="*/ 37907 w 8039129"/>
              <a:gd name="connsiteY53" fmla="*/ 1275908 h 2573079"/>
              <a:gd name="connsiteX54" fmla="*/ 484474 w 8039129"/>
              <a:gd name="connsiteY54" fmla="*/ 2573079 h 2573079"/>
              <a:gd name="connsiteX55" fmla="*/ 1590260 w 8039129"/>
              <a:gd name="connsiteY55" fmla="*/ 2286000 h 2573079"/>
              <a:gd name="connsiteX56" fmla="*/ 2111256 w 8039129"/>
              <a:gd name="connsiteY56" fmla="*/ 2307265 h 2573079"/>
              <a:gd name="connsiteX57" fmla="*/ 2260112 w 8039129"/>
              <a:gd name="connsiteY57" fmla="*/ 2137145 h 2573079"/>
              <a:gd name="connsiteX58" fmla="*/ 2472763 w 8039129"/>
              <a:gd name="connsiteY58" fmla="*/ 1850065 h 2573079"/>
              <a:gd name="connsiteX59" fmla="*/ 2494028 w 8039129"/>
              <a:gd name="connsiteY59" fmla="*/ 1807535 h 2573079"/>
              <a:gd name="connsiteX60" fmla="*/ 2600354 w 8039129"/>
              <a:gd name="connsiteY60" fmla="*/ 1733107 h 2573079"/>
              <a:gd name="connsiteX61" fmla="*/ 2685414 w 8039129"/>
              <a:gd name="connsiteY61" fmla="*/ 1690577 h 2573079"/>
              <a:gd name="connsiteX62" fmla="*/ 2632251 w 8039129"/>
              <a:gd name="connsiteY62" fmla="*/ 1584252 h 2573079"/>
              <a:gd name="connsiteX63" fmla="*/ 2693831 w 8039129"/>
              <a:gd name="connsiteY63" fmla="*/ 1543493 h 2573079"/>
              <a:gd name="connsiteX64" fmla="*/ 2759841 w 8039129"/>
              <a:gd name="connsiteY64" fmla="*/ 1467293 h 2573079"/>
              <a:gd name="connsiteX65" fmla="*/ 2770474 w 8039129"/>
              <a:gd name="connsiteY65" fmla="*/ 1460353 h 2573079"/>
              <a:gd name="connsiteX66" fmla="*/ 2936460 w 8039129"/>
              <a:gd name="connsiteY66" fmla="*/ 1390503 h 2573079"/>
              <a:gd name="connsiteX67" fmla="*/ 3131981 w 8039129"/>
              <a:gd name="connsiteY67" fmla="*/ 1435396 h 2573079"/>
              <a:gd name="connsiteX68" fmla="*/ 3280837 w 8039129"/>
              <a:gd name="connsiteY68" fmla="*/ 1467293 h 2573079"/>
              <a:gd name="connsiteX69" fmla="*/ 3419060 w 8039129"/>
              <a:gd name="connsiteY69" fmla="*/ 1499191 h 2573079"/>
              <a:gd name="connsiteX70" fmla="*/ 3567916 w 8039129"/>
              <a:gd name="connsiteY70" fmla="*/ 1499191 h 2573079"/>
              <a:gd name="connsiteX71" fmla="*/ 3663609 w 8039129"/>
              <a:gd name="connsiteY71" fmla="*/ 1477926 h 2573079"/>
              <a:gd name="connsiteX72" fmla="*/ 3684874 w 8039129"/>
              <a:gd name="connsiteY72" fmla="*/ 1403498 h 2573079"/>
              <a:gd name="connsiteX73" fmla="*/ 3674242 w 8039129"/>
              <a:gd name="connsiteY73" fmla="*/ 1329070 h 2573079"/>
              <a:gd name="connsiteX74" fmla="*/ 3599814 w 8039129"/>
              <a:gd name="connsiteY74" fmla="*/ 1275907 h 2573079"/>
              <a:gd name="connsiteX75" fmla="*/ 3429693 w 8039129"/>
              <a:gd name="connsiteY75" fmla="*/ 1222745 h 2573079"/>
              <a:gd name="connsiteX76" fmla="*/ 3334000 w 8039129"/>
              <a:gd name="connsiteY76" fmla="*/ 1158949 h 2573079"/>
              <a:gd name="connsiteX77" fmla="*/ 3450958 w 8039129"/>
              <a:gd name="connsiteY77" fmla="*/ 1105786 h 2573079"/>
              <a:gd name="connsiteX78" fmla="*/ 3578549 w 8039129"/>
              <a:gd name="connsiteY78" fmla="*/ 1063256 h 2573079"/>
              <a:gd name="connsiteX79" fmla="*/ 3674242 w 8039129"/>
              <a:gd name="connsiteY79" fmla="*/ 978196 h 2573079"/>
              <a:gd name="connsiteX80" fmla="*/ 3854995 w 8039129"/>
              <a:gd name="connsiteY80" fmla="*/ 935665 h 2573079"/>
              <a:gd name="connsiteX81" fmla="*/ 3971954 w 8039129"/>
              <a:gd name="connsiteY81" fmla="*/ 946298 h 2573079"/>
              <a:gd name="connsiteX82" fmla="*/ 4099544 w 8039129"/>
              <a:gd name="connsiteY82" fmla="*/ 946298 h 2573079"/>
              <a:gd name="connsiteX83" fmla="*/ 4205870 w 8039129"/>
              <a:gd name="connsiteY83" fmla="*/ 850605 h 2573079"/>
              <a:gd name="connsiteX84" fmla="*/ 4375991 w 8039129"/>
              <a:gd name="connsiteY84" fmla="*/ 818707 h 2573079"/>
              <a:gd name="connsiteX85" fmla="*/ 4514214 w 8039129"/>
              <a:gd name="connsiteY85" fmla="*/ 829340 h 2573079"/>
              <a:gd name="connsiteX86" fmla="*/ 4567377 w 8039129"/>
              <a:gd name="connsiteY86" fmla="*/ 871870 h 2573079"/>
              <a:gd name="connsiteX87" fmla="*/ 4546112 w 8039129"/>
              <a:gd name="connsiteY87" fmla="*/ 956931 h 2573079"/>
              <a:gd name="connsiteX88" fmla="*/ 4641805 w 8039129"/>
              <a:gd name="connsiteY88" fmla="*/ 1020726 h 2573079"/>
              <a:gd name="connsiteX89" fmla="*/ 4875721 w 8039129"/>
              <a:gd name="connsiteY89" fmla="*/ 1084521 h 2573079"/>
              <a:gd name="connsiteX90" fmla="*/ 5024577 w 8039129"/>
              <a:gd name="connsiteY90" fmla="*/ 1137684 h 2573079"/>
              <a:gd name="connsiteX91" fmla="*/ 5130902 w 8039129"/>
              <a:gd name="connsiteY91" fmla="*/ 1190847 h 2573079"/>
              <a:gd name="connsiteX92" fmla="*/ 5120270 w 8039129"/>
              <a:gd name="connsiteY92" fmla="*/ 1297172 h 2573079"/>
              <a:gd name="connsiteX93" fmla="*/ 5120270 w 8039129"/>
              <a:gd name="connsiteY93" fmla="*/ 1360968 h 2573079"/>
              <a:gd name="connsiteX94" fmla="*/ 5205330 w 8039129"/>
              <a:gd name="connsiteY94" fmla="*/ 1414131 h 2573079"/>
              <a:gd name="connsiteX95" fmla="*/ 5375451 w 8039129"/>
              <a:gd name="connsiteY95" fmla="*/ 1488558 h 2573079"/>
              <a:gd name="connsiteX96" fmla="*/ 5545572 w 8039129"/>
              <a:gd name="connsiteY96" fmla="*/ 1499191 h 2573079"/>
              <a:gd name="connsiteX97" fmla="*/ 5705060 w 8039129"/>
              <a:gd name="connsiteY97" fmla="*/ 1509824 h 2573079"/>
              <a:gd name="connsiteX98" fmla="*/ 5832651 w 8039129"/>
              <a:gd name="connsiteY98" fmla="*/ 1509824 h 2573079"/>
              <a:gd name="connsiteX99" fmla="*/ 5970874 w 8039129"/>
              <a:gd name="connsiteY99" fmla="*/ 1509824 h 2573079"/>
              <a:gd name="connsiteX100" fmla="*/ 6109098 w 8039129"/>
              <a:gd name="connsiteY100" fmla="*/ 1531089 h 2573079"/>
              <a:gd name="connsiteX101" fmla="*/ 6226056 w 8039129"/>
              <a:gd name="connsiteY101" fmla="*/ 1541721 h 2573079"/>
              <a:gd name="connsiteX102" fmla="*/ 6332381 w 8039129"/>
              <a:gd name="connsiteY102" fmla="*/ 1562986 h 2573079"/>
              <a:gd name="connsiteX103" fmla="*/ 6428074 w 8039129"/>
              <a:gd name="connsiteY103" fmla="*/ 1584252 h 2573079"/>
              <a:gd name="connsiteX104" fmla="*/ 6502502 w 8039129"/>
              <a:gd name="connsiteY104" fmla="*/ 1637414 h 2573079"/>
              <a:gd name="connsiteX105" fmla="*/ 6502502 w 8039129"/>
              <a:gd name="connsiteY105" fmla="*/ 1754372 h 2573079"/>
              <a:gd name="connsiteX106" fmla="*/ 6534400 w 8039129"/>
              <a:gd name="connsiteY106" fmla="*/ 1935126 h 2573079"/>
              <a:gd name="connsiteX107" fmla="*/ 6725786 w 8039129"/>
              <a:gd name="connsiteY107" fmla="*/ 2009554 h 2573079"/>
              <a:gd name="connsiteX108" fmla="*/ 6864009 w 8039129"/>
              <a:gd name="connsiteY108" fmla="*/ 2041452 h 2573079"/>
              <a:gd name="connsiteX109" fmla="*/ 7129823 w 8039129"/>
              <a:gd name="connsiteY109" fmla="*/ 2083982 h 2573079"/>
              <a:gd name="connsiteX110" fmla="*/ 7342474 w 8039129"/>
              <a:gd name="connsiteY110" fmla="*/ 2094614 h 2573079"/>
              <a:gd name="connsiteX111" fmla="*/ 7533860 w 8039129"/>
              <a:gd name="connsiteY111" fmla="*/ 2094614 h 2573079"/>
              <a:gd name="connsiteX112" fmla="*/ 7799674 w 8039129"/>
              <a:gd name="connsiteY112" fmla="*/ 1956391 h 2573079"/>
              <a:gd name="connsiteX113" fmla="*/ 7900822 w 8039129"/>
              <a:gd name="connsiteY113" fmla="*/ 1863471 h 2573079"/>
              <a:gd name="connsiteX114" fmla="*/ 8028413 w 8039129"/>
              <a:gd name="connsiteY114" fmla="*/ 1765005 h 2573079"/>
              <a:gd name="connsiteX115" fmla="*/ 8030711 w 8039129"/>
              <a:gd name="connsiteY115" fmla="*/ 1587131 h 2573079"/>
              <a:gd name="connsiteX116" fmla="*/ 8039129 w 8039129"/>
              <a:gd name="connsiteY116" fmla="*/ 1448908 h 2573079"/>
              <a:gd name="connsiteX117" fmla="*/ 7902013 w 8039129"/>
              <a:gd name="connsiteY117" fmla="*/ 1265275 h 2573079"/>
              <a:gd name="connsiteX118" fmla="*/ 7927265 w 8039129"/>
              <a:gd name="connsiteY118" fmla="*/ 1084521 h 2573079"/>
              <a:gd name="connsiteX119" fmla="*/ 7852837 w 8039129"/>
              <a:gd name="connsiteY119" fmla="*/ 925033 h 2573079"/>
              <a:gd name="connsiteX120" fmla="*/ 7788377 w 8039129"/>
              <a:gd name="connsiteY120" fmla="*/ 853485 h 2573079"/>
              <a:gd name="connsiteX121" fmla="*/ 7746955 w 8039129"/>
              <a:gd name="connsiteY121" fmla="*/ 776842 h 2573079"/>
              <a:gd name="connsiteX122" fmla="*/ 7835559 w 8039129"/>
              <a:gd name="connsiteY122" fmla="*/ 674946 h 2573079"/>
              <a:gd name="connsiteX123" fmla="*/ 7703981 w 8039129"/>
              <a:gd name="connsiteY123" fmla="*/ 499731 h 2573079"/>
              <a:gd name="connsiteX124" fmla="*/ 7640186 w 8039129"/>
              <a:gd name="connsiteY124" fmla="*/ 425303 h 2573079"/>
              <a:gd name="connsiteX125" fmla="*/ 7587023 w 8039129"/>
              <a:gd name="connsiteY125" fmla="*/ 297712 h 2573079"/>
              <a:gd name="connsiteX126" fmla="*/ 7555126 w 8039129"/>
              <a:gd name="connsiteY126" fmla="*/ 191386 h 2573079"/>
              <a:gd name="connsiteX127" fmla="*/ 7555126 w 8039129"/>
              <a:gd name="connsiteY127" fmla="*/ 191386 h 2573079"/>
              <a:gd name="connsiteX128" fmla="*/ 7406270 w 8039129"/>
              <a:gd name="connsiteY128" fmla="*/ 116958 h 2573079"/>
              <a:gd name="connsiteX129" fmla="*/ 7353107 w 8039129"/>
              <a:gd name="connsiteY129" fmla="*/ 116958 h 2573079"/>
              <a:gd name="connsiteX0" fmla="*/ 7172354 w 8039129"/>
              <a:gd name="connsiteY0" fmla="*/ 0 h 2573079"/>
              <a:gd name="connsiteX1" fmla="*/ 7321209 w 8039129"/>
              <a:gd name="connsiteY1" fmla="*/ 148856 h 2573079"/>
              <a:gd name="connsiteX2" fmla="*/ 7381684 w 8039129"/>
              <a:gd name="connsiteY2" fmla="*/ 336255 h 2573079"/>
              <a:gd name="connsiteX3" fmla="*/ 7475160 w 8039129"/>
              <a:gd name="connsiteY3" fmla="*/ 517673 h 2573079"/>
              <a:gd name="connsiteX4" fmla="*/ 7475160 w 8039129"/>
              <a:gd name="connsiteY4" fmla="*/ 645264 h 2573079"/>
              <a:gd name="connsiteX5" fmla="*/ 7373265 w 8039129"/>
              <a:gd name="connsiteY5" fmla="*/ 794120 h 2573079"/>
              <a:gd name="connsiteX6" fmla="*/ 7363740 w 8039129"/>
              <a:gd name="connsiteY6" fmla="*/ 946298 h 2573079"/>
              <a:gd name="connsiteX7" fmla="*/ 7353107 w 8039129"/>
              <a:gd name="connsiteY7" fmla="*/ 1095154 h 2573079"/>
              <a:gd name="connsiteX8" fmla="*/ 7363740 w 8039129"/>
              <a:gd name="connsiteY8" fmla="*/ 1190847 h 2573079"/>
              <a:gd name="connsiteX9" fmla="*/ 7451680 w 8039129"/>
              <a:gd name="connsiteY9" fmla="*/ 1371600 h 2573079"/>
              <a:gd name="connsiteX10" fmla="*/ 7432630 w 8039129"/>
              <a:gd name="connsiteY10" fmla="*/ 1579821 h 2573079"/>
              <a:gd name="connsiteX11" fmla="*/ 7278679 w 8039129"/>
              <a:gd name="connsiteY11" fmla="*/ 1679502 h 2573079"/>
              <a:gd name="connsiteX12" fmla="*/ 7013973 w 8039129"/>
              <a:gd name="connsiteY12" fmla="*/ 1654249 h 2573079"/>
              <a:gd name="connsiteX13" fmla="*/ 6789581 w 8039129"/>
              <a:gd name="connsiteY13" fmla="*/ 1562986 h 2573079"/>
              <a:gd name="connsiteX14" fmla="*/ 6459972 w 8039129"/>
              <a:gd name="connsiteY14" fmla="*/ 1446028 h 2573079"/>
              <a:gd name="connsiteX15" fmla="*/ 6130363 w 8039129"/>
              <a:gd name="connsiteY15" fmla="*/ 1371600 h 2573079"/>
              <a:gd name="connsiteX16" fmla="*/ 5960242 w 8039129"/>
              <a:gd name="connsiteY16" fmla="*/ 1339703 h 2573079"/>
              <a:gd name="connsiteX17" fmla="*/ 5566837 w 8039129"/>
              <a:gd name="connsiteY17" fmla="*/ 1371600 h 2573079"/>
              <a:gd name="connsiteX18" fmla="*/ 5417981 w 8039129"/>
              <a:gd name="connsiteY18" fmla="*/ 1371600 h 2573079"/>
              <a:gd name="connsiteX19" fmla="*/ 5322288 w 8039129"/>
              <a:gd name="connsiteY19" fmla="*/ 1339703 h 2573079"/>
              <a:gd name="connsiteX20" fmla="*/ 5290391 w 8039129"/>
              <a:gd name="connsiteY20" fmla="*/ 1297172 h 2573079"/>
              <a:gd name="connsiteX21" fmla="*/ 5279758 w 8039129"/>
              <a:gd name="connsiteY21" fmla="*/ 1105786 h 2573079"/>
              <a:gd name="connsiteX22" fmla="*/ 5141535 w 8039129"/>
              <a:gd name="connsiteY22" fmla="*/ 1084521 h 2573079"/>
              <a:gd name="connsiteX23" fmla="*/ 4971414 w 8039129"/>
              <a:gd name="connsiteY23" fmla="*/ 1041991 h 2573079"/>
              <a:gd name="connsiteX24" fmla="*/ 4854456 w 8039129"/>
              <a:gd name="connsiteY24" fmla="*/ 1010093 h 2573079"/>
              <a:gd name="connsiteX25" fmla="*/ 4705600 w 8039129"/>
              <a:gd name="connsiteY25" fmla="*/ 967563 h 2573079"/>
              <a:gd name="connsiteX26" fmla="*/ 4694967 w 8039129"/>
              <a:gd name="connsiteY26" fmla="*/ 925033 h 2573079"/>
              <a:gd name="connsiteX27" fmla="*/ 4652437 w 8039129"/>
              <a:gd name="connsiteY27" fmla="*/ 839972 h 2573079"/>
              <a:gd name="connsiteX28" fmla="*/ 4439786 w 8039129"/>
              <a:gd name="connsiteY28" fmla="*/ 786810 h 2573079"/>
              <a:gd name="connsiteX29" fmla="*/ 4301563 w 8039129"/>
              <a:gd name="connsiteY29" fmla="*/ 744279 h 2573079"/>
              <a:gd name="connsiteX30" fmla="*/ 4205870 w 8039129"/>
              <a:gd name="connsiteY30" fmla="*/ 754912 h 2573079"/>
              <a:gd name="connsiteX31" fmla="*/ 4120809 w 8039129"/>
              <a:gd name="connsiteY31" fmla="*/ 808075 h 2573079"/>
              <a:gd name="connsiteX32" fmla="*/ 4088912 w 8039129"/>
              <a:gd name="connsiteY32" fmla="*/ 861238 h 2573079"/>
              <a:gd name="connsiteX33" fmla="*/ 3982586 w 8039129"/>
              <a:gd name="connsiteY33" fmla="*/ 882503 h 2573079"/>
              <a:gd name="connsiteX34" fmla="*/ 3684874 w 8039129"/>
              <a:gd name="connsiteY34" fmla="*/ 861238 h 2573079"/>
              <a:gd name="connsiteX35" fmla="*/ 3493488 w 8039129"/>
              <a:gd name="connsiteY35" fmla="*/ 935665 h 2573079"/>
              <a:gd name="connsiteX36" fmla="*/ 3312735 w 8039129"/>
              <a:gd name="connsiteY36" fmla="*/ 1063256 h 2573079"/>
              <a:gd name="connsiteX37" fmla="*/ 3227674 w 8039129"/>
              <a:gd name="connsiteY37" fmla="*/ 1137684 h 2573079"/>
              <a:gd name="connsiteX38" fmla="*/ 3419060 w 8039129"/>
              <a:gd name="connsiteY38" fmla="*/ 1286540 h 2573079"/>
              <a:gd name="connsiteX39" fmla="*/ 3525386 w 8039129"/>
              <a:gd name="connsiteY39" fmla="*/ 1360968 h 2573079"/>
              <a:gd name="connsiteX40" fmla="*/ 3525386 w 8039129"/>
              <a:gd name="connsiteY40" fmla="*/ 1360968 h 2573079"/>
              <a:gd name="connsiteX41" fmla="*/ 3231957 w 8039129"/>
              <a:gd name="connsiteY41" fmla="*/ 1369681 h 2573079"/>
              <a:gd name="connsiteX42" fmla="*/ 3031858 w 8039129"/>
              <a:gd name="connsiteY42" fmla="*/ 1312531 h 2573079"/>
              <a:gd name="connsiteX43" fmla="*/ 2821570 w 8039129"/>
              <a:gd name="connsiteY43" fmla="*/ 1248588 h 2573079"/>
              <a:gd name="connsiteX44" fmla="*/ 2674929 w 8039129"/>
              <a:gd name="connsiteY44" fmla="*/ 1282405 h 2573079"/>
              <a:gd name="connsiteX45" fmla="*/ 2564469 w 8039129"/>
              <a:gd name="connsiteY45" fmla="*/ 1337635 h 2573079"/>
              <a:gd name="connsiteX46" fmla="*/ 2419600 w 8039129"/>
              <a:gd name="connsiteY46" fmla="*/ 1477926 h 2573079"/>
              <a:gd name="connsiteX47" fmla="*/ 2217581 w 8039129"/>
              <a:gd name="connsiteY47" fmla="*/ 1573619 h 2573079"/>
              <a:gd name="connsiteX48" fmla="*/ 1909237 w 8039129"/>
              <a:gd name="connsiteY48" fmla="*/ 1658679 h 2573079"/>
              <a:gd name="connsiteX49" fmla="*/ 1622158 w 8039129"/>
              <a:gd name="connsiteY49" fmla="*/ 1679945 h 2573079"/>
              <a:gd name="connsiteX50" fmla="*/ 1441405 w 8039129"/>
              <a:gd name="connsiteY50" fmla="*/ 1743740 h 2573079"/>
              <a:gd name="connsiteX51" fmla="*/ 1218121 w 8039129"/>
              <a:gd name="connsiteY51" fmla="*/ 1754372 h 2573079"/>
              <a:gd name="connsiteX52" fmla="*/ 1133060 w 8039129"/>
              <a:gd name="connsiteY52" fmla="*/ 1786270 h 2573079"/>
              <a:gd name="connsiteX53" fmla="*/ 37907 w 8039129"/>
              <a:gd name="connsiteY53" fmla="*/ 1275908 h 2573079"/>
              <a:gd name="connsiteX54" fmla="*/ 484474 w 8039129"/>
              <a:gd name="connsiteY54" fmla="*/ 2573079 h 2573079"/>
              <a:gd name="connsiteX55" fmla="*/ 1590260 w 8039129"/>
              <a:gd name="connsiteY55" fmla="*/ 2286000 h 2573079"/>
              <a:gd name="connsiteX56" fmla="*/ 2111256 w 8039129"/>
              <a:gd name="connsiteY56" fmla="*/ 2307265 h 2573079"/>
              <a:gd name="connsiteX57" fmla="*/ 2260112 w 8039129"/>
              <a:gd name="connsiteY57" fmla="*/ 2137145 h 2573079"/>
              <a:gd name="connsiteX58" fmla="*/ 2472763 w 8039129"/>
              <a:gd name="connsiteY58" fmla="*/ 1850065 h 2573079"/>
              <a:gd name="connsiteX59" fmla="*/ 2494028 w 8039129"/>
              <a:gd name="connsiteY59" fmla="*/ 1807535 h 2573079"/>
              <a:gd name="connsiteX60" fmla="*/ 2600354 w 8039129"/>
              <a:gd name="connsiteY60" fmla="*/ 1733107 h 2573079"/>
              <a:gd name="connsiteX61" fmla="*/ 2685414 w 8039129"/>
              <a:gd name="connsiteY61" fmla="*/ 1690577 h 2573079"/>
              <a:gd name="connsiteX62" fmla="*/ 2632251 w 8039129"/>
              <a:gd name="connsiteY62" fmla="*/ 1584252 h 2573079"/>
              <a:gd name="connsiteX63" fmla="*/ 2693831 w 8039129"/>
              <a:gd name="connsiteY63" fmla="*/ 1543493 h 2573079"/>
              <a:gd name="connsiteX64" fmla="*/ 2759841 w 8039129"/>
              <a:gd name="connsiteY64" fmla="*/ 1467293 h 2573079"/>
              <a:gd name="connsiteX65" fmla="*/ 2770474 w 8039129"/>
              <a:gd name="connsiteY65" fmla="*/ 1460353 h 2573079"/>
              <a:gd name="connsiteX66" fmla="*/ 2936460 w 8039129"/>
              <a:gd name="connsiteY66" fmla="*/ 1390503 h 2573079"/>
              <a:gd name="connsiteX67" fmla="*/ 3131981 w 8039129"/>
              <a:gd name="connsiteY67" fmla="*/ 1435396 h 2573079"/>
              <a:gd name="connsiteX68" fmla="*/ 3280837 w 8039129"/>
              <a:gd name="connsiteY68" fmla="*/ 1467293 h 2573079"/>
              <a:gd name="connsiteX69" fmla="*/ 3419060 w 8039129"/>
              <a:gd name="connsiteY69" fmla="*/ 1499191 h 2573079"/>
              <a:gd name="connsiteX70" fmla="*/ 3567916 w 8039129"/>
              <a:gd name="connsiteY70" fmla="*/ 1499191 h 2573079"/>
              <a:gd name="connsiteX71" fmla="*/ 3663609 w 8039129"/>
              <a:gd name="connsiteY71" fmla="*/ 1477926 h 2573079"/>
              <a:gd name="connsiteX72" fmla="*/ 3684874 w 8039129"/>
              <a:gd name="connsiteY72" fmla="*/ 1403498 h 2573079"/>
              <a:gd name="connsiteX73" fmla="*/ 3674242 w 8039129"/>
              <a:gd name="connsiteY73" fmla="*/ 1329070 h 2573079"/>
              <a:gd name="connsiteX74" fmla="*/ 3599814 w 8039129"/>
              <a:gd name="connsiteY74" fmla="*/ 1275907 h 2573079"/>
              <a:gd name="connsiteX75" fmla="*/ 3429693 w 8039129"/>
              <a:gd name="connsiteY75" fmla="*/ 1222745 h 2573079"/>
              <a:gd name="connsiteX76" fmla="*/ 3334000 w 8039129"/>
              <a:gd name="connsiteY76" fmla="*/ 1158949 h 2573079"/>
              <a:gd name="connsiteX77" fmla="*/ 3450958 w 8039129"/>
              <a:gd name="connsiteY77" fmla="*/ 1105786 h 2573079"/>
              <a:gd name="connsiteX78" fmla="*/ 3578549 w 8039129"/>
              <a:gd name="connsiteY78" fmla="*/ 1063256 h 2573079"/>
              <a:gd name="connsiteX79" fmla="*/ 3674242 w 8039129"/>
              <a:gd name="connsiteY79" fmla="*/ 978196 h 2573079"/>
              <a:gd name="connsiteX80" fmla="*/ 3854995 w 8039129"/>
              <a:gd name="connsiteY80" fmla="*/ 935665 h 2573079"/>
              <a:gd name="connsiteX81" fmla="*/ 3971954 w 8039129"/>
              <a:gd name="connsiteY81" fmla="*/ 946298 h 2573079"/>
              <a:gd name="connsiteX82" fmla="*/ 4099544 w 8039129"/>
              <a:gd name="connsiteY82" fmla="*/ 946298 h 2573079"/>
              <a:gd name="connsiteX83" fmla="*/ 4205870 w 8039129"/>
              <a:gd name="connsiteY83" fmla="*/ 850605 h 2573079"/>
              <a:gd name="connsiteX84" fmla="*/ 4375991 w 8039129"/>
              <a:gd name="connsiteY84" fmla="*/ 818707 h 2573079"/>
              <a:gd name="connsiteX85" fmla="*/ 4514214 w 8039129"/>
              <a:gd name="connsiteY85" fmla="*/ 829340 h 2573079"/>
              <a:gd name="connsiteX86" fmla="*/ 4567377 w 8039129"/>
              <a:gd name="connsiteY86" fmla="*/ 871870 h 2573079"/>
              <a:gd name="connsiteX87" fmla="*/ 4546112 w 8039129"/>
              <a:gd name="connsiteY87" fmla="*/ 956931 h 2573079"/>
              <a:gd name="connsiteX88" fmla="*/ 4641805 w 8039129"/>
              <a:gd name="connsiteY88" fmla="*/ 1020726 h 2573079"/>
              <a:gd name="connsiteX89" fmla="*/ 4875721 w 8039129"/>
              <a:gd name="connsiteY89" fmla="*/ 1084521 h 2573079"/>
              <a:gd name="connsiteX90" fmla="*/ 5024577 w 8039129"/>
              <a:gd name="connsiteY90" fmla="*/ 1137684 h 2573079"/>
              <a:gd name="connsiteX91" fmla="*/ 5130902 w 8039129"/>
              <a:gd name="connsiteY91" fmla="*/ 1190847 h 2573079"/>
              <a:gd name="connsiteX92" fmla="*/ 5120270 w 8039129"/>
              <a:gd name="connsiteY92" fmla="*/ 1297172 h 2573079"/>
              <a:gd name="connsiteX93" fmla="*/ 5120270 w 8039129"/>
              <a:gd name="connsiteY93" fmla="*/ 1360968 h 2573079"/>
              <a:gd name="connsiteX94" fmla="*/ 5205330 w 8039129"/>
              <a:gd name="connsiteY94" fmla="*/ 1414131 h 2573079"/>
              <a:gd name="connsiteX95" fmla="*/ 5375451 w 8039129"/>
              <a:gd name="connsiteY95" fmla="*/ 1488558 h 2573079"/>
              <a:gd name="connsiteX96" fmla="*/ 5545572 w 8039129"/>
              <a:gd name="connsiteY96" fmla="*/ 1499191 h 2573079"/>
              <a:gd name="connsiteX97" fmla="*/ 5705060 w 8039129"/>
              <a:gd name="connsiteY97" fmla="*/ 1509824 h 2573079"/>
              <a:gd name="connsiteX98" fmla="*/ 5832651 w 8039129"/>
              <a:gd name="connsiteY98" fmla="*/ 1509824 h 2573079"/>
              <a:gd name="connsiteX99" fmla="*/ 5970874 w 8039129"/>
              <a:gd name="connsiteY99" fmla="*/ 1509824 h 2573079"/>
              <a:gd name="connsiteX100" fmla="*/ 6109098 w 8039129"/>
              <a:gd name="connsiteY100" fmla="*/ 1531089 h 2573079"/>
              <a:gd name="connsiteX101" fmla="*/ 6226056 w 8039129"/>
              <a:gd name="connsiteY101" fmla="*/ 1541721 h 2573079"/>
              <a:gd name="connsiteX102" fmla="*/ 6332381 w 8039129"/>
              <a:gd name="connsiteY102" fmla="*/ 1562986 h 2573079"/>
              <a:gd name="connsiteX103" fmla="*/ 6428074 w 8039129"/>
              <a:gd name="connsiteY103" fmla="*/ 1584252 h 2573079"/>
              <a:gd name="connsiteX104" fmla="*/ 6502502 w 8039129"/>
              <a:gd name="connsiteY104" fmla="*/ 1637414 h 2573079"/>
              <a:gd name="connsiteX105" fmla="*/ 6502502 w 8039129"/>
              <a:gd name="connsiteY105" fmla="*/ 1754372 h 2573079"/>
              <a:gd name="connsiteX106" fmla="*/ 6534400 w 8039129"/>
              <a:gd name="connsiteY106" fmla="*/ 1935126 h 2573079"/>
              <a:gd name="connsiteX107" fmla="*/ 6725786 w 8039129"/>
              <a:gd name="connsiteY107" fmla="*/ 2009554 h 2573079"/>
              <a:gd name="connsiteX108" fmla="*/ 6864009 w 8039129"/>
              <a:gd name="connsiteY108" fmla="*/ 2041452 h 2573079"/>
              <a:gd name="connsiteX109" fmla="*/ 7129823 w 8039129"/>
              <a:gd name="connsiteY109" fmla="*/ 2083982 h 2573079"/>
              <a:gd name="connsiteX110" fmla="*/ 7342474 w 8039129"/>
              <a:gd name="connsiteY110" fmla="*/ 2094614 h 2573079"/>
              <a:gd name="connsiteX111" fmla="*/ 7533860 w 8039129"/>
              <a:gd name="connsiteY111" fmla="*/ 2094614 h 2573079"/>
              <a:gd name="connsiteX112" fmla="*/ 7775820 w 8039129"/>
              <a:gd name="connsiteY112" fmla="*/ 1948440 h 2573079"/>
              <a:gd name="connsiteX113" fmla="*/ 7900822 w 8039129"/>
              <a:gd name="connsiteY113" fmla="*/ 1863471 h 2573079"/>
              <a:gd name="connsiteX114" fmla="*/ 8028413 w 8039129"/>
              <a:gd name="connsiteY114" fmla="*/ 1765005 h 2573079"/>
              <a:gd name="connsiteX115" fmla="*/ 8030711 w 8039129"/>
              <a:gd name="connsiteY115" fmla="*/ 1587131 h 2573079"/>
              <a:gd name="connsiteX116" fmla="*/ 8039129 w 8039129"/>
              <a:gd name="connsiteY116" fmla="*/ 1448908 h 2573079"/>
              <a:gd name="connsiteX117" fmla="*/ 7902013 w 8039129"/>
              <a:gd name="connsiteY117" fmla="*/ 1265275 h 2573079"/>
              <a:gd name="connsiteX118" fmla="*/ 7927265 w 8039129"/>
              <a:gd name="connsiteY118" fmla="*/ 1084521 h 2573079"/>
              <a:gd name="connsiteX119" fmla="*/ 7852837 w 8039129"/>
              <a:gd name="connsiteY119" fmla="*/ 925033 h 2573079"/>
              <a:gd name="connsiteX120" fmla="*/ 7788377 w 8039129"/>
              <a:gd name="connsiteY120" fmla="*/ 853485 h 2573079"/>
              <a:gd name="connsiteX121" fmla="*/ 7746955 w 8039129"/>
              <a:gd name="connsiteY121" fmla="*/ 776842 h 2573079"/>
              <a:gd name="connsiteX122" fmla="*/ 7835559 w 8039129"/>
              <a:gd name="connsiteY122" fmla="*/ 674946 h 2573079"/>
              <a:gd name="connsiteX123" fmla="*/ 7703981 w 8039129"/>
              <a:gd name="connsiteY123" fmla="*/ 499731 h 2573079"/>
              <a:gd name="connsiteX124" fmla="*/ 7640186 w 8039129"/>
              <a:gd name="connsiteY124" fmla="*/ 425303 h 2573079"/>
              <a:gd name="connsiteX125" fmla="*/ 7587023 w 8039129"/>
              <a:gd name="connsiteY125" fmla="*/ 297712 h 2573079"/>
              <a:gd name="connsiteX126" fmla="*/ 7555126 w 8039129"/>
              <a:gd name="connsiteY126" fmla="*/ 191386 h 2573079"/>
              <a:gd name="connsiteX127" fmla="*/ 7555126 w 8039129"/>
              <a:gd name="connsiteY127" fmla="*/ 191386 h 2573079"/>
              <a:gd name="connsiteX128" fmla="*/ 7406270 w 8039129"/>
              <a:gd name="connsiteY128" fmla="*/ 116958 h 2573079"/>
              <a:gd name="connsiteX129" fmla="*/ 7353107 w 8039129"/>
              <a:gd name="connsiteY129" fmla="*/ 116958 h 2573079"/>
              <a:gd name="connsiteX0" fmla="*/ 7172354 w 8039129"/>
              <a:gd name="connsiteY0" fmla="*/ 0 h 2573079"/>
              <a:gd name="connsiteX1" fmla="*/ 7321209 w 8039129"/>
              <a:gd name="connsiteY1" fmla="*/ 148856 h 2573079"/>
              <a:gd name="connsiteX2" fmla="*/ 7381684 w 8039129"/>
              <a:gd name="connsiteY2" fmla="*/ 336255 h 2573079"/>
              <a:gd name="connsiteX3" fmla="*/ 7475160 w 8039129"/>
              <a:gd name="connsiteY3" fmla="*/ 517673 h 2573079"/>
              <a:gd name="connsiteX4" fmla="*/ 7475160 w 8039129"/>
              <a:gd name="connsiteY4" fmla="*/ 645264 h 2573079"/>
              <a:gd name="connsiteX5" fmla="*/ 7373265 w 8039129"/>
              <a:gd name="connsiteY5" fmla="*/ 794120 h 2573079"/>
              <a:gd name="connsiteX6" fmla="*/ 7363740 w 8039129"/>
              <a:gd name="connsiteY6" fmla="*/ 946298 h 2573079"/>
              <a:gd name="connsiteX7" fmla="*/ 7353107 w 8039129"/>
              <a:gd name="connsiteY7" fmla="*/ 1095154 h 2573079"/>
              <a:gd name="connsiteX8" fmla="*/ 7363740 w 8039129"/>
              <a:gd name="connsiteY8" fmla="*/ 1190847 h 2573079"/>
              <a:gd name="connsiteX9" fmla="*/ 7451680 w 8039129"/>
              <a:gd name="connsiteY9" fmla="*/ 1371600 h 2573079"/>
              <a:gd name="connsiteX10" fmla="*/ 7432630 w 8039129"/>
              <a:gd name="connsiteY10" fmla="*/ 1579821 h 2573079"/>
              <a:gd name="connsiteX11" fmla="*/ 7278679 w 8039129"/>
              <a:gd name="connsiteY11" fmla="*/ 1679502 h 2573079"/>
              <a:gd name="connsiteX12" fmla="*/ 7013973 w 8039129"/>
              <a:gd name="connsiteY12" fmla="*/ 1654249 h 2573079"/>
              <a:gd name="connsiteX13" fmla="*/ 6789581 w 8039129"/>
              <a:gd name="connsiteY13" fmla="*/ 1562986 h 2573079"/>
              <a:gd name="connsiteX14" fmla="*/ 6459972 w 8039129"/>
              <a:gd name="connsiteY14" fmla="*/ 1446028 h 2573079"/>
              <a:gd name="connsiteX15" fmla="*/ 6130363 w 8039129"/>
              <a:gd name="connsiteY15" fmla="*/ 1371600 h 2573079"/>
              <a:gd name="connsiteX16" fmla="*/ 5960242 w 8039129"/>
              <a:gd name="connsiteY16" fmla="*/ 1339703 h 2573079"/>
              <a:gd name="connsiteX17" fmla="*/ 5566837 w 8039129"/>
              <a:gd name="connsiteY17" fmla="*/ 1371600 h 2573079"/>
              <a:gd name="connsiteX18" fmla="*/ 5417981 w 8039129"/>
              <a:gd name="connsiteY18" fmla="*/ 1371600 h 2573079"/>
              <a:gd name="connsiteX19" fmla="*/ 5322288 w 8039129"/>
              <a:gd name="connsiteY19" fmla="*/ 1339703 h 2573079"/>
              <a:gd name="connsiteX20" fmla="*/ 5290391 w 8039129"/>
              <a:gd name="connsiteY20" fmla="*/ 1297172 h 2573079"/>
              <a:gd name="connsiteX21" fmla="*/ 5279758 w 8039129"/>
              <a:gd name="connsiteY21" fmla="*/ 1105786 h 2573079"/>
              <a:gd name="connsiteX22" fmla="*/ 5141535 w 8039129"/>
              <a:gd name="connsiteY22" fmla="*/ 1084521 h 2573079"/>
              <a:gd name="connsiteX23" fmla="*/ 4971414 w 8039129"/>
              <a:gd name="connsiteY23" fmla="*/ 1041991 h 2573079"/>
              <a:gd name="connsiteX24" fmla="*/ 4854456 w 8039129"/>
              <a:gd name="connsiteY24" fmla="*/ 1010093 h 2573079"/>
              <a:gd name="connsiteX25" fmla="*/ 4705600 w 8039129"/>
              <a:gd name="connsiteY25" fmla="*/ 967563 h 2573079"/>
              <a:gd name="connsiteX26" fmla="*/ 4694967 w 8039129"/>
              <a:gd name="connsiteY26" fmla="*/ 925033 h 2573079"/>
              <a:gd name="connsiteX27" fmla="*/ 4652437 w 8039129"/>
              <a:gd name="connsiteY27" fmla="*/ 839972 h 2573079"/>
              <a:gd name="connsiteX28" fmla="*/ 4439786 w 8039129"/>
              <a:gd name="connsiteY28" fmla="*/ 786810 h 2573079"/>
              <a:gd name="connsiteX29" fmla="*/ 4301563 w 8039129"/>
              <a:gd name="connsiteY29" fmla="*/ 744279 h 2573079"/>
              <a:gd name="connsiteX30" fmla="*/ 4205870 w 8039129"/>
              <a:gd name="connsiteY30" fmla="*/ 754912 h 2573079"/>
              <a:gd name="connsiteX31" fmla="*/ 4120809 w 8039129"/>
              <a:gd name="connsiteY31" fmla="*/ 808075 h 2573079"/>
              <a:gd name="connsiteX32" fmla="*/ 4088912 w 8039129"/>
              <a:gd name="connsiteY32" fmla="*/ 861238 h 2573079"/>
              <a:gd name="connsiteX33" fmla="*/ 3982586 w 8039129"/>
              <a:gd name="connsiteY33" fmla="*/ 882503 h 2573079"/>
              <a:gd name="connsiteX34" fmla="*/ 3684874 w 8039129"/>
              <a:gd name="connsiteY34" fmla="*/ 861238 h 2573079"/>
              <a:gd name="connsiteX35" fmla="*/ 3493488 w 8039129"/>
              <a:gd name="connsiteY35" fmla="*/ 935665 h 2573079"/>
              <a:gd name="connsiteX36" fmla="*/ 3312735 w 8039129"/>
              <a:gd name="connsiteY36" fmla="*/ 1063256 h 2573079"/>
              <a:gd name="connsiteX37" fmla="*/ 3227674 w 8039129"/>
              <a:gd name="connsiteY37" fmla="*/ 1137684 h 2573079"/>
              <a:gd name="connsiteX38" fmla="*/ 3419060 w 8039129"/>
              <a:gd name="connsiteY38" fmla="*/ 1286540 h 2573079"/>
              <a:gd name="connsiteX39" fmla="*/ 3525386 w 8039129"/>
              <a:gd name="connsiteY39" fmla="*/ 1360968 h 2573079"/>
              <a:gd name="connsiteX40" fmla="*/ 3525386 w 8039129"/>
              <a:gd name="connsiteY40" fmla="*/ 1360968 h 2573079"/>
              <a:gd name="connsiteX41" fmla="*/ 3231957 w 8039129"/>
              <a:gd name="connsiteY41" fmla="*/ 1369681 h 2573079"/>
              <a:gd name="connsiteX42" fmla="*/ 3031858 w 8039129"/>
              <a:gd name="connsiteY42" fmla="*/ 1312531 h 2573079"/>
              <a:gd name="connsiteX43" fmla="*/ 2821570 w 8039129"/>
              <a:gd name="connsiteY43" fmla="*/ 1248588 h 2573079"/>
              <a:gd name="connsiteX44" fmla="*/ 2674929 w 8039129"/>
              <a:gd name="connsiteY44" fmla="*/ 1282405 h 2573079"/>
              <a:gd name="connsiteX45" fmla="*/ 2564469 w 8039129"/>
              <a:gd name="connsiteY45" fmla="*/ 1337635 h 2573079"/>
              <a:gd name="connsiteX46" fmla="*/ 2419600 w 8039129"/>
              <a:gd name="connsiteY46" fmla="*/ 1477926 h 2573079"/>
              <a:gd name="connsiteX47" fmla="*/ 2217581 w 8039129"/>
              <a:gd name="connsiteY47" fmla="*/ 1573619 h 2573079"/>
              <a:gd name="connsiteX48" fmla="*/ 1909237 w 8039129"/>
              <a:gd name="connsiteY48" fmla="*/ 1658679 h 2573079"/>
              <a:gd name="connsiteX49" fmla="*/ 1622158 w 8039129"/>
              <a:gd name="connsiteY49" fmla="*/ 1679945 h 2573079"/>
              <a:gd name="connsiteX50" fmla="*/ 1441405 w 8039129"/>
              <a:gd name="connsiteY50" fmla="*/ 1743740 h 2573079"/>
              <a:gd name="connsiteX51" fmla="*/ 1218121 w 8039129"/>
              <a:gd name="connsiteY51" fmla="*/ 1754372 h 2573079"/>
              <a:gd name="connsiteX52" fmla="*/ 1133060 w 8039129"/>
              <a:gd name="connsiteY52" fmla="*/ 1786270 h 2573079"/>
              <a:gd name="connsiteX53" fmla="*/ 37907 w 8039129"/>
              <a:gd name="connsiteY53" fmla="*/ 1275908 h 2573079"/>
              <a:gd name="connsiteX54" fmla="*/ 484474 w 8039129"/>
              <a:gd name="connsiteY54" fmla="*/ 2573079 h 2573079"/>
              <a:gd name="connsiteX55" fmla="*/ 1590260 w 8039129"/>
              <a:gd name="connsiteY55" fmla="*/ 2286000 h 2573079"/>
              <a:gd name="connsiteX56" fmla="*/ 2111256 w 8039129"/>
              <a:gd name="connsiteY56" fmla="*/ 2307265 h 2573079"/>
              <a:gd name="connsiteX57" fmla="*/ 2260112 w 8039129"/>
              <a:gd name="connsiteY57" fmla="*/ 2137145 h 2573079"/>
              <a:gd name="connsiteX58" fmla="*/ 2472763 w 8039129"/>
              <a:gd name="connsiteY58" fmla="*/ 1850065 h 2573079"/>
              <a:gd name="connsiteX59" fmla="*/ 2494028 w 8039129"/>
              <a:gd name="connsiteY59" fmla="*/ 1807535 h 2573079"/>
              <a:gd name="connsiteX60" fmla="*/ 2600354 w 8039129"/>
              <a:gd name="connsiteY60" fmla="*/ 1733107 h 2573079"/>
              <a:gd name="connsiteX61" fmla="*/ 2685414 w 8039129"/>
              <a:gd name="connsiteY61" fmla="*/ 1690577 h 2573079"/>
              <a:gd name="connsiteX62" fmla="*/ 2632251 w 8039129"/>
              <a:gd name="connsiteY62" fmla="*/ 1584252 h 2573079"/>
              <a:gd name="connsiteX63" fmla="*/ 2693831 w 8039129"/>
              <a:gd name="connsiteY63" fmla="*/ 1543493 h 2573079"/>
              <a:gd name="connsiteX64" fmla="*/ 2759841 w 8039129"/>
              <a:gd name="connsiteY64" fmla="*/ 1467293 h 2573079"/>
              <a:gd name="connsiteX65" fmla="*/ 2770474 w 8039129"/>
              <a:gd name="connsiteY65" fmla="*/ 1460353 h 2573079"/>
              <a:gd name="connsiteX66" fmla="*/ 2936460 w 8039129"/>
              <a:gd name="connsiteY66" fmla="*/ 1390503 h 2573079"/>
              <a:gd name="connsiteX67" fmla="*/ 3131981 w 8039129"/>
              <a:gd name="connsiteY67" fmla="*/ 1435396 h 2573079"/>
              <a:gd name="connsiteX68" fmla="*/ 3280837 w 8039129"/>
              <a:gd name="connsiteY68" fmla="*/ 1467293 h 2573079"/>
              <a:gd name="connsiteX69" fmla="*/ 3419060 w 8039129"/>
              <a:gd name="connsiteY69" fmla="*/ 1499191 h 2573079"/>
              <a:gd name="connsiteX70" fmla="*/ 3567916 w 8039129"/>
              <a:gd name="connsiteY70" fmla="*/ 1499191 h 2573079"/>
              <a:gd name="connsiteX71" fmla="*/ 3663609 w 8039129"/>
              <a:gd name="connsiteY71" fmla="*/ 1477926 h 2573079"/>
              <a:gd name="connsiteX72" fmla="*/ 3684874 w 8039129"/>
              <a:gd name="connsiteY72" fmla="*/ 1403498 h 2573079"/>
              <a:gd name="connsiteX73" fmla="*/ 3674242 w 8039129"/>
              <a:gd name="connsiteY73" fmla="*/ 1329070 h 2573079"/>
              <a:gd name="connsiteX74" fmla="*/ 3599814 w 8039129"/>
              <a:gd name="connsiteY74" fmla="*/ 1275907 h 2573079"/>
              <a:gd name="connsiteX75" fmla="*/ 3429693 w 8039129"/>
              <a:gd name="connsiteY75" fmla="*/ 1222745 h 2573079"/>
              <a:gd name="connsiteX76" fmla="*/ 3334000 w 8039129"/>
              <a:gd name="connsiteY76" fmla="*/ 1158949 h 2573079"/>
              <a:gd name="connsiteX77" fmla="*/ 3450958 w 8039129"/>
              <a:gd name="connsiteY77" fmla="*/ 1105786 h 2573079"/>
              <a:gd name="connsiteX78" fmla="*/ 3578549 w 8039129"/>
              <a:gd name="connsiteY78" fmla="*/ 1063256 h 2573079"/>
              <a:gd name="connsiteX79" fmla="*/ 3674242 w 8039129"/>
              <a:gd name="connsiteY79" fmla="*/ 978196 h 2573079"/>
              <a:gd name="connsiteX80" fmla="*/ 3854995 w 8039129"/>
              <a:gd name="connsiteY80" fmla="*/ 935665 h 2573079"/>
              <a:gd name="connsiteX81" fmla="*/ 3971954 w 8039129"/>
              <a:gd name="connsiteY81" fmla="*/ 946298 h 2573079"/>
              <a:gd name="connsiteX82" fmla="*/ 4099544 w 8039129"/>
              <a:gd name="connsiteY82" fmla="*/ 946298 h 2573079"/>
              <a:gd name="connsiteX83" fmla="*/ 4205870 w 8039129"/>
              <a:gd name="connsiteY83" fmla="*/ 850605 h 2573079"/>
              <a:gd name="connsiteX84" fmla="*/ 4375991 w 8039129"/>
              <a:gd name="connsiteY84" fmla="*/ 818707 h 2573079"/>
              <a:gd name="connsiteX85" fmla="*/ 4514214 w 8039129"/>
              <a:gd name="connsiteY85" fmla="*/ 829340 h 2573079"/>
              <a:gd name="connsiteX86" fmla="*/ 4567377 w 8039129"/>
              <a:gd name="connsiteY86" fmla="*/ 871870 h 2573079"/>
              <a:gd name="connsiteX87" fmla="*/ 4546112 w 8039129"/>
              <a:gd name="connsiteY87" fmla="*/ 956931 h 2573079"/>
              <a:gd name="connsiteX88" fmla="*/ 4641805 w 8039129"/>
              <a:gd name="connsiteY88" fmla="*/ 1020726 h 2573079"/>
              <a:gd name="connsiteX89" fmla="*/ 4875721 w 8039129"/>
              <a:gd name="connsiteY89" fmla="*/ 1084521 h 2573079"/>
              <a:gd name="connsiteX90" fmla="*/ 5024577 w 8039129"/>
              <a:gd name="connsiteY90" fmla="*/ 1137684 h 2573079"/>
              <a:gd name="connsiteX91" fmla="*/ 5130902 w 8039129"/>
              <a:gd name="connsiteY91" fmla="*/ 1190847 h 2573079"/>
              <a:gd name="connsiteX92" fmla="*/ 5120270 w 8039129"/>
              <a:gd name="connsiteY92" fmla="*/ 1297172 h 2573079"/>
              <a:gd name="connsiteX93" fmla="*/ 5120270 w 8039129"/>
              <a:gd name="connsiteY93" fmla="*/ 1360968 h 2573079"/>
              <a:gd name="connsiteX94" fmla="*/ 5205330 w 8039129"/>
              <a:gd name="connsiteY94" fmla="*/ 1414131 h 2573079"/>
              <a:gd name="connsiteX95" fmla="*/ 5375451 w 8039129"/>
              <a:gd name="connsiteY95" fmla="*/ 1488558 h 2573079"/>
              <a:gd name="connsiteX96" fmla="*/ 5545572 w 8039129"/>
              <a:gd name="connsiteY96" fmla="*/ 1499191 h 2573079"/>
              <a:gd name="connsiteX97" fmla="*/ 5705060 w 8039129"/>
              <a:gd name="connsiteY97" fmla="*/ 1509824 h 2573079"/>
              <a:gd name="connsiteX98" fmla="*/ 5832651 w 8039129"/>
              <a:gd name="connsiteY98" fmla="*/ 1509824 h 2573079"/>
              <a:gd name="connsiteX99" fmla="*/ 5970874 w 8039129"/>
              <a:gd name="connsiteY99" fmla="*/ 1509824 h 2573079"/>
              <a:gd name="connsiteX100" fmla="*/ 6109098 w 8039129"/>
              <a:gd name="connsiteY100" fmla="*/ 1531089 h 2573079"/>
              <a:gd name="connsiteX101" fmla="*/ 6226056 w 8039129"/>
              <a:gd name="connsiteY101" fmla="*/ 1541721 h 2573079"/>
              <a:gd name="connsiteX102" fmla="*/ 6332381 w 8039129"/>
              <a:gd name="connsiteY102" fmla="*/ 1562986 h 2573079"/>
              <a:gd name="connsiteX103" fmla="*/ 6428074 w 8039129"/>
              <a:gd name="connsiteY103" fmla="*/ 1584252 h 2573079"/>
              <a:gd name="connsiteX104" fmla="*/ 6502502 w 8039129"/>
              <a:gd name="connsiteY104" fmla="*/ 1637414 h 2573079"/>
              <a:gd name="connsiteX105" fmla="*/ 6502502 w 8039129"/>
              <a:gd name="connsiteY105" fmla="*/ 1754372 h 2573079"/>
              <a:gd name="connsiteX106" fmla="*/ 6534400 w 8039129"/>
              <a:gd name="connsiteY106" fmla="*/ 1935126 h 2573079"/>
              <a:gd name="connsiteX107" fmla="*/ 6725786 w 8039129"/>
              <a:gd name="connsiteY107" fmla="*/ 2009554 h 2573079"/>
              <a:gd name="connsiteX108" fmla="*/ 6864009 w 8039129"/>
              <a:gd name="connsiteY108" fmla="*/ 2041452 h 2573079"/>
              <a:gd name="connsiteX109" fmla="*/ 7129823 w 8039129"/>
              <a:gd name="connsiteY109" fmla="*/ 2083982 h 2573079"/>
              <a:gd name="connsiteX110" fmla="*/ 7318620 w 8039129"/>
              <a:gd name="connsiteY110" fmla="*/ 2062809 h 2573079"/>
              <a:gd name="connsiteX111" fmla="*/ 7533860 w 8039129"/>
              <a:gd name="connsiteY111" fmla="*/ 2094614 h 2573079"/>
              <a:gd name="connsiteX112" fmla="*/ 7775820 w 8039129"/>
              <a:gd name="connsiteY112" fmla="*/ 1948440 h 2573079"/>
              <a:gd name="connsiteX113" fmla="*/ 7900822 w 8039129"/>
              <a:gd name="connsiteY113" fmla="*/ 1863471 h 2573079"/>
              <a:gd name="connsiteX114" fmla="*/ 8028413 w 8039129"/>
              <a:gd name="connsiteY114" fmla="*/ 1765005 h 2573079"/>
              <a:gd name="connsiteX115" fmla="*/ 8030711 w 8039129"/>
              <a:gd name="connsiteY115" fmla="*/ 1587131 h 2573079"/>
              <a:gd name="connsiteX116" fmla="*/ 8039129 w 8039129"/>
              <a:gd name="connsiteY116" fmla="*/ 1448908 h 2573079"/>
              <a:gd name="connsiteX117" fmla="*/ 7902013 w 8039129"/>
              <a:gd name="connsiteY117" fmla="*/ 1265275 h 2573079"/>
              <a:gd name="connsiteX118" fmla="*/ 7927265 w 8039129"/>
              <a:gd name="connsiteY118" fmla="*/ 1084521 h 2573079"/>
              <a:gd name="connsiteX119" fmla="*/ 7852837 w 8039129"/>
              <a:gd name="connsiteY119" fmla="*/ 925033 h 2573079"/>
              <a:gd name="connsiteX120" fmla="*/ 7788377 w 8039129"/>
              <a:gd name="connsiteY120" fmla="*/ 853485 h 2573079"/>
              <a:gd name="connsiteX121" fmla="*/ 7746955 w 8039129"/>
              <a:gd name="connsiteY121" fmla="*/ 776842 h 2573079"/>
              <a:gd name="connsiteX122" fmla="*/ 7835559 w 8039129"/>
              <a:gd name="connsiteY122" fmla="*/ 674946 h 2573079"/>
              <a:gd name="connsiteX123" fmla="*/ 7703981 w 8039129"/>
              <a:gd name="connsiteY123" fmla="*/ 499731 h 2573079"/>
              <a:gd name="connsiteX124" fmla="*/ 7640186 w 8039129"/>
              <a:gd name="connsiteY124" fmla="*/ 425303 h 2573079"/>
              <a:gd name="connsiteX125" fmla="*/ 7587023 w 8039129"/>
              <a:gd name="connsiteY125" fmla="*/ 297712 h 2573079"/>
              <a:gd name="connsiteX126" fmla="*/ 7555126 w 8039129"/>
              <a:gd name="connsiteY126" fmla="*/ 191386 h 2573079"/>
              <a:gd name="connsiteX127" fmla="*/ 7555126 w 8039129"/>
              <a:gd name="connsiteY127" fmla="*/ 191386 h 2573079"/>
              <a:gd name="connsiteX128" fmla="*/ 7406270 w 8039129"/>
              <a:gd name="connsiteY128" fmla="*/ 116958 h 2573079"/>
              <a:gd name="connsiteX129" fmla="*/ 7353107 w 8039129"/>
              <a:gd name="connsiteY129" fmla="*/ 116958 h 2573079"/>
              <a:gd name="connsiteX0" fmla="*/ 7172354 w 8039129"/>
              <a:gd name="connsiteY0" fmla="*/ 0 h 2573079"/>
              <a:gd name="connsiteX1" fmla="*/ 7321209 w 8039129"/>
              <a:gd name="connsiteY1" fmla="*/ 148856 h 2573079"/>
              <a:gd name="connsiteX2" fmla="*/ 7381684 w 8039129"/>
              <a:gd name="connsiteY2" fmla="*/ 336255 h 2573079"/>
              <a:gd name="connsiteX3" fmla="*/ 7475160 w 8039129"/>
              <a:gd name="connsiteY3" fmla="*/ 517673 h 2573079"/>
              <a:gd name="connsiteX4" fmla="*/ 7475160 w 8039129"/>
              <a:gd name="connsiteY4" fmla="*/ 645264 h 2573079"/>
              <a:gd name="connsiteX5" fmla="*/ 7373265 w 8039129"/>
              <a:gd name="connsiteY5" fmla="*/ 794120 h 2573079"/>
              <a:gd name="connsiteX6" fmla="*/ 7363740 w 8039129"/>
              <a:gd name="connsiteY6" fmla="*/ 946298 h 2573079"/>
              <a:gd name="connsiteX7" fmla="*/ 7353107 w 8039129"/>
              <a:gd name="connsiteY7" fmla="*/ 1095154 h 2573079"/>
              <a:gd name="connsiteX8" fmla="*/ 7363740 w 8039129"/>
              <a:gd name="connsiteY8" fmla="*/ 1190847 h 2573079"/>
              <a:gd name="connsiteX9" fmla="*/ 7451680 w 8039129"/>
              <a:gd name="connsiteY9" fmla="*/ 1371600 h 2573079"/>
              <a:gd name="connsiteX10" fmla="*/ 7432630 w 8039129"/>
              <a:gd name="connsiteY10" fmla="*/ 1579821 h 2573079"/>
              <a:gd name="connsiteX11" fmla="*/ 7278679 w 8039129"/>
              <a:gd name="connsiteY11" fmla="*/ 1679502 h 2573079"/>
              <a:gd name="connsiteX12" fmla="*/ 7013973 w 8039129"/>
              <a:gd name="connsiteY12" fmla="*/ 1654249 h 2573079"/>
              <a:gd name="connsiteX13" fmla="*/ 6789581 w 8039129"/>
              <a:gd name="connsiteY13" fmla="*/ 1562986 h 2573079"/>
              <a:gd name="connsiteX14" fmla="*/ 6459972 w 8039129"/>
              <a:gd name="connsiteY14" fmla="*/ 1446028 h 2573079"/>
              <a:gd name="connsiteX15" fmla="*/ 6130363 w 8039129"/>
              <a:gd name="connsiteY15" fmla="*/ 1371600 h 2573079"/>
              <a:gd name="connsiteX16" fmla="*/ 5960242 w 8039129"/>
              <a:gd name="connsiteY16" fmla="*/ 1339703 h 2573079"/>
              <a:gd name="connsiteX17" fmla="*/ 5566837 w 8039129"/>
              <a:gd name="connsiteY17" fmla="*/ 1371600 h 2573079"/>
              <a:gd name="connsiteX18" fmla="*/ 5417981 w 8039129"/>
              <a:gd name="connsiteY18" fmla="*/ 1371600 h 2573079"/>
              <a:gd name="connsiteX19" fmla="*/ 5322288 w 8039129"/>
              <a:gd name="connsiteY19" fmla="*/ 1339703 h 2573079"/>
              <a:gd name="connsiteX20" fmla="*/ 5290391 w 8039129"/>
              <a:gd name="connsiteY20" fmla="*/ 1297172 h 2573079"/>
              <a:gd name="connsiteX21" fmla="*/ 5279758 w 8039129"/>
              <a:gd name="connsiteY21" fmla="*/ 1105786 h 2573079"/>
              <a:gd name="connsiteX22" fmla="*/ 5141535 w 8039129"/>
              <a:gd name="connsiteY22" fmla="*/ 1084521 h 2573079"/>
              <a:gd name="connsiteX23" fmla="*/ 4971414 w 8039129"/>
              <a:gd name="connsiteY23" fmla="*/ 1041991 h 2573079"/>
              <a:gd name="connsiteX24" fmla="*/ 4854456 w 8039129"/>
              <a:gd name="connsiteY24" fmla="*/ 1010093 h 2573079"/>
              <a:gd name="connsiteX25" fmla="*/ 4705600 w 8039129"/>
              <a:gd name="connsiteY25" fmla="*/ 967563 h 2573079"/>
              <a:gd name="connsiteX26" fmla="*/ 4694967 w 8039129"/>
              <a:gd name="connsiteY26" fmla="*/ 925033 h 2573079"/>
              <a:gd name="connsiteX27" fmla="*/ 4652437 w 8039129"/>
              <a:gd name="connsiteY27" fmla="*/ 839972 h 2573079"/>
              <a:gd name="connsiteX28" fmla="*/ 4439786 w 8039129"/>
              <a:gd name="connsiteY28" fmla="*/ 786810 h 2573079"/>
              <a:gd name="connsiteX29" fmla="*/ 4301563 w 8039129"/>
              <a:gd name="connsiteY29" fmla="*/ 744279 h 2573079"/>
              <a:gd name="connsiteX30" fmla="*/ 4205870 w 8039129"/>
              <a:gd name="connsiteY30" fmla="*/ 754912 h 2573079"/>
              <a:gd name="connsiteX31" fmla="*/ 4120809 w 8039129"/>
              <a:gd name="connsiteY31" fmla="*/ 808075 h 2573079"/>
              <a:gd name="connsiteX32" fmla="*/ 4088912 w 8039129"/>
              <a:gd name="connsiteY32" fmla="*/ 861238 h 2573079"/>
              <a:gd name="connsiteX33" fmla="*/ 3982586 w 8039129"/>
              <a:gd name="connsiteY33" fmla="*/ 882503 h 2573079"/>
              <a:gd name="connsiteX34" fmla="*/ 3684874 w 8039129"/>
              <a:gd name="connsiteY34" fmla="*/ 861238 h 2573079"/>
              <a:gd name="connsiteX35" fmla="*/ 3493488 w 8039129"/>
              <a:gd name="connsiteY35" fmla="*/ 935665 h 2573079"/>
              <a:gd name="connsiteX36" fmla="*/ 3312735 w 8039129"/>
              <a:gd name="connsiteY36" fmla="*/ 1063256 h 2573079"/>
              <a:gd name="connsiteX37" fmla="*/ 3227674 w 8039129"/>
              <a:gd name="connsiteY37" fmla="*/ 1137684 h 2573079"/>
              <a:gd name="connsiteX38" fmla="*/ 3419060 w 8039129"/>
              <a:gd name="connsiteY38" fmla="*/ 1286540 h 2573079"/>
              <a:gd name="connsiteX39" fmla="*/ 3525386 w 8039129"/>
              <a:gd name="connsiteY39" fmla="*/ 1360968 h 2573079"/>
              <a:gd name="connsiteX40" fmla="*/ 3525386 w 8039129"/>
              <a:gd name="connsiteY40" fmla="*/ 1360968 h 2573079"/>
              <a:gd name="connsiteX41" fmla="*/ 3231957 w 8039129"/>
              <a:gd name="connsiteY41" fmla="*/ 1369681 h 2573079"/>
              <a:gd name="connsiteX42" fmla="*/ 3031858 w 8039129"/>
              <a:gd name="connsiteY42" fmla="*/ 1312531 h 2573079"/>
              <a:gd name="connsiteX43" fmla="*/ 2821570 w 8039129"/>
              <a:gd name="connsiteY43" fmla="*/ 1248588 h 2573079"/>
              <a:gd name="connsiteX44" fmla="*/ 2674929 w 8039129"/>
              <a:gd name="connsiteY44" fmla="*/ 1282405 h 2573079"/>
              <a:gd name="connsiteX45" fmla="*/ 2564469 w 8039129"/>
              <a:gd name="connsiteY45" fmla="*/ 1337635 h 2573079"/>
              <a:gd name="connsiteX46" fmla="*/ 2419600 w 8039129"/>
              <a:gd name="connsiteY46" fmla="*/ 1477926 h 2573079"/>
              <a:gd name="connsiteX47" fmla="*/ 2217581 w 8039129"/>
              <a:gd name="connsiteY47" fmla="*/ 1573619 h 2573079"/>
              <a:gd name="connsiteX48" fmla="*/ 1909237 w 8039129"/>
              <a:gd name="connsiteY48" fmla="*/ 1658679 h 2573079"/>
              <a:gd name="connsiteX49" fmla="*/ 1622158 w 8039129"/>
              <a:gd name="connsiteY49" fmla="*/ 1679945 h 2573079"/>
              <a:gd name="connsiteX50" fmla="*/ 1441405 w 8039129"/>
              <a:gd name="connsiteY50" fmla="*/ 1743740 h 2573079"/>
              <a:gd name="connsiteX51" fmla="*/ 1218121 w 8039129"/>
              <a:gd name="connsiteY51" fmla="*/ 1754372 h 2573079"/>
              <a:gd name="connsiteX52" fmla="*/ 1133060 w 8039129"/>
              <a:gd name="connsiteY52" fmla="*/ 1786270 h 2573079"/>
              <a:gd name="connsiteX53" fmla="*/ 37907 w 8039129"/>
              <a:gd name="connsiteY53" fmla="*/ 1275908 h 2573079"/>
              <a:gd name="connsiteX54" fmla="*/ 484474 w 8039129"/>
              <a:gd name="connsiteY54" fmla="*/ 2573079 h 2573079"/>
              <a:gd name="connsiteX55" fmla="*/ 1590260 w 8039129"/>
              <a:gd name="connsiteY55" fmla="*/ 2286000 h 2573079"/>
              <a:gd name="connsiteX56" fmla="*/ 2111256 w 8039129"/>
              <a:gd name="connsiteY56" fmla="*/ 2307265 h 2573079"/>
              <a:gd name="connsiteX57" fmla="*/ 2260112 w 8039129"/>
              <a:gd name="connsiteY57" fmla="*/ 2137145 h 2573079"/>
              <a:gd name="connsiteX58" fmla="*/ 2472763 w 8039129"/>
              <a:gd name="connsiteY58" fmla="*/ 1850065 h 2573079"/>
              <a:gd name="connsiteX59" fmla="*/ 2494028 w 8039129"/>
              <a:gd name="connsiteY59" fmla="*/ 1807535 h 2573079"/>
              <a:gd name="connsiteX60" fmla="*/ 2600354 w 8039129"/>
              <a:gd name="connsiteY60" fmla="*/ 1733107 h 2573079"/>
              <a:gd name="connsiteX61" fmla="*/ 2685414 w 8039129"/>
              <a:gd name="connsiteY61" fmla="*/ 1690577 h 2573079"/>
              <a:gd name="connsiteX62" fmla="*/ 2632251 w 8039129"/>
              <a:gd name="connsiteY62" fmla="*/ 1584252 h 2573079"/>
              <a:gd name="connsiteX63" fmla="*/ 2693831 w 8039129"/>
              <a:gd name="connsiteY63" fmla="*/ 1543493 h 2573079"/>
              <a:gd name="connsiteX64" fmla="*/ 2759841 w 8039129"/>
              <a:gd name="connsiteY64" fmla="*/ 1467293 h 2573079"/>
              <a:gd name="connsiteX65" fmla="*/ 2770474 w 8039129"/>
              <a:gd name="connsiteY65" fmla="*/ 1460353 h 2573079"/>
              <a:gd name="connsiteX66" fmla="*/ 2936460 w 8039129"/>
              <a:gd name="connsiteY66" fmla="*/ 1390503 h 2573079"/>
              <a:gd name="connsiteX67" fmla="*/ 3131981 w 8039129"/>
              <a:gd name="connsiteY67" fmla="*/ 1435396 h 2573079"/>
              <a:gd name="connsiteX68" fmla="*/ 3280837 w 8039129"/>
              <a:gd name="connsiteY68" fmla="*/ 1467293 h 2573079"/>
              <a:gd name="connsiteX69" fmla="*/ 3419060 w 8039129"/>
              <a:gd name="connsiteY69" fmla="*/ 1499191 h 2573079"/>
              <a:gd name="connsiteX70" fmla="*/ 3567916 w 8039129"/>
              <a:gd name="connsiteY70" fmla="*/ 1499191 h 2573079"/>
              <a:gd name="connsiteX71" fmla="*/ 3663609 w 8039129"/>
              <a:gd name="connsiteY71" fmla="*/ 1477926 h 2573079"/>
              <a:gd name="connsiteX72" fmla="*/ 3684874 w 8039129"/>
              <a:gd name="connsiteY72" fmla="*/ 1403498 h 2573079"/>
              <a:gd name="connsiteX73" fmla="*/ 3674242 w 8039129"/>
              <a:gd name="connsiteY73" fmla="*/ 1329070 h 2573079"/>
              <a:gd name="connsiteX74" fmla="*/ 3599814 w 8039129"/>
              <a:gd name="connsiteY74" fmla="*/ 1275907 h 2573079"/>
              <a:gd name="connsiteX75" fmla="*/ 3429693 w 8039129"/>
              <a:gd name="connsiteY75" fmla="*/ 1222745 h 2573079"/>
              <a:gd name="connsiteX76" fmla="*/ 3334000 w 8039129"/>
              <a:gd name="connsiteY76" fmla="*/ 1158949 h 2573079"/>
              <a:gd name="connsiteX77" fmla="*/ 3450958 w 8039129"/>
              <a:gd name="connsiteY77" fmla="*/ 1105786 h 2573079"/>
              <a:gd name="connsiteX78" fmla="*/ 3578549 w 8039129"/>
              <a:gd name="connsiteY78" fmla="*/ 1063256 h 2573079"/>
              <a:gd name="connsiteX79" fmla="*/ 3674242 w 8039129"/>
              <a:gd name="connsiteY79" fmla="*/ 978196 h 2573079"/>
              <a:gd name="connsiteX80" fmla="*/ 3854995 w 8039129"/>
              <a:gd name="connsiteY80" fmla="*/ 935665 h 2573079"/>
              <a:gd name="connsiteX81" fmla="*/ 3971954 w 8039129"/>
              <a:gd name="connsiteY81" fmla="*/ 946298 h 2573079"/>
              <a:gd name="connsiteX82" fmla="*/ 4099544 w 8039129"/>
              <a:gd name="connsiteY82" fmla="*/ 946298 h 2573079"/>
              <a:gd name="connsiteX83" fmla="*/ 4205870 w 8039129"/>
              <a:gd name="connsiteY83" fmla="*/ 850605 h 2573079"/>
              <a:gd name="connsiteX84" fmla="*/ 4375991 w 8039129"/>
              <a:gd name="connsiteY84" fmla="*/ 818707 h 2573079"/>
              <a:gd name="connsiteX85" fmla="*/ 4514214 w 8039129"/>
              <a:gd name="connsiteY85" fmla="*/ 829340 h 2573079"/>
              <a:gd name="connsiteX86" fmla="*/ 4567377 w 8039129"/>
              <a:gd name="connsiteY86" fmla="*/ 871870 h 2573079"/>
              <a:gd name="connsiteX87" fmla="*/ 4546112 w 8039129"/>
              <a:gd name="connsiteY87" fmla="*/ 956931 h 2573079"/>
              <a:gd name="connsiteX88" fmla="*/ 4641805 w 8039129"/>
              <a:gd name="connsiteY88" fmla="*/ 1020726 h 2573079"/>
              <a:gd name="connsiteX89" fmla="*/ 4875721 w 8039129"/>
              <a:gd name="connsiteY89" fmla="*/ 1084521 h 2573079"/>
              <a:gd name="connsiteX90" fmla="*/ 5024577 w 8039129"/>
              <a:gd name="connsiteY90" fmla="*/ 1137684 h 2573079"/>
              <a:gd name="connsiteX91" fmla="*/ 5130902 w 8039129"/>
              <a:gd name="connsiteY91" fmla="*/ 1190847 h 2573079"/>
              <a:gd name="connsiteX92" fmla="*/ 5120270 w 8039129"/>
              <a:gd name="connsiteY92" fmla="*/ 1297172 h 2573079"/>
              <a:gd name="connsiteX93" fmla="*/ 5120270 w 8039129"/>
              <a:gd name="connsiteY93" fmla="*/ 1360968 h 2573079"/>
              <a:gd name="connsiteX94" fmla="*/ 5205330 w 8039129"/>
              <a:gd name="connsiteY94" fmla="*/ 1414131 h 2573079"/>
              <a:gd name="connsiteX95" fmla="*/ 5375451 w 8039129"/>
              <a:gd name="connsiteY95" fmla="*/ 1488558 h 2573079"/>
              <a:gd name="connsiteX96" fmla="*/ 5545572 w 8039129"/>
              <a:gd name="connsiteY96" fmla="*/ 1499191 h 2573079"/>
              <a:gd name="connsiteX97" fmla="*/ 5705060 w 8039129"/>
              <a:gd name="connsiteY97" fmla="*/ 1509824 h 2573079"/>
              <a:gd name="connsiteX98" fmla="*/ 5832651 w 8039129"/>
              <a:gd name="connsiteY98" fmla="*/ 1509824 h 2573079"/>
              <a:gd name="connsiteX99" fmla="*/ 5970874 w 8039129"/>
              <a:gd name="connsiteY99" fmla="*/ 1509824 h 2573079"/>
              <a:gd name="connsiteX100" fmla="*/ 6109098 w 8039129"/>
              <a:gd name="connsiteY100" fmla="*/ 1531089 h 2573079"/>
              <a:gd name="connsiteX101" fmla="*/ 6226056 w 8039129"/>
              <a:gd name="connsiteY101" fmla="*/ 1541721 h 2573079"/>
              <a:gd name="connsiteX102" fmla="*/ 6332381 w 8039129"/>
              <a:gd name="connsiteY102" fmla="*/ 1562986 h 2573079"/>
              <a:gd name="connsiteX103" fmla="*/ 6428074 w 8039129"/>
              <a:gd name="connsiteY103" fmla="*/ 1584252 h 2573079"/>
              <a:gd name="connsiteX104" fmla="*/ 6502502 w 8039129"/>
              <a:gd name="connsiteY104" fmla="*/ 1637414 h 2573079"/>
              <a:gd name="connsiteX105" fmla="*/ 6502502 w 8039129"/>
              <a:gd name="connsiteY105" fmla="*/ 1754372 h 2573079"/>
              <a:gd name="connsiteX106" fmla="*/ 6566205 w 8039129"/>
              <a:gd name="connsiteY106" fmla="*/ 1911272 h 2573079"/>
              <a:gd name="connsiteX107" fmla="*/ 6725786 w 8039129"/>
              <a:gd name="connsiteY107" fmla="*/ 2009554 h 2573079"/>
              <a:gd name="connsiteX108" fmla="*/ 6864009 w 8039129"/>
              <a:gd name="connsiteY108" fmla="*/ 2041452 h 2573079"/>
              <a:gd name="connsiteX109" fmla="*/ 7129823 w 8039129"/>
              <a:gd name="connsiteY109" fmla="*/ 2083982 h 2573079"/>
              <a:gd name="connsiteX110" fmla="*/ 7318620 w 8039129"/>
              <a:gd name="connsiteY110" fmla="*/ 2062809 h 2573079"/>
              <a:gd name="connsiteX111" fmla="*/ 7533860 w 8039129"/>
              <a:gd name="connsiteY111" fmla="*/ 2094614 h 2573079"/>
              <a:gd name="connsiteX112" fmla="*/ 7775820 w 8039129"/>
              <a:gd name="connsiteY112" fmla="*/ 1948440 h 2573079"/>
              <a:gd name="connsiteX113" fmla="*/ 7900822 w 8039129"/>
              <a:gd name="connsiteY113" fmla="*/ 1863471 h 2573079"/>
              <a:gd name="connsiteX114" fmla="*/ 8028413 w 8039129"/>
              <a:gd name="connsiteY114" fmla="*/ 1765005 h 2573079"/>
              <a:gd name="connsiteX115" fmla="*/ 8030711 w 8039129"/>
              <a:gd name="connsiteY115" fmla="*/ 1587131 h 2573079"/>
              <a:gd name="connsiteX116" fmla="*/ 8039129 w 8039129"/>
              <a:gd name="connsiteY116" fmla="*/ 1448908 h 2573079"/>
              <a:gd name="connsiteX117" fmla="*/ 7902013 w 8039129"/>
              <a:gd name="connsiteY117" fmla="*/ 1265275 h 2573079"/>
              <a:gd name="connsiteX118" fmla="*/ 7927265 w 8039129"/>
              <a:gd name="connsiteY118" fmla="*/ 1084521 h 2573079"/>
              <a:gd name="connsiteX119" fmla="*/ 7852837 w 8039129"/>
              <a:gd name="connsiteY119" fmla="*/ 925033 h 2573079"/>
              <a:gd name="connsiteX120" fmla="*/ 7788377 w 8039129"/>
              <a:gd name="connsiteY120" fmla="*/ 853485 h 2573079"/>
              <a:gd name="connsiteX121" fmla="*/ 7746955 w 8039129"/>
              <a:gd name="connsiteY121" fmla="*/ 776842 h 2573079"/>
              <a:gd name="connsiteX122" fmla="*/ 7835559 w 8039129"/>
              <a:gd name="connsiteY122" fmla="*/ 674946 h 2573079"/>
              <a:gd name="connsiteX123" fmla="*/ 7703981 w 8039129"/>
              <a:gd name="connsiteY123" fmla="*/ 499731 h 2573079"/>
              <a:gd name="connsiteX124" fmla="*/ 7640186 w 8039129"/>
              <a:gd name="connsiteY124" fmla="*/ 425303 h 2573079"/>
              <a:gd name="connsiteX125" fmla="*/ 7587023 w 8039129"/>
              <a:gd name="connsiteY125" fmla="*/ 297712 h 2573079"/>
              <a:gd name="connsiteX126" fmla="*/ 7555126 w 8039129"/>
              <a:gd name="connsiteY126" fmla="*/ 191386 h 2573079"/>
              <a:gd name="connsiteX127" fmla="*/ 7555126 w 8039129"/>
              <a:gd name="connsiteY127" fmla="*/ 191386 h 2573079"/>
              <a:gd name="connsiteX128" fmla="*/ 7406270 w 8039129"/>
              <a:gd name="connsiteY128" fmla="*/ 116958 h 2573079"/>
              <a:gd name="connsiteX129" fmla="*/ 7353107 w 8039129"/>
              <a:gd name="connsiteY129" fmla="*/ 116958 h 2573079"/>
              <a:gd name="connsiteX0" fmla="*/ 7172354 w 8039129"/>
              <a:gd name="connsiteY0" fmla="*/ 0 h 2573079"/>
              <a:gd name="connsiteX1" fmla="*/ 7321209 w 8039129"/>
              <a:gd name="connsiteY1" fmla="*/ 148856 h 2573079"/>
              <a:gd name="connsiteX2" fmla="*/ 7381684 w 8039129"/>
              <a:gd name="connsiteY2" fmla="*/ 336255 h 2573079"/>
              <a:gd name="connsiteX3" fmla="*/ 7475160 w 8039129"/>
              <a:gd name="connsiteY3" fmla="*/ 517673 h 2573079"/>
              <a:gd name="connsiteX4" fmla="*/ 7475160 w 8039129"/>
              <a:gd name="connsiteY4" fmla="*/ 645264 h 2573079"/>
              <a:gd name="connsiteX5" fmla="*/ 7373265 w 8039129"/>
              <a:gd name="connsiteY5" fmla="*/ 794120 h 2573079"/>
              <a:gd name="connsiteX6" fmla="*/ 7363740 w 8039129"/>
              <a:gd name="connsiteY6" fmla="*/ 946298 h 2573079"/>
              <a:gd name="connsiteX7" fmla="*/ 7353107 w 8039129"/>
              <a:gd name="connsiteY7" fmla="*/ 1095154 h 2573079"/>
              <a:gd name="connsiteX8" fmla="*/ 7363740 w 8039129"/>
              <a:gd name="connsiteY8" fmla="*/ 1190847 h 2573079"/>
              <a:gd name="connsiteX9" fmla="*/ 7451680 w 8039129"/>
              <a:gd name="connsiteY9" fmla="*/ 1371600 h 2573079"/>
              <a:gd name="connsiteX10" fmla="*/ 7432630 w 8039129"/>
              <a:gd name="connsiteY10" fmla="*/ 1579821 h 2573079"/>
              <a:gd name="connsiteX11" fmla="*/ 7278679 w 8039129"/>
              <a:gd name="connsiteY11" fmla="*/ 1679502 h 2573079"/>
              <a:gd name="connsiteX12" fmla="*/ 7013973 w 8039129"/>
              <a:gd name="connsiteY12" fmla="*/ 1654249 h 2573079"/>
              <a:gd name="connsiteX13" fmla="*/ 6789581 w 8039129"/>
              <a:gd name="connsiteY13" fmla="*/ 1562986 h 2573079"/>
              <a:gd name="connsiteX14" fmla="*/ 6459972 w 8039129"/>
              <a:gd name="connsiteY14" fmla="*/ 1446028 h 2573079"/>
              <a:gd name="connsiteX15" fmla="*/ 6130363 w 8039129"/>
              <a:gd name="connsiteY15" fmla="*/ 1371600 h 2573079"/>
              <a:gd name="connsiteX16" fmla="*/ 5960242 w 8039129"/>
              <a:gd name="connsiteY16" fmla="*/ 1339703 h 2573079"/>
              <a:gd name="connsiteX17" fmla="*/ 5566837 w 8039129"/>
              <a:gd name="connsiteY17" fmla="*/ 1371600 h 2573079"/>
              <a:gd name="connsiteX18" fmla="*/ 5417981 w 8039129"/>
              <a:gd name="connsiteY18" fmla="*/ 1371600 h 2573079"/>
              <a:gd name="connsiteX19" fmla="*/ 5322288 w 8039129"/>
              <a:gd name="connsiteY19" fmla="*/ 1339703 h 2573079"/>
              <a:gd name="connsiteX20" fmla="*/ 5290391 w 8039129"/>
              <a:gd name="connsiteY20" fmla="*/ 1297172 h 2573079"/>
              <a:gd name="connsiteX21" fmla="*/ 5279758 w 8039129"/>
              <a:gd name="connsiteY21" fmla="*/ 1105786 h 2573079"/>
              <a:gd name="connsiteX22" fmla="*/ 5141535 w 8039129"/>
              <a:gd name="connsiteY22" fmla="*/ 1084521 h 2573079"/>
              <a:gd name="connsiteX23" fmla="*/ 4971414 w 8039129"/>
              <a:gd name="connsiteY23" fmla="*/ 1041991 h 2573079"/>
              <a:gd name="connsiteX24" fmla="*/ 4854456 w 8039129"/>
              <a:gd name="connsiteY24" fmla="*/ 1010093 h 2573079"/>
              <a:gd name="connsiteX25" fmla="*/ 4705600 w 8039129"/>
              <a:gd name="connsiteY25" fmla="*/ 967563 h 2573079"/>
              <a:gd name="connsiteX26" fmla="*/ 4694967 w 8039129"/>
              <a:gd name="connsiteY26" fmla="*/ 925033 h 2573079"/>
              <a:gd name="connsiteX27" fmla="*/ 4652437 w 8039129"/>
              <a:gd name="connsiteY27" fmla="*/ 839972 h 2573079"/>
              <a:gd name="connsiteX28" fmla="*/ 4439786 w 8039129"/>
              <a:gd name="connsiteY28" fmla="*/ 786810 h 2573079"/>
              <a:gd name="connsiteX29" fmla="*/ 4301563 w 8039129"/>
              <a:gd name="connsiteY29" fmla="*/ 744279 h 2573079"/>
              <a:gd name="connsiteX30" fmla="*/ 4205870 w 8039129"/>
              <a:gd name="connsiteY30" fmla="*/ 754912 h 2573079"/>
              <a:gd name="connsiteX31" fmla="*/ 4120809 w 8039129"/>
              <a:gd name="connsiteY31" fmla="*/ 808075 h 2573079"/>
              <a:gd name="connsiteX32" fmla="*/ 4088912 w 8039129"/>
              <a:gd name="connsiteY32" fmla="*/ 861238 h 2573079"/>
              <a:gd name="connsiteX33" fmla="*/ 3982586 w 8039129"/>
              <a:gd name="connsiteY33" fmla="*/ 882503 h 2573079"/>
              <a:gd name="connsiteX34" fmla="*/ 3684874 w 8039129"/>
              <a:gd name="connsiteY34" fmla="*/ 861238 h 2573079"/>
              <a:gd name="connsiteX35" fmla="*/ 3493488 w 8039129"/>
              <a:gd name="connsiteY35" fmla="*/ 935665 h 2573079"/>
              <a:gd name="connsiteX36" fmla="*/ 3312735 w 8039129"/>
              <a:gd name="connsiteY36" fmla="*/ 1063256 h 2573079"/>
              <a:gd name="connsiteX37" fmla="*/ 3227674 w 8039129"/>
              <a:gd name="connsiteY37" fmla="*/ 1137684 h 2573079"/>
              <a:gd name="connsiteX38" fmla="*/ 3419060 w 8039129"/>
              <a:gd name="connsiteY38" fmla="*/ 1286540 h 2573079"/>
              <a:gd name="connsiteX39" fmla="*/ 3525386 w 8039129"/>
              <a:gd name="connsiteY39" fmla="*/ 1360968 h 2573079"/>
              <a:gd name="connsiteX40" fmla="*/ 3525386 w 8039129"/>
              <a:gd name="connsiteY40" fmla="*/ 1360968 h 2573079"/>
              <a:gd name="connsiteX41" fmla="*/ 3231957 w 8039129"/>
              <a:gd name="connsiteY41" fmla="*/ 1369681 h 2573079"/>
              <a:gd name="connsiteX42" fmla="*/ 3031858 w 8039129"/>
              <a:gd name="connsiteY42" fmla="*/ 1312531 h 2573079"/>
              <a:gd name="connsiteX43" fmla="*/ 2821570 w 8039129"/>
              <a:gd name="connsiteY43" fmla="*/ 1248588 h 2573079"/>
              <a:gd name="connsiteX44" fmla="*/ 2674929 w 8039129"/>
              <a:gd name="connsiteY44" fmla="*/ 1282405 h 2573079"/>
              <a:gd name="connsiteX45" fmla="*/ 2564469 w 8039129"/>
              <a:gd name="connsiteY45" fmla="*/ 1337635 h 2573079"/>
              <a:gd name="connsiteX46" fmla="*/ 2419600 w 8039129"/>
              <a:gd name="connsiteY46" fmla="*/ 1477926 h 2573079"/>
              <a:gd name="connsiteX47" fmla="*/ 2217581 w 8039129"/>
              <a:gd name="connsiteY47" fmla="*/ 1573619 h 2573079"/>
              <a:gd name="connsiteX48" fmla="*/ 1909237 w 8039129"/>
              <a:gd name="connsiteY48" fmla="*/ 1658679 h 2573079"/>
              <a:gd name="connsiteX49" fmla="*/ 1622158 w 8039129"/>
              <a:gd name="connsiteY49" fmla="*/ 1679945 h 2573079"/>
              <a:gd name="connsiteX50" fmla="*/ 1441405 w 8039129"/>
              <a:gd name="connsiteY50" fmla="*/ 1743740 h 2573079"/>
              <a:gd name="connsiteX51" fmla="*/ 1218121 w 8039129"/>
              <a:gd name="connsiteY51" fmla="*/ 1754372 h 2573079"/>
              <a:gd name="connsiteX52" fmla="*/ 1133060 w 8039129"/>
              <a:gd name="connsiteY52" fmla="*/ 1786270 h 2573079"/>
              <a:gd name="connsiteX53" fmla="*/ 37907 w 8039129"/>
              <a:gd name="connsiteY53" fmla="*/ 1275908 h 2573079"/>
              <a:gd name="connsiteX54" fmla="*/ 484474 w 8039129"/>
              <a:gd name="connsiteY54" fmla="*/ 2573079 h 2573079"/>
              <a:gd name="connsiteX55" fmla="*/ 1590260 w 8039129"/>
              <a:gd name="connsiteY55" fmla="*/ 2286000 h 2573079"/>
              <a:gd name="connsiteX56" fmla="*/ 2111256 w 8039129"/>
              <a:gd name="connsiteY56" fmla="*/ 2307265 h 2573079"/>
              <a:gd name="connsiteX57" fmla="*/ 2260112 w 8039129"/>
              <a:gd name="connsiteY57" fmla="*/ 2137145 h 2573079"/>
              <a:gd name="connsiteX58" fmla="*/ 2472763 w 8039129"/>
              <a:gd name="connsiteY58" fmla="*/ 1850065 h 2573079"/>
              <a:gd name="connsiteX59" fmla="*/ 2494028 w 8039129"/>
              <a:gd name="connsiteY59" fmla="*/ 1807535 h 2573079"/>
              <a:gd name="connsiteX60" fmla="*/ 2600354 w 8039129"/>
              <a:gd name="connsiteY60" fmla="*/ 1733107 h 2573079"/>
              <a:gd name="connsiteX61" fmla="*/ 2685414 w 8039129"/>
              <a:gd name="connsiteY61" fmla="*/ 1690577 h 2573079"/>
              <a:gd name="connsiteX62" fmla="*/ 2632251 w 8039129"/>
              <a:gd name="connsiteY62" fmla="*/ 1584252 h 2573079"/>
              <a:gd name="connsiteX63" fmla="*/ 2693831 w 8039129"/>
              <a:gd name="connsiteY63" fmla="*/ 1543493 h 2573079"/>
              <a:gd name="connsiteX64" fmla="*/ 2759841 w 8039129"/>
              <a:gd name="connsiteY64" fmla="*/ 1467293 h 2573079"/>
              <a:gd name="connsiteX65" fmla="*/ 2770474 w 8039129"/>
              <a:gd name="connsiteY65" fmla="*/ 1460353 h 2573079"/>
              <a:gd name="connsiteX66" fmla="*/ 2936460 w 8039129"/>
              <a:gd name="connsiteY66" fmla="*/ 1390503 h 2573079"/>
              <a:gd name="connsiteX67" fmla="*/ 3131981 w 8039129"/>
              <a:gd name="connsiteY67" fmla="*/ 1435396 h 2573079"/>
              <a:gd name="connsiteX68" fmla="*/ 3280837 w 8039129"/>
              <a:gd name="connsiteY68" fmla="*/ 1467293 h 2573079"/>
              <a:gd name="connsiteX69" fmla="*/ 3419060 w 8039129"/>
              <a:gd name="connsiteY69" fmla="*/ 1499191 h 2573079"/>
              <a:gd name="connsiteX70" fmla="*/ 3567916 w 8039129"/>
              <a:gd name="connsiteY70" fmla="*/ 1499191 h 2573079"/>
              <a:gd name="connsiteX71" fmla="*/ 3663609 w 8039129"/>
              <a:gd name="connsiteY71" fmla="*/ 1477926 h 2573079"/>
              <a:gd name="connsiteX72" fmla="*/ 3684874 w 8039129"/>
              <a:gd name="connsiteY72" fmla="*/ 1403498 h 2573079"/>
              <a:gd name="connsiteX73" fmla="*/ 3674242 w 8039129"/>
              <a:gd name="connsiteY73" fmla="*/ 1329070 h 2573079"/>
              <a:gd name="connsiteX74" fmla="*/ 3599814 w 8039129"/>
              <a:gd name="connsiteY74" fmla="*/ 1275907 h 2573079"/>
              <a:gd name="connsiteX75" fmla="*/ 3429693 w 8039129"/>
              <a:gd name="connsiteY75" fmla="*/ 1222745 h 2573079"/>
              <a:gd name="connsiteX76" fmla="*/ 3334000 w 8039129"/>
              <a:gd name="connsiteY76" fmla="*/ 1158949 h 2573079"/>
              <a:gd name="connsiteX77" fmla="*/ 3450958 w 8039129"/>
              <a:gd name="connsiteY77" fmla="*/ 1105786 h 2573079"/>
              <a:gd name="connsiteX78" fmla="*/ 3578549 w 8039129"/>
              <a:gd name="connsiteY78" fmla="*/ 1063256 h 2573079"/>
              <a:gd name="connsiteX79" fmla="*/ 3674242 w 8039129"/>
              <a:gd name="connsiteY79" fmla="*/ 978196 h 2573079"/>
              <a:gd name="connsiteX80" fmla="*/ 3854995 w 8039129"/>
              <a:gd name="connsiteY80" fmla="*/ 935665 h 2573079"/>
              <a:gd name="connsiteX81" fmla="*/ 3971954 w 8039129"/>
              <a:gd name="connsiteY81" fmla="*/ 946298 h 2573079"/>
              <a:gd name="connsiteX82" fmla="*/ 4099544 w 8039129"/>
              <a:gd name="connsiteY82" fmla="*/ 946298 h 2573079"/>
              <a:gd name="connsiteX83" fmla="*/ 4205870 w 8039129"/>
              <a:gd name="connsiteY83" fmla="*/ 850605 h 2573079"/>
              <a:gd name="connsiteX84" fmla="*/ 4375991 w 8039129"/>
              <a:gd name="connsiteY84" fmla="*/ 818707 h 2573079"/>
              <a:gd name="connsiteX85" fmla="*/ 4514214 w 8039129"/>
              <a:gd name="connsiteY85" fmla="*/ 829340 h 2573079"/>
              <a:gd name="connsiteX86" fmla="*/ 4567377 w 8039129"/>
              <a:gd name="connsiteY86" fmla="*/ 871870 h 2573079"/>
              <a:gd name="connsiteX87" fmla="*/ 4546112 w 8039129"/>
              <a:gd name="connsiteY87" fmla="*/ 956931 h 2573079"/>
              <a:gd name="connsiteX88" fmla="*/ 4641805 w 8039129"/>
              <a:gd name="connsiteY88" fmla="*/ 1020726 h 2573079"/>
              <a:gd name="connsiteX89" fmla="*/ 4875721 w 8039129"/>
              <a:gd name="connsiteY89" fmla="*/ 1084521 h 2573079"/>
              <a:gd name="connsiteX90" fmla="*/ 5024577 w 8039129"/>
              <a:gd name="connsiteY90" fmla="*/ 1137684 h 2573079"/>
              <a:gd name="connsiteX91" fmla="*/ 5130902 w 8039129"/>
              <a:gd name="connsiteY91" fmla="*/ 1190847 h 2573079"/>
              <a:gd name="connsiteX92" fmla="*/ 5120270 w 8039129"/>
              <a:gd name="connsiteY92" fmla="*/ 1297172 h 2573079"/>
              <a:gd name="connsiteX93" fmla="*/ 5120270 w 8039129"/>
              <a:gd name="connsiteY93" fmla="*/ 1360968 h 2573079"/>
              <a:gd name="connsiteX94" fmla="*/ 5205330 w 8039129"/>
              <a:gd name="connsiteY94" fmla="*/ 1414131 h 2573079"/>
              <a:gd name="connsiteX95" fmla="*/ 5375451 w 8039129"/>
              <a:gd name="connsiteY95" fmla="*/ 1488558 h 2573079"/>
              <a:gd name="connsiteX96" fmla="*/ 5545572 w 8039129"/>
              <a:gd name="connsiteY96" fmla="*/ 1499191 h 2573079"/>
              <a:gd name="connsiteX97" fmla="*/ 5705060 w 8039129"/>
              <a:gd name="connsiteY97" fmla="*/ 1509824 h 2573079"/>
              <a:gd name="connsiteX98" fmla="*/ 5832651 w 8039129"/>
              <a:gd name="connsiteY98" fmla="*/ 1509824 h 2573079"/>
              <a:gd name="connsiteX99" fmla="*/ 5970874 w 8039129"/>
              <a:gd name="connsiteY99" fmla="*/ 1509824 h 2573079"/>
              <a:gd name="connsiteX100" fmla="*/ 6109098 w 8039129"/>
              <a:gd name="connsiteY100" fmla="*/ 1531089 h 2573079"/>
              <a:gd name="connsiteX101" fmla="*/ 6226056 w 8039129"/>
              <a:gd name="connsiteY101" fmla="*/ 1541721 h 2573079"/>
              <a:gd name="connsiteX102" fmla="*/ 6332381 w 8039129"/>
              <a:gd name="connsiteY102" fmla="*/ 1562986 h 2573079"/>
              <a:gd name="connsiteX103" fmla="*/ 6428074 w 8039129"/>
              <a:gd name="connsiteY103" fmla="*/ 1584252 h 2573079"/>
              <a:gd name="connsiteX104" fmla="*/ 6502502 w 8039129"/>
              <a:gd name="connsiteY104" fmla="*/ 1637414 h 2573079"/>
              <a:gd name="connsiteX105" fmla="*/ 6502502 w 8039129"/>
              <a:gd name="connsiteY105" fmla="*/ 1754372 h 2573079"/>
              <a:gd name="connsiteX106" fmla="*/ 6566205 w 8039129"/>
              <a:gd name="connsiteY106" fmla="*/ 1911272 h 2573079"/>
              <a:gd name="connsiteX107" fmla="*/ 6725786 w 8039129"/>
              <a:gd name="connsiteY107" fmla="*/ 2009554 h 2573079"/>
              <a:gd name="connsiteX108" fmla="*/ 6864009 w 8039129"/>
              <a:gd name="connsiteY108" fmla="*/ 2041452 h 2573079"/>
              <a:gd name="connsiteX109" fmla="*/ 7129823 w 8039129"/>
              <a:gd name="connsiteY109" fmla="*/ 2083982 h 2573079"/>
              <a:gd name="connsiteX110" fmla="*/ 7318620 w 8039129"/>
              <a:gd name="connsiteY110" fmla="*/ 2062809 h 2573079"/>
              <a:gd name="connsiteX111" fmla="*/ 7533860 w 8039129"/>
              <a:gd name="connsiteY111" fmla="*/ 2062809 h 2573079"/>
              <a:gd name="connsiteX112" fmla="*/ 7775820 w 8039129"/>
              <a:gd name="connsiteY112" fmla="*/ 1948440 h 2573079"/>
              <a:gd name="connsiteX113" fmla="*/ 7900822 w 8039129"/>
              <a:gd name="connsiteY113" fmla="*/ 1863471 h 2573079"/>
              <a:gd name="connsiteX114" fmla="*/ 8028413 w 8039129"/>
              <a:gd name="connsiteY114" fmla="*/ 1765005 h 2573079"/>
              <a:gd name="connsiteX115" fmla="*/ 8030711 w 8039129"/>
              <a:gd name="connsiteY115" fmla="*/ 1587131 h 2573079"/>
              <a:gd name="connsiteX116" fmla="*/ 8039129 w 8039129"/>
              <a:gd name="connsiteY116" fmla="*/ 1448908 h 2573079"/>
              <a:gd name="connsiteX117" fmla="*/ 7902013 w 8039129"/>
              <a:gd name="connsiteY117" fmla="*/ 1265275 h 2573079"/>
              <a:gd name="connsiteX118" fmla="*/ 7927265 w 8039129"/>
              <a:gd name="connsiteY118" fmla="*/ 1084521 h 2573079"/>
              <a:gd name="connsiteX119" fmla="*/ 7852837 w 8039129"/>
              <a:gd name="connsiteY119" fmla="*/ 925033 h 2573079"/>
              <a:gd name="connsiteX120" fmla="*/ 7788377 w 8039129"/>
              <a:gd name="connsiteY120" fmla="*/ 853485 h 2573079"/>
              <a:gd name="connsiteX121" fmla="*/ 7746955 w 8039129"/>
              <a:gd name="connsiteY121" fmla="*/ 776842 h 2573079"/>
              <a:gd name="connsiteX122" fmla="*/ 7835559 w 8039129"/>
              <a:gd name="connsiteY122" fmla="*/ 674946 h 2573079"/>
              <a:gd name="connsiteX123" fmla="*/ 7703981 w 8039129"/>
              <a:gd name="connsiteY123" fmla="*/ 499731 h 2573079"/>
              <a:gd name="connsiteX124" fmla="*/ 7640186 w 8039129"/>
              <a:gd name="connsiteY124" fmla="*/ 425303 h 2573079"/>
              <a:gd name="connsiteX125" fmla="*/ 7587023 w 8039129"/>
              <a:gd name="connsiteY125" fmla="*/ 297712 h 2573079"/>
              <a:gd name="connsiteX126" fmla="*/ 7555126 w 8039129"/>
              <a:gd name="connsiteY126" fmla="*/ 191386 h 2573079"/>
              <a:gd name="connsiteX127" fmla="*/ 7555126 w 8039129"/>
              <a:gd name="connsiteY127" fmla="*/ 191386 h 2573079"/>
              <a:gd name="connsiteX128" fmla="*/ 7406270 w 8039129"/>
              <a:gd name="connsiteY128" fmla="*/ 116958 h 2573079"/>
              <a:gd name="connsiteX129" fmla="*/ 7353107 w 8039129"/>
              <a:gd name="connsiteY129" fmla="*/ 116958 h 2573079"/>
              <a:gd name="connsiteX0" fmla="*/ 7172354 w 8039129"/>
              <a:gd name="connsiteY0" fmla="*/ 0 h 2573079"/>
              <a:gd name="connsiteX1" fmla="*/ 7321209 w 8039129"/>
              <a:gd name="connsiteY1" fmla="*/ 148856 h 2573079"/>
              <a:gd name="connsiteX2" fmla="*/ 7381684 w 8039129"/>
              <a:gd name="connsiteY2" fmla="*/ 336255 h 2573079"/>
              <a:gd name="connsiteX3" fmla="*/ 7475160 w 8039129"/>
              <a:gd name="connsiteY3" fmla="*/ 517673 h 2573079"/>
              <a:gd name="connsiteX4" fmla="*/ 7475160 w 8039129"/>
              <a:gd name="connsiteY4" fmla="*/ 645264 h 2573079"/>
              <a:gd name="connsiteX5" fmla="*/ 7373265 w 8039129"/>
              <a:gd name="connsiteY5" fmla="*/ 794120 h 2573079"/>
              <a:gd name="connsiteX6" fmla="*/ 7363740 w 8039129"/>
              <a:gd name="connsiteY6" fmla="*/ 946298 h 2573079"/>
              <a:gd name="connsiteX7" fmla="*/ 7353107 w 8039129"/>
              <a:gd name="connsiteY7" fmla="*/ 1095154 h 2573079"/>
              <a:gd name="connsiteX8" fmla="*/ 7363740 w 8039129"/>
              <a:gd name="connsiteY8" fmla="*/ 1190847 h 2573079"/>
              <a:gd name="connsiteX9" fmla="*/ 7451680 w 8039129"/>
              <a:gd name="connsiteY9" fmla="*/ 1371600 h 2573079"/>
              <a:gd name="connsiteX10" fmla="*/ 7432630 w 8039129"/>
              <a:gd name="connsiteY10" fmla="*/ 1579821 h 2573079"/>
              <a:gd name="connsiteX11" fmla="*/ 7278679 w 8039129"/>
              <a:gd name="connsiteY11" fmla="*/ 1679502 h 2573079"/>
              <a:gd name="connsiteX12" fmla="*/ 7013973 w 8039129"/>
              <a:gd name="connsiteY12" fmla="*/ 1654249 h 2573079"/>
              <a:gd name="connsiteX13" fmla="*/ 6789581 w 8039129"/>
              <a:gd name="connsiteY13" fmla="*/ 1562986 h 2573079"/>
              <a:gd name="connsiteX14" fmla="*/ 6459972 w 8039129"/>
              <a:gd name="connsiteY14" fmla="*/ 1446028 h 2573079"/>
              <a:gd name="connsiteX15" fmla="*/ 6130363 w 8039129"/>
              <a:gd name="connsiteY15" fmla="*/ 1371600 h 2573079"/>
              <a:gd name="connsiteX16" fmla="*/ 5960242 w 8039129"/>
              <a:gd name="connsiteY16" fmla="*/ 1339703 h 2573079"/>
              <a:gd name="connsiteX17" fmla="*/ 5566837 w 8039129"/>
              <a:gd name="connsiteY17" fmla="*/ 1371600 h 2573079"/>
              <a:gd name="connsiteX18" fmla="*/ 5417981 w 8039129"/>
              <a:gd name="connsiteY18" fmla="*/ 1371600 h 2573079"/>
              <a:gd name="connsiteX19" fmla="*/ 5322288 w 8039129"/>
              <a:gd name="connsiteY19" fmla="*/ 1339703 h 2573079"/>
              <a:gd name="connsiteX20" fmla="*/ 5290391 w 8039129"/>
              <a:gd name="connsiteY20" fmla="*/ 1297172 h 2573079"/>
              <a:gd name="connsiteX21" fmla="*/ 5279758 w 8039129"/>
              <a:gd name="connsiteY21" fmla="*/ 1105786 h 2573079"/>
              <a:gd name="connsiteX22" fmla="*/ 5141535 w 8039129"/>
              <a:gd name="connsiteY22" fmla="*/ 1084521 h 2573079"/>
              <a:gd name="connsiteX23" fmla="*/ 4971414 w 8039129"/>
              <a:gd name="connsiteY23" fmla="*/ 1041991 h 2573079"/>
              <a:gd name="connsiteX24" fmla="*/ 4854456 w 8039129"/>
              <a:gd name="connsiteY24" fmla="*/ 1010093 h 2573079"/>
              <a:gd name="connsiteX25" fmla="*/ 4705600 w 8039129"/>
              <a:gd name="connsiteY25" fmla="*/ 967563 h 2573079"/>
              <a:gd name="connsiteX26" fmla="*/ 4694967 w 8039129"/>
              <a:gd name="connsiteY26" fmla="*/ 925033 h 2573079"/>
              <a:gd name="connsiteX27" fmla="*/ 4652437 w 8039129"/>
              <a:gd name="connsiteY27" fmla="*/ 839972 h 2573079"/>
              <a:gd name="connsiteX28" fmla="*/ 4439786 w 8039129"/>
              <a:gd name="connsiteY28" fmla="*/ 786810 h 2573079"/>
              <a:gd name="connsiteX29" fmla="*/ 4301563 w 8039129"/>
              <a:gd name="connsiteY29" fmla="*/ 744279 h 2573079"/>
              <a:gd name="connsiteX30" fmla="*/ 4205870 w 8039129"/>
              <a:gd name="connsiteY30" fmla="*/ 754912 h 2573079"/>
              <a:gd name="connsiteX31" fmla="*/ 4120809 w 8039129"/>
              <a:gd name="connsiteY31" fmla="*/ 808075 h 2573079"/>
              <a:gd name="connsiteX32" fmla="*/ 4088912 w 8039129"/>
              <a:gd name="connsiteY32" fmla="*/ 861238 h 2573079"/>
              <a:gd name="connsiteX33" fmla="*/ 3982586 w 8039129"/>
              <a:gd name="connsiteY33" fmla="*/ 882503 h 2573079"/>
              <a:gd name="connsiteX34" fmla="*/ 3684874 w 8039129"/>
              <a:gd name="connsiteY34" fmla="*/ 861238 h 2573079"/>
              <a:gd name="connsiteX35" fmla="*/ 3493488 w 8039129"/>
              <a:gd name="connsiteY35" fmla="*/ 935665 h 2573079"/>
              <a:gd name="connsiteX36" fmla="*/ 3312735 w 8039129"/>
              <a:gd name="connsiteY36" fmla="*/ 1063256 h 2573079"/>
              <a:gd name="connsiteX37" fmla="*/ 3227674 w 8039129"/>
              <a:gd name="connsiteY37" fmla="*/ 1137684 h 2573079"/>
              <a:gd name="connsiteX38" fmla="*/ 3419060 w 8039129"/>
              <a:gd name="connsiteY38" fmla="*/ 1286540 h 2573079"/>
              <a:gd name="connsiteX39" fmla="*/ 3525386 w 8039129"/>
              <a:gd name="connsiteY39" fmla="*/ 1360968 h 2573079"/>
              <a:gd name="connsiteX40" fmla="*/ 3525386 w 8039129"/>
              <a:gd name="connsiteY40" fmla="*/ 1360968 h 2573079"/>
              <a:gd name="connsiteX41" fmla="*/ 3231957 w 8039129"/>
              <a:gd name="connsiteY41" fmla="*/ 1369681 h 2573079"/>
              <a:gd name="connsiteX42" fmla="*/ 3031858 w 8039129"/>
              <a:gd name="connsiteY42" fmla="*/ 1312531 h 2573079"/>
              <a:gd name="connsiteX43" fmla="*/ 2821570 w 8039129"/>
              <a:gd name="connsiteY43" fmla="*/ 1248588 h 2573079"/>
              <a:gd name="connsiteX44" fmla="*/ 2674929 w 8039129"/>
              <a:gd name="connsiteY44" fmla="*/ 1282405 h 2573079"/>
              <a:gd name="connsiteX45" fmla="*/ 2564469 w 8039129"/>
              <a:gd name="connsiteY45" fmla="*/ 1337635 h 2573079"/>
              <a:gd name="connsiteX46" fmla="*/ 2419600 w 8039129"/>
              <a:gd name="connsiteY46" fmla="*/ 1477926 h 2573079"/>
              <a:gd name="connsiteX47" fmla="*/ 2217581 w 8039129"/>
              <a:gd name="connsiteY47" fmla="*/ 1573619 h 2573079"/>
              <a:gd name="connsiteX48" fmla="*/ 1909237 w 8039129"/>
              <a:gd name="connsiteY48" fmla="*/ 1658679 h 2573079"/>
              <a:gd name="connsiteX49" fmla="*/ 1622158 w 8039129"/>
              <a:gd name="connsiteY49" fmla="*/ 1679945 h 2573079"/>
              <a:gd name="connsiteX50" fmla="*/ 1441405 w 8039129"/>
              <a:gd name="connsiteY50" fmla="*/ 1743740 h 2573079"/>
              <a:gd name="connsiteX51" fmla="*/ 1218121 w 8039129"/>
              <a:gd name="connsiteY51" fmla="*/ 1754372 h 2573079"/>
              <a:gd name="connsiteX52" fmla="*/ 1133060 w 8039129"/>
              <a:gd name="connsiteY52" fmla="*/ 1786270 h 2573079"/>
              <a:gd name="connsiteX53" fmla="*/ 37907 w 8039129"/>
              <a:gd name="connsiteY53" fmla="*/ 1275908 h 2573079"/>
              <a:gd name="connsiteX54" fmla="*/ 484474 w 8039129"/>
              <a:gd name="connsiteY54" fmla="*/ 2573079 h 2573079"/>
              <a:gd name="connsiteX55" fmla="*/ 1590260 w 8039129"/>
              <a:gd name="connsiteY55" fmla="*/ 2286000 h 2573079"/>
              <a:gd name="connsiteX56" fmla="*/ 2111256 w 8039129"/>
              <a:gd name="connsiteY56" fmla="*/ 2307265 h 2573079"/>
              <a:gd name="connsiteX57" fmla="*/ 2260112 w 8039129"/>
              <a:gd name="connsiteY57" fmla="*/ 2137145 h 2573079"/>
              <a:gd name="connsiteX58" fmla="*/ 2472763 w 8039129"/>
              <a:gd name="connsiteY58" fmla="*/ 1850065 h 2573079"/>
              <a:gd name="connsiteX59" fmla="*/ 2494028 w 8039129"/>
              <a:gd name="connsiteY59" fmla="*/ 1807535 h 2573079"/>
              <a:gd name="connsiteX60" fmla="*/ 2600354 w 8039129"/>
              <a:gd name="connsiteY60" fmla="*/ 1733107 h 2573079"/>
              <a:gd name="connsiteX61" fmla="*/ 2685414 w 8039129"/>
              <a:gd name="connsiteY61" fmla="*/ 1690577 h 2573079"/>
              <a:gd name="connsiteX62" fmla="*/ 2632251 w 8039129"/>
              <a:gd name="connsiteY62" fmla="*/ 1584252 h 2573079"/>
              <a:gd name="connsiteX63" fmla="*/ 2693831 w 8039129"/>
              <a:gd name="connsiteY63" fmla="*/ 1543493 h 2573079"/>
              <a:gd name="connsiteX64" fmla="*/ 2759841 w 8039129"/>
              <a:gd name="connsiteY64" fmla="*/ 1467293 h 2573079"/>
              <a:gd name="connsiteX65" fmla="*/ 2770474 w 8039129"/>
              <a:gd name="connsiteY65" fmla="*/ 1460353 h 2573079"/>
              <a:gd name="connsiteX66" fmla="*/ 2936460 w 8039129"/>
              <a:gd name="connsiteY66" fmla="*/ 1390503 h 2573079"/>
              <a:gd name="connsiteX67" fmla="*/ 3131981 w 8039129"/>
              <a:gd name="connsiteY67" fmla="*/ 1435396 h 2573079"/>
              <a:gd name="connsiteX68" fmla="*/ 3280837 w 8039129"/>
              <a:gd name="connsiteY68" fmla="*/ 1467293 h 2573079"/>
              <a:gd name="connsiteX69" fmla="*/ 3419060 w 8039129"/>
              <a:gd name="connsiteY69" fmla="*/ 1499191 h 2573079"/>
              <a:gd name="connsiteX70" fmla="*/ 3567916 w 8039129"/>
              <a:gd name="connsiteY70" fmla="*/ 1499191 h 2573079"/>
              <a:gd name="connsiteX71" fmla="*/ 3663609 w 8039129"/>
              <a:gd name="connsiteY71" fmla="*/ 1477926 h 2573079"/>
              <a:gd name="connsiteX72" fmla="*/ 3684874 w 8039129"/>
              <a:gd name="connsiteY72" fmla="*/ 1403498 h 2573079"/>
              <a:gd name="connsiteX73" fmla="*/ 3674242 w 8039129"/>
              <a:gd name="connsiteY73" fmla="*/ 1329070 h 2573079"/>
              <a:gd name="connsiteX74" fmla="*/ 3599814 w 8039129"/>
              <a:gd name="connsiteY74" fmla="*/ 1275907 h 2573079"/>
              <a:gd name="connsiteX75" fmla="*/ 3429693 w 8039129"/>
              <a:gd name="connsiteY75" fmla="*/ 1222745 h 2573079"/>
              <a:gd name="connsiteX76" fmla="*/ 3334000 w 8039129"/>
              <a:gd name="connsiteY76" fmla="*/ 1158949 h 2573079"/>
              <a:gd name="connsiteX77" fmla="*/ 3450958 w 8039129"/>
              <a:gd name="connsiteY77" fmla="*/ 1105786 h 2573079"/>
              <a:gd name="connsiteX78" fmla="*/ 3578549 w 8039129"/>
              <a:gd name="connsiteY78" fmla="*/ 1063256 h 2573079"/>
              <a:gd name="connsiteX79" fmla="*/ 3674242 w 8039129"/>
              <a:gd name="connsiteY79" fmla="*/ 978196 h 2573079"/>
              <a:gd name="connsiteX80" fmla="*/ 3854995 w 8039129"/>
              <a:gd name="connsiteY80" fmla="*/ 935665 h 2573079"/>
              <a:gd name="connsiteX81" fmla="*/ 3971954 w 8039129"/>
              <a:gd name="connsiteY81" fmla="*/ 946298 h 2573079"/>
              <a:gd name="connsiteX82" fmla="*/ 4099544 w 8039129"/>
              <a:gd name="connsiteY82" fmla="*/ 946298 h 2573079"/>
              <a:gd name="connsiteX83" fmla="*/ 4205870 w 8039129"/>
              <a:gd name="connsiteY83" fmla="*/ 850605 h 2573079"/>
              <a:gd name="connsiteX84" fmla="*/ 4375991 w 8039129"/>
              <a:gd name="connsiteY84" fmla="*/ 818707 h 2573079"/>
              <a:gd name="connsiteX85" fmla="*/ 4514214 w 8039129"/>
              <a:gd name="connsiteY85" fmla="*/ 829340 h 2573079"/>
              <a:gd name="connsiteX86" fmla="*/ 4567377 w 8039129"/>
              <a:gd name="connsiteY86" fmla="*/ 871870 h 2573079"/>
              <a:gd name="connsiteX87" fmla="*/ 4546112 w 8039129"/>
              <a:gd name="connsiteY87" fmla="*/ 956931 h 2573079"/>
              <a:gd name="connsiteX88" fmla="*/ 4641805 w 8039129"/>
              <a:gd name="connsiteY88" fmla="*/ 1020726 h 2573079"/>
              <a:gd name="connsiteX89" fmla="*/ 4875721 w 8039129"/>
              <a:gd name="connsiteY89" fmla="*/ 1084521 h 2573079"/>
              <a:gd name="connsiteX90" fmla="*/ 5024577 w 8039129"/>
              <a:gd name="connsiteY90" fmla="*/ 1137684 h 2573079"/>
              <a:gd name="connsiteX91" fmla="*/ 5130902 w 8039129"/>
              <a:gd name="connsiteY91" fmla="*/ 1190847 h 2573079"/>
              <a:gd name="connsiteX92" fmla="*/ 5120270 w 8039129"/>
              <a:gd name="connsiteY92" fmla="*/ 1297172 h 2573079"/>
              <a:gd name="connsiteX93" fmla="*/ 5120270 w 8039129"/>
              <a:gd name="connsiteY93" fmla="*/ 1360968 h 2573079"/>
              <a:gd name="connsiteX94" fmla="*/ 5205330 w 8039129"/>
              <a:gd name="connsiteY94" fmla="*/ 1414131 h 2573079"/>
              <a:gd name="connsiteX95" fmla="*/ 5375451 w 8039129"/>
              <a:gd name="connsiteY95" fmla="*/ 1488558 h 2573079"/>
              <a:gd name="connsiteX96" fmla="*/ 5545572 w 8039129"/>
              <a:gd name="connsiteY96" fmla="*/ 1499191 h 2573079"/>
              <a:gd name="connsiteX97" fmla="*/ 5705060 w 8039129"/>
              <a:gd name="connsiteY97" fmla="*/ 1509824 h 2573079"/>
              <a:gd name="connsiteX98" fmla="*/ 5832651 w 8039129"/>
              <a:gd name="connsiteY98" fmla="*/ 1509824 h 2573079"/>
              <a:gd name="connsiteX99" fmla="*/ 5970874 w 8039129"/>
              <a:gd name="connsiteY99" fmla="*/ 1509824 h 2573079"/>
              <a:gd name="connsiteX100" fmla="*/ 6109098 w 8039129"/>
              <a:gd name="connsiteY100" fmla="*/ 1531089 h 2573079"/>
              <a:gd name="connsiteX101" fmla="*/ 6226056 w 8039129"/>
              <a:gd name="connsiteY101" fmla="*/ 1541721 h 2573079"/>
              <a:gd name="connsiteX102" fmla="*/ 6332381 w 8039129"/>
              <a:gd name="connsiteY102" fmla="*/ 1562986 h 2573079"/>
              <a:gd name="connsiteX103" fmla="*/ 6428074 w 8039129"/>
              <a:gd name="connsiteY103" fmla="*/ 1584252 h 2573079"/>
              <a:gd name="connsiteX104" fmla="*/ 6502502 w 8039129"/>
              <a:gd name="connsiteY104" fmla="*/ 1637414 h 2573079"/>
              <a:gd name="connsiteX105" fmla="*/ 6502502 w 8039129"/>
              <a:gd name="connsiteY105" fmla="*/ 1754372 h 2573079"/>
              <a:gd name="connsiteX106" fmla="*/ 6566205 w 8039129"/>
              <a:gd name="connsiteY106" fmla="*/ 1911272 h 2573079"/>
              <a:gd name="connsiteX107" fmla="*/ 6725786 w 8039129"/>
              <a:gd name="connsiteY107" fmla="*/ 2009554 h 2573079"/>
              <a:gd name="connsiteX108" fmla="*/ 6864009 w 8039129"/>
              <a:gd name="connsiteY108" fmla="*/ 2041452 h 2573079"/>
              <a:gd name="connsiteX109" fmla="*/ 7129823 w 8039129"/>
              <a:gd name="connsiteY109" fmla="*/ 2083982 h 2573079"/>
              <a:gd name="connsiteX110" fmla="*/ 7318620 w 8039129"/>
              <a:gd name="connsiteY110" fmla="*/ 2062809 h 2573079"/>
              <a:gd name="connsiteX111" fmla="*/ 7533860 w 8039129"/>
              <a:gd name="connsiteY111" fmla="*/ 2062809 h 2573079"/>
              <a:gd name="connsiteX112" fmla="*/ 7775820 w 8039129"/>
              <a:gd name="connsiteY112" fmla="*/ 1948440 h 2573079"/>
              <a:gd name="connsiteX113" fmla="*/ 7916725 w 8039129"/>
              <a:gd name="connsiteY113" fmla="*/ 1903227 h 2573079"/>
              <a:gd name="connsiteX114" fmla="*/ 8028413 w 8039129"/>
              <a:gd name="connsiteY114" fmla="*/ 1765005 h 2573079"/>
              <a:gd name="connsiteX115" fmla="*/ 8030711 w 8039129"/>
              <a:gd name="connsiteY115" fmla="*/ 1587131 h 2573079"/>
              <a:gd name="connsiteX116" fmla="*/ 8039129 w 8039129"/>
              <a:gd name="connsiteY116" fmla="*/ 1448908 h 2573079"/>
              <a:gd name="connsiteX117" fmla="*/ 7902013 w 8039129"/>
              <a:gd name="connsiteY117" fmla="*/ 1265275 h 2573079"/>
              <a:gd name="connsiteX118" fmla="*/ 7927265 w 8039129"/>
              <a:gd name="connsiteY118" fmla="*/ 1084521 h 2573079"/>
              <a:gd name="connsiteX119" fmla="*/ 7852837 w 8039129"/>
              <a:gd name="connsiteY119" fmla="*/ 925033 h 2573079"/>
              <a:gd name="connsiteX120" fmla="*/ 7788377 w 8039129"/>
              <a:gd name="connsiteY120" fmla="*/ 853485 h 2573079"/>
              <a:gd name="connsiteX121" fmla="*/ 7746955 w 8039129"/>
              <a:gd name="connsiteY121" fmla="*/ 776842 h 2573079"/>
              <a:gd name="connsiteX122" fmla="*/ 7835559 w 8039129"/>
              <a:gd name="connsiteY122" fmla="*/ 674946 h 2573079"/>
              <a:gd name="connsiteX123" fmla="*/ 7703981 w 8039129"/>
              <a:gd name="connsiteY123" fmla="*/ 499731 h 2573079"/>
              <a:gd name="connsiteX124" fmla="*/ 7640186 w 8039129"/>
              <a:gd name="connsiteY124" fmla="*/ 425303 h 2573079"/>
              <a:gd name="connsiteX125" fmla="*/ 7587023 w 8039129"/>
              <a:gd name="connsiteY125" fmla="*/ 297712 h 2573079"/>
              <a:gd name="connsiteX126" fmla="*/ 7555126 w 8039129"/>
              <a:gd name="connsiteY126" fmla="*/ 191386 h 2573079"/>
              <a:gd name="connsiteX127" fmla="*/ 7555126 w 8039129"/>
              <a:gd name="connsiteY127" fmla="*/ 191386 h 2573079"/>
              <a:gd name="connsiteX128" fmla="*/ 7406270 w 8039129"/>
              <a:gd name="connsiteY128" fmla="*/ 116958 h 2573079"/>
              <a:gd name="connsiteX129" fmla="*/ 7353107 w 8039129"/>
              <a:gd name="connsiteY129" fmla="*/ 116958 h 2573079"/>
              <a:gd name="connsiteX0" fmla="*/ 7172354 w 8039129"/>
              <a:gd name="connsiteY0" fmla="*/ 0 h 2573079"/>
              <a:gd name="connsiteX1" fmla="*/ 7321209 w 8039129"/>
              <a:gd name="connsiteY1" fmla="*/ 148856 h 2573079"/>
              <a:gd name="connsiteX2" fmla="*/ 7381684 w 8039129"/>
              <a:gd name="connsiteY2" fmla="*/ 336255 h 2573079"/>
              <a:gd name="connsiteX3" fmla="*/ 7475160 w 8039129"/>
              <a:gd name="connsiteY3" fmla="*/ 517673 h 2573079"/>
              <a:gd name="connsiteX4" fmla="*/ 7475160 w 8039129"/>
              <a:gd name="connsiteY4" fmla="*/ 645264 h 2573079"/>
              <a:gd name="connsiteX5" fmla="*/ 7373265 w 8039129"/>
              <a:gd name="connsiteY5" fmla="*/ 794120 h 2573079"/>
              <a:gd name="connsiteX6" fmla="*/ 7363740 w 8039129"/>
              <a:gd name="connsiteY6" fmla="*/ 946298 h 2573079"/>
              <a:gd name="connsiteX7" fmla="*/ 7353107 w 8039129"/>
              <a:gd name="connsiteY7" fmla="*/ 1095154 h 2573079"/>
              <a:gd name="connsiteX8" fmla="*/ 7363740 w 8039129"/>
              <a:gd name="connsiteY8" fmla="*/ 1190847 h 2573079"/>
              <a:gd name="connsiteX9" fmla="*/ 7451680 w 8039129"/>
              <a:gd name="connsiteY9" fmla="*/ 1371600 h 2573079"/>
              <a:gd name="connsiteX10" fmla="*/ 7432630 w 8039129"/>
              <a:gd name="connsiteY10" fmla="*/ 1579821 h 2573079"/>
              <a:gd name="connsiteX11" fmla="*/ 7278679 w 8039129"/>
              <a:gd name="connsiteY11" fmla="*/ 1679502 h 2573079"/>
              <a:gd name="connsiteX12" fmla="*/ 7013973 w 8039129"/>
              <a:gd name="connsiteY12" fmla="*/ 1654249 h 2573079"/>
              <a:gd name="connsiteX13" fmla="*/ 6789581 w 8039129"/>
              <a:gd name="connsiteY13" fmla="*/ 1562986 h 2573079"/>
              <a:gd name="connsiteX14" fmla="*/ 6459972 w 8039129"/>
              <a:gd name="connsiteY14" fmla="*/ 1446028 h 2573079"/>
              <a:gd name="connsiteX15" fmla="*/ 6130363 w 8039129"/>
              <a:gd name="connsiteY15" fmla="*/ 1371600 h 2573079"/>
              <a:gd name="connsiteX16" fmla="*/ 5960242 w 8039129"/>
              <a:gd name="connsiteY16" fmla="*/ 1339703 h 2573079"/>
              <a:gd name="connsiteX17" fmla="*/ 5566837 w 8039129"/>
              <a:gd name="connsiteY17" fmla="*/ 1371600 h 2573079"/>
              <a:gd name="connsiteX18" fmla="*/ 5417981 w 8039129"/>
              <a:gd name="connsiteY18" fmla="*/ 1371600 h 2573079"/>
              <a:gd name="connsiteX19" fmla="*/ 5322288 w 8039129"/>
              <a:gd name="connsiteY19" fmla="*/ 1339703 h 2573079"/>
              <a:gd name="connsiteX20" fmla="*/ 5290391 w 8039129"/>
              <a:gd name="connsiteY20" fmla="*/ 1297172 h 2573079"/>
              <a:gd name="connsiteX21" fmla="*/ 5279758 w 8039129"/>
              <a:gd name="connsiteY21" fmla="*/ 1105786 h 2573079"/>
              <a:gd name="connsiteX22" fmla="*/ 5141535 w 8039129"/>
              <a:gd name="connsiteY22" fmla="*/ 1084521 h 2573079"/>
              <a:gd name="connsiteX23" fmla="*/ 4971414 w 8039129"/>
              <a:gd name="connsiteY23" fmla="*/ 1041991 h 2573079"/>
              <a:gd name="connsiteX24" fmla="*/ 4854456 w 8039129"/>
              <a:gd name="connsiteY24" fmla="*/ 1010093 h 2573079"/>
              <a:gd name="connsiteX25" fmla="*/ 4705600 w 8039129"/>
              <a:gd name="connsiteY25" fmla="*/ 967563 h 2573079"/>
              <a:gd name="connsiteX26" fmla="*/ 4694967 w 8039129"/>
              <a:gd name="connsiteY26" fmla="*/ 925033 h 2573079"/>
              <a:gd name="connsiteX27" fmla="*/ 4652437 w 8039129"/>
              <a:gd name="connsiteY27" fmla="*/ 839972 h 2573079"/>
              <a:gd name="connsiteX28" fmla="*/ 4439786 w 8039129"/>
              <a:gd name="connsiteY28" fmla="*/ 786810 h 2573079"/>
              <a:gd name="connsiteX29" fmla="*/ 4301563 w 8039129"/>
              <a:gd name="connsiteY29" fmla="*/ 744279 h 2573079"/>
              <a:gd name="connsiteX30" fmla="*/ 4205870 w 8039129"/>
              <a:gd name="connsiteY30" fmla="*/ 754912 h 2573079"/>
              <a:gd name="connsiteX31" fmla="*/ 4120809 w 8039129"/>
              <a:gd name="connsiteY31" fmla="*/ 808075 h 2573079"/>
              <a:gd name="connsiteX32" fmla="*/ 4088912 w 8039129"/>
              <a:gd name="connsiteY32" fmla="*/ 861238 h 2573079"/>
              <a:gd name="connsiteX33" fmla="*/ 3982586 w 8039129"/>
              <a:gd name="connsiteY33" fmla="*/ 882503 h 2573079"/>
              <a:gd name="connsiteX34" fmla="*/ 3684874 w 8039129"/>
              <a:gd name="connsiteY34" fmla="*/ 861238 h 2573079"/>
              <a:gd name="connsiteX35" fmla="*/ 3493488 w 8039129"/>
              <a:gd name="connsiteY35" fmla="*/ 935665 h 2573079"/>
              <a:gd name="connsiteX36" fmla="*/ 3312735 w 8039129"/>
              <a:gd name="connsiteY36" fmla="*/ 1063256 h 2573079"/>
              <a:gd name="connsiteX37" fmla="*/ 3227674 w 8039129"/>
              <a:gd name="connsiteY37" fmla="*/ 1137684 h 2573079"/>
              <a:gd name="connsiteX38" fmla="*/ 3419060 w 8039129"/>
              <a:gd name="connsiteY38" fmla="*/ 1286540 h 2573079"/>
              <a:gd name="connsiteX39" fmla="*/ 3525386 w 8039129"/>
              <a:gd name="connsiteY39" fmla="*/ 1360968 h 2573079"/>
              <a:gd name="connsiteX40" fmla="*/ 3525386 w 8039129"/>
              <a:gd name="connsiteY40" fmla="*/ 1360968 h 2573079"/>
              <a:gd name="connsiteX41" fmla="*/ 3231957 w 8039129"/>
              <a:gd name="connsiteY41" fmla="*/ 1369681 h 2573079"/>
              <a:gd name="connsiteX42" fmla="*/ 3031858 w 8039129"/>
              <a:gd name="connsiteY42" fmla="*/ 1312531 h 2573079"/>
              <a:gd name="connsiteX43" fmla="*/ 2821570 w 8039129"/>
              <a:gd name="connsiteY43" fmla="*/ 1248588 h 2573079"/>
              <a:gd name="connsiteX44" fmla="*/ 2674929 w 8039129"/>
              <a:gd name="connsiteY44" fmla="*/ 1282405 h 2573079"/>
              <a:gd name="connsiteX45" fmla="*/ 2564469 w 8039129"/>
              <a:gd name="connsiteY45" fmla="*/ 1337635 h 2573079"/>
              <a:gd name="connsiteX46" fmla="*/ 2419600 w 8039129"/>
              <a:gd name="connsiteY46" fmla="*/ 1477926 h 2573079"/>
              <a:gd name="connsiteX47" fmla="*/ 2217581 w 8039129"/>
              <a:gd name="connsiteY47" fmla="*/ 1573619 h 2573079"/>
              <a:gd name="connsiteX48" fmla="*/ 1909237 w 8039129"/>
              <a:gd name="connsiteY48" fmla="*/ 1658679 h 2573079"/>
              <a:gd name="connsiteX49" fmla="*/ 1622158 w 8039129"/>
              <a:gd name="connsiteY49" fmla="*/ 1679945 h 2573079"/>
              <a:gd name="connsiteX50" fmla="*/ 1441405 w 8039129"/>
              <a:gd name="connsiteY50" fmla="*/ 1743740 h 2573079"/>
              <a:gd name="connsiteX51" fmla="*/ 1218121 w 8039129"/>
              <a:gd name="connsiteY51" fmla="*/ 1754372 h 2573079"/>
              <a:gd name="connsiteX52" fmla="*/ 1133060 w 8039129"/>
              <a:gd name="connsiteY52" fmla="*/ 1786270 h 2573079"/>
              <a:gd name="connsiteX53" fmla="*/ 37907 w 8039129"/>
              <a:gd name="connsiteY53" fmla="*/ 1275908 h 2573079"/>
              <a:gd name="connsiteX54" fmla="*/ 484474 w 8039129"/>
              <a:gd name="connsiteY54" fmla="*/ 2573079 h 2573079"/>
              <a:gd name="connsiteX55" fmla="*/ 1590260 w 8039129"/>
              <a:gd name="connsiteY55" fmla="*/ 2286000 h 2573079"/>
              <a:gd name="connsiteX56" fmla="*/ 2111256 w 8039129"/>
              <a:gd name="connsiteY56" fmla="*/ 2307265 h 2573079"/>
              <a:gd name="connsiteX57" fmla="*/ 2260112 w 8039129"/>
              <a:gd name="connsiteY57" fmla="*/ 2137145 h 2573079"/>
              <a:gd name="connsiteX58" fmla="*/ 2472763 w 8039129"/>
              <a:gd name="connsiteY58" fmla="*/ 1850065 h 2573079"/>
              <a:gd name="connsiteX59" fmla="*/ 2494028 w 8039129"/>
              <a:gd name="connsiteY59" fmla="*/ 1807535 h 2573079"/>
              <a:gd name="connsiteX60" fmla="*/ 2600354 w 8039129"/>
              <a:gd name="connsiteY60" fmla="*/ 1733107 h 2573079"/>
              <a:gd name="connsiteX61" fmla="*/ 2685414 w 8039129"/>
              <a:gd name="connsiteY61" fmla="*/ 1690577 h 2573079"/>
              <a:gd name="connsiteX62" fmla="*/ 2632251 w 8039129"/>
              <a:gd name="connsiteY62" fmla="*/ 1584252 h 2573079"/>
              <a:gd name="connsiteX63" fmla="*/ 2693831 w 8039129"/>
              <a:gd name="connsiteY63" fmla="*/ 1543493 h 2573079"/>
              <a:gd name="connsiteX64" fmla="*/ 2759841 w 8039129"/>
              <a:gd name="connsiteY64" fmla="*/ 1467293 h 2573079"/>
              <a:gd name="connsiteX65" fmla="*/ 2770474 w 8039129"/>
              <a:gd name="connsiteY65" fmla="*/ 1460353 h 2573079"/>
              <a:gd name="connsiteX66" fmla="*/ 2936460 w 8039129"/>
              <a:gd name="connsiteY66" fmla="*/ 1390503 h 2573079"/>
              <a:gd name="connsiteX67" fmla="*/ 3131981 w 8039129"/>
              <a:gd name="connsiteY67" fmla="*/ 1435396 h 2573079"/>
              <a:gd name="connsiteX68" fmla="*/ 3280837 w 8039129"/>
              <a:gd name="connsiteY68" fmla="*/ 1467293 h 2573079"/>
              <a:gd name="connsiteX69" fmla="*/ 3419060 w 8039129"/>
              <a:gd name="connsiteY69" fmla="*/ 1499191 h 2573079"/>
              <a:gd name="connsiteX70" fmla="*/ 3567916 w 8039129"/>
              <a:gd name="connsiteY70" fmla="*/ 1499191 h 2573079"/>
              <a:gd name="connsiteX71" fmla="*/ 3663609 w 8039129"/>
              <a:gd name="connsiteY71" fmla="*/ 1477926 h 2573079"/>
              <a:gd name="connsiteX72" fmla="*/ 3684874 w 8039129"/>
              <a:gd name="connsiteY72" fmla="*/ 1403498 h 2573079"/>
              <a:gd name="connsiteX73" fmla="*/ 3674242 w 8039129"/>
              <a:gd name="connsiteY73" fmla="*/ 1329070 h 2573079"/>
              <a:gd name="connsiteX74" fmla="*/ 3599814 w 8039129"/>
              <a:gd name="connsiteY74" fmla="*/ 1275907 h 2573079"/>
              <a:gd name="connsiteX75" fmla="*/ 3429693 w 8039129"/>
              <a:gd name="connsiteY75" fmla="*/ 1222745 h 2573079"/>
              <a:gd name="connsiteX76" fmla="*/ 3334000 w 8039129"/>
              <a:gd name="connsiteY76" fmla="*/ 1158949 h 2573079"/>
              <a:gd name="connsiteX77" fmla="*/ 3450958 w 8039129"/>
              <a:gd name="connsiteY77" fmla="*/ 1105786 h 2573079"/>
              <a:gd name="connsiteX78" fmla="*/ 3578549 w 8039129"/>
              <a:gd name="connsiteY78" fmla="*/ 1063256 h 2573079"/>
              <a:gd name="connsiteX79" fmla="*/ 3674242 w 8039129"/>
              <a:gd name="connsiteY79" fmla="*/ 978196 h 2573079"/>
              <a:gd name="connsiteX80" fmla="*/ 3854995 w 8039129"/>
              <a:gd name="connsiteY80" fmla="*/ 935665 h 2573079"/>
              <a:gd name="connsiteX81" fmla="*/ 3971954 w 8039129"/>
              <a:gd name="connsiteY81" fmla="*/ 946298 h 2573079"/>
              <a:gd name="connsiteX82" fmla="*/ 4099544 w 8039129"/>
              <a:gd name="connsiteY82" fmla="*/ 946298 h 2573079"/>
              <a:gd name="connsiteX83" fmla="*/ 4205870 w 8039129"/>
              <a:gd name="connsiteY83" fmla="*/ 850605 h 2573079"/>
              <a:gd name="connsiteX84" fmla="*/ 4375991 w 8039129"/>
              <a:gd name="connsiteY84" fmla="*/ 818707 h 2573079"/>
              <a:gd name="connsiteX85" fmla="*/ 4514214 w 8039129"/>
              <a:gd name="connsiteY85" fmla="*/ 829340 h 2573079"/>
              <a:gd name="connsiteX86" fmla="*/ 4567377 w 8039129"/>
              <a:gd name="connsiteY86" fmla="*/ 871870 h 2573079"/>
              <a:gd name="connsiteX87" fmla="*/ 4546112 w 8039129"/>
              <a:gd name="connsiteY87" fmla="*/ 956931 h 2573079"/>
              <a:gd name="connsiteX88" fmla="*/ 4641805 w 8039129"/>
              <a:gd name="connsiteY88" fmla="*/ 1020726 h 2573079"/>
              <a:gd name="connsiteX89" fmla="*/ 4875721 w 8039129"/>
              <a:gd name="connsiteY89" fmla="*/ 1084521 h 2573079"/>
              <a:gd name="connsiteX90" fmla="*/ 5024577 w 8039129"/>
              <a:gd name="connsiteY90" fmla="*/ 1137684 h 2573079"/>
              <a:gd name="connsiteX91" fmla="*/ 5130902 w 8039129"/>
              <a:gd name="connsiteY91" fmla="*/ 1190847 h 2573079"/>
              <a:gd name="connsiteX92" fmla="*/ 5120270 w 8039129"/>
              <a:gd name="connsiteY92" fmla="*/ 1297172 h 2573079"/>
              <a:gd name="connsiteX93" fmla="*/ 5120270 w 8039129"/>
              <a:gd name="connsiteY93" fmla="*/ 1360968 h 2573079"/>
              <a:gd name="connsiteX94" fmla="*/ 5205330 w 8039129"/>
              <a:gd name="connsiteY94" fmla="*/ 1414131 h 2573079"/>
              <a:gd name="connsiteX95" fmla="*/ 5375451 w 8039129"/>
              <a:gd name="connsiteY95" fmla="*/ 1488558 h 2573079"/>
              <a:gd name="connsiteX96" fmla="*/ 5545572 w 8039129"/>
              <a:gd name="connsiteY96" fmla="*/ 1499191 h 2573079"/>
              <a:gd name="connsiteX97" fmla="*/ 5705060 w 8039129"/>
              <a:gd name="connsiteY97" fmla="*/ 1509824 h 2573079"/>
              <a:gd name="connsiteX98" fmla="*/ 5832651 w 8039129"/>
              <a:gd name="connsiteY98" fmla="*/ 1509824 h 2573079"/>
              <a:gd name="connsiteX99" fmla="*/ 5970874 w 8039129"/>
              <a:gd name="connsiteY99" fmla="*/ 1509824 h 2573079"/>
              <a:gd name="connsiteX100" fmla="*/ 6109098 w 8039129"/>
              <a:gd name="connsiteY100" fmla="*/ 1531089 h 2573079"/>
              <a:gd name="connsiteX101" fmla="*/ 6226056 w 8039129"/>
              <a:gd name="connsiteY101" fmla="*/ 1541721 h 2573079"/>
              <a:gd name="connsiteX102" fmla="*/ 6332381 w 8039129"/>
              <a:gd name="connsiteY102" fmla="*/ 1562986 h 2573079"/>
              <a:gd name="connsiteX103" fmla="*/ 6428074 w 8039129"/>
              <a:gd name="connsiteY103" fmla="*/ 1584252 h 2573079"/>
              <a:gd name="connsiteX104" fmla="*/ 6502502 w 8039129"/>
              <a:gd name="connsiteY104" fmla="*/ 1637414 h 2573079"/>
              <a:gd name="connsiteX105" fmla="*/ 6502502 w 8039129"/>
              <a:gd name="connsiteY105" fmla="*/ 1754372 h 2573079"/>
              <a:gd name="connsiteX106" fmla="*/ 6566205 w 8039129"/>
              <a:gd name="connsiteY106" fmla="*/ 1911272 h 2573079"/>
              <a:gd name="connsiteX107" fmla="*/ 6725786 w 8039129"/>
              <a:gd name="connsiteY107" fmla="*/ 2009554 h 2573079"/>
              <a:gd name="connsiteX108" fmla="*/ 6864009 w 8039129"/>
              <a:gd name="connsiteY108" fmla="*/ 2041452 h 2573079"/>
              <a:gd name="connsiteX109" fmla="*/ 7129823 w 8039129"/>
              <a:gd name="connsiteY109" fmla="*/ 2083982 h 2573079"/>
              <a:gd name="connsiteX110" fmla="*/ 7318620 w 8039129"/>
              <a:gd name="connsiteY110" fmla="*/ 2062809 h 2573079"/>
              <a:gd name="connsiteX111" fmla="*/ 7533860 w 8039129"/>
              <a:gd name="connsiteY111" fmla="*/ 2062809 h 2573079"/>
              <a:gd name="connsiteX112" fmla="*/ 7775820 w 8039129"/>
              <a:gd name="connsiteY112" fmla="*/ 1948440 h 2573079"/>
              <a:gd name="connsiteX113" fmla="*/ 7916725 w 8039129"/>
              <a:gd name="connsiteY113" fmla="*/ 1903227 h 2573079"/>
              <a:gd name="connsiteX114" fmla="*/ 8036365 w 8039129"/>
              <a:gd name="connsiteY114" fmla="*/ 1804762 h 2573079"/>
              <a:gd name="connsiteX115" fmla="*/ 8030711 w 8039129"/>
              <a:gd name="connsiteY115" fmla="*/ 1587131 h 2573079"/>
              <a:gd name="connsiteX116" fmla="*/ 8039129 w 8039129"/>
              <a:gd name="connsiteY116" fmla="*/ 1448908 h 2573079"/>
              <a:gd name="connsiteX117" fmla="*/ 7902013 w 8039129"/>
              <a:gd name="connsiteY117" fmla="*/ 1265275 h 2573079"/>
              <a:gd name="connsiteX118" fmla="*/ 7927265 w 8039129"/>
              <a:gd name="connsiteY118" fmla="*/ 1084521 h 2573079"/>
              <a:gd name="connsiteX119" fmla="*/ 7852837 w 8039129"/>
              <a:gd name="connsiteY119" fmla="*/ 925033 h 2573079"/>
              <a:gd name="connsiteX120" fmla="*/ 7788377 w 8039129"/>
              <a:gd name="connsiteY120" fmla="*/ 853485 h 2573079"/>
              <a:gd name="connsiteX121" fmla="*/ 7746955 w 8039129"/>
              <a:gd name="connsiteY121" fmla="*/ 776842 h 2573079"/>
              <a:gd name="connsiteX122" fmla="*/ 7835559 w 8039129"/>
              <a:gd name="connsiteY122" fmla="*/ 674946 h 2573079"/>
              <a:gd name="connsiteX123" fmla="*/ 7703981 w 8039129"/>
              <a:gd name="connsiteY123" fmla="*/ 499731 h 2573079"/>
              <a:gd name="connsiteX124" fmla="*/ 7640186 w 8039129"/>
              <a:gd name="connsiteY124" fmla="*/ 425303 h 2573079"/>
              <a:gd name="connsiteX125" fmla="*/ 7587023 w 8039129"/>
              <a:gd name="connsiteY125" fmla="*/ 297712 h 2573079"/>
              <a:gd name="connsiteX126" fmla="*/ 7555126 w 8039129"/>
              <a:gd name="connsiteY126" fmla="*/ 191386 h 2573079"/>
              <a:gd name="connsiteX127" fmla="*/ 7555126 w 8039129"/>
              <a:gd name="connsiteY127" fmla="*/ 191386 h 2573079"/>
              <a:gd name="connsiteX128" fmla="*/ 7406270 w 8039129"/>
              <a:gd name="connsiteY128" fmla="*/ 116958 h 2573079"/>
              <a:gd name="connsiteX129" fmla="*/ 7353107 w 8039129"/>
              <a:gd name="connsiteY129" fmla="*/ 116958 h 2573079"/>
              <a:gd name="connsiteX0" fmla="*/ 7172354 w 8039129"/>
              <a:gd name="connsiteY0" fmla="*/ 0 h 2573079"/>
              <a:gd name="connsiteX1" fmla="*/ 7321209 w 8039129"/>
              <a:gd name="connsiteY1" fmla="*/ 148856 h 2573079"/>
              <a:gd name="connsiteX2" fmla="*/ 7381684 w 8039129"/>
              <a:gd name="connsiteY2" fmla="*/ 336255 h 2573079"/>
              <a:gd name="connsiteX3" fmla="*/ 7475160 w 8039129"/>
              <a:gd name="connsiteY3" fmla="*/ 517673 h 2573079"/>
              <a:gd name="connsiteX4" fmla="*/ 7475160 w 8039129"/>
              <a:gd name="connsiteY4" fmla="*/ 645264 h 2573079"/>
              <a:gd name="connsiteX5" fmla="*/ 7373265 w 8039129"/>
              <a:gd name="connsiteY5" fmla="*/ 794120 h 2573079"/>
              <a:gd name="connsiteX6" fmla="*/ 7419399 w 8039129"/>
              <a:gd name="connsiteY6" fmla="*/ 978104 h 2573079"/>
              <a:gd name="connsiteX7" fmla="*/ 7353107 w 8039129"/>
              <a:gd name="connsiteY7" fmla="*/ 1095154 h 2573079"/>
              <a:gd name="connsiteX8" fmla="*/ 7363740 w 8039129"/>
              <a:gd name="connsiteY8" fmla="*/ 1190847 h 2573079"/>
              <a:gd name="connsiteX9" fmla="*/ 7451680 w 8039129"/>
              <a:gd name="connsiteY9" fmla="*/ 1371600 h 2573079"/>
              <a:gd name="connsiteX10" fmla="*/ 7432630 w 8039129"/>
              <a:gd name="connsiteY10" fmla="*/ 1579821 h 2573079"/>
              <a:gd name="connsiteX11" fmla="*/ 7278679 w 8039129"/>
              <a:gd name="connsiteY11" fmla="*/ 1679502 h 2573079"/>
              <a:gd name="connsiteX12" fmla="*/ 7013973 w 8039129"/>
              <a:gd name="connsiteY12" fmla="*/ 1654249 h 2573079"/>
              <a:gd name="connsiteX13" fmla="*/ 6789581 w 8039129"/>
              <a:gd name="connsiteY13" fmla="*/ 1562986 h 2573079"/>
              <a:gd name="connsiteX14" fmla="*/ 6459972 w 8039129"/>
              <a:gd name="connsiteY14" fmla="*/ 1446028 h 2573079"/>
              <a:gd name="connsiteX15" fmla="*/ 6130363 w 8039129"/>
              <a:gd name="connsiteY15" fmla="*/ 1371600 h 2573079"/>
              <a:gd name="connsiteX16" fmla="*/ 5960242 w 8039129"/>
              <a:gd name="connsiteY16" fmla="*/ 1339703 h 2573079"/>
              <a:gd name="connsiteX17" fmla="*/ 5566837 w 8039129"/>
              <a:gd name="connsiteY17" fmla="*/ 1371600 h 2573079"/>
              <a:gd name="connsiteX18" fmla="*/ 5417981 w 8039129"/>
              <a:gd name="connsiteY18" fmla="*/ 1371600 h 2573079"/>
              <a:gd name="connsiteX19" fmla="*/ 5322288 w 8039129"/>
              <a:gd name="connsiteY19" fmla="*/ 1339703 h 2573079"/>
              <a:gd name="connsiteX20" fmla="*/ 5290391 w 8039129"/>
              <a:gd name="connsiteY20" fmla="*/ 1297172 h 2573079"/>
              <a:gd name="connsiteX21" fmla="*/ 5279758 w 8039129"/>
              <a:gd name="connsiteY21" fmla="*/ 1105786 h 2573079"/>
              <a:gd name="connsiteX22" fmla="*/ 5141535 w 8039129"/>
              <a:gd name="connsiteY22" fmla="*/ 1084521 h 2573079"/>
              <a:gd name="connsiteX23" fmla="*/ 4971414 w 8039129"/>
              <a:gd name="connsiteY23" fmla="*/ 1041991 h 2573079"/>
              <a:gd name="connsiteX24" fmla="*/ 4854456 w 8039129"/>
              <a:gd name="connsiteY24" fmla="*/ 1010093 h 2573079"/>
              <a:gd name="connsiteX25" fmla="*/ 4705600 w 8039129"/>
              <a:gd name="connsiteY25" fmla="*/ 967563 h 2573079"/>
              <a:gd name="connsiteX26" fmla="*/ 4694967 w 8039129"/>
              <a:gd name="connsiteY26" fmla="*/ 925033 h 2573079"/>
              <a:gd name="connsiteX27" fmla="*/ 4652437 w 8039129"/>
              <a:gd name="connsiteY27" fmla="*/ 839972 h 2573079"/>
              <a:gd name="connsiteX28" fmla="*/ 4439786 w 8039129"/>
              <a:gd name="connsiteY28" fmla="*/ 786810 h 2573079"/>
              <a:gd name="connsiteX29" fmla="*/ 4301563 w 8039129"/>
              <a:gd name="connsiteY29" fmla="*/ 744279 h 2573079"/>
              <a:gd name="connsiteX30" fmla="*/ 4205870 w 8039129"/>
              <a:gd name="connsiteY30" fmla="*/ 754912 h 2573079"/>
              <a:gd name="connsiteX31" fmla="*/ 4120809 w 8039129"/>
              <a:gd name="connsiteY31" fmla="*/ 808075 h 2573079"/>
              <a:gd name="connsiteX32" fmla="*/ 4088912 w 8039129"/>
              <a:gd name="connsiteY32" fmla="*/ 861238 h 2573079"/>
              <a:gd name="connsiteX33" fmla="*/ 3982586 w 8039129"/>
              <a:gd name="connsiteY33" fmla="*/ 882503 h 2573079"/>
              <a:gd name="connsiteX34" fmla="*/ 3684874 w 8039129"/>
              <a:gd name="connsiteY34" fmla="*/ 861238 h 2573079"/>
              <a:gd name="connsiteX35" fmla="*/ 3493488 w 8039129"/>
              <a:gd name="connsiteY35" fmla="*/ 935665 h 2573079"/>
              <a:gd name="connsiteX36" fmla="*/ 3312735 w 8039129"/>
              <a:gd name="connsiteY36" fmla="*/ 1063256 h 2573079"/>
              <a:gd name="connsiteX37" fmla="*/ 3227674 w 8039129"/>
              <a:gd name="connsiteY37" fmla="*/ 1137684 h 2573079"/>
              <a:gd name="connsiteX38" fmla="*/ 3419060 w 8039129"/>
              <a:gd name="connsiteY38" fmla="*/ 1286540 h 2573079"/>
              <a:gd name="connsiteX39" fmla="*/ 3525386 w 8039129"/>
              <a:gd name="connsiteY39" fmla="*/ 1360968 h 2573079"/>
              <a:gd name="connsiteX40" fmla="*/ 3525386 w 8039129"/>
              <a:gd name="connsiteY40" fmla="*/ 1360968 h 2573079"/>
              <a:gd name="connsiteX41" fmla="*/ 3231957 w 8039129"/>
              <a:gd name="connsiteY41" fmla="*/ 1369681 h 2573079"/>
              <a:gd name="connsiteX42" fmla="*/ 3031858 w 8039129"/>
              <a:gd name="connsiteY42" fmla="*/ 1312531 h 2573079"/>
              <a:gd name="connsiteX43" fmla="*/ 2821570 w 8039129"/>
              <a:gd name="connsiteY43" fmla="*/ 1248588 h 2573079"/>
              <a:gd name="connsiteX44" fmla="*/ 2674929 w 8039129"/>
              <a:gd name="connsiteY44" fmla="*/ 1282405 h 2573079"/>
              <a:gd name="connsiteX45" fmla="*/ 2564469 w 8039129"/>
              <a:gd name="connsiteY45" fmla="*/ 1337635 h 2573079"/>
              <a:gd name="connsiteX46" fmla="*/ 2419600 w 8039129"/>
              <a:gd name="connsiteY46" fmla="*/ 1477926 h 2573079"/>
              <a:gd name="connsiteX47" fmla="*/ 2217581 w 8039129"/>
              <a:gd name="connsiteY47" fmla="*/ 1573619 h 2573079"/>
              <a:gd name="connsiteX48" fmla="*/ 1909237 w 8039129"/>
              <a:gd name="connsiteY48" fmla="*/ 1658679 h 2573079"/>
              <a:gd name="connsiteX49" fmla="*/ 1622158 w 8039129"/>
              <a:gd name="connsiteY49" fmla="*/ 1679945 h 2573079"/>
              <a:gd name="connsiteX50" fmla="*/ 1441405 w 8039129"/>
              <a:gd name="connsiteY50" fmla="*/ 1743740 h 2573079"/>
              <a:gd name="connsiteX51" fmla="*/ 1218121 w 8039129"/>
              <a:gd name="connsiteY51" fmla="*/ 1754372 h 2573079"/>
              <a:gd name="connsiteX52" fmla="*/ 1133060 w 8039129"/>
              <a:gd name="connsiteY52" fmla="*/ 1786270 h 2573079"/>
              <a:gd name="connsiteX53" fmla="*/ 37907 w 8039129"/>
              <a:gd name="connsiteY53" fmla="*/ 1275908 h 2573079"/>
              <a:gd name="connsiteX54" fmla="*/ 484474 w 8039129"/>
              <a:gd name="connsiteY54" fmla="*/ 2573079 h 2573079"/>
              <a:gd name="connsiteX55" fmla="*/ 1590260 w 8039129"/>
              <a:gd name="connsiteY55" fmla="*/ 2286000 h 2573079"/>
              <a:gd name="connsiteX56" fmla="*/ 2111256 w 8039129"/>
              <a:gd name="connsiteY56" fmla="*/ 2307265 h 2573079"/>
              <a:gd name="connsiteX57" fmla="*/ 2260112 w 8039129"/>
              <a:gd name="connsiteY57" fmla="*/ 2137145 h 2573079"/>
              <a:gd name="connsiteX58" fmla="*/ 2472763 w 8039129"/>
              <a:gd name="connsiteY58" fmla="*/ 1850065 h 2573079"/>
              <a:gd name="connsiteX59" fmla="*/ 2494028 w 8039129"/>
              <a:gd name="connsiteY59" fmla="*/ 1807535 h 2573079"/>
              <a:gd name="connsiteX60" fmla="*/ 2600354 w 8039129"/>
              <a:gd name="connsiteY60" fmla="*/ 1733107 h 2573079"/>
              <a:gd name="connsiteX61" fmla="*/ 2685414 w 8039129"/>
              <a:gd name="connsiteY61" fmla="*/ 1690577 h 2573079"/>
              <a:gd name="connsiteX62" fmla="*/ 2632251 w 8039129"/>
              <a:gd name="connsiteY62" fmla="*/ 1584252 h 2573079"/>
              <a:gd name="connsiteX63" fmla="*/ 2693831 w 8039129"/>
              <a:gd name="connsiteY63" fmla="*/ 1543493 h 2573079"/>
              <a:gd name="connsiteX64" fmla="*/ 2759841 w 8039129"/>
              <a:gd name="connsiteY64" fmla="*/ 1467293 h 2573079"/>
              <a:gd name="connsiteX65" fmla="*/ 2770474 w 8039129"/>
              <a:gd name="connsiteY65" fmla="*/ 1460353 h 2573079"/>
              <a:gd name="connsiteX66" fmla="*/ 2936460 w 8039129"/>
              <a:gd name="connsiteY66" fmla="*/ 1390503 h 2573079"/>
              <a:gd name="connsiteX67" fmla="*/ 3131981 w 8039129"/>
              <a:gd name="connsiteY67" fmla="*/ 1435396 h 2573079"/>
              <a:gd name="connsiteX68" fmla="*/ 3280837 w 8039129"/>
              <a:gd name="connsiteY68" fmla="*/ 1467293 h 2573079"/>
              <a:gd name="connsiteX69" fmla="*/ 3419060 w 8039129"/>
              <a:gd name="connsiteY69" fmla="*/ 1499191 h 2573079"/>
              <a:gd name="connsiteX70" fmla="*/ 3567916 w 8039129"/>
              <a:gd name="connsiteY70" fmla="*/ 1499191 h 2573079"/>
              <a:gd name="connsiteX71" fmla="*/ 3663609 w 8039129"/>
              <a:gd name="connsiteY71" fmla="*/ 1477926 h 2573079"/>
              <a:gd name="connsiteX72" fmla="*/ 3684874 w 8039129"/>
              <a:gd name="connsiteY72" fmla="*/ 1403498 h 2573079"/>
              <a:gd name="connsiteX73" fmla="*/ 3674242 w 8039129"/>
              <a:gd name="connsiteY73" fmla="*/ 1329070 h 2573079"/>
              <a:gd name="connsiteX74" fmla="*/ 3599814 w 8039129"/>
              <a:gd name="connsiteY74" fmla="*/ 1275907 h 2573079"/>
              <a:gd name="connsiteX75" fmla="*/ 3429693 w 8039129"/>
              <a:gd name="connsiteY75" fmla="*/ 1222745 h 2573079"/>
              <a:gd name="connsiteX76" fmla="*/ 3334000 w 8039129"/>
              <a:gd name="connsiteY76" fmla="*/ 1158949 h 2573079"/>
              <a:gd name="connsiteX77" fmla="*/ 3450958 w 8039129"/>
              <a:gd name="connsiteY77" fmla="*/ 1105786 h 2573079"/>
              <a:gd name="connsiteX78" fmla="*/ 3578549 w 8039129"/>
              <a:gd name="connsiteY78" fmla="*/ 1063256 h 2573079"/>
              <a:gd name="connsiteX79" fmla="*/ 3674242 w 8039129"/>
              <a:gd name="connsiteY79" fmla="*/ 978196 h 2573079"/>
              <a:gd name="connsiteX80" fmla="*/ 3854995 w 8039129"/>
              <a:gd name="connsiteY80" fmla="*/ 935665 h 2573079"/>
              <a:gd name="connsiteX81" fmla="*/ 3971954 w 8039129"/>
              <a:gd name="connsiteY81" fmla="*/ 946298 h 2573079"/>
              <a:gd name="connsiteX82" fmla="*/ 4099544 w 8039129"/>
              <a:gd name="connsiteY82" fmla="*/ 946298 h 2573079"/>
              <a:gd name="connsiteX83" fmla="*/ 4205870 w 8039129"/>
              <a:gd name="connsiteY83" fmla="*/ 850605 h 2573079"/>
              <a:gd name="connsiteX84" fmla="*/ 4375991 w 8039129"/>
              <a:gd name="connsiteY84" fmla="*/ 818707 h 2573079"/>
              <a:gd name="connsiteX85" fmla="*/ 4514214 w 8039129"/>
              <a:gd name="connsiteY85" fmla="*/ 829340 h 2573079"/>
              <a:gd name="connsiteX86" fmla="*/ 4567377 w 8039129"/>
              <a:gd name="connsiteY86" fmla="*/ 871870 h 2573079"/>
              <a:gd name="connsiteX87" fmla="*/ 4546112 w 8039129"/>
              <a:gd name="connsiteY87" fmla="*/ 956931 h 2573079"/>
              <a:gd name="connsiteX88" fmla="*/ 4641805 w 8039129"/>
              <a:gd name="connsiteY88" fmla="*/ 1020726 h 2573079"/>
              <a:gd name="connsiteX89" fmla="*/ 4875721 w 8039129"/>
              <a:gd name="connsiteY89" fmla="*/ 1084521 h 2573079"/>
              <a:gd name="connsiteX90" fmla="*/ 5024577 w 8039129"/>
              <a:gd name="connsiteY90" fmla="*/ 1137684 h 2573079"/>
              <a:gd name="connsiteX91" fmla="*/ 5130902 w 8039129"/>
              <a:gd name="connsiteY91" fmla="*/ 1190847 h 2573079"/>
              <a:gd name="connsiteX92" fmla="*/ 5120270 w 8039129"/>
              <a:gd name="connsiteY92" fmla="*/ 1297172 h 2573079"/>
              <a:gd name="connsiteX93" fmla="*/ 5120270 w 8039129"/>
              <a:gd name="connsiteY93" fmla="*/ 1360968 h 2573079"/>
              <a:gd name="connsiteX94" fmla="*/ 5205330 w 8039129"/>
              <a:gd name="connsiteY94" fmla="*/ 1414131 h 2573079"/>
              <a:gd name="connsiteX95" fmla="*/ 5375451 w 8039129"/>
              <a:gd name="connsiteY95" fmla="*/ 1488558 h 2573079"/>
              <a:gd name="connsiteX96" fmla="*/ 5545572 w 8039129"/>
              <a:gd name="connsiteY96" fmla="*/ 1499191 h 2573079"/>
              <a:gd name="connsiteX97" fmla="*/ 5705060 w 8039129"/>
              <a:gd name="connsiteY97" fmla="*/ 1509824 h 2573079"/>
              <a:gd name="connsiteX98" fmla="*/ 5832651 w 8039129"/>
              <a:gd name="connsiteY98" fmla="*/ 1509824 h 2573079"/>
              <a:gd name="connsiteX99" fmla="*/ 5970874 w 8039129"/>
              <a:gd name="connsiteY99" fmla="*/ 1509824 h 2573079"/>
              <a:gd name="connsiteX100" fmla="*/ 6109098 w 8039129"/>
              <a:gd name="connsiteY100" fmla="*/ 1531089 h 2573079"/>
              <a:gd name="connsiteX101" fmla="*/ 6226056 w 8039129"/>
              <a:gd name="connsiteY101" fmla="*/ 1541721 h 2573079"/>
              <a:gd name="connsiteX102" fmla="*/ 6332381 w 8039129"/>
              <a:gd name="connsiteY102" fmla="*/ 1562986 h 2573079"/>
              <a:gd name="connsiteX103" fmla="*/ 6428074 w 8039129"/>
              <a:gd name="connsiteY103" fmla="*/ 1584252 h 2573079"/>
              <a:gd name="connsiteX104" fmla="*/ 6502502 w 8039129"/>
              <a:gd name="connsiteY104" fmla="*/ 1637414 h 2573079"/>
              <a:gd name="connsiteX105" fmla="*/ 6502502 w 8039129"/>
              <a:gd name="connsiteY105" fmla="*/ 1754372 h 2573079"/>
              <a:gd name="connsiteX106" fmla="*/ 6566205 w 8039129"/>
              <a:gd name="connsiteY106" fmla="*/ 1911272 h 2573079"/>
              <a:gd name="connsiteX107" fmla="*/ 6725786 w 8039129"/>
              <a:gd name="connsiteY107" fmla="*/ 2009554 h 2573079"/>
              <a:gd name="connsiteX108" fmla="*/ 6864009 w 8039129"/>
              <a:gd name="connsiteY108" fmla="*/ 2041452 h 2573079"/>
              <a:gd name="connsiteX109" fmla="*/ 7129823 w 8039129"/>
              <a:gd name="connsiteY109" fmla="*/ 2083982 h 2573079"/>
              <a:gd name="connsiteX110" fmla="*/ 7318620 w 8039129"/>
              <a:gd name="connsiteY110" fmla="*/ 2062809 h 2573079"/>
              <a:gd name="connsiteX111" fmla="*/ 7533860 w 8039129"/>
              <a:gd name="connsiteY111" fmla="*/ 2062809 h 2573079"/>
              <a:gd name="connsiteX112" fmla="*/ 7775820 w 8039129"/>
              <a:gd name="connsiteY112" fmla="*/ 1948440 h 2573079"/>
              <a:gd name="connsiteX113" fmla="*/ 7916725 w 8039129"/>
              <a:gd name="connsiteY113" fmla="*/ 1903227 h 2573079"/>
              <a:gd name="connsiteX114" fmla="*/ 8036365 w 8039129"/>
              <a:gd name="connsiteY114" fmla="*/ 1804762 h 2573079"/>
              <a:gd name="connsiteX115" fmla="*/ 8030711 w 8039129"/>
              <a:gd name="connsiteY115" fmla="*/ 1587131 h 2573079"/>
              <a:gd name="connsiteX116" fmla="*/ 8039129 w 8039129"/>
              <a:gd name="connsiteY116" fmla="*/ 1448908 h 2573079"/>
              <a:gd name="connsiteX117" fmla="*/ 7902013 w 8039129"/>
              <a:gd name="connsiteY117" fmla="*/ 1265275 h 2573079"/>
              <a:gd name="connsiteX118" fmla="*/ 7927265 w 8039129"/>
              <a:gd name="connsiteY118" fmla="*/ 1084521 h 2573079"/>
              <a:gd name="connsiteX119" fmla="*/ 7852837 w 8039129"/>
              <a:gd name="connsiteY119" fmla="*/ 925033 h 2573079"/>
              <a:gd name="connsiteX120" fmla="*/ 7788377 w 8039129"/>
              <a:gd name="connsiteY120" fmla="*/ 853485 h 2573079"/>
              <a:gd name="connsiteX121" fmla="*/ 7746955 w 8039129"/>
              <a:gd name="connsiteY121" fmla="*/ 776842 h 2573079"/>
              <a:gd name="connsiteX122" fmla="*/ 7835559 w 8039129"/>
              <a:gd name="connsiteY122" fmla="*/ 674946 h 2573079"/>
              <a:gd name="connsiteX123" fmla="*/ 7703981 w 8039129"/>
              <a:gd name="connsiteY123" fmla="*/ 499731 h 2573079"/>
              <a:gd name="connsiteX124" fmla="*/ 7640186 w 8039129"/>
              <a:gd name="connsiteY124" fmla="*/ 425303 h 2573079"/>
              <a:gd name="connsiteX125" fmla="*/ 7587023 w 8039129"/>
              <a:gd name="connsiteY125" fmla="*/ 297712 h 2573079"/>
              <a:gd name="connsiteX126" fmla="*/ 7555126 w 8039129"/>
              <a:gd name="connsiteY126" fmla="*/ 191386 h 2573079"/>
              <a:gd name="connsiteX127" fmla="*/ 7555126 w 8039129"/>
              <a:gd name="connsiteY127" fmla="*/ 191386 h 2573079"/>
              <a:gd name="connsiteX128" fmla="*/ 7406270 w 8039129"/>
              <a:gd name="connsiteY128" fmla="*/ 116958 h 2573079"/>
              <a:gd name="connsiteX129" fmla="*/ 7353107 w 8039129"/>
              <a:gd name="connsiteY129" fmla="*/ 116958 h 2573079"/>
              <a:gd name="connsiteX0" fmla="*/ 7172354 w 8039129"/>
              <a:gd name="connsiteY0" fmla="*/ 0 h 2573079"/>
              <a:gd name="connsiteX1" fmla="*/ 7321209 w 8039129"/>
              <a:gd name="connsiteY1" fmla="*/ 148856 h 2573079"/>
              <a:gd name="connsiteX2" fmla="*/ 7381684 w 8039129"/>
              <a:gd name="connsiteY2" fmla="*/ 336255 h 2573079"/>
              <a:gd name="connsiteX3" fmla="*/ 7475160 w 8039129"/>
              <a:gd name="connsiteY3" fmla="*/ 517673 h 2573079"/>
              <a:gd name="connsiteX4" fmla="*/ 7475160 w 8039129"/>
              <a:gd name="connsiteY4" fmla="*/ 645264 h 2573079"/>
              <a:gd name="connsiteX5" fmla="*/ 7373265 w 8039129"/>
              <a:gd name="connsiteY5" fmla="*/ 794120 h 2573079"/>
              <a:gd name="connsiteX6" fmla="*/ 7419399 w 8039129"/>
              <a:gd name="connsiteY6" fmla="*/ 978104 h 2573079"/>
              <a:gd name="connsiteX7" fmla="*/ 7353107 w 8039129"/>
              <a:gd name="connsiteY7" fmla="*/ 1095154 h 2573079"/>
              <a:gd name="connsiteX8" fmla="*/ 7363740 w 8039129"/>
              <a:gd name="connsiteY8" fmla="*/ 1190847 h 2573079"/>
              <a:gd name="connsiteX9" fmla="*/ 7451680 w 8039129"/>
              <a:gd name="connsiteY9" fmla="*/ 1371600 h 2573079"/>
              <a:gd name="connsiteX10" fmla="*/ 7432630 w 8039129"/>
              <a:gd name="connsiteY10" fmla="*/ 1579821 h 2573079"/>
              <a:gd name="connsiteX11" fmla="*/ 7278679 w 8039129"/>
              <a:gd name="connsiteY11" fmla="*/ 1679502 h 2573079"/>
              <a:gd name="connsiteX12" fmla="*/ 7013973 w 8039129"/>
              <a:gd name="connsiteY12" fmla="*/ 1654249 h 2573079"/>
              <a:gd name="connsiteX13" fmla="*/ 6789581 w 8039129"/>
              <a:gd name="connsiteY13" fmla="*/ 1562986 h 2573079"/>
              <a:gd name="connsiteX14" fmla="*/ 6459972 w 8039129"/>
              <a:gd name="connsiteY14" fmla="*/ 1446028 h 2573079"/>
              <a:gd name="connsiteX15" fmla="*/ 6130363 w 8039129"/>
              <a:gd name="connsiteY15" fmla="*/ 1371600 h 2573079"/>
              <a:gd name="connsiteX16" fmla="*/ 5960242 w 8039129"/>
              <a:gd name="connsiteY16" fmla="*/ 1339703 h 2573079"/>
              <a:gd name="connsiteX17" fmla="*/ 5566837 w 8039129"/>
              <a:gd name="connsiteY17" fmla="*/ 1371600 h 2573079"/>
              <a:gd name="connsiteX18" fmla="*/ 5417981 w 8039129"/>
              <a:gd name="connsiteY18" fmla="*/ 1371600 h 2573079"/>
              <a:gd name="connsiteX19" fmla="*/ 5322288 w 8039129"/>
              <a:gd name="connsiteY19" fmla="*/ 1339703 h 2573079"/>
              <a:gd name="connsiteX20" fmla="*/ 5290391 w 8039129"/>
              <a:gd name="connsiteY20" fmla="*/ 1297172 h 2573079"/>
              <a:gd name="connsiteX21" fmla="*/ 5279758 w 8039129"/>
              <a:gd name="connsiteY21" fmla="*/ 1105786 h 2573079"/>
              <a:gd name="connsiteX22" fmla="*/ 5141535 w 8039129"/>
              <a:gd name="connsiteY22" fmla="*/ 1084521 h 2573079"/>
              <a:gd name="connsiteX23" fmla="*/ 4971414 w 8039129"/>
              <a:gd name="connsiteY23" fmla="*/ 1041991 h 2573079"/>
              <a:gd name="connsiteX24" fmla="*/ 4854456 w 8039129"/>
              <a:gd name="connsiteY24" fmla="*/ 1010093 h 2573079"/>
              <a:gd name="connsiteX25" fmla="*/ 4705600 w 8039129"/>
              <a:gd name="connsiteY25" fmla="*/ 967563 h 2573079"/>
              <a:gd name="connsiteX26" fmla="*/ 4694967 w 8039129"/>
              <a:gd name="connsiteY26" fmla="*/ 925033 h 2573079"/>
              <a:gd name="connsiteX27" fmla="*/ 4652437 w 8039129"/>
              <a:gd name="connsiteY27" fmla="*/ 839972 h 2573079"/>
              <a:gd name="connsiteX28" fmla="*/ 4439786 w 8039129"/>
              <a:gd name="connsiteY28" fmla="*/ 786810 h 2573079"/>
              <a:gd name="connsiteX29" fmla="*/ 4301563 w 8039129"/>
              <a:gd name="connsiteY29" fmla="*/ 744279 h 2573079"/>
              <a:gd name="connsiteX30" fmla="*/ 4205870 w 8039129"/>
              <a:gd name="connsiteY30" fmla="*/ 754912 h 2573079"/>
              <a:gd name="connsiteX31" fmla="*/ 4120809 w 8039129"/>
              <a:gd name="connsiteY31" fmla="*/ 808075 h 2573079"/>
              <a:gd name="connsiteX32" fmla="*/ 4088912 w 8039129"/>
              <a:gd name="connsiteY32" fmla="*/ 861238 h 2573079"/>
              <a:gd name="connsiteX33" fmla="*/ 3982586 w 8039129"/>
              <a:gd name="connsiteY33" fmla="*/ 882503 h 2573079"/>
              <a:gd name="connsiteX34" fmla="*/ 3684874 w 8039129"/>
              <a:gd name="connsiteY34" fmla="*/ 861238 h 2573079"/>
              <a:gd name="connsiteX35" fmla="*/ 3493488 w 8039129"/>
              <a:gd name="connsiteY35" fmla="*/ 935665 h 2573079"/>
              <a:gd name="connsiteX36" fmla="*/ 3312735 w 8039129"/>
              <a:gd name="connsiteY36" fmla="*/ 1063256 h 2573079"/>
              <a:gd name="connsiteX37" fmla="*/ 3227674 w 8039129"/>
              <a:gd name="connsiteY37" fmla="*/ 1137684 h 2573079"/>
              <a:gd name="connsiteX38" fmla="*/ 3419060 w 8039129"/>
              <a:gd name="connsiteY38" fmla="*/ 1286540 h 2573079"/>
              <a:gd name="connsiteX39" fmla="*/ 3525386 w 8039129"/>
              <a:gd name="connsiteY39" fmla="*/ 1360968 h 2573079"/>
              <a:gd name="connsiteX40" fmla="*/ 3525386 w 8039129"/>
              <a:gd name="connsiteY40" fmla="*/ 1360968 h 2573079"/>
              <a:gd name="connsiteX41" fmla="*/ 3231957 w 8039129"/>
              <a:gd name="connsiteY41" fmla="*/ 1369681 h 2573079"/>
              <a:gd name="connsiteX42" fmla="*/ 3031858 w 8039129"/>
              <a:gd name="connsiteY42" fmla="*/ 1312531 h 2573079"/>
              <a:gd name="connsiteX43" fmla="*/ 2821570 w 8039129"/>
              <a:gd name="connsiteY43" fmla="*/ 1248588 h 2573079"/>
              <a:gd name="connsiteX44" fmla="*/ 2674929 w 8039129"/>
              <a:gd name="connsiteY44" fmla="*/ 1282405 h 2573079"/>
              <a:gd name="connsiteX45" fmla="*/ 2564469 w 8039129"/>
              <a:gd name="connsiteY45" fmla="*/ 1337635 h 2573079"/>
              <a:gd name="connsiteX46" fmla="*/ 2419600 w 8039129"/>
              <a:gd name="connsiteY46" fmla="*/ 1477926 h 2573079"/>
              <a:gd name="connsiteX47" fmla="*/ 2217581 w 8039129"/>
              <a:gd name="connsiteY47" fmla="*/ 1573619 h 2573079"/>
              <a:gd name="connsiteX48" fmla="*/ 1909237 w 8039129"/>
              <a:gd name="connsiteY48" fmla="*/ 1658679 h 2573079"/>
              <a:gd name="connsiteX49" fmla="*/ 1622158 w 8039129"/>
              <a:gd name="connsiteY49" fmla="*/ 1679945 h 2573079"/>
              <a:gd name="connsiteX50" fmla="*/ 1441405 w 8039129"/>
              <a:gd name="connsiteY50" fmla="*/ 1743740 h 2573079"/>
              <a:gd name="connsiteX51" fmla="*/ 1218121 w 8039129"/>
              <a:gd name="connsiteY51" fmla="*/ 1754372 h 2573079"/>
              <a:gd name="connsiteX52" fmla="*/ 1133060 w 8039129"/>
              <a:gd name="connsiteY52" fmla="*/ 1786270 h 2573079"/>
              <a:gd name="connsiteX53" fmla="*/ 37907 w 8039129"/>
              <a:gd name="connsiteY53" fmla="*/ 1275908 h 2573079"/>
              <a:gd name="connsiteX54" fmla="*/ 484474 w 8039129"/>
              <a:gd name="connsiteY54" fmla="*/ 2573079 h 2573079"/>
              <a:gd name="connsiteX55" fmla="*/ 1590260 w 8039129"/>
              <a:gd name="connsiteY55" fmla="*/ 2286000 h 2573079"/>
              <a:gd name="connsiteX56" fmla="*/ 2111256 w 8039129"/>
              <a:gd name="connsiteY56" fmla="*/ 2307265 h 2573079"/>
              <a:gd name="connsiteX57" fmla="*/ 2260112 w 8039129"/>
              <a:gd name="connsiteY57" fmla="*/ 2137145 h 2573079"/>
              <a:gd name="connsiteX58" fmla="*/ 2472763 w 8039129"/>
              <a:gd name="connsiteY58" fmla="*/ 1850065 h 2573079"/>
              <a:gd name="connsiteX59" fmla="*/ 2494028 w 8039129"/>
              <a:gd name="connsiteY59" fmla="*/ 1807535 h 2573079"/>
              <a:gd name="connsiteX60" fmla="*/ 2600354 w 8039129"/>
              <a:gd name="connsiteY60" fmla="*/ 1733107 h 2573079"/>
              <a:gd name="connsiteX61" fmla="*/ 2685414 w 8039129"/>
              <a:gd name="connsiteY61" fmla="*/ 1690577 h 2573079"/>
              <a:gd name="connsiteX62" fmla="*/ 2632251 w 8039129"/>
              <a:gd name="connsiteY62" fmla="*/ 1584252 h 2573079"/>
              <a:gd name="connsiteX63" fmla="*/ 2693831 w 8039129"/>
              <a:gd name="connsiteY63" fmla="*/ 1543493 h 2573079"/>
              <a:gd name="connsiteX64" fmla="*/ 2759841 w 8039129"/>
              <a:gd name="connsiteY64" fmla="*/ 1467293 h 2573079"/>
              <a:gd name="connsiteX65" fmla="*/ 2770474 w 8039129"/>
              <a:gd name="connsiteY65" fmla="*/ 1460353 h 2573079"/>
              <a:gd name="connsiteX66" fmla="*/ 2936460 w 8039129"/>
              <a:gd name="connsiteY66" fmla="*/ 1390503 h 2573079"/>
              <a:gd name="connsiteX67" fmla="*/ 3131981 w 8039129"/>
              <a:gd name="connsiteY67" fmla="*/ 1435396 h 2573079"/>
              <a:gd name="connsiteX68" fmla="*/ 3280837 w 8039129"/>
              <a:gd name="connsiteY68" fmla="*/ 1467293 h 2573079"/>
              <a:gd name="connsiteX69" fmla="*/ 3419060 w 8039129"/>
              <a:gd name="connsiteY69" fmla="*/ 1499191 h 2573079"/>
              <a:gd name="connsiteX70" fmla="*/ 3567916 w 8039129"/>
              <a:gd name="connsiteY70" fmla="*/ 1499191 h 2573079"/>
              <a:gd name="connsiteX71" fmla="*/ 3663609 w 8039129"/>
              <a:gd name="connsiteY71" fmla="*/ 1477926 h 2573079"/>
              <a:gd name="connsiteX72" fmla="*/ 3684874 w 8039129"/>
              <a:gd name="connsiteY72" fmla="*/ 1403498 h 2573079"/>
              <a:gd name="connsiteX73" fmla="*/ 3674242 w 8039129"/>
              <a:gd name="connsiteY73" fmla="*/ 1329070 h 2573079"/>
              <a:gd name="connsiteX74" fmla="*/ 3599814 w 8039129"/>
              <a:gd name="connsiteY74" fmla="*/ 1275907 h 2573079"/>
              <a:gd name="connsiteX75" fmla="*/ 3429693 w 8039129"/>
              <a:gd name="connsiteY75" fmla="*/ 1222745 h 2573079"/>
              <a:gd name="connsiteX76" fmla="*/ 3334000 w 8039129"/>
              <a:gd name="connsiteY76" fmla="*/ 1158949 h 2573079"/>
              <a:gd name="connsiteX77" fmla="*/ 3450958 w 8039129"/>
              <a:gd name="connsiteY77" fmla="*/ 1105786 h 2573079"/>
              <a:gd name="connsiteX78" fmla="*/ 3578549 w 8039129"/>
              <a:gd name="connsiteY78" fmla="*/ 1063256 h 2573079"/>
              <a:gd name="connsiteX79" fmla="*/ 3674242 w 8039129"/>
              <a:gd name="connsiteY79" fmla="*/ 978196 h 2573079"/>
              <a:gd name="connsiteX80" fmla="*/ 3854995 w 8039129"/>
              <a:gd name="connsiteY80" fmla="*/ 935665 h 2573079"/>
              <a:gd name="connsiteX81" fmla="*/ 3971954 w 8039129"/>
              <a:gd name="connsiteY81" fmla="*/ 946298 h 2573079"/>
              <a:gd name="connsiteX82" fmla="*/ 4099544 w 8039129"/>
              <a:gd name="connsiteY82" fmla="*/ 946298 h 2573079"/>
              <a:gd name="connsiteX83" fmla="*/ 4205870 w 8039129"/>
              <a:gd name="connsiteY83" fmla="*/ 850605 h 2573079"/>
              <a:gd name="connsiteX84" fmla="*/ 4375991 w 8039129"/>
              <a:gd name="connsiteY84" fmla="*/ 818707 h 2573079"/>
              <a:gd name="connsiteX85" fmla="*/ 4514214 w 8039129"/>
              <a:gd name="connsiteY85" fmla="*/ 829340 h 2573079"/>
              <a:gd name="connsiteX86" fmla="*/ 4567377 w 8039129"/>
              <a:gd name="connsiteY86" fmla="*/ 871870 h 2573079"/>
              <a:gd name="connsiteX87" fmla="*/ 4546112 w 8039129"/>
              <a:gd name="connsiteY87" fmla="*/ 956931 h 2573079"/>
              <a:gd name="connsiteX88" fmla="*/ 4641805 w 8039129"/>
              <a:gd name="connsiteY88" fmla="*/ 1020726 h 2573079"/>
              <a:gd name="connsiteX89" fmla="*/ 4875721 w 8039129"/>
              <a:gd name="connsiteY89" fmla="*/ 1084521 h 2573079"/>
              <a:gd name="connsiteX90" fmla="*/ 5024577 w 8039129"/>
              <a:gd name="connsiteY90" fmla="*/ 1137684 h 2573079"/>
              <a:gd name="connsiteX91" fmla="*/ 5130902 w 8039129"/>
              <a:gd name="connsiteY91" fmla="*/ 1190847 h 2573079"/>
              <a:gd name="connsiteX92" fmla="*/ 5120270 w 8039129"/>
              <a:gd name="connsiteY92" fmla="*/ 1297172 h 2573079"/>
              <a:gd name="connsiteX93" fmla="*/ 5120270 w 8039129"/>
              <a:gd name="connsiteY93" fmla="*/ 1360968 h 2573079"/>
              <a:gd name="connsiteX94" fmla="*/ 5205330 w 8039129"/>
              <a:gd name="connsiteY94" fmla="*/ 1414131 h 2573079"/>
              <a:gd name="connsiteX95" fmla="*/ 5375451 w 8039129"/>
              <a:gd name="connsiteY95" fmla="*/ 1488558 h 2573079"/>
              <a:gd name="connsiteX96" fmla="*/ 5545572 w 8039129"/>
              <a:gd name="connsiteY96" fmla="*/ 1499191 h 2573079"/>
              <a:gd name="connsiteX97" fmla="*/ 5705060 w 8039129"/>
              <a:gd name="connsiteY97" fmla="*/ 1509824 h 2573079"/>
              <a:gd name="connsiteX98" fmla="*/ 5832651 w 8039129"/>
              <a:gd name="connsiteY98" fmla="*/ 1509824 h 2573079"/>
              <a:gd name="connsiteX99" fmla="*/ 5970874 w 8039129"/>
              <a:gd name="connsiteY99" fmla="*/ 1509824 h 2573079"/>
              <a:gd name="connsiteX100" fmla="*/ 6109098 w 8039129"/>
              <a:gd name="connsiteY100" fmla="*/ 1531089 h 2573079"/>
              <a:gd name="connsiteX101" fmla="*/ 6226056 w 8039129"/>
              <a:gd name="connsiteY101" fmla="*/ 1541721 h 2573079"/>
              <a:gd name="connsiteX102" fmla="*/ 6332381 w 8039129"/>
              <a:gd name="connsiteY102" fmla="*/ 1562986 h 2573079"/>
              <a:gd name="connsiteX103" fmla="*/ 6428074 w 8039129"/>
              <a:gd name="connsiteY103" fmla="*/ 1584252 h 2573079"/>
              <a:gd name="connsiteX104" fmla="*/ 6502502 w 8039129"/>
              <a:gd name="connsiteY104" fmla="*/ 1637414 h 2573079"/>
              <a:gd name="connsiteX105" fmla="*/ 6502502 w 8039129"/>
              <a:gd name="connsiteY105" fmla="*/ 1754372 h 2573079"/>
              <a:gd name="connsiteX106" fmla="*/ 6566205 w 8039129"/>
              <a:gd name="connsiteY106" fmla="*/ 1911272 h 2573079"/>
              <a:gd name="connsiteX107" fmla="*/ 6725786 w 8039129"/>
              <a:gd name="connsiteY107" fmla="*/ 2009554 h 2573079"/>
              <a:gd name="connsiteX108" fmla="*/ 6864009 w 8039129"/>
              <a:gd name="connsiteY108" fmla="*/ 2041452 h 2573079"/>
              <a:gd name="connsiteX109" fmla="*/ 7129823 w 8039129"/>
              <a:gd name="connsiteY109" fmla="*/ 2083982 h 2573079"/>
              <a:gd name="connsiteX110" fmla="*/ 7318620 w 8039129"/>
              <a:gd name="connsiteY110" fmla="*/ 2062809 h 2573079"/>
              <a:gd name="connsiteX111" fmla="*/ 7533860 w 8039129"/>
              <a:gd name="connsiteY111" fmla="*/ 2062809 h 2573079"/>
              <a:gd name="connsiteX112" fmla="*/ 7775820 w 8039129"/>
              <a:gd name="connsiteY112" fmla="*/ 1948440 h 2573079"/>
              <a:gd name="connsiteX113" fmla="*/ 7916725 w 8039129"/>
              <a:gd name="connsiteY113" fmla="*/ 1903227 h 2573079"/>
              <a:gd name="connsiteX114" fmla="*/ 8036365 w 8039129"/>
              <a:gd name="connsiteY114" fmla="*/ 1804762 h 2573079"/>
              <a:gd name="connsiteX115" fmla="*/ 8030711 w 8039129"/>
              <a:gd name="connsiteY115" fmla="*/ 1587131 h 2573079"/>
              <a:gd name="connsiteX116" fmla="*/ 8039129 w 8039129"/>
              <a:gd name="connsiteY116" fmla="*/ 1448908 h 2573079"/>
              <a:gd name="connsiteX117" fmla="*/ 7902013 w 8039129"/>
              <a:gd name="connsiteY117" fmla="*/ 1265275 h 2573079"/>
              <a:gd name="connsiteX118" fmla="*/ 7927265 w 8039129"/>
              <a:gd name="connsiteY118" fmla="*/ 1084521 h 2573079"/>
              <a:gd name="connsiteX119" fmla="*/ 7852837 w 8039129"/>
              <a:gd name="connsiteY119" fmla="*/ 925033 h 2573079"/>
              <a:gd name="connsiteX120" fmla="*/ 7788377 w 8039129"/>
              <a:gd name="connsiteY120" fmla="*/ 853485 h 2573079"/>
              <a:gd name="connsiteX121" fmla="*/ 7746955 w 8039129"/>
              <a:gd name="connsiteY121" fmla="*/ 776842 h 2573079"/>
              <a:gd name="connsiteX122" fmla="*/ 7835559 w 8039129"/>
              <a:gd name="connsiteY122" fmla="*/ 674946 h 2573079"/>
              <a:gd name="connsiteX123" fmla="*/ 7703981 w 8039129"/>
              <a:gd name="connsiteY123" fmla="*/ 499731 h 2573079"/>
              <a:gd name="connsiteX124" fmla="*/ 7640186 w 8039129"/>
              <a:gd name="connsiteY124" fmla="*/ 425303 h 2573079"/>
              <a:gd name="connsiteX125" fmla="*/ 7682273 w 8039129"/>
              <a:gd name="connsiteY125" fmla="*/ 310412 h 2573079"/>
              <a:gd name="connsiteX126" fmla="*/ 7555126 w 8039129"/>
              <a:gd name="connsiteY126" fmla="*/ 191386 h 2573079"/>
              <a:gd name="connsiteX127" fmla="*/ 7555126 w 8039129"/>
              <a:gd name="connsiteY127" fmla="*/ 191386 h 2573079"/>
              <a:gd name="connsiteX128" fmla="*/ 7406270 w 8039129"/>
              <a:gd name="connsiteY128" fmla="*/ 116958 h 2573079"/>
              <a:gd name="connsiteX129" fmla="*/ 7353107 w 8039129"/>
              <a:gd name="connsiteY129" fmla="*/ 116958 h 2573079"/>
              <a:gd name="connsiteX0" fmla="*/ 7172354 w 8039129"/>
              <a:gd name="connsiteY0" fmla="*/ 0 h 2573079"/>
              <a:gd name="connsiteX1" fmla="*/ 7321209 w 8039129"/>
              <a:gd name="connsiteY1" fmla="*/ 148856 h 2573079"/>
              <a:gd name="connsiteX2" fmla="*/ 7381684 w 8039129"/>
              <a:gd name="connsiteY2" fmla="*/ 336255 h 2573079"/>
              <a:gd name="connsiteX3" fmla="*/ 7475160 w 8039129"/>
              <a:gd name="connsiteY3" fmla="*/ 517673 h 2573079"/>
              <a:gd name="connsiteX4" fmla="*/ 7475160 w 8039129"/>
              <a:gd name="connsiteY4" fmla="*/ 645264 h 2573079"/>
              <a:gd name="connsiteX5" fmla="*/ 7373265 w 8039129"/>
              <a:gd name="connsiteY5" fmla="*/ 794120 h 2573079"/>
              <a:gd name="connsiteX6" fmla="*/ 7419399 w 8039129"/>
              <a:gd name="connsiteY6" fmla="*/ 978104 h 2573079"/>
              <a:gd name="connsiteX7" fmla="*/ 7353107 w 8039129"/>
              <a:gd name="connsiteY7" fmla="*/ 1095154 h 2573079"/>
              <a:gd name="connsiteX8" fmla="*/ 7363740 w 8039129"/>
              <a:gd name="connsiteY8" fmla="*/ 1190847 h 2573079"/>
              <a:gd name="connsiteX9" fmla="*/ 7451680 w 8039129"/>
              <a:gd name="connsiteY9" fmla="*/ 1371600 h 2573079"/>
              <a:gd name="connsiteX10" fmla="*/ 7432630 w 8039129"/>
              <a:gd name="connsiteY10" fmla="*/ 1579821 h 2573079"/>
              <a:gd name="connsiteX11" fmla="*/ 7278679 w 8039129"/>
              <a:gd name="connsiteY11" fmla="*/ 1679502 h 2573079"/>
              <a:gd name="connsiteX12" fmla="*/ 7013973 w 8039129"/>
              <a:gd name="connsiteY12" fmla="*/ 1654249 h 2573079"/>
              <a:gd name="connsiteX13" fmla="*/ 6789581 w 8039129"/>
              <a:gd name="connsiteY13" fmla="*/ 1562986 h 2573079"/>
              <a:gd name="connsiteX14" fmla="*/ 6459972 w 8039129"/>
              <a:gd name="connsiteY14" fmla="*/ 1446028 h 2573079"/>
              <a:gd name="connsiteX15" fmla="*/ 6130363 w 8039129"/>
              <a:gd name="connsiteY15" fmla="*/ 1371600 h 2573079"/>
              <a:gd name="connsiteX16" fmla="*/ 5960242 w 8039129"/>
              <a:gd name="connsiteY16" fmla="*/ 1339703 h 2573079"/>
              <a:gd name="connsiteX17" fmla="*/ 5566837 w 8039129"/>
              <a:gd name="connsiteY17" fmla="*/ 1371600 h 2573079"/>
              <a:gd name="connsiteX18" fmla="*/ 5417981 w 8039129"/>
              <a:gd name="connsiteY18" fmla="*/ 1371600 h 2573079"/>
              <a:gd name="connsiteX19" fmla="*/ 5322288 w 8039129"/>
              <a:gd name="connsiteY19" fmla="*/ 1339703 h 2573079"/>
              <a:gd name="connsiteX20" fmla="*/ 5290391 w 8039129"/>
              <a:gd name="connsiteY20" fmla="*/ 1297172 h 2573079"/>
              <a:gd name="connsiteX21" fmla="*/ 5279758 w 8039129"/>
              <a:gd name="connsiteY21" fmla="*/ 1105786 h 2573079"/>
              <a:gd name="connsiteX22" fmla="*/ 5141535 w 8039129"/>
              <a:gd name="connsiteY22" fmla="*/ 1084521 h 2573079"/>
              <a:gd name="connsiteX23" fmla="*/ 4971414 w 8039129"/>
              <a:gd name="connsiteY23" fmla="*/ 1041991 h 2573079"/>
              <a:gd name="connsiteX24" fmla="*/ 4854456 w 8039129"/>
              <a:gd name="connsiteY24" fmla="*/ 1010093 h 2573079"/>
              <a:gd name="connsiteX25" fmla="*/ 4705600 w 8039129"/>
              <a:gd name="connsiteY25" fmla="*/ 967563 h 2573079"/>
              <a:gd name="connsiteX26" fmla="*/ 4694967 w 8039129"/>
              <a:gd name="connsiteY26" fmla="*/ 925033 h 2573079"/>
              <a:gd name="connsiteX27" fmla="*/ 4652437 w 8039129"/>
              <a:gd name="connsiteY27" fmla="*/ 839972 h 2573079"/>
              <a:gd name="connsiteX28" fmla="*/ 4439786 w 8039129"/>
              <a:gd name="connsiteY28" fmla="*/ 786810 h 2573079"/>
              <a:gd name="connsiteX29" fmla="*/ 4301563 w 8039129"/>
              <a:gd name="connsiteY29" fmla="*/ 744279 h 2573079"/>
              <a:gd name="connsiteX30" fmla="*/ 4205870 w 8039129"/>
              <a:gd name="connsiteY30" fmla="*/ 754912 h 2573079"/>
              <a:gd name="connsiteX31" fmla="*/ 4120809 w 8039129"/>
              <a:gd name="connsiteY31" fmla="*/ 808075 h 2573079"/>
              <a:gd name="connsiteX32" fmla="*/ 4088912 w 8039129"/>
              <a:gd name="connsiteY32" fmla="*/ 861238 h 2573079"/>
              <a:gd name="connsiteX33" fmla="*/ 3982586 w 8039129"/>
              <a:gd name="connsiteY33" fmla="*/ 882503 h 2573079"/>
              <a:gd name="connsiteX34" fmla="*/ 3684874 w 8039129"/>
              <a:gd name="connsiteY34" fmla="*/ 861238 h 2573079"/>
              <a:gd name="connsiteX35" fmla="*/ 3493488 w 8039129"/>
              <a:gd name="connsiteY35" fmla="*/ 935665 h 2573079"/>
              <a:gd name="connsiteX36" fmla="*/ 3312735 w 8039129"/>
              <a:gd name="connsiteY36" fmla="*/ 1063256 h 2573079"/>
              <a:gd name="connsiteX37" fmla="*/ 3227674 w 8039129"/>
              <a:gd name="connsiteY37" fmla="*/ 1137684 h 2573079"/>
              <a:gd name="connsiteX38" fmla="*/ 3419060 w 8039129"/>
              <a:gd name="connsiteY38" fmla="*/ 1286540 h 2573079"/>
              <a:gd name="connsiteX39" fmla="*/ 3525386 w 8039129"/>
              <a:gd name="connsiteY39" fmla="*/ 1360968 h 2573079"/>
              <a:gd name="connsiteX40" fmla="*/ 3525386 w 8039129"/>
              <a:gd name="connsiteY40" fmla="*/ 1360968 h 2573079"/>
              <a:gd name="connsiteX41" fmla="*/ 3231957 w 8039129"/>
              <a:gd name="connsiteY41" fmla="*/ 1369681 h 2573079"/>
              <a:gd name="connsiteX42" fmla="*/ 3031858 w 8039129"/>
              <a:gd name="connsiteY42" fmla="*/ 1312531 h 2573079"/>
              <a:gd name="connsiteX43" fmla="*/ 2821570 w 8039129"/>
              <a:gd name="connsiteY43" fmla="*/ 1248588 h 2573079"/>
              <a:gd name="connsiteX44" fmla="*/ 2674929 w 8039129"/>
              <a:gd name="connsiteY44" fmla="*/ 1282405 h 2573079"/>
              <a:gd name="connsiteX45" fmla="*/ 2564469 w 8039129"/>
              <a:gd name="connsiteY45" fmla="*/ 1337635 h 2573079"/>
              <a:gd name="connsiteX46" fmla="*/ 2419600 w 8039129"/>
              <a:gd name="connsiteY46" fmla="*/ 1477926 h 2573079"/>
              <a:gd name="connsiteX47" fmla="*/ 2217581 w 8039129"/>
              <a:gd name="connsiteY47" fmla="*/ 1573619 h 2573079"/>
              <a:gd name="connsiteX48" fmla="*/ 1909237 w 8039129"/>
              <a:gd name="connsiteY48" fmla="*/ 1658679 h 2573079"/>
              <a:gd name="connsiteX49" fmla="*/ 1622158 w 8039129"/>
              <a:gd name="connsiteY49" fmla="*/ 1679945 h 2573079"/>
              <a:gd name="connsiteX50" fmla="*/ 1441405 w 8039129"/>
              <a:gd name="connsiteY50" fmla="*/ 1743740 h 2573079"/>
              <a:gd name="connsiteX51" fmla="*/ 1218121 w 8039129"/>
              <a:gd name="connsiteY51" fmla="*/ 1754372 h 2573079"/>
              <a:gd name="connsiteX52" fmla="*/ 1133060 w 8039129"/>
              <a:gd name="connsiteY52" fmla="*/ 1786270 h 2573079"/>
              <a:gd name="connsiteX53" fmla="*/ 37907 w 8039129"/>
              <a:gd name="connsiteY53" fmla="*/ 1275908 h 2573079"/>
              <a:gd name="connsiteX54" fmla="*/ 484474 w 8039129"/>
              <a:gd name="connsiteY54" fmla="*/ 2573079 h 2573079"/>
              <a:gd name="connsiteX55" fmla="*/ 1590260 w 8039129"/>
              <a:gd name="connsiteY55" fmla="*/ 2286000 h 2573079"/>
              <a:gd name="connsiteX56" fmla="*/ 2111256 w 8039129"/>
              <a:gd name="connsiteY56" fmla="*/ 2307265 h 2573079"/>
              <a:gd name="connsiteX57" fmla="*/ 2260112 w 8039129"/>
              <a:gd name="connsiteY57" fmla="*/ 2137145 h 2573079"/>
              <a:gd name="connsiteX58" fmla="*/ 2472763 w 8039129"/>
              <a:gd name="connsiteY58" fmla="*/ 1850065 h 2573079"/>
              <a:gd name="connsiteX59" fmla="*/ 2494028 w 8039129"/>
              <a:gd name="connsiteY59" fmla="*/ 1807535 h 2573079"/>
              <a:gd name="connsiteX60" fmla="*/ 2600354 w 8039129"/>
              <a:gd name="connsiteY60" fmla="*/ 1733107 h 2573079"/>
              <a:gd name="connsiteX61" fmla="*/ 2685414 w 8039129"/>
              <a:gd name="connsiteY61" fmla="*/ 1690577 h 2573079"/>
              <a:gd name="connsiteX62" fmla="*/ 2632251 w 8039129"/>
              <a:gd name="connsiteY62" fmla="*/ 1584252 h 2573079"/>
              <a:gd name="connsiteX63" fmla="*/ 2693831 w 8039129"/>
              <a:gd name="connsiteY63" fmla="*/ 1543493 h 2573079"/>
              <a:gd name="connsiteX64" fmla="*/ 2759841 w 8039129"/>
              <a:gd name="connsiteY64" fmla="*/ 1467293 h 2573079"/>
              <a:gd name="connsiteX65" fmla="*/ 2770474 w 8039129"/>
              <a:gd name="connsiteY65" fmla="*/ 1460353 h 2573079"/>
              <a:gd name="connsiteX66" fmla="*/ 2936460 w 8039129"/>
              <a:gd name="connsiteY66" fmla="*/ 1390503 h 2573079"/>
              <a:gd name="connsiteX67" fmla="*/ 3131981 w 8039129"/>
              <a:gd name="connsiteY67" fmla="*/ 1435396 h 2573079"/>
              <a:gd name="connsiteX68" fmla="*/ 3280837 w 8039129"/>
              <a:gd name="connsiteY68" fmla="*/ 1467293 h 2573079"/>
              <a:gd name="connsiteX69" fmla="*/ 3419060 w 8039129"/>
              <a:gd name="connsiteY69" fmla="*/ 1499191 h 2573079"/>
              <a:gd name="connsiteX70" fmla="*/ 3567916 w 8039129"/>
              <a:gd name="connsiteY70" fmla="*/ 1499191 h 2573079"/>
              <a:gd name="connsiteX71" fmla="*/ 3663609 w 8039129"/>
              <a:gd name="connsiteY71" fmla="*/ 1477926 h 2573079"/>
              <a:gd name="connsiteX72" fmla="*/ 3684874 w 8039129"/>
              <a:gd name="connsiteY72" fmla="*/ 1403498 h 2573079"/>
              <a:gd name="connsiteX73" fmla="*/ 3674242 w 8039129"/>
              <a:gd name="connsiteY73" fmla="*/ 1329070 h 2573079"/>
              <a:gd name="connsiteX74" fmla="*/ 3599814 w 8039129"/>
              <a:gd name="connsiteY74" fmla="*/ 1275907 h 2573079"/>
              <a:gd name="connsiteX75" fmla="*/ 3429693 w 8039129"/>
              <a:gd name="connsiteY75" fmla="*/ 1222745 h 2573079"/>
              <a:gd name="connsiteX76" fmla="*/ 3334000 w 8039129"/>
              <a:gd name="connsiteY76" fmla="*/ 1158949 h 2573079"/>
              <a:gd name="connsiteX77" fmla="*/ 3450958 w 8039129"/>
              <a:gd name="connsiteY77" fmla="*/ 1105786 h 2573079"/>
              <a:gd name="connsiteX78" fmla="*/ 3578549 w 8039129"/>
              <a:gd name="connsiteY78" fmla="*/ 1063256 h 2573079"/>
              <a:gd name="connsiteX79" fmla="*/ 3674242 w 8039129"/>
              <a:gd name="connsiteY79" fmla="*/ 978196 h 2573079"/>
              <a:gd name="connsiteX80" fmla="*/ 3854995 w 8039129"/>
              <a:gd name="connsiteY80" fmla="*/ 935665 h 2573079"/>
              <a:gd name="connsiteX81" fmla="*/ 3971954 w 8039129"/>
              <a:gd name="connsiteY81" fmla="*/ 946298 h 2573079"/>
              <a:gd name="connsiteX82" fmla="*/ 4099544 w 8039129"/>
              <a:gd name="connsiteY82" fmla="*/ 946298 h 2573079"/>
              <a:gd name="connsiteX83" fmla="*/ 4205870 w 8039129"/>
              <a:gd name="connsiteY83" fmla="*/ 850605 h 2573079"/>
              <a:gd name="connsiteX84" fmla="*/ 4375991 w 8039129"/>
              <a:gd name="connsiteY84" fmla="*/ 818707 h 2573079"/>
              <a:gd name="connsiteX85" fmla="*/ 4514214 w 8039129"/>
              <a:gd name="connsiteY85" fmla="*/ 829340 h 2573079"/>
              <a:gd name="connsiteX86" fmla="*/ 4567377 w 8039129"/>
              <a:gd name="connsiteY86" fmla="*/ 871870 h 2573079"/>
              <a:gd name="connsiteX87" fmla="*/ 4546112 w 8039129"/>
              <a:gd name="connsiteY87" fmla="*/ 956931 h 2573079"/>
              <a:gd name="connsiteX88" fmla="*/ 4641805 w 8039129"/>
              <a:gd name="connsiteY88" fmla="*/ 1020726 h 2573079"/>
              <a:gd name="connsiteX89" fmla="*/ 4875721 w 8039129"/>
              <a:gd name="connsiteY89" fmla="*/ 1084521 h 2573079"/>
              <a:gd name="connsiteX90" fmla="*/ 5024577 w 8039129"/>
              <a:gd name="connsiteY90" fmla="*/ 1137684 h 2573079"/>
              <a:gd name="connsiteX91" fmla="*/ 5130902 w 8039129"/>
              <a:gd name="connsiteY91" fmla="*/ 1190847 h 2573079"/>
              <a:gd name="connsiteX92" fmla="*/ 5120270 w 8039129"/>
              <a:gd name="connsiteY92" fmla="*/ 1297172 h 2573079"/>
              <a:gd name="connsiteX93" fmla="*/ 5120270 w 8039129"/>
              <a:gd name="connsiteY93" fmla="*/ 1360968 h 2573079"/>
              <a:gd name="connsiteX94" fmla="*/ 5205330 w 8039129"/>
              <a:gd name="connsiteY94" fmla="*/ 1414131 h 2573079"/>
              <a:gd name="connsiteX95" fmla="*/ 5375451 w 8039129"/>
              <a:gd name="connsiteY95" fmla="*/ 1488558 h 2573079"/>
              <a:gd name="connsiteX96" fmla="*/ 5545572 w 8039129"/>
              <a:gd name="connsiteY96" fmla="*/ 1499191 h 2573079"/>
              <a:gd name="connsiteX97" fmla="*/ 5705060 w 8039129"/>
              <a:gd name="connsiteY97" fmla="*/ 1509824 h 2573079"/>
              <a:gd name="connsiteX98" fmla="*/ 5832651 w 8039129"/>
              <a:gd name="connsiteY98" fmla="*/ 1509824 h 2573079"/>
              <a:gd name="connsiteX99" fmla="*/ 5970874 w 8039129"/>
              <a:gd name="connsiteY99" fmla="*/ 1509824 h 2573079"/>
              <a:gd name="connsiteX100" fmla="*/ 6109098 w 8039129"/>
              <a:gd name="connsiteY100" fmla="*/ 1531089 h 2573079"/>
              <a:gd name="connsiteX101" fmla="*/ 6226056 w 8039129"/>
              <a:gd name="connsiteY101" fmla="*/ 1541721 h 2573079"/>
              <a:gd name="connsiteX102" fmla="*/ 6332381 w 8039129"/>
              <a:gd name="connsiteY102" fmla="*/ 1562986 h 2573079"/>
              <a:gd name="connsiteX103" fmla="*/ 6428074 w 8039129"/>
              <a:gd name="connsiteY103" fmla="*/ 1584252 h 2573079"/>
              <a:gd name="connsiteX104" fmla="*/ 6502502 w 8039129"/>
              <a:gd name="connsiteY104" fmla="*/ 1637414 h 2573079"/>
              <a:gd name="connsiteX105" fmla="*/ 6502502 w 8039129"/>
              <a:gd name="connsiteY105" fmla="*/ 1754372 h 2573079"/>
              <a:gd name="connsiteX106" fmla="*/ 6566205 w 8039129"/>
              <a:gd name="connsiteY106" fmla="*/ 1911272 h 2573079"/>
              <a:gd name="connsiteX107" fmla="*/ 6725786 w 8039129"/>
              <a:gd name="connsiteY107" fmla="*/ 2009554 h 2573079"/>
              <a:gd name="connsiteX108" fmla="*/ 6864009 w 8039129"/>
              <a:gd name="connsiteY108" fmla="*/ 2041452 h 2573079"/>
              <a:gd name="connsiteX109" fmla="*/ 7129823 w 8039129"/>
              <a:gd name="connsiteY109" fmla="*/ 2083982 h 2573079"/>
              <a:gd name="connsiteX110" fmla="*/ 7318620 w 8039129"/>
              <a:gd name="connsiteY110" fmla="*/ 2062809 h 2573079"/>
              <a:gd name="connsiteX111" fmla="*/ 7533860 w 8039129"/>
              <a:gd name="connsiteY111" fmla="*/ 2062809 h 2573079"/>
              <a:gd name="connsiteX112" fmla="*/ 7775820 w 8039129"/>
              <a:gd name="connsiteY112" fmla="*/ 1948440 h 2573079"/>
              <a:gd name="connsiteX113" fmla="*/ 7916725 w 8039129"/>
              <a:gd name="connsiteY113" fmla="*/ 1903227 h 2573079"/>
              <a:gd name="connsiteX114" fmla="*/ 8036365 w 8039129"/>
              <a:gd name="connsiteY114" fmla="*/ 1804762 h 2573079"/>
              <a:gd name="connsiteX115" fmla="*/ 8030711 w 8039129"/>
              <a:gd name="connsiteY115" fmla="*/ 1587131 h 2573079"/>
              <a:gd name="connsiteX116" fmla="*/ 8039129 w 8039129"/>
              <a:gd name="connsiteY116" fmla="*/ 1448908 h 2573079"/>
              <a:gd name="connsiteX117" fmla="*/ 7902013 w 8039129"/>
              <a:gd name="connsiteY117" fmla="*/ 1265275 h 2573079"/>
              <a:gd name="connsiteX118" fmla="*/ 7927265 w 8039129"/>
              <a:gd name="connsiteY118" fmla="*/ 1084521 h 2573079"/>
              <a:gd name="connsiteX119" fmla="*/ 7852837 w 8039129"/>
              <a:gd name="connsiteY119" fmla="*/ 925033 h 2573079"/>
              <a:gd name="connsiteX120" fmla="*/ 7788377 w 8039129"/>
              <a:gd name="connsiteY120" fmla="*/ 853485 h 2573079"/>
              <a:gd name="connsiteX121" fmla="*/ 7746955 w 8039129"/>
              <a:gd name="connsiteY121" fmla="*/ 776842 h 2573079"/>
              <a:gd name="connsiteX122" fmla="*/ 7835559 w 8039129"/>
              <a:gd name="connsiteY122" fmla="*/ 674946 h 2573079"/>
              <a:gd name="connsiteX123" fmla="*/ 7703981 w 8039129"/>
              <a:gd name="connsiteY123" fmla="*/ 499731 h 2573079"/>
              <a:gd name="connsiteX124" fmla="*/ 7805286 w 8039129"/>
              <a:gd name="connsiteY124" fmla="*/ 469753 h 2573079"/>
              <a:gd name="connsiteX125" fmla="*/ 7682273 w 8039129"/>
              <a:gd name="connsiteY125" fmla="*/ 310412 h 2573079"/>
              <a:gd name="connsiteX126" fmla="*/ 7555126 w 8039129"/>
              <a:gd name="connsiteY126" fmla="*/ 191386 h 2573079"/>
              <a:gd name="connsiteX127" fmla="*/ 7555126 w 8039129"/>
              <a:gd name="connsiteY127" fmla="*/ 191386 h 2573079"/>
              <a:gd name="connsiteX128" fmla="*/ 7406270 w 8039129"/>
              <a:gd name="connsiteY128" fmla="*/ 116958 h 2573079"/>
              <a:gd name="connsiteX129" fmla="*/ 7353107 w 8039129"/>
              <a:gd name="connsiteY129" fmla="*/ 116958 h 2573079"/>
              <a:gd name="connsiteX0" fmla="*/ 7172354 w 8039129"/>
              <a:gd name="connsiteY0" fmla="*/ 0 h 2573079"/>
              <a:gd name="connsiteX1" fmla="*/ 7321209 w 8039129"/>
              <a:gd name="connsiteY1" fmla="*/ 148856 h 2573079"/>
              <a:gd name="connsiteX2" fmla="*/ 7381684 w 8039129"/>
              <a:gd name="connsiteY2" fmla="*/ 336255 h 2573079"/>
              <a:gd name="connsiteX3" fmla="*/ 7475160 w 8039129"/>
              <a:gd name="connsiteY3" fmla="*/ 517673 h 2573079"/>
              <a:gd name="connsiteX4" fmla="*/ 7475160 w 8039129"/>
              <a:gd name="connsiteY4" fmla="*/ 645264 h 2573079"/>
              <a:gd name="connsiteX5" fmla="*/ 7373265 w 8039129"/>
              <a:gd name="connsiteY5" fmla="*/ 794120 h 2573079"/>
              <a:gd name="connsiteX6" fmla="*/ 7419399 w 8039129"/>
              <a:gd name="connsiteY6" fmla="*/ 978104 h 2573079"/>
              <a:gd name="connsiteX7" fmla="*/ 7353107 w 8039129"/>
              <a:gd name="connsiteY7" fmla="*/ 1095154 h 2573079"/>
              <a:gd name="connsiteX8" fmla="*/ 7363740 w 8039129"/>
              <a:gd name="connsiteY8" fmla="*/ 1190847 h 2573079"/>
              <a:gd name="connsiteX9" fmla="*/ 7451680 w 8039129"/>
              <a:gd name="connsiteY9" fmla="*/ 1371600 h 2573079"/>
              <a:gd name="connsiteX10" fmla="*/ 7432630 w 8039129"/>
              <a:gd name="connsiteY10" fmla="*/ 1579821 h 2573079"/>
              <a:gd name="connsiteX11" fmla="*/ 7278679 w 8039129"/>
              <a:gd name="connsiteY11" fmla="*/ 1679502 h 2573079"/>
              <a:gd name="connsiteX12" fmla="*/ 7013973 w 8039129"/>
              <a:gd name="connsiteY12" fmla="*/ 1654249 h 2573079"/>
              <a:gd name="connsiteX13" fmla="*/ 6789581 w 8039129"/>
              <a:gd name="connsiteY13" fmla="*/ 1562986 h 2573079"/>
              <a:gd name="connsiteX14" fmla="*/ 6459972 w 8039129"/>
              <a:gd name="connsiteY14" fmla="*/ 1446028 h 2573079"/>
              <a:gd name="connsiteX15" fmla="*/ 6130363 w 8039129"/>
              <a:gd name="connsiteY15" fmla="*/ 1371600 h 2573079"/>
              <a:gd name="connsiteX16" fmla="*/ 5960242 w 8039129"/>
              <a:gd name="connsiteY16" fmla="*/ 1339703 h 2573079"/>
              <a:gd name="connsiteX17" fmla="*/ 5566837 w 8039129"/>
              <a:gd name="connsiteY17" fmla="*/ 1371600 h 2573079"/>
              <a:gd name="connsiteX18" fmla="*/ 5417981 w 8039129"/>
              <a:gd name="connsiteY18" fmla="*/ 1371600 h 2573079"/>
              <a:gd name="connsiteX19" fmla="*/ 5322288 w 8039129"/>
              <a:gd name="connsiteY19" fmla="*/ 1339703 h 2573079"/>
              <a:gd name="connsiteX20" fmla="*/ 5290391 w 8039129"/>
              <a:gd name="connsiteY20" fmla="*/ 1297172 h 2573079"/>
              <a:gd name="connsiteX21" fmla="*/ 5279758 w 8039129"/>
              <a:gd name="connsiteY21" fmla="*/ 1105786 h 2573079"/>
              <a:gd name="connsiteX22" fmla="*/ 5141535 w 8039129"/>
              <a:gd name="connsiteY22" fmla="*/ 1084521 h 2573079"/>
              <a:gd name="connsiteX23" fmla="*/ 4971414 w 8039129"/>
              <a:gd name="connsiteY23" fmla="*/ 1041991 h 2573079"/>
              <a:gd name="connsiteX24" fmla="*/ 4854456 w 8039129"/>
              <a:gd name="connsiteY24" fmla="*/ 1010093 h 2573079"/>
              <a:gd name="connsiteX25" fmla="*/ 4705600 w 8039129"/>
              <a:gd name="connsiteY25" fmla="*/ 967563 h 2573079"/>
              <a:gd name="connsiteX26" fmla="*/ 4694967 w 8039129"/>
              <a:gd name="connsiteY26" fmla="*/ 925033 h 2573079"/>
              <a:gd name="connsiteX27" fmla="*/ 4652437 w 8039129"/>
              <a:gd name="connsiteY27" fmla="*/ 839972 h 2573079"/>
              <a:gd name="connsiteX28" fmla="*/ 4439786 w 8039129"/>
              <a:gd name="connsiteY28" fmla="*/ 786810 h 2573079"/>
              <a:gd name="connsiteX29" fmla="*/ 4301563 w 8039129"/>
              <a:gd name="connsiteY29" fmla="*/ 744279 h 2573079"/>
              <a:gd name="connsiteX30" fmla="*/ 4205870 w 8039129"/>
              <a:gd name="connsiteY30" fmla="*/ 754912 h 2573079"/>
              <a:gd name="connsiteX31" fmla="*/ 4120809 w 8039129"/>
              <a:gd name="connsiteY31" fmla="*/ 808075 h 2573079"/>
              <a:gd name="connsiteX32" fmla="*/ 4088912 w 8039129"/>
              <a:gd name="connsiteY32" fmla="*/ 861238 h 2573079"/>
              <a:gd name="connsiteX33" fmla="*/ 3982586 w 8039129"/>
              <a:gd name="connsiteY33" fmla="*/ 882503 h 2573079"/>
              <a:gd name="connsiteX34" fmla="*/ 3684874 w 8039129"/>
              <a:gd name="connsiteY34" fmla="*/ 861238 h 2573079"/>
              <a:gd name="connsiteX35" fmla="*/ 3493488 w 8039129"/>
              <a:gd name="connsiteY35" fmla="*/ 935665 h 2573079"/>
              <a:gd name="connsiteX36" fmla="*/ 3312735 w 8039129"/>
              <a:gd name="connsiteY36" fmla="*/ 1063256 h 2573079"/>
              <a:gd name="connsiteX37" fmla="*/ 3227674 w 8039129"/>
              <a:gd name="connsiteY37" fmla="*/ 1137684 h 2573079"/>
              <a:gd name="connsiteX38" fmla="*/ 3419060 w 8039129"/>
              <a:gd name="connsiteY38" fmla="*/ 1286540 h 2573079"/>
              <a:gd name="connsiteX39" fmla="*/ 3525386 w 8039129"/>
              <a:gd name="connsiteY39" fmla="*/ 1360968 h 2573079"/>
              <a:gd name="connsiteX40" fmla="*/ 3525386 w 8039129"/>
              <a:gd name="connsiteY40" fmla="*/ 1360968 h 2573079"/>
              <a:gd name="connsiteX41" fmla="*/ 3231957 w 8039129"/>
              <a:gd name="connsiteY41" fmla="*/ 1369681 h 2573079"/>
              <a:gd name="connsiteX42" fmla="*/ 3031858 w 8039129"/>
              <a:gd name="connsiteY42" fmla="*/ 1312531 h 2573079"/>
              <a:gd name="connsiteX43" fmla="*/ 2821570 w 8039129"/>
              <a:gd name="connsiteY43" fmla="*/ 1248588 h 2573079"/>
              <a:gd name="connsiteX44" fmla="*/ 2674929 w 8039129"/>
              <a:gd name="connsiteY44" fmla="*/ 1282405 h 2573079"/>
              <a:gd name="connsiteX45" fmla="*/ 2564469 w 8039129"/>
              <a:gd name="connsiteY45" fmla="*/ 1337635 h 2573079"/>
              <a:gd name="connsiteX46" fmla="*/ 2419600 w 8039129"/>
              <a:gd name="connsiteY46" fmla="*/ 1477926 h 2573079"/>
              <a:gd name="connsiteX47" fmla="*/ 2217581 w 8039129"/>
              <a:gd name="connsiteY47" fmla="*/ 1573619 h 2573079"/>
              <a:gd name="connsiteX48" fmla="*/ 1909237 w 8039129"/>
              <a:gd name="connsiteY48" fmla="*/ 1658679 h 2573079"/>
              <a:gd name="connsiteX49" fmla="*/ 1622158 w 8039129"/>
              <a:gd name="connsiteY49" fmla="*/ 1679945 h 2573079"/>
              <a:gd name="connsiteX50" fmla="*/ 1441405 w 8039129"/>
              <a:gd name="connsiteY50" fmla="*/ 1743740 h 2573079"/>
              <a:gd name="connsiteX51" fmla="*/ 1218121 w 8039129"/>
              <a:gd name="connsiteY51" fmla="*/ 1754372 h 2573079"/>
              <a:gd name="connsiteX52" fmla="*/ 1133060 w 8039129"/>
              <a:gd name="connsiteY52" fmla="*/ 1786270 h 2573079"/>
              <a:gd name="connsiteX53" fmla="*/ 37907 w 8039129"/>
              <a:gd name="connsiteY53" fmla="*/ 1275908 h 2573079"/>
              <a:gd name="connsiteX54" fmla="*/ 484474 w 8039129"/>
              <a:gd name="connsiteY54" fmla="*/ 2573079 h 2573079"/>
              <a:gd name="connsiteX55" fmla="*/ 1590260 w 8039129"/>
              <a:gd name="connsiteY55" fmla="*/ 2286000 h 2573079"/>
              <a:gd name="connsiteX56" fmla="*/ 2111256 w 8039129"/>
              <a:gd name="connsiteY56" fmla="*/ 2307265 h 2573079"/>
              <a:gd name="connsiteX57" fmla="*/ 2260112 w 8039129"/>
              <a:gd name="connsiteY57" fmla="*/ 2137145 h 2573079"/>
              <a:gd name="connsiteX58" fmla="*/ 2472763 w 8039129"/>
              <a:gd name="connsiteY58" fmla="*/ 1850065 h 2573079"/>
              <a:gd name="connsiteX59" fmla="*/ 2494028 w 8039129"/>
              <a:gd name="connsiteY59" fmla="*/ 1807535 h 2573079"/>
              <a:gd name="connsiteX60" fmla="*/ 2600354 w 8039129"/>
              <a:gd name="connsiteY60" fmla="*/ 1733107 h 2573079"/>
              <a:gd name="connsiteX61" fmla="*/ 2685414 w 8039129"/>
              <a:gd name="connsiteY61" fmla="*/ 1690577 h 2573079"/>
              <a:gd name="connsiteX62" fmla="*/ 2632251 w 8039129"/>
              <a:gd name="connsiteY62" fmla="*/ 1584252 h 2573079"/>
              <a:gd name="connsiteX63" fmla="*/ 2693831 w 8039129"/>
              <a:gd name="connsiteY63" fmla="*/ 1543493 h 2573079"/>
              <a:gd name="connsiteX64" fmla="*/ 2759841 w 8039129"/>
              <a:gd name="connsiteY64" fmla="*/ 1467293 h 2573079"/>
              <a:gd name="connsiteX65" fmla="*/ 2770474 w 8039129"/>
              <a:gd name="connsiteY65" fmla="*/ 1460353 h 2573079"/>
              <a:gd name="connsiteX66" fmla="*/ 2936460 w 8039129"/>
              <a:gd name="connsiteY66" fmla="*/ 1390503 h 2573079"/>
              <a:gd name="connsiteX67" fmla="*/ 3131981 w 8039129"/>
              <a:gd name="connsiteY67" fmla="*/ 1435396 h 2573079"/>
              <a:gd name="connsiteX68" fmla="*/ 3280837 w 8039129"/>
              <a:gd name="connsiteY68" fmla="*/ 1467293 h 2573079"/>
              <a:gd name="connsiteX69" fmla="*/ 3419060 w 8039129"/>
              <a:gd name="connsiteY69" fmla="*/ 1499191 h 2573079"/>
              <a:gd name="connsiteX70" fmla="*/ 3567916 w 8039129"/>
              <a:gd name="connsiteY70" fmla="*/ 1499191 h 2573079"/>
              <a:gd name="connsiteX71" fmla="*/ 3663609 w 8039129"/>
              <a:gd name="connsiteY71" fmla="*/ 1477926 h 2573079"/>
              <a:gd name="connsiteX72" fmla="*/ 3684874 w 8039129"/>
              <a:gd name="connsiteY72" fmla="*/ 1403498 h 2573079"/>
              <a:gd name="connsiteX73" fmla="*/ 3674242 w 8039129"/>
              <a:gd name="connsiteY73" fmla="*/ 1329070 h 2573079"/>
              <a:gd name="connsiteX74" fmla="*/ 3599814 w 8039129"/>
              <a:gd name="connsiteY74" fmla="*/ 1275907 h 2573079"/>
              <a:gd name="connsiteX75" fmla="*/ 3429693 w 8039129"/>
              <a:gd name="connsiteY75" fmla="*/ 1222745 h 2573079"/>
              <a:gd name="connsiteX76" fmla="*/ 3334000 w 8039129"/>
              <a:gd name="connsiteY76" fmla="*/ 1158949 h 2573079"/>
              <a:gd name="connsiteX77" fmla="*/ 3450958 w 8039129"/>
              <a:gd name="connsiteY77" fmla="*/ 1105786 h 2573079"/>
              <a:gd name="connsiteX78" fmla="*/ 3578549 w 8039129"/>
              <a:gd name="connsiteY78" fmla="*/ 1063256 h 2573079"/>
              <a:gd name="connsiteX79" fmla="*/ 3674242 w 8039129"/>
              <a:gd name="connsiteY79" fmla="*/ 978196 h 2573079"/>
              <a:gd name="connsiteX80" fmla="*/ 3854995 w 8039129"/>
              <a:gd name="connsiteY80" fmla="*/ 935665 h 2573079"/>
              <a:gd name="connsiteX81" fmla="*/ 3971954 w 8039129"/>
              <a:gd name="connsiteY81" fmla="*/ 946298 h 2573079"/>
              <a:gd name="connsiteX82" fmla="*/ 4099544 w 8039129"/>
              <a:gd name="connsiteY82" fmla="*/ 946298 h 2573079"/>
              <a:gd name="connsiteX83" fmla="*/ 4205870 w 8039129"/>
              <a:gd name="connsiteY83" fmla="*/ 850605 h 2573079"/>
              <a:gd name="connsiteX84" fmla="*/ 4375991 w 8039129"/>
              <a:gd name="connsiteY84" fmla="*/ 818707 h 2573079"/>
              <a:gd name="connsiteX85" fmla="*/ 4514214 w 8039129"/>
              <a:gd name="connsiteY85" fmla="*/ 829340 h 2573079"/>
              <a:gd name="connsiteX86" fmla="*/ 4567377 w 8039129"/>
              <a:gd name="connsiteY86" fmla="*/ 871870 h 2573079"/>
              <a:gd name="connsiteX87" fmla="*/ 4546112 w 8039129"/>
              <a:gd name="connsiteY87" fmla="*/ 956931 h 2573079"/>
              <a:gd name="connsiteX88" fmla="*/ 4641805 w 8039129"/>
              <a:gd name="connsiteY88" fmla="*/ 1020726 h 2573079"/>
              <a:gd name="connsiteX89" fmla="*/ 4875721 w 8039129"/>
              <a:gd name="connsiteY89" fmla="*/ 1084521 h 2573079"/>
              <a:gd name="connsiteX90" fmla="*/ 5024577 w 8039129"/>
              <a:gd name="connsiteY90" fmla="*/ 1137684 h 2573079"/>
              <a:gd name="connsiteX91" fmla="*/ 5130902 w 8039129"/>
              <a:gd name="connsiteY91" fmla="*/ 1190847 h 2573079"/>
              <a:gd name="connsiteX92" fmla="*/ 5120270 w 8039129"/>
              <a:gd name="connsiteY92" fmla="*/ 1297172 h 2573079"/>
              <a:gd name="connsiteX93" fmla="*/ 5120270 w 8039129"/>
              <a:gd name="connsiteY93" fmla="*/ 1360968 h 2573079"/>
              <a:gd name="connsiteX94" fmla="*/ 5205330 w 8039129"/>
              <a:gd name="connsiteY94" fmla="*/ 1414131 h 2573079"/>
              <a:gd name="connsiteX95" fmla="*/ 5375451 w 8039129"/>
              <a:gd name="connsiteY95" fmla="*/ 1488558 h 2573079"/>
              <a:gd name="connsiteX96" fmla="*/ 5545572 w 8039129"/>
              <a:gd name="connsiteY96" fmla="*/ 1499191 h 2573079"/>
              <a:gd name="connsiteX97" fmla="*/ 5705060 w 8039129"/>
              <a:gd name="connsiteY97" fmla="*/ 1509824 h 2573079"/>
              <a:gd name="connsiteX98" fmla="*/ 5832651 w 8039129"/>
              <a:gd name="connsiteY98" fmla="*/ 1509824 h 2573079"/>
              <a:gd name="connsiteX99" fmla="*/ 5970874 w 8039129"/>
              <a:gd name="connsiteY99" fmla="*/ 1509824 h 2573079"/>
              <a:gd name="connsiteX100" fmla="*/ 6109098 w 8039129"/>
              <a:gd name="connsiteY100" fmla="*/ 1531089 h 2573079"/>
              <a:gd name="connsiteX101" fmla="*/ 6226056 w 8039129"/>
              <a:gd name="connsiteY101" fmla="*/ 1541721 h 2573079"/>
              <a:gd name="connsiteX102" fmla="*/ 6332381 w 8039129"/>
              <a:gd name="connsiteY102" fmla="*/ 1562986 h 2573079"/>
              <a:gd name="connsiteX103" fmla="*/ 6428074 w 8039129"/>
              <a:gd name="connsiteY103" fmla="*/ 1584252 h 2573079"/>
              <a:gd name="connsiteX104" fmla="*/ 6502502 w 8039129"/>
              <a:gd name="connsiteY104" fmla="*/ 1637414 h 2573079"/>
              <a:gd name="connsiteX105" fmla="*/ 6502502 w 8039129"/>
              <a:gd name="connsiteY105" fmla="*/ 1754372 h 2573079"/>
              <a:gd name="connsiteX106" fmla="*/ 6566205 w 8039129"/>
              <a:gd name="connsiteY106" fmla="*/ 1911272 h 2573079"/>
              <a:gd name="connsiteX107" fmla="*/ 6725786 w 8039129"/>
              <a:gd name="connsiteY107" fmla="*/ 2009554 h 2573079"/>
              <a:gd name="connsiteX108" fmla="*/ 6864009 w 8039129"/>
              <a:gd name="connsiteY108" fmla="*/ 2041452 h 2573079"/>
              <a:gd name="connsiteX109" fmla="*/ 7129823 w 8039129"/>
              <a:gd name="connsiteY109" fmla="*/ 2083982 h 2573079"/>
              <a:gd name="connsiteX110" fmla="*/ 7318620 w 8039129"/>
              <a:gd name="connsiteY110" fmla="*/ 2062809 h 2573079"/>
              <a:gd name="connsiteX111" fmla="*/ 7533860 w 8039129"/>
              <a:gd name="connsiteY111" fmla="*/ 2062809 h 2573079"/>
              <a:gd name="connsiteX112" fmla="*/ 7775820 w 8039129"/>
              <a:gd name="connsiteY112" fmla="*/ 1948440 h 2573079"/>
              <a:gd name="connsiteX113" fmla="*/ 7916725 w 8039129"/>
              <a:gd name="connsiteY113" fmla="*/ 1903227 h 2573079"/>
              <a:gd name="connsiteX114" fmla="*/ 8036365 w 8039129"/>
              <a:gd name="connsiteY114" fmla="*/ 1804762 h 2573079"/>
              <a:gd name="connsiteX115" fmla="*/ 8030711 w 8039129"/>
              <a:gd name="connsiteY115" fmla="*/ 1587131 h 2573079"/>
              <a:gd name="connsiteX116" fmla="*/ 8039129 w 8039129"/>
              <a:gd name="connsiteY116" fmla="*/ 1448908 h 2573079"/>
              <a:gd name="connsiteX117" fmla="*/ 7902013 w 8039129"/>
              <a:gd name="connsiteY117" fmla="*/ 1265275 h 2573079"/>
              <a:gd name="connsiteX118" fmla="*/ 7927265 w 8039129"/>
              <a:gd name="connsiteY118" fmla="*/ 1084521 h 2573079"/>
              <a:gd name="connsiteX119" fmla="*/ 7852837 w 8039129"/>
              <a:gd name="connsiteY119" fmla="*/ 925033 h 2573079"/>
              <a:gd name="connsiteX120" fmla="*/ 7788377 w 8039129"/>
              <a:gd name="connsiteY120" fmla="*/ 853485 h 2573079"/>
              <a:gd name="connsiteX121" fmla="*/ 7746955 w 8039129"/>
              <a:gd name="connsiteY121" fmla="*/ 776842 h 2573079"/>
              <a:gd name="connsiteX122" fmla="*/ 7835559 w 8039129"/>
              <a:gd name="connsiteY122" fmla="*/ 674946 h 2573079"/>
              <a:gd name="connsiteX123" fmla="*/ 7900831 w 8039129"/>
              <a:gd name="connsiteY123" fmla="*/ 626731 h 2573079"/>
              <a:gd name="connsiteX124" fmla="*/ 7805286 w 8039129"/>
              <a:gd name="connsiteY124" fmla="*/ 469753 h 2573079"/>
              <a:gd name="connsiteX125" fmla="*/ 7682273 w 8039129"/>
              <a:gd name="connsiteY125" fmla="*/ 310412 h 2573079"/>
              <a:gd name="connsiteX126" fmla="*/ 7555126 w 8039129"/>
              <a:gd name="connsiteY126" fmla="*/ 191386 h 2573079"/>
              <a:gd name="connsiteX127" fmla="*/ 7555126 w 8039129"/>
              <a:gd name="connsiteY127" fmla="*/ 191386 h 2573079"/>
              <a:gd name="connsiteX128" fmla="*/ 7406270 w 8039129"/>
              <a:gd name="connsiteY128" fmla="*/ 116958 h 2573079"/>
              <a:gd name="connsiteX129" fmla="*/ 7353107 w 8039129"/>
              <a:gd name="connsiteY129" fmla="*/ 116958 h 2573079"/>
              <a:gd name="connsiteX0" fmla="*/ 7172354 w 8039129"/>
              <a:gd name="connsiteY0" fmla="*/ 0 h 2573079"/>
              <a:gd name="connsiteX1" fmla="*/ 7321209 w 8039129"/>
              <a:gd name="connsiteY1" fmla="*/ 148856 h 2573079"/>
              <a:gd name="connsiteX2" fmla="*/ 7381684 w 8039129"/>
              <a:gd name="connsiteY2" fmla="*/ 336255 h 2573079"/>
              <a:gd name="connsiteX3" fmla="*/ 7475160 w 8039129"/>
              <a:gd name="connsiteY3" fmla="*/ 517673 h 2573079"/>
              <a:gd name="connsiteX4" fmla="*/ 7475160 w 8039129"/>
              <a:gd name="connsiteY4" fmla="*/ 645264 h 2573079"/>
              <a:gd name="connsiteX5" fmla="*/ 7373265 w 8039129"/>
              <a:gd name="connsiteY5" fmla="*/ 794120 h 2573079"/>
              <a:gd name="connsiteX6" fmla="*/ 7419399 w 8039129"/>
              <a:gd name="connsiteY6" fmla="*/ 978104 h 2573079"/>
              <a:gd name="connsiteX7" fmla="*/ 7353107 w 8039129"/>
              <a:gd name="connsiteY7" fmla="*/ 1095154 h 2573079"/>
              <a:gd name="connsiteX8" fmla="*/ 7363740 w 8039129"/>
              <a:gd name="connsiteY8" fmla="*/ 1190847 h 2573079"/>
              <a:gd name="connsiteX9" fmla="*/ 7451680 w 8039129"/>
              <a:gd name="connsiteY9" fmla="*/ 1371600 h 2573079"/>
              <a:gd name="connsiteX10" fmla="*/ 7432630 w 8039129"/>
              <a:gd name="connsiteY10" fmla="*/ 1579821 h 2573079"/>
              <a:gd name="connsiteX11" fmla="*/ 7278679 w 8039129"/>
              <a:gd name="connsiteY11" fmla="*/ 1679502 h 2573079"/>
              <a:gd name="connsiteX12" fmla="*/ 7013973 w 8039129"/>
              <a:gd name="connsiteY12" fmla="*/ 1654249 h 2573079"/>
              <a:gd name="connsiteX13" fmla="*/ 6789581 w 8039129"/>
              <a:gd name="connsiteY13" fmla="*/ 1562986 h 2573079"/>
              <a:gd name="connsiteX14" fmla="*/ 6459972 w 8039129"/>
              <a:gd name="connsiteY14" fmla="*/ 1446028 h 2573079"/>
              <a:gd name="connsiteX15" fmla="*/ 6130363 w 8039129"/>
              <a:gd name="connsiteY15" fmla="*/ 1371600 h 2573079"/>
              <a:gd name="connsiteX16" fmla="*/ 5960242 w 8039129"/>
              <a:gd name="connsiteY16" fmla="*/ 1339703 h 2573079"/>
              <a:gd name="connsiteX17" fmla="*/ 5566837 w 8039129"/>
              <a:gd name="connsiteY17" fmla="*/ 1371600 h 2573079"/>
              <a:gd name="connsiteX18" fmla="*/ 5417981 w 8039129"/>
              <a:gd name="connsiteY18" fmla="*/ 1371600 h 2573079"/>
              <a:gd name="connsiteX19" fmla="*/ 5322288 w 8039129"/>
              <a:gd name="connsiteY19" fmla="*/ 1339703 h 2573079"/>
              <a:gd name="connsiteX20" fmla="*/ 5290391 w 8039129"/>
              <a:gd name="connsiteY20" fmla="*/ 1297172 h 2573079"/>
              <a:gd name="connsiteX21" fmla="*/ 5279758 w 8039129"/>
              <a:gd name="connsiteY21" fmla="*/ 1105786 h 2573079"/>
              <a:gd name="connsiteX22" fmla="*/ 5141535 w 8039129"/>
              <a:gd name="connsiteY22" fmla="*/ 1084521 h 2573079"/>
              <a:gd name="connsiteX23" fmla="*/ 4971414 w 8039129"/>
              <a:gd name="connsiteY23" fmla="*/ 1041991 h 2573079"/>
              <a:gd name="connsiteX24" fmla="*/ 4854456 w 8039129"/>
              <a:gd name="connsiteY24" fmla="*/ 1010093 h 2573079"/>
              <a:gd name="connsiteX25" fmla="*/ 4705600 w 8039129"/>
              <a:gd name="connsiteY25" fmla="*/ 967563 h 2573079"/>
              <a:gd name="connsiteX26" fmla="*/ 4694967 w 8039129"/>
              <a:gd name="connsiteY26" fmla="*/ 925033 h 2573079"/>
              <a:gd name="connsiteX27" fmla="*/ 4652437 w 8039129"/>
              <a:gd name="connsiteY27" fmla="*/ 839972 h 2573079"/>
              <a:gd name="connsiteX28" fmla="*/ 4439786 w 8039129"/>
              <a:gd name="connsiteY28" fmla="*/ 786810 h 2573079"/>
              <a:gd name="connsiteX29" fmla="*/ 4301563 w 8039129"/>
              <a:gd name="connsiteY29" fmla="*/ 744279 h 2573079"/>
              <a:gd name="connsiteX30" fmla="*/ 4205870 w 8039129"/>
              <a:gd name="connsiteY30" fmla="*/ 754912 h 2573079"/>
              <a:gd name="connsiteX31" fmla="*/ 4120809 w 8039129"/>
              <a:gd name="connsiteY31" fmla="*/ 808075 h 2573079"/>
              <a:gd name="connsiteX32" fmla="*/ 4088912 w 8039129"/>
              <a:gd name="connsiteY32" fmla="*/ 861238 h 2573079"/>
              <a:gd name="connsiteX33" fmla="*/ 3982586 w 8039129"/>
              <a:gd name="connsiteY33" fmla="*/ 882503 h 2573079"/>
              <a:gd name="connsiteX34" fmla="*/ 3684874 w 8039129"/>
              <a:gd name="connsiteY34" fmla="*/ 861238 h 2573079"/>
              <a:gd name="connsiteX35" fmla="*/ 3493488 w 8039129"/>
              <a:gd name="connsiteY35" fmla="*/ 935665 h 2573079"/>
              <a:gd name="connsiteX36" fmla="*/ 3312735 w 8039129"/>
              <a:gd name="connsiteY36" fmla="*/ 1063256 h 2573079"/>
              <a:gd name="connsiteX37" fmla="*/ 3227674 w 8039129"/>
              <a:gd name="connsiteY37" fmla="*/ 1137684 h 2573079"/>
              <a:gd name="connsiteX38" fmla="*/ 3419060 w 8039129"/>
              <a:gd name="connsiteY38" fmla="*/ 1286540 h 2573079"/>
              <a:gd name="connsiteX39" fmla="*/ 3525386 w 8039129"/>
              <a:gd name="connsiteY39" fmla="*/ 1360968 h 2573079"/>
              <a:gd name="connsiteX40" fmla="*/ 3525386 w 8039129"/>
              <a:gd name="connsiteY40" fmla="*/ 1360968 h 2573079"/>
              <a:gd name="connsiteX41" fmla="*/ 3231957 w 8039129"/>
              <a:gd name="connsiteY41" fmla="*/ 1369681 h 2573079"/>
              <a:gd name="connsiteX42" fmla="*/ 3031858 w 8039129"/>
              <a:gd name="connsiteY42" fmla="*/ 1312531 h 2573079"/>
              <a:gd name="connsiteX43" fmla="*/ 2821570 w 8039129"/>
              <a:gd name="connsiteY43" fmla="*/ 1248588 h 2573079"/>
              <a:gd name="connsiteX44" fmla="*/ 2674929 w 8039129"/>
              <a:gd name="connsiteY44" fmla="*/ 1282405 h 2573079"/>
              <a:gd name="connsiteX45" fmla="*/ 2564469 w 8039129"/>
              <a:gd name="connsiteY45" fmla="*/ 1337635 h 2573079"/>
              <a:gd name="connsiteX46" fmla="*/ 2419600 w 8039129"/>
              <a:gd name="connsiteY46" fmla="*/ 1477926 h 2573079"/>
              <a:gd name="connsiteX47" fmla="*/ 2217581 w 8039129"/>
              <a:gd name="connsiteY47" fmla="*/ 1573619 h 2573079"/>
              <a:gd name="connsiteX48" fmla="*/ 1909237 w 8039129"/>
              <a:gd name="connsiteY48" fmla="*/ 1658679 h 2573079"/>
              <a:gd name="connsiteX49" fmla="*/ 1622158 w 8039129"/>
              <a:gd name="connsiteY49" fmla="*/ 1679945 h 2573079"/>
              <a:gd name="connsiteX50" fmla="*/ 1441405 w 8039129"/>
              <a:gd name="connsiteY50" fmla="*/ 1743740 h 2573079"/>
              <a:gd name="connsiteX51" fmla="*/ 1218121 w 8039129"/>
              <a:gd name="connsiteY51" fmla="*/ 1754372 h 2573079"/>
              <a:gd name="connsiteX52" fmla="*/ 1133060 w 8039129"/>
              <a:gd name="connsiteY52" fmla="*/ 1786270 h 2573079"/>
              <a:gd name="connsiteX53" fmla="*/ 37907 w 8039129"/>
              <a:gd name="connsiteY53" fmla="*/ 1275908 h 2573079"/>
              <a:gd name="connsiteX54" fmla="*/ 484474 w 8039129"/>
              <a:gd name="connsiteY54" fmla="*/ 2573079 h 2573079"/>
              <a:gd name="connsiteX55" fmla="*/ 1590260 w 8039129"/>
              <a:gd name="connsiteY55" fmla="*/ 2286000 h 2573079"/>
              <a:gd name="connsiteX56" fmla="*/ 2111256 w 8039129"/>
              <a:gd name="connsiteY56" fmla="*/ 2307265 h 2573079"/>
              <a:gd name="connsiteX57" fmla="*/ 2260112 w 8039129"/>
              <a:gd name="connsiteY57" fmla="*/ 2137145 h 2573079"/>
              <a:gd name="connsiteX58" fmla="*/ 2472763 w 8039129"/>
              <a:gd name="connsiteY58" fmla="*/ 1850065 h 2573079"/>
              <a:gd name="connsiteX59" fmla="*/ 2494028 w 8039129"/>
              <a:gd name="connsiteY59" fmla="*/ 1807535 h 2573079"/>
              <a:gd name="connsiteX60" fmla="*/ 2600354 w 8039129"/>
              <a:gd name="connsiteY60" fmla="*/ 1733107 h 2573079"/>
              <a:gd name="connsiteX61" fmla="*/ 2685414 w 8039129"/>
              <a:gd name="connsiteY61" fmla="*/ 1690577 h 2573079"/>
              <a:gd name="connsiteX62" fmla="*/ 2632251 w 8039129"/>
              <a:gd name="connsiteY62" fmla="*/ 1584252 h 2573079"/>
              <a:gd name="connsiteX63" fmla="*/ 2693831 w 8039129"/>
              <a:gd name="connsiteY63" fmla="*/ 1543493 h 2573079"/>
              <a:gd name="connsiteX64" fmla="*/ 2759841 w 8039129"/>
              <a:gd name="connsiteY64" fmla="*/ 1467293 h 2573079"/>
              <a:gd name="connsiteX65" fmla="*/ 2770474 w 8039129"/>
              <a:gd name="connsiteY65" fmla="*/ 1460353 h 2573079"/>
              <a:gd name="connsiteX66" fmla="*/ 2936460 w 8039129"/>
              <a:gd name="connsiteY66" fmla="*/ 1390503 h 2573079"/>
              <a:gd name="connsiteX67" fmla="*/ 3131981 w 8039129"/>
              <a:gd name="connsiteY67" fmla="*/ 1435396 h 2573079"/>
              <a:gd name="connsiteX68" fmla="*/ 3280837 w 8039129"/>
              <a:gd name="connsiteY68" fmla="*/ 1467293 h 2573079"/>
              <a:gd name="connsiteX69" fmla="*/ 3419060 w 8039129"/>
              <a:gd name="connsiteY69" fmla="*/ 1499191 h 2573079"/>
              <a:gd name="connsiteX70" fmla="*/ 3567916 w 8039129"/>
              <a:gd name="connsiteY70" fmla="*/ 1499191 h 2573079"/>
              <a:gd name="connsiteX71" fmla="*/ 3663609 w 8039129"/>
              <a:gd name="connsiteY71" fmla="*/ 1477926 h 2573079"/>
              <a:gd name="connsiteX72" fmla="*/ 3684874 w 8039129"/>
              <a:gd name="connsiteY72" fmla="*/ 1403498 h 2573079"/>
              <a:gd name="connsiteX73" fmla="*/ 3674242 w 8039129"/>
              <a:gd name="connsiteY73" fmla="*/ 1329070 h 2573079"/>
              <a:gd name="connsiteX74" fmla="*/ 3599814 w 8039129"/>
              <a:gd name="connsiteY74" fmla="*/ 1275907 h 2573079"/>
              <a:gd name="connsiteX75" fmla="*/ 3429693 w 8039129"/>
              <a:gd name="connsiteY75" fmla="*/ 1222745 h 2573079"/>
              <a:gd name="connsiteX76" fmla="*/ 3334000 w 8039129"/>
              <a:gd name="connsiteY76" fmla="*/ 1158949 h 2573079"/>
              <a:gd name="connsiteX77" fmla="*/ 3450958 w 8039129"/>
              <a:gd name="connsiteY77" fmla="*/ 1105786 h 2573079"/>
              <a:gd name="connsiteX78" fmla="*/ 3578549 w 8039129"/>
              <a:gd name="connsiteY78" fmla="*/ 1063256 h 2573079"/>
              <a:gd name="connsiteX79" fmla="*/ 3674242 w 8039129"/>
              <a:gd name="connsiteY79" fmla="*/ 978196 h 2573079"/>
              <a:gd name="connsiteX80" fmla="*/ 3854995 w 8039129"/>
              <a:gd name="connsiteY80" fmla="*/ 935665 h 2573079"/>
              <a:gd name="connsiteX81" fmla="*/ 3971954 w 8039129"/>
              <a:gd name="connsiteY81" fmla="*/ 946298 h 2573079"/>
              <a:gd name="connsiteX82" fmla="*/ 4099544 w 8039129"/>
              <a:gd name="connsiteY82" fmla="*/ 946298 h 2573079"/>
              <a:gd name="connsiteX83" fmla="*/ 4205870 w 8039129"/>
              <a:gd name="connsiteY83" fmla="*/ 850605 h 2573079"/>
              <a:gd name="connsiteX84" fmla="*/ 4375991 w 8039129"/>
              <a:gd name="connsiteY84" fmla="*/ 818707 h 2573079"/>
              <a:gd name="connsiteX85" fmla="*/ 4514214 w 8039129"/>
              <a:gd name="connsiteY85" fmla="*/ 829340 h 2573079"/>
              <a:gd name="connsiteX86" fmla="*/ 4567377 w 8039129"/>
              <a:gd name="connsiteY86" fmla="*/ 871870 h 2573079"/>
              <a:gd name="connsiteX87" fmla="*/ 4546112 w 8039129"/>
              <a:gd name="connsiteY87" fmla="*/ 956931 h 2573079"/>
              <a:gd name="connsiteX88" fmla="*/ 4641805 w 8039129"/>
              <a:gd name="connsiteY88" fmla="*/ 1020726 h 2573079"/>
              <a:gd name="connsiteX89" fmla="*/ 4875721 w 8039129"/>
              <a:gd name="connsiteY89" fmla="*/ 1084521 h 2573079"/>
              <a:gd name="connsiteX90" fmla="*/ 5024577 w 8039129"/>
              <a:gd name="connsiteY90" fmla="*/ 1137684 h 2573079"/>
              <a:gd name="connsiteX91" fmla="*/ 5130902 w 8039129"/>
              <a:gd name="connsiteY91" fmla="*/ 1190847 h 2573079"/>
              <a:gd name="connsiteX92" fmla="*/ 5120270 w 8039129"/>
              <a:gd name="connsiteY92" fmla="*/ 1297172 h 2573079"/>
              <a:gd name="connsiteX93" fmla="*/ 5120270 w 8039129"/>
              <a:gd name="connsiteY93" fmla="*/ 1360968 h 2573079"/>
              <a:gd name="connsiteX94" fmla="*/ 5205330 w 8039129"/>
              <a:gd name="connsiteY94" fmla="*/ 1414131 h 2573079"/>
              <a:gd name="connsiteX95" fmla="*/ 5375451 w 8039129"/>
              <a:gd name="connsiteY95" fmla="*/ 1488558 h 2573079"/>
              <a:gd name="connsiteX96" fmla="*/ 5545572 w 8039129"/>
              <a:gd name="connsiteY96" fmla="*/ 1499191 h 2573079"/>
              <a:gd name="connsiteX97" fmla="*/ 5705060 w 8039129"/>
              <a:gd name="connsiteY97" fmla="*/ 1509824 h 2573079"/>
              <a:gd name="connsiteX98" fmla="*/ 5832651 w 8039129"/>
              <a:gd name="connsiteY98" fmla="*/ 1509824 h 2573079"/>
              <a:gd name="connsiteX99" fmla="*/ 5970874 w 8039129"/>
              <a:gd name="connsiteY99" fmla="*/ 1509824 h 2573079"/>
              <a:gd name="connsiteX100" fmla="*/ 6109098 w 8039129"/>
              <a:gd name="connsiteY100" fmla="*/ 1531089 h 2573079"/>
              <a:gd name="connsiteX101" fmla="*/ 6226056 w 8039129"/>
              <a:gd name="connsiteY101" fmla="*/ 1541721 h 2573079"/>
              <a:gd name="connsiteX102" fmla="*/ 6332381 w 8039129"/>
              <a:gd name="connsiteY102" fmla="*/ 1562986 h 2573079"/>
              <a:gd name="connsiteX103" fmla="*/ 6428074 w 8039129"/>
              <a:gd name="connsiteY103" fmla="*/ 1584252 h 2573079"/>
              <a:gd name="connsiteX104" fmla="*/ 6502502 w 8039129"/>
              <a:gd name="connsiteY104" fmla="*/ 1637414 h 2573079"/>
              <a:gd name="connsiteX105" fmla="*/ 6502502 w 8039129"/>
              <a:gd name="connsiteY105" fmla="*/ 1754372 h 2573079"/>
              <a:gd name="connsiteX106" fmla="*/ 6566205 w 8039129"/>
              <a:gd name="connsiteY106" fmla="*/ 1911272 h 2573079"/>
              <a:gd name="connsiteX107" fmla="*/ 6725786 w 8039129"/>
              <a:gd name="connsiteY107" fmla="*/ 2009554 h 2573079"/>
              <a:gd name="connsiteX108" fmla="*/ 6864009 w 8039129"/>
              <a:gd name="connsiteY108" fmla="*/ 2041452 h 2573079"/>
              <a:gd name="connsiteX109" fmla="*/ 7129823 w 8039129"/>
              <a:gd name="connsiteY109" fmla="*/ 2083982 h 2573079"/>
              <a:gd name="connsiteX110" fmla="*/ 7318620 w 8039129"/>
              <a:gd name="connsiteY110" fmla="*/ 2062809 h 2573079"/>
              <a:gd name="connsiteX111" fmla="*/ 7533860 w 8039129"/>
              <a:gd name="connsiteY111" fmla="*/ 2062809 h 2573079"/>
              <a:gd name="connsiteX112" fmla="*/ 7775820 w 8039129"/>
              <a:gd name="connsiteY112" fmla="*/ 1948440 h 2573079"/>
              <a:gd name="connsiteX113" fmla="*/ 7916725 w 8039129"/>
              <a:gd name="connsiteY113" fmla="*/ 1903227 h 2573079"/>
              <a:gd name="connsiteX114" fmla="*/ 8036365 w 8039129"/>
              <a:gd name="connsiteY114" fmla="*/ 1804762 h 2573079"/>
              <a:gd name="connsiteX115" fmla="*/ 8030711 w 8039129"/>
              <a:gd name="connsiteY115" fmla="*/ 1587131 h 2573079"/>
              <a:gd name="connsiteX116" fmla="*/ 8039129 w 8039129"/>
              <a:gd name="connsiteY116" fmla="*/ 1448908 h 2573079"/>
              <a:gd name="connsiteX117" fmla="*/ 7902013 w 8039129"/>
              <a:gd name="connsiteY117" fmla="*/ 1265275 h 2573079"/>
              <a:gd name="connsiteX118" fmla="*/ 7927265 w 8039129"/>
              <a:gd name="connsiteY118" fmla="*/ 1084521 h 2573079"/>
              <a:gd name="connsiteX119" fmla="*/ 7852837 w 8039129"/>
              <a:gd name="connsiteY119" fmla="*/ 925033 h 2573079"/>
              <a:gd name="connsiteX120" fmla="*/ 7788377 w 8039129"/>
              <a:gd name="connsiteY120" fmla="*/ 853485 h 2573079"/>
              <a:gd name="connsiteX121" fmla="*/ 7746955 w 8039129"/>
              <a:gd name="connsiteY121" fmla="*/ 776842 h 2573079"/>
              <a:gd name="connsiteX122" fmla="*/ 7911759 w 8039129"/>
              <a:gd name="connsiteY122" fmla="*/ 725746 h 2573079"/>
              <a:gd name="connsiteX123" fmla="*/ 7900831 w 8039129"/>
              <a:gd name="connsiteY123" fmla="*/ 626731 h 2573079"/>
              <a:gd name="connsiteX124" fmla="*/ 7805286 w 8039129"/>
              <a:gd name="connsiteY124" fmla="*/ 469753 h 2573079"/>
              <a:gd name="connsiteX125" fmla="*/ 7682273 w 8039129"/>
              <a:gd name="connsiteY125" fmla="*/ 310412 h 2573079"/>
              <a:gd name="connsiteX126" fmla="*/ 7555126 w 8039129"/>
              <a:gd name="connsiteY126" fmla="*/ 191386 h 2573079"/>
              <a:gd name="connsiteX127" fmla="*/ 7555126 w 8039129"/>
              <a:gd name="connsiteY127" fmla="*/ 191386 h 2573079"/>
              <a:gd name="connsiteX128" fmla="*/ 7406270 w 8039129"/>
              <a:gd name="connsiteY128" fmla="*/ 116958 h 2573079"/>
              <a:gd name="connsiteX129" fmla="*/ 7353107 w 8039129"/>
              <a:gd name="connsiteY129" fmla="*/ 116958 h 2573079"/>
              <a:gd name="connsiteX0" fmla="*/ 7172354 w 8039129"/>
              <a:gd name="connsiteY0" fmla="*/ 0 h 2573079"/>
              <a:gd name="connsiteX1" fmla="*/ 7321209 w 8039129"/>
              <a:gd name="connsiteY1" fmla="*/ 148856 h 2573079"/>
              <a:gd name="connsiteX2" fmla="*/ 7381684 w 8039129"/>
              <a:gd name="connsiteY2" fmla="*/ 336255 h 2573079"/>
              <a:gd name="connsiteX3" fmla="*/ 7475160 w 8039129"/>
              <a:gd name="connsiteY3" fmla="*/ 517673 h 2573079"/>
              <a:gd name="connsiteX4" fmla="*/ 7475160 w 8039129"/>
              <a:gd name="connsiteY4" fmla="*/ 645264 h 2573079"/>
              <a:gd name="connsiteX5" fmla="*/ 7373265 w 8039129"/>
              <a:gd name="connsiteY5" fmla="*/ 794120 h 2573079"/>
              <a:gd name="connsiteX6" fmla="*/ 7419399 w 8039129"/>
              <a:gd name="connsiteY6" fmla="*/ 978104 h 2573079"/>
              <a:gd name="connsiteX7" fmla="*/ 7353107 w 8039129"/>
              <a:gd name="connsiteY7" fmla="*/ 1095154 h 2573079"/>
              <a:gd name="connsiteX8" fmla="*/ 7363740 w 8039129"/>
              <a:gd name="connsiteY8" fmla="*/ 1190847 h 2573079"/>
              <a:gd name="connsiteX9" fmla="*/ 7451680 w 8039129"/>
              <a:gd name="connsiteY9" fmla="*/ 1371600 h 2573079"/>
              <a:gd name="connsiteX10" fmla="*/ 7432630 w 8039129"/>
              <a:gd name="connsiteY10" fmla="*/ 1579821 h 2573079"/>
              <a:gd name="connsiteX11" fmla="*/ 7278679 w 8039129"/>
              <a:gd name="connsiteY11" fmla="*/ 1679502 h 2573079"/>
              <a:gd name="connsiteX12" fmla="*/ 7013973 w 8039129"/>
              <a:gd name="connsiteY12" fmla="*/ 1654249 h 2573079"/>
              <a:gd name="connsiteX13" fmla="*/ 6789581 w 8039129"/>
              <a:gd name="connsiteY13" fmla="*/ 1562986 h 2573079"/>
              <a:gd name="connsiteX14" fmla="*/ 6459972 w 8039129"/>
              <a:gd name="connsiteY14" fmla="*/ 1446028 h 2573079"/>
              <a:gd name="connsiteX15" fmla="*/ 6130363 w 8039129"/>
              <a:gd name="connsiteY15" fmla="*/ 1371600 h 2573079"/>
              <a:gd name="connsiteX16" fmla="*/ 5960242 w 8039129"/>
              <a:gd name="connsiteY16" fmla="*/ 1339703 h 2573079"/>
              <a:gd name="connsiteX17" fmla="*/ 5566837 w 8039129"/>
              <a:gd name="connsiteY17" fmla="*/ 1371600 h 2573079"/>
              <a:gd name="connsiteX18" fmla="*/ 5417981 w 8039129"/>
              <a:gd name="connsiteY18" fmla="*/ 1371600 h 2573079"/>
              <a:gd name="connsiteX19" fmla="*/ 5322288 w 8039129"/>
              <a:gd name="connsiteY19" fmla="*/ 1339703 h 2573079"/>
              <a:gd name="connsiteX20" fmla="*/ 5290391 w 8039129"/>
              <a:gd name="connsiteY20" fmla="*/ 1297172 h 2573079"/>
              <a:gd name="connsiteX21" fmla="*/ 5279758 w 8039129"/>
              <a:gd name="connsiteY21" fmla="*/ 1105786 h 2573079"/>
              <a:gd name="connsiteX22" fmla="*/ 5141535 w 8039129"/>
              <a:gd name="connsiteY22" fmla="*/ 1084521 h 2573079"/>
              <a:gd name="connsiteX23" fmla="*/ 4971414 w 8039129"/>
              <a:gd name="connsiteY23" fmla="*/ 1041991 h 2573079"/>
              <a:gd name="connsiteX24" fmla="*/ 4854456 w 8039129"/>
              <a:gd name="connsiteY24" fmla="*/ 1010093 h 2573079"/>
              <a:gd name="connsiteX25" fmla="*/ 4705600 w 8039129"/>
              <a:gd name="connsiteY25" fmla="*/ 967563 h 2573079"/>
              <a:gd name="connsiteX26" fmla="*/ 4694967 w 8039129"/>
              <a:gd name="connsiteY26" fmla="*/ 925033 h 2573079"/>
              <a:gd name="connsiteX27" fmla="*/ 4652437 w 8039129"/>
              <a:gd name="connsiteY27" fmla="*/ 839972 h 2573079"/>
              <a:gd name="connsiteX28" fmla="*/ 4439786 w 8039129"/>
              <a:gd name="connsiteY28" fmla="*/ 786810 h 2573079"/>
              <a:gd name="connsiteX29" fmla="*/ 4301563 w 8039129"/>
              <a:gd name="connsiteY29" fmla="*/ 744279 h 2573079"/>
              <a:gd name="connsiteX30" fmla="*/ 4205870 w 8039129"/>
              <a:gd name="connsiteY30" fmla="*/ 754912 h 2573079"/>
              <a:gd name="connsiteX31" fmla="*/ 4120809 w 8039129"/>
              <a:gd name="connsiteY31" fmla="*/ 808075 h 2573079"/>
              <a:gd name="connsiteX32" fmla="*/ 4088912 w 8039129"/>
              <a:gd name="connsiteY32" fmla="*/ 861238 h 2573079"/>
              <a:gd name="connsiteX33" fmla="*/ 3982586 w 8039129"/>
              <a:gd name="connsiteY33" fmla="*/ 882503 h 2573079"/>
              <a:gd name="connsiteX34" fmla="*/ 3684874 w 8039129"/>
              <a:gd name="connsiteY34" fmla="*/ 861238 h 2573079"/>
              <a:gd name="connsiteX35" fmla="*/ 3493488 w 8039129"/>
              <a:gd name="connsiteY35" fmla="*/ 935665 h 2573079"/>
              <a:gd name="connsiteX36" fmla="*/ 3312735 w 8039129"/>
              <a:gd name="connsiteY36" fmla="*/ 1063256 h 2573079"/>
              <a:gd name="connsiteX37" fmla="*/ 3227674 w 8039129"/>
              <a:gd name="connsiteY37" fmla="*/ 1137684 h 2573079"/>
              <a:gd name="connsiteX38" fmla="*/ 3419060 w 8039129"/>
              <a:gd name="connsiteY38" fmla="*/ 1286540 h 2573079"/>
              <a:gd name="connsiteX39" fmla="*/ 3525386 w 8039129"/>
              <a:gd name="connsiteY39" fmla="*/ 1360968 h 2573079"/>
              <a:gd name="connsiteX40" fmla="*/ 3525386 w 8039129"/>
              <a:gd name="connsiteY40" fmla="*/ 1360968 h 2573079"/>
              <a:gd name="connsiteX41" fmla="*/ 3231957 w 8039129"/>
              <a:gd name="connsiteY41" fmla="*/ 1369681 h 2573079"/>
              <a:gd name="connsiteX42" fmla="*/ 3031858 w 8039129"/>
              <a:gd name="connsiteY42" fmla="*/ 1312531 h 2573079"/>
              <a:gd name="connsiteX43" fmla="*/ 2821570 w 8039129"/>
              <a:gd name="connsiteY43" fmla="*/ 1248588 h 2573079"/>
              <a:gd name="connsiteX44" fmla="*/ 2674929 w 8039129"/>
              <a:gd name="connsiteY44" fmla="*/ 1282405 h 2573079"/>
              <a:gd name="connsiteX45" fmla="*/ 2564469 w 8039129"/>
              <a:gd name="connsiteY45" fmla="*/ 1337635 h 2573079"/>
              <a:gd name="connsiteX46" fmla="*/ 2419600 w 8039129"/>
              <a:gd name="connsiteY46" fmla="*/ 1477926 h 2573079"/>
              <a:gd name="connsiteX47" fmla="*/ 2217581 w 8039129"/>
              <a:gd name="connsiteY47" fmla="*/ 1573619 h 2573079"/>
              <a:gd name="connsiteX48" fmla="*/ 1909237 w 8039129"/>
              <a:gd name="connsiteY48" fmla="*/ 1658679 h 2573079"/>
              <a:gd name="connsiteX49" fmla="*/ 1622158 w 8039129"/>
              <a:gd name="connsiteY49" fmla="*/ 1679945 h 2573079"/>
              <a:gd name="connsiteX50" fmla="*/ 1441405 w 8039129"/>
              <a:gd name="connsiteY50" fmla="*/ 1743740 h 2573079"/>
              <a:gd name="connsiteX51" fmla="*/ 1218121 w 8039129"/>
              <a:gd name="connsiteY51" fmla="*/ 1754372 h 2573079"/>
              <a:gd name="connsiteX52" fmla="*/ 1133060 w 8039129"/>
              <a:gd name="connsiteY52" fmla="*/ 1786270 h 2573079"/>
              <a:gd name="connsiteX53" fmla="*/ 37907 w 8039129"/>
              <a:gd name="connsiteY53" fmla="*/ 1275908 h 2573079"/>
              <a:gd name="connsiteX54" fmla="*/ 484474 w 8039129"/>
              <a:gd name="connsiteY54" fmla="*/ 2573079 h 2573079"/>
              <a:gd name="connsiteX55" fmla="*/ 1590260 w 8039129"/>
              <a:gd name="connsiteY55" fmla="*/ 2286000 h 2573079"/>
              <a:gd name="connsiteX56" fmla="*/ 2111256 w 8039129"/>
              <a:gd name="connsiteY56" fmla="*/ 2307265 h 2573079"/>
              <a:gd name="connsiteX57" fmla="*/ 2260112 w 8039129"/>
              <a:gd name="connsiteY57" fmla="*/ 2137145 h 2573079"/>
              <a:gd name="connsiteX58" fmla="*/ 2472763 w 8039129"/>
              <a:gd name="connsiteY58" fmla="*/ 1850065 h 2573079"/>
              <a:gd name="connsiteX59" fmla="*/ 2494028 w 8039129"/>
              <a:gd name="connsiteY59" fmla="*/ 1807535 h 2573079"/>
              <a:gd name="connsiteX60" fmla="*/ 2600354 w 8039129"/>
              <a:gd name="connsiteY60" fmla="*/ 1733107 h 2573079"/>
              <a:gd name="connsiteX61" fmla="*/ 2685414 w 8039129"/>
              <a:gd name="connsiteY61" fmla="*/ 1690577 h 2573079"/>
              <a:gd name="connsiteX62" fmla="*/ 2632251 w 8039129"/>
              <a:gd name="connsiteY62" fmla="*/ 1584252 h 2573079"/>
              <a:gd name="connsiteX63" fmla="*/ 2693831 w 8039129"/>
              <a:gd name="connsiteY63" fmla="*/ 1543493 h 2573079"/>
              <a:gd name="connsiteX64" fmla="*/ 2759841 w 8039129"/>
              <a:gd name="connsiteY64" fmla="*/ 1467293 h 2573079"/>
              <a:gd name="connsiteX65" fmla="*/ 2770474 w 8039129"/>
              <a:gd name="connsiteY65" fmla="*/ 1460353 h 2573079"/>
              <a:gd name="connsiteX66" fmla="*/ 2936460 w 8039129"/>
              <a:gd name="connsiteY66" fmla="*/ 1390503 h 2573079"/>
              <a:gd name="connsiteX67" fmla="*/ 3131981 w 8039129"/>
              <a:gd name="connsiteY67" fmla="*/ 1435396 h 2573079"/>
              <a:gd name="connsiteX68" fmla="*/ 3280837 w 8039129"/>
              <a:gd name="connsiteY68" fmla="*/ 1467293 h 2573079"/>
              <a:gd name="connsiteX69" fmla="*/ 3419060 w 8039129"/>
              <a:gd name="connsiteY69" fmla="*/ 1499191 h 2573079"/>
              <a:gd name="connsiteX70" fmla="*/ 3567916 w 8039129"/>
              <a:gd name="connsiteY70" fmla="*/ 1499191 h 2573079"/>
              <a:gd name="connsiteX71" fmla="*/ 3663609 w 8039129"/>
              <a:gd name="connsiteY71" fmla="*/ 1477926 h 2573079"/>
              <a:gd name="connsiteX72" fmla="*/ 3684874 w 8039129"/>
              <a:gd name="connsiteY72" fmla="*/ 1403498 h 2573079"/>
              <a:gd name="connsiteX73" fmla="*/ 3674242 w 8039129"/>
              <a:gd name="connsiteY73" fmla="*/ 1329070 h 2573079"/>
              <a:gd name="connsiteX74" fmla="*/ 3599814 w 8039129"/>
              <a:gd name="connsiteY74" fmla="*/ 1275907 h 2573079"/>
              <a:gd name="connsiteX75" fmla="*/ 3429693 w 8039129"/>
              <a:gd name="connsiteY75" fmla="*/ 1222745 h 2573079"/>
              <a:gd name="connsiteX76" fmla="*/ 3334000 w 8039129"/>
              <a:gd name="connsiteY76" fmla="*/ 1158949 h 2573079"/>
              <a:gd name="connsiteX77" fmla="*/ 3450958 w 8039129"/>
              <a:gd name="connsiteY77" fmla="*/ 1105786 h 2573079"/>
              <a:gd name="connsiteX78" fmla="*/ 3578549 w 8039129"/>
              <a:gd name="connsiteY78" fmla="*/ 1063256 h 2573079"/>
              <a:gd name="connsiteX79" fmla="*/ 3674242 w 8039129"/>
              <a:gd name="connsiteY79" fmla="*/ 978196 h 2573079"/>
              <a:gd name="connsiteX80" fmla="*/ 3854995 w 8039129"/>
              <a:gd name="connsiteY80" fmla="*/ 935665 h 2573079"/>
              <a:gd name="connsiteX81" fmla="*/ 3971954 w 8039129"/>
              <a:gd name="connsiteY81" fmla="*/ 946298 h 2573079"/>
              <a:gd name="connsiteX82" fmla="*/ 4099544 w 8039129"/>
              <a:gd name="connsiteY82" fmla="*/ 946298 h 2573079"/>
              <a:gd name="connsiteX83" fmla="*/ 4205870 w 8039129"/>
              <a:gd name="connsiteY83" fmla="*/ 850605 h 2573079"/>
              <a:gd name="connsiteX84" fmla="*/ 4375991 w 8039129"/>
              <a:gd name="connsiteY84" fmla="*/ 818707 h 2573079"/>
              <a:gd name="connsiteX85" fmla="*/ 4514214 w 8039129"/>
              <a:gd name="connsiteY85" fmla="*/ 829340 h 2573079"/>
              <a:gd name="connsiteX86" fmla="*/ 4567377 w 8039129"/>
              <a:gd name="connsiteY86" fmla="*/ 871870 h 2573079"/>
              <a:gd name="connsiteX87" fmla="*/ 4546112 w 8039129"/>
              <a:gd name="connsiteY87" fmla="*/ 956931 h 2573079"/>
              <a:gd name="connsiteX88" fmla="*/ 4641805 w 8039129"/>
              <a:gd name="connsiteY88" fmla="*/ 1020726 h 2573079"/>
              <a:gd name="connsiteX89" fmla="*/ 4875721 w 8039129"/>
              <a:gd name="connsiteY89" fmla="*/ 1084521 h 2573079"/>
              <a:gd name="connsiteX90" fmla="*/ 5024577 w 8039129"/>
              <a:gd name="connsiteY90" fmla="*/ 1137684 h 2573079"/>
              <a:gd name="connsiteX91" fmla="*/ 5130902 w 8039129"/>
              <a:gd name="connsiteY91" fmla="*/ 1190847 h 2573079"/>
              <a:gd name="connsiteX92" fmla="*/ 5120270 w 8039129"/>
              <a:gd name="connsiteY92" fmla="*/ 1297172 h 2573079"/>
              <a:gd name="connsiteX93" fmla="*/ 5120270 w 8039129"/>
              <a:gd name="connsiteY93" fmla="*/ 1360968 h 2573079"/>
              <a:gd name="connsiteX94" fmla="*/ 5205330 w 8039129"/>
              <a:gd name="connsiteY94" fmla="*/ 1414131 h 2573079"/>
              <a:gd name="connsiteX95" fmla="*/ 5375451 w 8039129"/>
              <a:gd name="connsiteY95" fmla="*/ 1488558 h 2573079"/>
              <a:gd name="connsiteX96" fmla="*/ 5545572 w 8039129"/>
              <a:gd name="connsiteY96" fmla="*/ 1499191 h 2573079"/>
              <a:gd name="connsiteX97" fmla="*/ 5705060 w 8039129"/>
              <a:gd name="connsiteY97" fmla="*/ 1509824 h 2573079"/>
              <a:gd name="connsiteX98" fmla="*/ 5832651 w 8039129"/>
              <a:gd name="connsiteY98" fmla="*/ 1509824 h 2573079"/>
              <a:gd name="connsiteX99" fmla="*/ 5970874 w 8039129"/>
              <a:gd name="connsiteY99" fmla="*/ 1509824 h 2573079"/>
              <a:gd name="connsiteX100" fmla="*/ 6109098 w 8039129"/>
              <a:gd name="connsiteY100" fmla="*/ 1531089 h 2573079"/>
              <a:gd name="connsiteX101" fmla="*/ 6226056 w 8039129"/>
              <a:gd name="connsiteY101" fmla="*/ 1541721 h 2573079"/>
              <a:gd name="connsiteX102" fmla="*/ 6332381 w 8039129"/>
              <a:gd name="connsiteY102" fmla="*/ 1562986 h 2573079"/>
              <a:gd name="connsiteX103" fmla="*/ 6428074 w 8039129"/>
              <a:gd name="connsiteY103" fmla="*/ 1584252 h 2573079"/>
              <a:gd name="connsiteX104" fmla="*/ 6502502 w 8039129"/>
              <a:gd name="connsiteY104" fmla="*/ 1637414 h 2573079"/>
              <a:gd name="connsiteX105" fmla="*/ 6502502 w 8039129"/>
              <a:gd name="connsiteY105" fmla="*/ 1754372 h 2573079"/>
              <a:gd name="connsiteX106" fmla="*/ 6566205 w 8039129"/>
              <a:gd name="connsiteY106" fmla="*/ 1911272 h 2573079"/>
              <a:gd name="connsiteX107" fmla="*/ 6725786 w 8039129"/>
              <a:gd name="connsiteY107" fmla="*/ 2009554 h 2573079"/>
              <a:gd name="connsiteX108" fmla="*/ 6864009 w 8039129"/>
              <a:gd name="connsiteY108" fmla="*/ 2041452 h 2573079"/>
              <a:gd name="connsiteX109" fmla="*/ 7129823 w 8039129"/>
              <a:gd name="connsiteY109" fmla="*/ 2083982 h 2573079"/>
              <a:gd name="connsiteX110" fmla="*/ 7318620 w 8039129"/>
              <a:gd name="connsiteY110" fmla="*/ 2062809 h 2573079"/>
              <a:gd name="connsiteX111" fmla="*/ 7533860 w 8039129"/>
              <a:gd name="connsiteY111" fmla="*/ 2062809 h 2573079"/>
              <a:gd name="connsiteX112" fmla="*/ 7775820 w 8039129"/>
              <a:gd name="connsiteY112" fmla="*/ 1948440 h 2573079"/>
              <a:gd name="connsiteX113" fmla="*/ 7916725 w 8039129"/>
              <a:gd name="connsiteY113" fmla="*/ 1903227 h 2573079"/>
              <a:gd name="connsiteX114" fmla="*/ 8036365 w 8039129"/>
              <a:gd name="connsiteY114" fmla="*/ 1804762 h 2573079"/>
              <a:gd name="connsiteX115" fmla="*/ 8030711 w 8039129"/>
              <a:gd name="connsiteY115" fmla="*/ 1587131 h 2573079"/>
              <a:gd name="connsiteX116" fmla="*/ 8039129 w 8039129"/>
              <a:gd name="connsiteY116" fmla="*/ 1448908 h 2573079"/>
              <a:gd name="connsiteX117" fmla="*/ 7902013 w 8039129"/>
              <a:gd name="connsiteY117" fmla="*/ 1265275 h 2573079"/>
              <a:gd name="connsiteX118" fmla="*/ 7927265 w 8039129"/>
              <a:gd name="connsiteY118" fmla="*/ 1084521 h 2573079"/>
              <a:gd name="connsiteX119" fmla="*/ 7852837 w 8039129"/>
              <a:gd name="connsiteY119" fmla="*/ 925033 h 2573079"/>
              <a:gd name="connsiteX120" fmla="*/ 7788377 w 8039129"/>
              <a:gd name="connsiteY120" fmla="*/ 853485 h 2573079"/>
              <a:gd name="connsiteX121" fmla="*/ 7981905 w 8039129"/>
              <a:gd name="connsiteY121" fmla="*/ 884792 h 2573079"/>
              <a:gd name="connsiteX122" fmla="*/ 7911759 w 8039129"/>
              <a:gd name="connsiteY122" fmla="*/ 725746 h 2573079"/>
              <a:gd name="connsiteX123" fmla="*/ 7900831 w 8039129"/>
              <a:gd name="connsiteY123" fmla="*/ 626731 h 2573079"/>
              <a:gd name="connsiteX124" fmla="*/ 7805286 w 8039129"/>
              <a:gd name="connsiteY124" fmla="*/ 469753 h 2573079"/>
              <a:gd name="connsiteX125" fmla="*/ 7682273 w 8039129"/>
              <a:gd name="connsiteY125" fmla="*/ 310412 h 2573079"/>
              <a:gd name="connsiteX126" fmla="*/ 7555126 w 8039129"/>
              <a:gd name="connsiteY126" fmla="*/ 191386 h 2573079"/>
              <a:gd name="connsiteX127" fmla="*/ 7555126 w 8039129"/>
              <a:gd name="connsiteY127" fmla="*/ 191386 h 2573079"/>
              <a:gd name="connsiteX128" fmla="*/ 7406270 w 8039129"/>
              <a:gd name="connsiteY128" fmla="*/ 116958 h 2573079"/>
              <a:gd name="connsiteX129" fmla="*/ 7353107 w 8039129"/>
              <a:gd name="connsiteY129" fmla="*/ 116958 h 2573079"/>
              <a:gd name="connsiteX0" fmla="*/ 7172354 w 8039129"/>
              <a:gd name="connsiteY0" fmla="*/ 0 h 2573079"/>
              <a:gd name="connsiteX1" fmla="*/ 7321209 w 8039129"/>
              <a:gd name="connsiteY1" fmla="*/ 148856 h 2573079"/>
              <a:gd name="connsiteX2" fmla="*/ 7381684 w 8039129"/>
              <a:gd name="connsiteY2" fmla="*/ 336255 h 2573079"/>
              <a:gd name="connsiteX3" fmla="*/ 7475160 w 8039129"/>
              <a:gd name="connsiteY3" fmla="*/ 517673 h 2573079"/>
              <a:gd name="connsiteX4" fmla="*/ 7475160 w 8039129"/>
              <a:gd name="connsiteY4" fmla="*/ 645264 h 2573079"/>
              <a:gd name="connsiteX5" fmla="*/ 7373265 w 8039129"/>
              <a:gd name="connsiteY5" fmla="*/ 794120 h 2573079"/>
              <a:gd name="connsiteX6" fmla="*/ 7419399 w 8039129"/>
              <a:gd name="connsiteY6" fmla="*/ 978104 h 2573079"/>
              <a:gd name="connsiteX7" fmla="*/ 7353107 w 8039129"/>
              <a:gd name="connsiteY7" fmla="*/ 1095154 h 2573079"/>
              <a:gd name="connsiteX8" fmla="*/ 7363740 w 8039129"/>
              <a:gd name="connsiteY8" fmla="*/ 1190847 h 2573079"/>
              <a:gd name="connsiteX9" fmla="*/ 7451680 w 8039129"/>
              <a:gd name="connsiteY9" fmla="*/ 1371600 h 2573079"/>
              <a:gd name="connsiteX10" fmla="*/ 7432630 w 8039129"/>
              <a:gd name="connsiteY10" fmla="*/ 1579821 h 2573079"/>
              <a:gd name="connsiteX11" fmla="*/ 7278679 w 8039129"/>
              <a:gd name="connsiteY11" fmla="*/ 1679502 h 2573079"/>
              <a:gd name="connsiteX12" fmla="*/ 7013973 w 8039129"/>
              <a:gd name="connsiteY12" fmla="*/ 1654249 h 2573079"/>
              <a:gd name="connsiteX13" fmla="*/ 6789581 w 8039129"/>
              <a:gd name="connsiteY13" fmla="*/ 1562986 h 2573079"/>
              <a:gd name="connsiteX14" fmla="*/ 6459972 w 8039129"/>
              <a:gd name="connsiteY14" fmla="*/ 1446028 h 2573079"/>
              <a:gd name="connsiteX15" fmla="*/ 6130363 w 8039129"/>
              <a:gd name="connsiteY15" fmla="*/ 1371600 h 2573079"/>
              <a:gd name="connsiteX16" fmla="*/ 5960242 w 8039129"/>
              <a:gd name="connsiteY16" fmla="*/ 1339703 h 2573079"/>
              <a:gd name="connsiteX17" fmla="*/ 5566837 w 8039129"/>
              <a:gd name="connsiteY17" fmla="*/ 1371600 h 2573079"/>
              <a:gd name="connsiteX18" fmla="*/ 5417981 w 8039129"/>
              <a:gd name="connsiteY18" fmla="*/ 1371600 h 2573079"/>
              <a:gd name="connsiteX19" fmla="*/ 5322288 w 8039129"/>
              <a:gd name="connsiteY19" fmla="*/ 1339703 h 2573079"/>
              <a:gd name="connsiteX20" fmla="*/ 5290391 w 8039129"/>
              <a:gd name="connsiteY20" fmla="*/ 1297172 h 2573079"/>
              <a:gd name="connsiteX21" fmla="*/ 5279758 w 8039129"/>
              <a:gd name="connsiteY21" fmla="*/ 1105786 h 2573079"/>
              <a:gd name="connsiteX22" fmla="*/ 5141535 w 8039129"/>
              <a:gd name="connsiteY22" fmla="*/ 1084521 h 2573079"/>
              <a:gd name="connsiteX23" fmla="*/ 4971414 w 8039129"/>
              <a:gd name="connsiteY23" fmla="*/ 1041991 h 2573079"/>
              <a:gd name="connsiteX24" fmla="*/ 4854456 w 8039129"/>
              <a:gd name="connsiteY24" fmla="*/ 1010093 h 2573079"/>
              <a:gd name="connsiteX25" fmla="*/ 4705600 w 8039129"/>
              <a:gd name="connsiteY25" fmla="*/ 967563 h 2573079"/>
              <a:gd name="connsiteX26" fmla="*/ 4694967 w 8039129"/>
              <a:gd name="connsiteY26" fmla="*/ 925033 h 2573079"/>
              <a:gd name="connsiteX27" fmla="*/ 4652437 w 8039129"/>
              <a:gd name="connsiteY27" fmla="*/ 839972 h 2573079"/>
              <a:gd name="connsiteX28" fmla="*/ 4439786 w 8039129"/>
              <a:gd name="connsiteY28" fmla="*/ 786810 h 2573079"/>
              <a:gd name="connsiteX29" fmla="*/ 4301563 w 8039129"/>
              <a:gd name="connsiteY29" fmla="*/ 744279 h 2573079"/>
              <a:gd name="connsiteX30" fmla="*/ 4205870 w 8039129"/>
              <a:gd name="connsiteY30" fmla="*/ 754912 h 2573079"/>
              <a:gd name="connsiteX31" fmla="*/ 4120809 w 8039129"/>
              <a:gd name="connsiteY31" fmla="*/ 808075 h 2573079"/>
              <a:gd name="connsiteX32" fmla="*/ 4088912 w 8039129"/>
              <a:gd name="connsiteY32" fmla="*/ 861238 h 2573079"/>
              <a:gd name="connsiteX33" fmla="*/ 3982586 w 8039129"/>
              <a:gd name="connsiteY33" fmla="*/ 882503 h 2573079"/>
              <a:gd name="connsiteX34" fmla="*/ 3684874 w 8039129"/>
              <a:gd name="connsiteY34" fmla="*/ 861238 h 2573079"/>
              <a:gd name="connsiteX35" fmla="*/ 3493488 w 8039129"/>
              <a:gd name="connsiteY35" fmla="*/ 935665 h 2573079"/>
              <a:gd name="connsiteX36" fmla="*/ 3312735 w 8039129"/>
              <a:gd name="connsiteY36" fmla="*/ 1063256 h 2573079"/>
              <a:gd name="connsiteX37" fmla="*/ 3227674 w 8039129"/>
              <a:gd name="connsiteY37" fmla="*/ 1137684 h 2573079"/>
              <a:gd name="connsiteX38" fmla="*/ 3419060 w 8039129"/>
              <a:gd name="connsiteY38" fmla="*/ 1286540 h 2573079"/>
              <a:gd name="connsiteX39" fmla="*/ 3525386 w 8039129"/>
              <a:gd name="connsiteY39" fmla="*/ 1360968 h 2573079"/>
              <a:gd name="connsiteX40" fmla="*/ 3525386 w 8039129"/>
              <a:gd name="connsiteY40" fmla="*/ 1360968 h 2573079"/>
              <a:gd name="connsiteX41" fmla="*/ 3231957 w 8039129"/>
              <a:gd name="connsiteY41" fmla="*/ 1369681 h 2573079"/>
              <a:gd name="connsiteX42" fmla="*/ 3031858 w 8039129"/>
              <a:gd name="connsiteY42" fmla="*/ 1312531 h 2573079"/>
              <a:gd name="connsiteX43" fmla="*/ 2821570 w 8039129"/>
              <a:gd name="connsiteY43" fmla="*/ 1248588 h 2573079"/>
              <a:gd name="connsiteX44" fmla="*/ 2674929 w 8039129"/>
              <a:gd name="connsiteY44" fmla="*/ 1282405 h 2573079"/>
              <a:gd name="connsiteX45" fmla="*/ 2564469 w 8039129"/>
              <a:gd name="connsiteY45" fmla="*/ 1337635 h 2573079"/>
              <a:gd name="connsiteX46" fmla="*/ 2419600 w 8039129"/>
              <a:gd name="connsiteY46" fmla="*/ 1477926 h 2573079"/>
              <a:gd name="connsiteX47" fmla="*/ 2217581 w 8039129"/>
              <a:gd name="connsiteY47" fmla="*/ 1573619 h 2573079"/>
              <a:gd name="connsiteX48" fmla="*/ 1909237 w 8039129"/>
              <a:gd name="connsiteY48" fmla="*/ 1658679 h 2573079"/>
              <a:gd name="connsiteX49" fmla="*/ 1622158 w 8039129"/>
              <a:gd name="connsiteY49" fmla="*/ 1679945 h 2573079"/>
              <a:gd name="connsiteX50" fmla="*/ 1441405 w 8039129"/>
              <a:gd name="connsiteY50" fmla="*/ 1743740 h 2573079"/>
              <a:gd name="connsiteX51" fmla="*/ 1218121 w 8039129"/>
              <a:gd name="connsiteY51" fmla="*/ 1754372 h 2573079"/>
              <a:gd name="connsiteX52" fmla="*/ 1133060 w 8039129"/>
              <a:gd name="connsiteY52" fmla="*/ 1786270 h 2573079"/>
              <a:gd name="connsiteX53" fmla="*/ 37907 w 8039129"/>
              <a:gd name="connsiteY53" fmla="*/ 1275908 h 2573079"/>
              <a:gd name="connsiteX54" fmla="*/ 484474 w 8039129"/>
              <a:gd name="connsiteY54" fmla="*/ 2573079 h 2573079"/>
              <a:gd name="connsiteX55" fmla="*/ 1590260 w 8039129"/>
              <a:gd name="connsiteY55" fmla="*/ 2286000 h 2573079"/>
              <a:gd name="connsiteX56" fmla="*/ 2111256 w 8039129"/>
              <a:gd name="connsiteY56" fmla="*/ 2307265 h 2573079"/>
              <a:gd name="connsiteX57" fmla="*/ 2260112 w 8039129"/>
              <a:gd name="connsiteY57" fmla="*/ 2137145 h 2573079"/>
              <a:gd name="connsiteX58" fmla="*/ 2472763 w 8039129"/>
              <a:gd name="connsiteY58" fmla="*/ 1850065 h 2573079"/>
              <a:gd name="connsiteX59" fmla="*/ 2494028 w 8039129"/>
              <a:gd name="connsiteY59" fmla="*/ 1807535 h 2573079"/>
              <a:gd name="connsiteX60" fmla="*/ 2600354 w 8039129"/>
              <a:gd name="connsiteY60" fmla="*/ 1733107 h 2573079"/>
              <a:gd name="connsiteX61" fmla="*/ 2685414 w 8039129"/>
              <a:gd name="connsiteY61" fmla="*/ 1690577 h 2573079"/>
              <a:gd name="connsiteX62" fmla="*/ 2632251 w 8039129"/>
              <a:gd name="connsiteY62" fmla="*/ 1584252 h 2573079"/>
              <a:gd name="connsiteX63" fmla="*/ 2693831 w 8039129"/>
              <a:gd name="connsiteY63" fmla="*/ 1543493 h 2573079"/>
              <a:gd name="connsiteX64" fmla="*/ 2759841 w 8039129"/>
              <a:gd name="connsiteY64" fmla="*/ 1467293 h 2573079"/>
              <a:gd name="connsiteX65" fmla="*/ 2770474 w 8039129"/>
              <a:gd name="connsiteY65" fmla="*/ 1460353 h 2573079"/>
              <a:gd name="connsiteX66" fmla="*/ 2936460 w 8039129"/>
              <a:gd name="connsiteY66" fmla="*/ 1390503 h 2573079"/>
              <a:gd name="connsiteX67" fmla="*/ 3131981 w 8039129"/>
              <a:gd name="connsiteY67" fmla="*/ 1435396 h 2573079"/>
              <a:gd name="connsiteX68" fmla="*/ 3280837 w 8039129"/>
              <a:gd name="connsiteY68" fmla="*/ 1467293 h 2573079"/>
              <a:gd name="connsiteX69" fmla="*/ 3419060 w 8039129"/>
              <a:gd name="connsiteY69" fmla="*/ 1499191 h 2573079"/>
              <a:gd name="connsiteX70" fmla="*/ 3567916 w 8039129"/>
              <a:gd name="connsiteY70" fmla="*/ 1499191 h 2573079"/>
              <a:gd name="connsiteX71" fmla="*/ 3663609 w 8039129"/>
              <a:gd name="connsiteY71" fmla="*/ 1477926 h 2573079"/>
              <a:gd name="connsiteX72" fmla="*/ 3684874 w 8039129"/>
              <a:gd name="connsiteY72" fmla="*/ 1403498 h 2573079"/>
              <a:gd name="connsiteX73" fmla="*/ 3674242 w 8039129"/>
              <a:gd name="connsiteY73" fmla="*/ 1329070 h 2573079"/>
              <a:gd name="connsiteX74" fmla="*/ 3599814 w 8039129"/>
              <a:gd name="connsiteY74" fmla="*/ 1275907 h 2573079"/>
              <a:gd name="connsiteX75" fmla="*/ 3429693 w 8039129"/>
              <a:gd name="connsiteY75" fmla="*/ 1222745 h 2573079"/>
              <a:gd name="connsiteX76" fmla="*/ 3334000 w 8039129"/>
              <a:gd name="connsiteY76" fmla="*/ 1158949 h 2573079"/>
              <a:gd name="connsiteX77" fmla="*/ 3450958 w 8039129"/>
              <a:gd name="connsiteY77" fmla="*/ 1105786 h 2573079"/>
              <a:gd name="connsiteX78" fmla="*/ 3578549 w 8039129"/>
              <a:gd name="connsiteY78" fmla="*/ 1063256 h 2573079"/>
              <a:gd name="connsiteX79" fmla="*/ 3674242 w 8039129"/>
              <a:gd name="connsiteY79" fmla="*/ 978196 h 2573079"/>
              <a:gd name="connsiteX80" fmla="*/ 3854995 w 8039129"/>
              <a:gd name="connsiteY80" fmla="*/ 935665 h 2573079"/>
              <a:gd name="connsiteX81" fmla="*/ 3971954 w 8039129"/>
              <a:gd name="connsiteY81" fmla="*/ 946298 h 2573079"/>
              <a:gd name="connsiteX82" fmla="*/ 4099544 w 8039129"/>
              <a:gd name="connsiteY82" fmla="*/ 946298 h 2573079"/>
              <a:gd name="connsiteX83" fmla="*/ 4205870 w 8039129"/>
              <a:gd name="connsiteY83" fmla="*/ 850605 h 2573079"/>
              <a:gd name="connsiteX84" fmla="*/ 4375991 w 8039129"/>
              <a:gd name="connsiteY84" fmla="*/ 818707 h 2573079"/>
              <a:gd name="connsiteX85" fmla="*/ 4514214 w 8039129"/>
              <a:gd name="connsiteY85" fmla="*/ 829340 h 2573079"/>
              <a:gd name="connsiteX86" fmla="*/ 4567377 w 8039129"/>
              <a:gd name="connsiteY86" fmla="*/ 871870 h 2573079"/>
              <a:gd name="connsiteX87" fmla="*/ 4546112 w 8039129"/>
              <a:gd name="connsiteY87" fmla="*/ 956931 h 2573079"/>
              <a:gd name="connsiteX88" fmla="*/ 4641805 w 8039129"/>
              <a:gd name="connsiteY88" fmla="*/ 1020726 h 2573079"/>
              <a:gd name="connsiteX89" fmla="*/ 4875721 w 8039129"/>
              <a:gd name="connsiteY89" fmla="*/ 1084521 h 2573079"/>
              <a:gd name="connsiteX90" fmla="*/ 5024577 w 8039129"/>
              <a:gd name="connsiteY90" fmla="*/ 1137684 h 2573079"/>
              <a:gd name="connsiteX91" fmla="*/ 5130902 w 8039129"/>
              <a:gd name="connsiteY91" fmla="*/ 1190847 h 2573079"/>
              <a:gd name="connsiteX92" fmla="*/ 5120270 w 8039129"/>
              <a:gd name="connsiteY92" fmla="*/ 1297172 h 2573079"/>
              <a:gd name="connsiteX93" fmla="*/ 5120270 w 8039129"/>
              <a:gd name="connsiteY93" fmla="*/ 1360968 h 2573079"/>
              <a:gd name="connsiteX94" fmla="*/ 5205330 w 8039129"/>
              <a:gd name="connsiteY94" fmla="*/ 1414131 h 2573079"/>
              <a:gd name="connsiteX95" fmla="*/ 5375451 w 8039129"/>
              <a:gd name="connsiteY95" fmla="*/ 1488558 h 2573079"/>
              <a:gd name="connsiteX96" fmla="*/ 5545572 w 8039129"/>
              <a:gd name="connsiteY96" fmla="*/ 1499191 h 2573079"/>
              <a:gd name="connsiteX97" fmla="*/ 5705060 w 8039129"/>
              <a:gd name="connsiteY97" fmla="*/ 1509824 h 2573079"/>
              <a:gd name="connsiteX98" fmla="*/ 5832651 w 8039129"/>
              <a:gd name="connsiteY98" fmla="*/ 1509824 h 2573079"/>
              <a:gd name="connsiteX99" fmla="*/ 5970874 w 8039129"/>
              <a:gd name="connsiteY99" fmla="*/ 1509824 h 2573079"/>
              <a:gd name="connsiteX100" fmla="*/ 6109098 w 8039129"/>
              <a:gd name="connsiteY100" fmla="*/ 1531089 h 2573079"/>
              <a:gd name="connsiteX101" fmla="*/ 6226056 w 8039129"/>
              <a:gd name="connsiteY101" fmla="*/ 1541721 h 2573079"/>
              <a:gd name="connsiteX102" fmla="*/ 6332381 w 8039129"/>
              <a:gd name="connsiteY102" fmla="*/ 1562986 h 2573079"/>
              <a:gd name="connsiteX103" fmla="*/ 6428074 w 8039129"/>
              <a:gd name="connsiteY103" fmla="*/ 1584252 h 2573079"/>
              <a:gd name="connsiteX104" fmla="*/ 6502502 w 8039129"/>
              <a:gd name="connsiteY104" fmla="*/ 1637414 h 2573079"/>
              <a:gd name="connsiteX105" fmla="*/ 6502502 w 8039129"/>
              <a:gd name="connsiteY105" fmla="*/ 1754372 h 2573079"/>
              <a:gd name="connsiteX106" fmla="*/ 6566205 w 8039129"/>
              <a:gd name="connsiteY106" fmla="*/ 1911272 h 2573079"/>
              <a:gd name="connsiteX107" fmla="*/ 6725786 w 8039129"/>
              <a:gd name="connsiteY107" fmla="*/ 2009554 h 2573079"/>
              <a:gd name="connsiteX108" fmla="*/ 6864009 w 8039129"/>
              <a:gd name="connsiteY108" fmla="*/ 2041452 h 2573079"/>
              <a:gd name="connsiteX109" fmla="*/ 7129823 w 8039129"/>
              <a:gd name="connsiteY109" fmla="*/ 2083982 h 2573079"/>
              <a:gd name="connsiteX110" fmla="*/ 7318620 w 8039129"/>
              <a:gd name="connsiteY110" fmla="*/ 2062809 h 2573079"/>
              <a:gd name="connsiteX111" fmla="*/ 7533860 w 8039129"/>
              <a:gd name="connsiteY111" fmla="*/ 2062809 h 2573079"/>
              <a:gd name="connsiteX112" fmla="*/ 7775820 w 8039129"/>
              <a:gd name="connsiteY112" fmla="*/ 1948440 h 2573079"/>
              <a:gd name="connsiteX113" fmla="*/ 7916725 w 8039129"/>
              <a:gd name="connsiteY113" fmla="*/ 1903227 h 2573079"/>
              <a:gd name="connsiteX114" fmla="*/ 8036365 w 8039129"/>
              <a:gd name="connsiteY114" fmla="*/ 1804762 h 2573079"/>
              <a:gd name="connsiteX115" fmla="*/ 8030711 w 8039129"/>
              <a:gd name="connsiteY115" fmla="*/ 1587131 h 2573079"/>
              <a:gd name="connsiteX116" fmla="*/ 8039129 w 8039129"/>
              <a:gd name="connsiteY116" fmla="*/ 1448908 h 2573079"/>
              <a:gd name="connsiteX117" fmla="*/ 7902013 w 8039129"/>
              <a:gd name="connsiteY117" fmla="*/ 1265275 h 2573079"/>
              <a:gd name="connsiteX118" fmla="*/ 7927265 w 8039129"/>
              <a:gd name="connsiteY118" fmla="*/ 1084521 h 2573079"/>
              <a:gd name="connsiteX119" fmla="*/ 7852837 w 8039129"/>
              <a:gd name="connsiteY119" fmla="*/ 925033 h 2573079"/>
              <a:gd name="connsiteX120" fmla="*/ 7997927 w 8039129"/>
              <a:gd name="connsiteY120" fmla="*/ 955085 h 2573079"/>
              <a:gd name="connsiteX121" fmla="*/ 7981905 w 8039129"/>
              <a:gd name="connsiteY121" fmla="*/ 884792 h 2573079"/>
              <a:gd name="connsiteX122" fmla="*/ 7911759 w 8039129"/>
              <a:gd name="connsiteY122" fmla="*/ 725746 h 2573079"/>
              <a:gd name="connsiteX123" fmla="*/ 7900831 w 8039129"/>
              <a:gd name="connsiteY123" fmla="*/ 626731 h 2573079"/>
              <a:gd name="connsiteX124" fmla="*/ 7805286 w 8039129"/>
              <a:gd name="connsiteY124" fmla="*/ 469753 h 2573079"/>
              <a:gd name="connsiteX125" fmla="*/ 7682273 w 8039129"/>
              <a:gd name="connsiteY125" fmla="*/ 310412 h 2573079"/>
              <a:gd name="connsiteX126" fmla="*/ 7555126 w 8039129"/>
              <a:gd name="connsiteY126" fmla="*/ 191386 h 2573079"/>
              <a:gd name="connsiteX127" fmla="*/ 7555126 w 8039129"/>
              <a:gd name="connsiteY127" fmla="*/ 191386 h 2573079"/>
              <a:gd name="connsiteX128" fmla="*/ 7406270 w 8039129"/>
              <a:gd name="connsiteY128" fmla="*/ 116958 h 2573079"/>
              <a:gd name="connsiteX129" fmla="*/ 7353107 w 8039129"/>
              <a:gd name="connsiteY129" fmla="*/ 116958 h 2573079"/>
              <a:gd name="connsiteX0" fmla="*/ 7172354 w 8039129"/>
              <a:gd name="connsiteY0" fmla="*/ 0 h 2573079"/>
              <a:gd name="connsiteX1" fmla="*/ 7321209 w 8039129"/>
              <a:gd name="connsiteY1" fmla="*/ 148856 h 2573079"/>
              <a:gd name="connsiteX2" fmla="*/ 7381684 w 8039129"/>
              <a:gd name="connsiteY2" fmla="*/ 336255 h 2573079"/>
              <a:gd name="connsiteX3" fmla="*/ 7475160 w 8039129"/>
              <a:gd name="connsiteY3" fmla="*/ 517673 h 2573079"/>
              <a:gd name="connsiteX4" fmla="*/ 7475160 w 8039129"/>
              <a:gd name="connsiteY4" fmla="*/ 645264 h 2573079"/>
              <a:gd name="connsiteX5" fmla="*/ 7373265 w 8039129"/>
              <a:gd name="connsiteY5" fmla="*/ 794120 h 2573079"/>
              <a:gd name="connsiteX6" fmla="*/ 7419399 w 8039129"/>
              <a:gd name="connsiteY6" fmla="*/ 978104 h 2573079"/>
              <a:gd name="connsiteX7" fmla="*/ 7353107 w 8039129"/>
              <a:gd name="connsiteY7" fmla="*/ 1095154 h 2573079"/>
              <a:gd name="connsiteX8" fmla="*/ 7363740 w 8039129"/>
              <a:gd name="connsiteY8" fmla="*/ 1190847 h 2573079"/>
              <a:gd name="connsiteX9" fmla="*/ 7451680 w 8039129"/>
              <a:gd name="connsiteY9" fmla="*/ 1371600 h 2573079"/>
              <a:gd name="connsiteX10" fmla="*/ 7432630 w 8039129"/>
              <a:gd name="connsiteY10" fmla="*/ 1579821 h 2573079"/>
              <a:gd name="connsiteX11" fmla="*/ 7278679 w 8039129"/>
              <a:gd name="connsiteY11" fmla="*/ 1679502 h 2573079"/>
              <a:gd name="connsiteX12" fmla="*/ 7013973 w 8039129"/>
              <a:gd name="connsiteY12" fmla="*/ 1654249 h 2573079"/>
              <a:gd name="connsiteX13" fmla="*/ 6789581 w 8039129"/>
              <a:gd name="connsiteY13" fmla="*/ 1562986 h 2573079"/>
              <a:gd name="connsiteX14" fmla="*/ 6459972 w 8039129"/>
              <a:gd name="connsiteY14" fmla="*/ 1446028 h 2573079"/>
              <a:gd name="connsiteX15" fmla="*/ 6130363 w 8039129"/>
              <a:gd name="connsiteY15" fmla="*/ 1371600 h 2573079"/>
              <a:gd name="connsiteX16" fmla="*/ 5960242 w 8039129"/>
              <a:gd name="connsiteY16" fmla="*/ 1339703 h 2573079"/>
              <a:gd name="connsiteX17" fmla="*/ 5566837 w 8039129"/>
              <a:gd name="connsiteY17" fmla="*/ 1371600 h 2573079"/>
              <a:gd name="connsiteX18" fmla="*/ 5417981 w 8039129"/>
              <a:gd name="connsiteY18" fmla="*/ 1371600 h 2573079"/>
              <a:gd name="connsiteX19" fmla="*/ 5322288 w 8039129"/>
              <a:gd name="connsiteY19" fmla="*/ 1339703 h 2573079"/>
              <a:gd name="connsiteX20" fmla="*/ 5290391 w 8039129"/>
              <a:gd name="connsiteY20" fmla="*/ 1297172 h 2573079"/>
              <a:gd name="connsiteX21" fmla="*/ 5279758 w 8039129"/>
              <a:gd name="connsiteY21" fmla="*/ 1105786 h 2573079"/>
              <a:gd name="connsiteX22" fmla="*/ 5141535 w 8039129"/>
              <a:gd name="connsiteY22" fmla="*/ 1084521 h 2573079"/>
              <a:gd name="connsiteX23" fmla="*/ 4971414 w 8039129"/>
              <a:gd name="connsiteY23" fmla="*/ 1041991 h 2573079"/>
              <a:gd name="connsiteX24" fmla="*/ 4854456 w 8039129"/>
              <a:gd name="connsiteY24" fmla="*/ 1010093 h 2573079"/>
              <a:gd name="connsiteX25" fmla="*/ 4705600 w 8039129"/>
              <a:gd name="connsiteY25" fmla="*/ 967563 h 2573079"/>
              <a:gd name="connsiteX26" fmla="*/ 4694967 w 8039129"/>
              <a:gd name="connsiteY26" fmla="*/ 925033 h 2573079"/>
              <a:gd name="connsiteX27" fmla="*/ 4652437 w 8039129"/>
              <a:gd name="connsiteY27" fmla="*/ 839972 h 2573079"/>
              <a:gd name="connsiteX28" fmla="*/ 4439786 w 8039129"/>
              <a:gd name="connsiteY28" fmla="*/ 786810 h 2573079"/>
              <a:gd name="connsiteX29" fmla="*/ 4301563 w 8039129"/>
              <a:gd name="connsiteY29" fmla="*/ 744279 h 2573079"/>
              <a:gd name="connsiteX30" fmla="*/ 4205870 w 8039129"/>
              <a:gd name="connsiteY30" fmla="*/ 754912 h 2573079"/>
              <a:gd name="connsiteX31" fmla="*/ 4120809 w 8039129"/>
              <a:gd name="connsiteY31" fmla="*/ 808075 h 2573079"/>
              <a:gd name="connsiteX32" fmla="*/ 4088912 w 8039129"/>
              <a:gd name="connsiteY32" fmla="*/ 861238 h 2573079"/>
              <a:gd name="connsiteX33" fmla="*/ 3982586 w 8039129"/>
              <a:gd name="connsiteY33" fmla="*/ 882503 h 2573079"/>
              <a:gd name="connsiteX34" fmla="*/ 3684874 w 8039129"/>
              <a:gd name="connsiteY34" fmla="*/ 861238 h 2573079"/>
              <a:gd name="connsiteX35" fmla="*/ 3493488 w 8039129"/>
              <a:gd name="connsiteY35" fmla="*/ 935665 h 2573079"/>
              <a:gd name="connsiteX36" fmla="*/ 3312735 w 8039129"/>
              <a:gd name="connsiteY36" fmla="*/ 1063256 h 2573079"/>
              <a:gd name="connsiteX37" fmla="*/ 3227674 w 8039129"/>
              <a:gd name="connsiteY37" fmla="*/ 1137684 h 2573079"/>
              <a:gd name="connsiteX38" fmla="*/ 3419060 w 8039129"/>
              <a:gd name="connsiteY38" fmla="*/ 1286540 h 2573079"/>
              <a:gd name="connsiteX39" fmla="*/ 3525386 w 8039129"/>
              <a:gd name="connsiteY39" fmla="*/ 1360968 h 2573079"/>
              <a:gd name="connsiteX40" fmla="*/ 3525386 w 8039129"/>
              <a:gd name="connsiteY40" fmla="*/ 1360968 h 2573079"/>
              <a:gd name="connsiteX41" fmla="*/ 3231957 w 8039129"/>
              <a:gd name="connsiteY41" fmla="*/ 1369681 h 2573079"/>
              <a:gd name="connsiteX42" fmla="*/ 3031858 w 8039129"/>
              <a:gd name="connsiteY42" fmla="*/ 1312531 h 2573079"/>
              <a:gd name="connsiteX43" fmla="*/ 2821570 w 8039129"/>
              <a:gd name="connsiteY43" fmla="*/ 1248588 h 2573079"/>
              <a:gd name="connsiteX44" fmla="*/ 2674929 w 8039129"/>
              <a:gd name="connsiteY44" fmla="*/ 1282405 h 2573079"/>
              <a:gd name="connsiteX45" fmla="*/ 2564469 w 8039129"/>
              <a:gd name="connsiteY45" fmla="*/ 1337635 h 2573079"/>
              <a:gd name="connsiteX46" fmla="*/ 2419600 w 8039129"/>
              <a:gd name="connsiteY46" fmla="*/ 1477926 h 2573079"/>
              <a:gd name="connsiteX47" fmla="*/ 2217581 w 8039129"/>
              <a:gd name="connsiteY47" fmla="*/ 1573619 h 2573079"/>
              <a:gd name="connsiteX48" fmla="*/ 1909237 w 8039129"/>
              <a:gd name="connsiteY48" fmla="*/ 1658679 h 2573079"/>
              <a:gd name="connsiteX49" fmla="*/ 1622158 w 8039129"/>
              <a:gd name="connsiteY49" fmla="*/ 1679945 h 2573079"/>
              <a:gd name="connsiteX50" fmla="*/ 1441405 w 8039129"/>
              <a:gd name="connsiteY50" fmla="*/ 1743740 h 2573079"/>
              <a:gd name="connsiteX51" fmla="*/ 1218121 w 8039129"/>
              <a:gd name="connsiteY51" fmla="*/ 1754372 h 2573079"/>
              <a:gd name="connsiteX52" fmla="*/ 1133060 w 8039129"/>
              <a:gd name="connsiteY52" fmla="*/ 1786270 h 2573079"/>
              <a:gd name="connsiteX53" fmla="*/ 37907 w 8039129"/>
              <a:gd name="connsiteY53" fmla="*/ 1275908 h 2573079"/>
              <a:gd name="connsiteX54" fmla="*/ 484474 w 8039129"/>
              <a:gd name="connsiteY54" fmla="*/ 2573079 h 2573079"/>
              <a:gd name="connsiteX55" fmla="*/ 1590260 w 8039129"/>
              <a:gd name="connsiteY55" fmla="*/ 2286000 h 2573079"/>
              <a:gd name="connsiteX56" fmla="*/ 2111256 w 8039129"/>
              <a:gd name="connsiteY56" fmla="*/ 2307265 h 2573079"/>
              <a:gd name="connsiteX57" fmla="*/ 2260112 w 8039129"/>
              <a:gd name="connsiteY57" fmla="*/ 2137145 h 2573079"/>
              <a:gd name="connsiteX58" fmla="*/ 2472763 w 8039129"/>
              <a:gd name="connsiteY58" fmla="*/ 1850065 h 2573079"/>
              <a:gd name="connsiteX59" fmla="*/ 2494028 w 8039129"/>
              <a:gd name="connsiteY59" fmla="*/ 1807535 h 2573079"/>
              <a:gd name="connsiteX60" fmla="*/ 2600354 w 8039129"/>
              <a:gd name="connsiteY60" fmla="*/ 1733107 h 2573079"/>
              <a:gd name="connsiteX61" fmla="*/ 2685414 w 8039129"/>
              <a:gd name="connsiteY61" fmla="*/ 1690577 h 2573079"/>
              <a:gd name="connsiteX62" fmla="*/ 2632251 w 8039129"/>
              <a:gd name="connsiteY62" fmla="*/ 1584252 h 2573079"/>
              <a:gd name="connsiteX63" fmla="*/ 2693831 w 8039129"/>
              <a:gd name="connsiteY63" fmla="*/ 1543493 h 2573079"/>
              <a:gd name="connsiteX64" fmla="*/ 2759841 w 8039129"/>
              <a:gd name="connsiteY64" fmla="*/ 1467293 h 2573079"/>
              <a:gd name="connsiteX65" fmla="*/ 2770474 w 8039129"/>
              <a:gd name="connsiteY65" fmla="*/ 1460353 h 2573079"/>
              <a:gd name="connsiteX66" fmla="*/ 2936460 w 8039129"/>
              <a:gd name="connsiteY66" fmla="*/ 1390503 h 2573079"/>
              <a:gd name="connsiteX67" fmla="*/ 3131981 w 8039129"/>
              <a:gd name="connsiteY67" fmla="*/ 1435396 h 2573079"/>
              <a:gd name="connsiteX68" fmla="*/ 3280837 w 8039129"/>
              <a:gd name="connsiteY68" fmla="*/ 1467293 h 2573079"/>
              <a:gd name="connsiteX69" fmla="*/ 3419060 w 8039129"/>
              <a:gd name="connsiteY69" fmla="*/ 1499191 h 2573079"/>
              <a:gd name="connsiteX70" fmla="*/ 3567916 w 8039129"/>
              <a:gd name="connsiteY70" fmla="*/ 1499191 h 2573079"/>
              <a:gd name="connsiteX71" fmla="*/ 3663609 w 8039129"/>
              <a:gd name="connsiteY71" fmla="*/ 1477926 h 2573079"/>
              <a:gd name="connsiteX72" fmla="*/ 3684874 w 8039129"/>
              <a:gd name="connsiteY72" fmla="*/ 1403498 h 2573079"/>
              <a:gd name="connsiteX73" fmla="*/ 3674242 w 8039129"/>
              <a:gd name="connsiteY73" fmla="*/ 1329070 h 2573079"/>
              <a:gd name="connsiteX74" fmla="*/ 3599814 w 8039129"/>
              <a:gd name="connsiteY74" fmla="*/ 1275907 h 2573079"/>
              <a:gd name="connsiteX75" fmla="*/ 3429693 w 8039129"/>
              <a:gd name="connsiteY75" fmla="*/ 1222745 h 2573079"/>
              <a:gd name="connsiteX76" fmla="*/ 3334000 w 8039129"/>
              <a:gd name="connsiteY76" fmla="*/ 1158949 h 2573079"/>
              <a:gd name="connsiteX77" fmla="*/ 3450958 w 8039129"/>
              <a:gd name="connsiteY77" fmla="*/ 1105786 h 2573079"/>
              <a:gd name="connsiteX78" fmla="*/ 3578549 w 8039129"/>
              <a:gd name="connsiteY78" fmla="*/ 1063256 h 2573079"/>
              <a:gd name="connsiteX79" fmla="*/ 3674242 w 8039129"/>
              <a:gd name="connsiteY79" fmla="*/ 978196 h 2573079"/>
              <a:gd name="connsiteX80" fmla="*/ 3854995 w 8039129"/>
              <a:gd name="connsiteY80" fmla="*/ 935665 h 2573079"/>
              <a:gd name="connsiteX81" fmla="*/ 3971954 w 8039129"/>
              <a:gd name="connsiteY81" fmla="*/ 946298 h 2573079"/>
              <a:gd name="connsiteX82" fmla="*/ 4099544 w 8039129"/>
              <a:gd name="connsiteY82" fmla="*/ 946298 h 2573079"/>
              <a:gd name="connsiteX83" fmla="*/ 4205870 w 8039129"/>
              <a:gd name="connsiteY83" fmla="*/ 850605 h 2573079"/>
              <a:gd name="connsiteX84" fmla="*/ 4375991 w 8039129"/>
              <a:gd name="connsiteY84" fmla="*/ 818707 h 2573079"/>
              <a:gd name="connsiteX85" fmla="*/ 4514214 w 8039129"/>
              <a:gd name="connsiteY85" fmla="*/ 829340 h 2573079"/>
              <a:gd name="connsiteX86" fmla="*/ 4567377 w 8039129"/>
              <a:gd name="connsiteY86" fmla="*/ 871870 h 2573079"/>
              <a:gd name="connsiteX87" fmla="*/ 4546112 w 8039129"/>
              <a:gd name="connsiteY87" fmla="*/ 956931 h 2573079"/>
              <a:gd name="connsiteX88" fmla="*/ 4641805 w 8039129"/>
              <a:gd name="connsiteY88" fmla="*/ 1020726 h 2573079"/>
              <a:gd name="connsiteX89" fmla="*/ 4875721 w 8039129"/>
              <a:gd name="connsiteY89" fmla="*/ 1084521 h 2573079"/>
              <a:gd name="connsiteX90" fmla="*/ 5024577 w 8039129"/>
              <a:gd name="connsiteY90" fmla="*/ 1137684 h 2573079"/>
              <a:gd name="connsiteX91" fmla="*/ 5130902 w 8039129"/>
              <a:gd name="connsiteY91" fmla="*/ 1190847 h 2573079"/>
              <a:gd name="connsiteX92" fmla="*/ 5120270 w 8039129"/>
              <a:gd name="connsiteY92" fmla="*/ 1297172 h 2573079"/>
              <a:gd name="connsiteX93" fmla="*/ 5120270 w 8039129"/>
              <a:gd name="connsiteY93" fmla="*/ 1360968 h 2573079"/>
              <a:gd name="connsiteX94" fmla="*/ 5205330 w 8039129"/>
              <a:gd name="connsiteY94" fmla="*/ 1414131 h 2573079"/>
              <a:gd name="connsiteX95" fmla="*/ 5375451 w 8039129"/>
              <a:gd name="connsiteY95" fmla="*/ 1488558 h 2573079"/>
              <a:gd name="connsiteX96" fmla="*/ 5545572 w 8039129"/>
              <a:gd name="connsiteY96" fmla="*/ 1499191 h 2573079"/>
              <a:gd name="connsiteX97" fmla="*/ 5705060 w 8039129"/>
              <a:gd name="connsiteY97" fmla="*/ 1509824 h 2573079"/>
              <a:gd name="connsiteX98" fmla="*/ 5832651 w 8039129"/>
              <a:gd name="connsiteY98" fmla="*/ 1509824 h 2573079"/>
              <a:gd name="connsiteX99" fmla="*/ 5970874 w 8039129"/>
              <a:gd name="connsiteY99" fmla="*/ 1509824 h 2573079"/>
              <a:gd name="connsiteX100" fmla="*/ 6109098 w 8039129"/>
              <a:gd name="connsiteY100" fmla="*/ 1531089 h 2573079"/>
              <a:gd name="connsiteX101" fmla="*/ 6226056 w 8039129"/>
              <a:gd name="connsiteY101" fmla="*/ 1541721 h 2573079"/>
              <a:gd name="connsiteX102" fmla="*/ 6332381 w 8039129"/>
              <a:gd name="connsiteY102" fmla="*/ 1562986 h 2573079"/>
              <a:gd name="connsiteX103" fmla="*/ 6428074 w 8039129"/>
              <a:gd name="connsiteY103" fmla="*/ 1584252 h 2573079"/>
              <a:gd name="connsiteX104" fmla="*/ 6502502 w 8039129"/>
              <a:gd name="connsiteY104" fmla="*/ 1637414 h 2573079"/>
              <a:gd name="connsiteX105" fmla="*/ 6502502 w 8039129"/>
              <a:gd name="connsiteY105" fmla="*/ 1754372 h 2573079"/>
              <a:gd name="connsiteX106" fmla="*/ 6566205 w 8039129"/>
              <a:gd name="connsiteY106" fmla="*/ 1911272 h 2573079"/>
              <a:gd name="connsiteX107" fmla="*/ 6725786 w 8039129"/>
              <a:gd name="connsiteY107" fmla="*/ 2009554 h 2573079"/>
              <a:gd name="connsiteX108" fmla="*/ 6864009 w 8039129"/>
              <a:gd name="connsiteY108" fmla="*/ 2041452 h 2573079"/>
              <a:gd name="connsiteX109" fmla="*/ 7129823 w 8039129"/>
              <a:gd name="connsiteY109" fmla="*/ 2083982 h 2573079"/>
              <a:gd name="connsiteX110" fmla="*/ 7318620 w 8039129"/>
              <a:gd name="connsiteY110" fmla="*/ 2062809 h 2573079"/>
              <a:gd name="connsiteX111" fmla="*/ 7533860 w 8039129"/>
              <a:gd name="connsiteY111" fmla="*/ 2062809 h 2573079"/>
              <a:gd name="connsiteX112" fmla="*/ 7775820 w 8039129"/>
              <a:gd name="connsiteY112" fmla="*/ 1948440 h 2573079"/>
              <a:gd name="connsiteX113" fmla="*/ 7916725 w 8039129"/>
              <a:gd name="connsiteY113" fmla="*/ 1903227 h 2573079"/>
              <a:gd name="connsiteX114" fmla="*/ 8036365 w 8039129"/>
              <a:gd name="connsiteY114" fmla="*/ 1804762 h 2573079"/>
              <a:gd name="connsiteX115" fmla="*/ 8030711 w 8039129"/>
              <a:gd name="connsiteY115" fmla="*/ 1587131 h 2573079"/>
              <a:gd name="connsiteX116" fmla="*/ 8039129 w 8039129"/>
              <a:gd name="connsiteY116" fmla="*/ 1448908 h 2573079"/>
              <a:gd name="connsiteX117" fmla="*/ 7902013 w 8039129"/>
              <a:gd name="connsiteY117" fmla="*/ 1265275 h 2573079"/>
              <a:gd name="connsiteX118" fmla="*/ 7927265 w 8039129"/>
              <a:gd name="connsiteY118" fmla="*/ 1084521 h 2573079"/>
              <a:gd name="connsiteX119" fmla="*/ 8017937 w 8039129"/>
              <a:gd name="connsiteY119" fmla="*/ 1007583 h 2573079"/>
              <a:gd name="connsiteX120" fmla="*/ 7997927 w 8039129"/>
              <a:gd name="connsiteY120" fmla="*/ 955085 h 2573079"/>
              <a:gd name="connsiteX121" fmla="*/ 7981905 w 8039129"/>
              <a:gd name="connsiteY121" fmla="*/ 884792 h 2573079"/>
              <a:gd name="connsiteX122" fmla="*/ 7911759 w 8039129"/>
              <a:gd name="connsiteY122" fmla="*/ 725746 h 2573079"/>
              <a:gd name="connsiteX123" fmla="*/ 7900831 w 8039129"/>
              <a:gd name="connsiteY123" fmla="*/ 626731 h 2573079"/>
              <a:gd name="connsiteX124" fmla="*/ 7805286 w 8039129"/>
              <a:gd name="connsiteY124" fmla="*/ 469753 h 2573079"/>
              <a:gd name="connsiteX125" fmla="*/ 7682273 w 8039129"/>
              <a:gd name="connsiteY125" fmla="*/ 310412 h 2573079"/>
              <a:gd name="connsiteX126" fmla="*/ 7555126 w 8039129"/>
              <a:gd name="connsiteY126" fmla="*/ 191386 h 2573079"/>
              <a:gd name="connsiteX127" fmla="*/ 7555126 w 8039129"/>
              <a:gd name="connsiteY127" fmla="*/ 191386 h 2573079"/>
              <a:gd name="connsiteX128" fmla="*/ 7406270 w 8039129"/>
              <a:gd name="connsiteY128" fmla="*/ 116958 h 2573079"/>
              <a:gd name="connsiteX129" fmla="*/ 7353107 w 8039129"/>
              <a:gd name="connsiteY129" fmla="*/ 116958 h 2573079"/>
              <a:gd name="connsiteX0" fmla="*/ 7172354 w 8039129"/>
              <a:gd name="connsiteY0" fmla="*/ 0 h 2573079"/>
              <a:gd name="connsiteX1" fmla="*/ 7321209 w 8039129"/>
              <a:gd name="connsiteY1" fmla="*/ 148856 h 2573079"/>
              <a:gd name="connsiteX2" fmla="*/ 7381684 w 8039129"/>
              <a:gd name="connsiteY2" fmla="*/ 336255 h 2573079"/>
              <a:gd name="connsiteX3" fmla="*/ 7475160 w 8039129"/>
              <a:gd name="connsiteY3" fmla="*/ 517673 h 2573079"/>
              <a:gd name="connsiteX4" fmla="*/ 7475160 w 8039129"/>
              <a:gd name="connsiteY4" fmla="*/ 645264 h 2573079"/>
              <a:gd name="connsiteX5" fmla="*/ 7373265 w 8039129"/>
              <a:gd name="connsiteY5" fmla="*/ 794120 h 2573079"/>
              <a:gd name="connsiteX6" fmla="*/ 7419399 w 8039129"/>
              <a:gd name="connsiteY6" fmla="*/ 978104 h 2573079"/>
              <a:gd name="connsiteX7" fmla="*/ 7353107 w 8039129"/>
              <a:gd name="connsiteY7" fmla="*/ 1095154 h 2573079"/>
              <a:gd name="connsiteX8" fmla="*/ 7363740 w 8039129"/>
              <a:gd name="connsiteY8" fmla="*/ 1190847 h 2573079"/>
              <a:gd name="connsiteX9" fmla="*/ 7451680 w 8039129"/>
              <a:gd name="connsiteY9" fmla="*/ 1371600 h 2573079"/>
              <a:gd name="connsiteX10" fmla="*/ 7432630 w 8039129"/>
              <a:gd name="connsiteY10" fmla="*/ 1579821 h 2573079"/>
              <a:gd name="connsiteX11" fmla="*/ 7278679 w 8039129"/>
              <a:gd name="connsiteY11" fmla="*/ 1679502 h 2573079"/>
              <a:gd name="connsiteX12" fmla="*/ 7013973 w 8039129"/>
              <a:gd name="connsiteY12" fmla="*/ 1654249 h 2573079"/>
              <a:gd name="connsiteX13" fmla="*/ 6789581 w 8039129"/>
              <a:gd name="connsiteY13" fmla="*/ 1562986 h 2573079"/>
              <a:gd name="connsiteX14" fmla="*/ 6459972 w 8039129"/>
              <a:gd name="connsiteY14" fmla="*/ 1446028 h 2573079"/>
              <a:gd name="connsiteX15" fmla="*/ 6130363 w 8039129"/>
              <a:gd name="connsiteY15" fmla="*/ 1371600 h 2573079"/>
              <a:gd name="connsiteX16" fmla="*/ 5960242 w 8039129"/>
              <a:gd name="connsiteY16" fmla="*/ 1339703 h 2573079"/>
              <a:gd name="connsiteX17" fmla="*/ 5566837 w 8039129"/>
              <a:gd name="connsiteY17" fmla="*/ 1371600 h 2573079"/>
              <a:gd name="connsiteX18" fmla="*/ 5417981 w 8039129"/>
              <a:gd name="connsiteY18" fmla="*/ 1371600 h 2573079"/>
              <a:gd name="connsiteX19" fmla="*/ 5322288 w 8039129"/>
              <a:gd name="connsiteY19" fmla="*/ 1339703 h 2573079"/>
              <a:gd name="connsiteX20" fmla="*/ 5290391 w 8039129"/>
              <a:gd name="connsiteY20" fmla="*/ 1297172 h 2573079"/>
              <a:gd name="connsiteX21" fmla="*/ 5279758 w 8039129"/>
              <a:gd name="connsiteY21" fmla="*/ 1105786 h 2573079"/>
              <a:gd name="connsiteX22" fmla="*/ 5141535 w 8039129"/>
              <a:gd name="connsiteY22" fmla="*/ 1084521 h 2573079"/>
              <a:gd name="connsiteX23" fmla="*/ 4971414 w 8039129"/>
              <a:gd name="connsiteY23" fmla="*/ 1041991 h 2573079"/>
              <a:gd name="connsiteX24" fmla="*/ 4854456 w 8039129"/>
              <a:gd name="connsiteY24" fmla="*/ 1010093 h 2573079"/>
              <a:gd name="connsiteX25" fmla="*/ 4705600 w 8039129"/>
              <a:gd name="connsiteY25" fmla="*/ 967563 h 2573079"/>
              <a:gd name="connsiteX26" fmla="*/ 4694967 w 8039129"/>
              <a:gd name="connsiteY26" fmla="*/ 925033 h 2573079"/>
              <a:gd name="connsiteX27" fmla="*/ 4652437 w 8039129"/>
              <a:gd name="connsiteY27" fmla="*/ 839972 h 2573079"/>
              <a:gd name="connsiteX28" fmla="*/ 4439786 w 8039129"/>
              <a:gd name="connsiteY28" fmla="*/ 786810 h 2573079"/>
              <a:gd name="connsiteX29" fmla="*/ 4301563 w 8039129"/>
              <a:gd name="connsiteY29" fmla="*/ 744279 h 2573079"/>
              <a:gd name="connsiteX30" fmla="*/ 4205870 w 8039129"/>
              <a:gd name="connsiteY30" fmla="*/ 754912 h 2573079"/>
              <a:gd name="connsiteX31" fmla="*/ 4120809 w 8039129"/>
              <a:gd name="connsiteY31" fmla="*/ 808075 h 2573079"/>
              <a:gd name="connsiteX32" fmla="*/ 4088912 w 8039129"/>
              <a:gd name="connsiteY32" fmla="*/ 861238 h 2573079"/>
              <a:gd name="connsiteX33" fmla="*/ 3982586 w 8039129"/>
              <a:gd name="connsiteY33" fmla="*/ 882503 h 2573079"/>
              <a:gd name="connsiteX34" fmla="*/ 3684874 w 8039129"/>
              <a:gd name="connsiteY34" fmla="*/ 861238 h 2573079"/>
              <a:gd name="connsiteX35" fmla="*/ 3493488 w 8039129"/>
              <a:gd name="connsiteY35" fmla="*/ 935665 h 2573079"/>
              <a:gd name="connsiteX36" fmla="*/ 3312735 w 8039129"/>
              <a:gd name="connsiteY36" fmla="*/ 1063256 h 2573079"/>
              <a:gd name="connsiteX37" fmla="*/ 3227674 w 8039129"/>
              <a:gd name="connsiteY37" fmla="*/ 1137684 h 2573079"/>
              <a:gd name="connsiteX38" fmla="*/ 3419060 w 8039129"/>
              <a:gd name="connsiteY38" fmla="*/ 1286540 h 2573079"/>
              <a:gd name="connsiteX39" fmla="*/ 3525386 w 8039129"/>
              <a:gd name="connsiteY39" fmla="*/ 1360968 h 2573079"/>
              <a:gd name="connsiteX40" fmla="*/ 3525386 w 8039129"/>
              <a:gd name="connsiteY40" fmla="*/ 1360968 h 2573079"/>
              <a:gd name="connsiteX41" fmla="*/ 3231957 w 8039129"/>
              <a:gd name="connsiteY41" fmla="*/ 1369681 h 2573079"/>
              <a:gd name="connsiteX42" fmla="*/ 3031858 w 8039129"/>
              <a:gd name="connsiteY42" fmla="*/ 1312531 h 2573079"/>
              <a:gd name="connsiteX43" fmla="*/ 2821570 w 8039129"/>
              <a:gd name="connsiteY43" fmla="*/ 1248588 h 2573079"/>
              <a:gd name="connsiteX44" fmla="*/ 2674929 w 8039129"/>
              <a:gd name="connsiteY44" fmla="*/ 1282405 h 2573079"/>
              <a:gd name="connsiteX45" fmla="*/ 2564469 w 8039129"/>
              <a:gd name="connsiteY45" fmla="*/ 1337635 h 2573079"/>
              <a:gd name="connsiteX46" fmla="*/ 2419600 w 8039129"/>
              <a:gd name="connsiteY46" fmla="*/ 1477926 h 2573079"/>
              <a:gd name="connsiteX47" fmla="*/ 2217581 w 8039129"/>
              <a:gd name="connsiteY47" fmla="*/ 1573619 h 2573079"/>
              <a:gd name="connsiteX48" fmla="*/ 1909237 w 8039129"/>
              <a:gd name="connsiteY48" fmla="*/ 1658679 h 2573079"/>
              <a:gd name="connsiteX49" fmla="*/ 1622158 w 8039129"/>
              <a:gd name="connsiteY49" fmla="*/ 1679945 h 2573079"/>
              <a:gd name="connsiteX50" fmla="*/ 1441405 w 8039129"/>
              <a:gd name="connsiteY50" fmla="*/ 1743740 h 2573079"/>
              <a:gd name="connsiteX51" fmla="*/ 1218121 w 8039129"/>
              <a:gd name="connsiteY51" fmla="*/ 1754372 h 2573079"/>
              <a:gd name="connsiteX52" fmla="*/ 1133060 w 8039129"/>
              <a:gd name="connsiteY52" fmla="*/ 1786270 h 2573079"/>
              <a:gd name="connsiteX53" fmla="*/ 37907 w 8039129"/>
              <a:gd name="connsiteY53" fmla="*/ 1275908 h 2573079"/>
              <a:gd name="connsiteX54" fmla="*/ 484474 w 8039129"/>
              <a:gd name="connsiteY54" fmla="*/ 2573079 h 2573079"/>
              <a:gd name="connsiteX55" fmla="*/ 1590260 w 8039129"/>
              <a:gd name="connsiteY55" fmla="*/ 2286000 h 2573079"/>
              <a:gd name="connsiteX56" fmla="*/ 2111256 w 8039129"/>
              <a:gd name="connsiteY56" fmla="*/ 2307265 h 2573079"/>
              <a:gd name="connsiteX57" fmla="*/ 2260112 w 8039129"/>
              <a:gd name="connsiteY57" fmla="*/ 2137145 h 2573079"/>
              <a:gd name="connsiteX58" fmla="*/ 2472763 w 8039129"/>
              <a:gd name="connsiteY58" fmla="*/ 1850065 h 2573079"/>
              <a:gd name="connsiteX59" fmla="*/ 2494028 w 8039129"/>
              <a:gd name="connsiteY59" fmla="*/ 1807535 h 2573079"/>
              <a:gd name="connsiteX60" fmla="*/ 2600354 w 8039129"/>
              <a:gd name="connsiteY60" fmla="*/ 1733107 h 2573079"/>
              <a:gd name="connsiteX61" fmla="*/ 2685414 w 8039129"/>
              <a:gd name="connsiteY61" fmla="*/ 1690577 h 2573079"/>
              <a:gd name="connsiteX62" fmla="*/ 2632251 w 8039129"/>
              <a:gd name="connsiteY62" fmla="*/ 1584252 h 2573079"/>
              <a:gd name="connsiteX63" fmla="*/ 2693831 w 8039129"/>
              <a:gd name="connsiteY63" fmla="*/ 1543493 h 2573079"/>
              <a:gd name="connsiteX64" fmla="*/ 2759841 w 8039129"/>
              <a:gd name="connsiteY64" fmla="*/ 1467293 h 2573079"/>
              <a:gd name="connsiteX65" fmla="*/ 2770474 w 8039129"/>
              <a:gd name="connsiteY65" fmla="*/ 1460353 h 2573079"/>
              <a:gd name="connsiteX66" fmla="*/ 2936460 w 8039129"/>
              <a:gd name="connsiteY66" fmla="*/ 1390503 h 2573079"/>
              <a:gd name="connsiteX67" fmla="*/ 3131981 w 8039129"/>
              <a:gd name="connsiteY67" fmla="*/ 1435396 h 2573079"/>
              <a:gd name="connsiteX68" fmla="*/ 3280837 w 8039129"/>
              <a:gd name="connsiteY68" fmla="*/ 1467293 h 2573079"/>
              <a:gd name="connsiteX69" fmla="*/ 3419060 w 8039129"/>
              <a:gd name="connsiteY69" fmla="*/ 1499191 h 2573079"/>
              <a:gd name="connsiteX70" fmla="*/ 3567916 w 8039129"/>
              <a:gd name="connsiteY70" fmla="*/ 1499191 h 2573079"/>
              <a:gd name="connsiteX71" fmla="*/ 3663609 w 8039129"/>
              <a:gd name="connsiteY71" fmla="*/ 1477926 h 2573079"/>
              <a:gd name="connsiteX72" fmla="*/ 3684874 w 8039129"/>
              <a:gd name="connsiteY72" fmla="*/ 1403498 h 2573079"/>
              <a:gd name="connsiteX73" fmla="*/ 3674242 w 8039129"/>
              <a:gd name="connsiteY73" fmla="*/ 1329070 h 2573079"/>
              <a:gd name="connsiteX74" fmla="*/ 3599814 w 8039129"/>
              <a:gd name="connsiteY74" fmla="*/ 1275907 h 2573079"/>
              <a:gd name="connsiteX75" fmla="*/ 3429693 w 8039129"/>
              <a:gd name="connsiteY75" fmla="*/ 1222745 h 2573079"/>
              <a:gd name="connsiteX76" fmla="*/ 3334000 w 8039129"/>
              <a:gd name="connsiteY76" fmla="*/ 1158949 h 2573079"/>
              <a:gd name="connsiteX77" fmla="*/ 3450958 w 8039129"/>
              <a:gd name="connsiteY77" fmla="*/ 1105786 h 2573079"/>
              <a:gd name="connsiteX78" fmla="*/ 3578549 w 8039129"/>
              <a:gd name="connsiteY78" fmla="*/ 1063256 h 2573079"/>
              <a:gd name="connsiteX79" fmla="*/ 3674242 w 8039129"/>
              <a:gd name="connsiteY79" fmla="*/ 978196 h 2573079"/>
              <a:gd name="connsiteX80" fmla="*/ 3854995 w 8039129"/>
              <a:gd name="connsiteY80" fmla="*/ 935665 h 2573079"/>
              <a:gd name="connsiteX81" fmla="*/ 3971954 w 8039129"/>
              <a:gd name="connsiteY81" fmla="*/ 946298 h 2573079"/>
              <a:gd name="connsiteX82" fmla="*/ 4099544 w 8039129"/>
              <a:gd name="connsiteY82" fmla="*/ 946298 h 2573079"/>
              <a:gd name="connsiteX83" fmla="*/ 4205870 w 8039129"/>
              <a:gd name="connsiteY83" fmla="*/ 850605 h 2573079"/>
              <a:gd name="connsiteX84" fmla="*/ 4375991 w 8039129"/>
              <a:gd name="connsiteY84" fmla="*/ 818707 h 2573079"/>
              <a:gd name="connsiteX85" fmla="*/ 4514214 w 8039129"/>
              <a:gd name="connsiteY85" fmla="*/ 829340 h 2573079"/>
              <a:gd name="connsiteX86" fmla="*/ 4567377 w 8039129"/>
              <a:gd name="connsiteY86" fmla="*/ 871870 h 2573079"/>
              <a:gd name="connsiteX87" fmla="*/ 4546112 w 8039129"/>
              <a:gd name="connsiteY87" fmla="*/ 956931 h 2573079"/>
              <a:gd name="connsiteX88" fmla="*/ 4641805 w 8039129"/>
              <a:gd name="connsiteY88" fmla="*/ 1020726 h 2573079"/>
              <a:gd name="connsiteX89" fmla="*/ 4875721 w 8039129"/>
              <a:gd name="connsiteY89" fmla="*/ 1084521 h 2573079"/>
              <a:gd name="connsiteX90" fmla="*/ 5024577 w 8039129"/>
              <a:gd name="connsiteY90" fmla="*/ 1137684 h 2573079"/>
              <a:gd name="connsiteX91" fmla="*/ 5130902 w 8039129"/>
              <a:gd name="connsiteY91" fmla="*/ 1190847 h 2573079"/>
              <a:gd name="connsiteX92" fmla="*/ 5120270 w 8039129"/>
              <a:gd name="connsiteY92" fmla="*/ 1297172 h 2573079"/>
              <a:gd name="connsiteX93" fmla="*/ 5120270 w 8039129"/>
              <a:gd name="connsiteY93" fmla="*/ 1360968 h 2573079"/>
              <a:gd name="connsiteX94" fmla="*/ 5205330 w 8039129"/>
              <a:gd name="connsiteY94" fmla="*/ 1414131 h 2573079"/>
              <a:gd name="connsiteX95" fmla="*/ 5375451 w 8039129"/>
              <a:gd name="connsiteY95" fmla="*/ 1488558 h 2573079"/>
              <a:gd name="connsiteX96" fmla="*/ 5545572 w 8039129"/>
              <a:gd name="connsiteY96" fmla="*/ 1499191 h 2573079"/>
              <a:gd name="connsiteX97" fmla="*/ 5705060 w 8039129"/>
              <a:gd name="connsiteY97" fmla="*/ 1509824 h 2573079"/>
              <a:gd name="connsiteX98" fmla="*/ 5832651 w 8039129"/>
              <a:gd name="connsiteY98" fmla="*/ 1509824 h 2573079"/>
              <a:gd name="connsiteX99" fmla="*/ 5970874 w 8039129"/>
              <a:gd name="connsiteY99" fmla="*/ 1509824 h 2573079"/>
              <a:gd name="connsiteX100" fmla="*/ 6109098 w 8039129"/>
              <a:gd name="connsiteY100" fmla="*/ 1531089 h 2573079"/>
              <a:gd name="connsiteX101" fmla="*/ 6226056 w 8039129"/>
              <a:gd name="connsiteY101" fmla="*/ 1541721 h 2573079"/>
              <a:gd name="connsiteX102" fmla="*/ 6332381 w 8039129"/>
              <a:gd name="connsiteY102" fmla="*/ 1562986 h 2573079"/>
              <a:gd name="connsiteX103" fmla="*/ 6428074 w 8039129"/>
              <a:gd name="connsiteY103" fmla="*/ 1584252 h 2573079"/>
              <a:gd name="connsiteX104" fmla="*/ 6502502 w 8039129"/>
              <a:gd name="connsiteY104" fmla="*/ 1637414 h 2573079"/>
              <a:gd name="connsiteX105" fmla="*/ 6502502 w 8039129"/>
              <a:gd name="connsiteY105" fmla="*/ 1754372 h 2573079"/>
              <a:gd name="connsiteX106" fmla="*/ 6566205 w 8039129"/>
              <a:gd name="connsiteY106" fmla="*/ 1911272 h 2573079"/>
              <a:gd name="connsiteX107" fmla="*/ 6725786 w 8039129"/>
              <a:gd name="connsiteY107" fmla="*/ 2009554 h 2573079"/>
              <a:gd name="connsiteX108" fmla="*/ 6864009 w 8039129"/>
              <a:gd name="connsiteY108" fmla="*/ 2041452 h 2573079"/>
              <a:gd name="connsiteX109" fmla="*/ 7129823 w 8039129"/>
              <a:gd name="connsiteY109" fmla="*/ 2083982 h 2573079"/>
              <a:gd name="connsiteX110" fmla="*/ 7318620 w 8039129"/>
              <a:gd name="connsiteY110" fmla="*/ 2062809 h 2573079"/>
              <a:gd name="connsiteX111" fmla="*/ 7533860 w 8039129"/>
              <a:gd name="connsiteY111" fmla="*/ 2062809 h 2573079"/>
              <a:gd name="connsiteX112" fmla="*/ 7775820 w 8039129"/>
              <a:gd name="connsiteY112" fmla="*/ 1948440 h 2573079"/>
              <a:gd name="connsiteX113" fmla="*/ 7916725 w 8039129"/>
              <a:gd name="connsiteY113" fmla="*/ 1903227 h 2573079"/>
              <a:gd name="connsiteX114" fmla="*/ 8036365 w 8039129"/>
              <a:gd name="connsiteY114" fmla="*/ 1804762 h 2573079"/>
              <a:gd name="connsiteX115" fmla="*/ 8030711 w 8039129"/>
              <a:gd name="connsiteY115" fmla="*/ 1587131 h 2573079"/>
              <a:gd name="connsiteX116" fmla="*/ 8039129 w 8039129"/>
              <a:gd name="connsiteY116" fmla="*/ 1448908 h 2573079"/>
              <a:gd name="connsiteX117" fmla="*/ 7902013 w 8039129"/>
              <a:gd name="connsiteY117" fmla="*/ 1265275 h 2573079"/>
              <a:gd name="connsiteX118" fmla="*/ 8016165 w 8039129"/>
              <a:gd name="connsiteY118" fmla="*/ 1128971 h 2573079"/>
              <a:gd name="connsiteX119" fmla="*/ 8017937 w 8039129"/>
              <a:gd name="connsiteY119" fmla="*/ 1007583 h 2573079"/>
              <a:gd name="connsiteX120" fmla="*/ 7997927 w 8039129"/>
              <a:gd name="connsiteY120" fmla="*/ 955085 h 2573079"/>
              <a:gd name="connsiteX121" fmla="*/ 7981905 w 8039129"/>
              <a:gd name="connsiteY121" fmla="*/ 884792 h 2573079"/>
              <a:gd name="connsiteX122" fmla="*/ 7911759 w 8039129"/>
              <a:gd name="connsiteY122" fmla="*/ 725746 h 2573079"/>
              <a:gd name="connsiteX123" fmla="*/ 7900831 w 8039129"/>
              <a:gd name="connsiteY123" fmla="*/ 626731 h 2573079"/>
              <a:gd name="connsiteX124" fmla="*/ 7805286 w 8039129"/>
              <a:gd name="connsiteY124" fmla="*/ 469753 h 2573079"/>
              <a:gd name="connsiteX125" fmla="*/ 7682273 w 8039129"/>
              <a:gd name="connsiteY125" fmla="*/ 310412 h 2573079"/>
              <a:gd name="connsiteX126" fmla="*/ 7555126 w 8039129"/>
              <a:gd name="connsiteY126" fmla="*/ 191386 h 2573079"/>
              <a:gd name="connsiteX127" fmla="*/ 7555126 w 8039129"/>
              <a:gd name="connsiteY127" fmla="*/ 191386 h 2573079"/>
              <a:gd name="connsiteX128" fmla="*/ 7406270 w 8039129"/>
              <a:gd name="connsiteY128" fmla="*/ 116958 h 2573079"/>
              <a:gd name="connsiteX129" fmla="*/ 7353107 w 8039129"/>
              <a:gd name="connsiteY129" fmla="*/ 116958 h 2573079"/>
              <a:gd name="connsiteX0" fmla="*/ 7172354 w 8039129"/>
              <a:gd name="connsiteY0" fmla="*/ 0 h 2573079"/>
              <a:gd name="connsiteX1" fmla="*/ 7321209 w 8039129"/>
              <a:gd name="connsiteY1" fmla="*/ 148856 h 2573079"/>
              <a:gd name="connsiteX2" fmla="*/ 7381684 w 8039129"/>
              <a:gd name="connsiteY2" fmla="*/ 336255 h 2573079"/>
              <a:gd name="connsiteX3" fmla="*/ 7475160 w 8039129"/>
              <a:gd name="connsiteY3" fmla="*/ 517673 h 2573079"/>
              <a:gd name="connsiteX4" fmla="*/ 7475160 w 8039129"/>
              <a:gd name="connsiteY4" fmla="*/ 645264 h 2573079"/>
              <a:gd name="connsiteX5" fmla="*/ 7373265 w 8039129"/>
              <a:gd name="connsiteY5" fmla="*/ 794120 h 2573079"/>
              <a:gd name="connsiteX6" fmla="*/ 7419399 w 8039129"/>
              <a:gd name="connsiteY6" fmla="*/ 978104 h 2573079"/>
              <a:gd name="connsiteX7" fmla="*/ 7353107 w 8039129"/>
              <a:gd name="connsiteY7" fmla="*/ 1095154 h 2573079"/>
              <a:gd name="connsiteX8" fmla="*/ 7363740 w 8039129"/>
              <a:gd name="connsiteY8" fmla="*/ 1190847 h 2573079"/>
              <a:gd name="connsiteX9" fmla="*/ 7451680 w 8039129"/>
              <a:gd name="connsiteY9" fmla="*/ 1371600 h 2573079"/>
              <a:gd name="connsiteX10" fmla="*/ 7432630 w 8039129"/>
              <a:gd name="connsiteY10" fmla="*/ 1579821 h 2573079"/>
              <a:gd name="connsiteX11" fmla="*/ 7278679 w 8039129"/>
              <a:gd name="connsiteY11" fmla="*/ 1679502 h 2573079"/>
              <a:gd name="connsiteX12" fmla="*/ 7013973 w 8039129"/>
              <a:gd name="connsiteY12" fmla="*/ 1654249 h 2573079"/>
              <a:gd name="connsiteX13" fmla="*/ 6789581 w 8039129"/>
              <a:gd name="connsiteY13" fmla="*/ 1562986 h 2573079"/>
              <a:gd name="connsiteX14" fmla="*/ 6459972 w 8039129"/>
              <a:gd name="connsiteY14" fmla="*/ 1446028 h 2573079"/>
              <a:gd name="connsiteX15" fmla="*/ 6130363 w 8039129"/>
              <a:gd name="connsiteY15" fmla="*/ 1371600 h 2573079"/>
              <a:gd name="connsiteX16" fmla="*/ 5960242 w 8039129"/>
              <a:gd name="connsiteY16" fmla="*/ 1339703 h 2573079"/>
              <a:gd name="connsiteX17" fmla="*/ 5566837 w 8039129"/>
              <a:gd name="connsiteY17" fmla="*/ 1371600 h 2573079"/>
              <a:gd name="connsiteX18" fmla="*/ 5417981 w 8039129"/>
              <a:gd name="connsiteY18" fmla="*/ 1371600 h 2573079"/>
              <a:gd name="connsiteX19" fmla="*/ 5322288 w 8039129"/>
              <a:gd name="connsiteY19" fmla="*/ 1339703 h 2573079"/>
              <a:gd name="connsiteX20" fmla="*/ 5290391 w 8039129"/>
              <a:gd name="connsiteY20" fmla="*/ 1297172 h 2573079"/>
              <a:gd name="connsiteX21" fmla="*/ 5279758 w 8039129"/>
              <a:gd name="connsiteY21" fmla="*/ 1105786 h 2573079"/>
              <a:gd name="connsiteX22" fmla="*/ 5141535 w 8039129"/>
              <a:gd name="connsiteY22" fmla="*/ 1084521 h 2573079"/>
              <a:gd name="connsiteX23" fmla="*/ 4971414 w 8039129"/>
              <a:gd name="connsiteY23" fmla="*/ 1041991 h 2573079"/>
              <a:gd name="connsiteX24" fmla="*/ 4854456 w 8039129"/>
              <a:gd name="connsiteY24" fmla="*/ 1010093 h 2573079"/>
              <a:gd name="connsiteX25" fmla="*/ 4705600 w 8039129"/>
              <a:gd name="connsiteY25" fmla="*/ 967563 h 2573079"/>
              <a:gd name="connsiteX26" fmla="*/ 4694967 w 8039129"/>
              <a:gd name="connsiteY26" fmla="*/ 925033 h 2573079"/>
              <a:gd name="connsiteX27" fmla="*/ 4652437 w 8039129"/>
              <a:gd name="connsiteY27" fmla="*/ 839972 h 2573079"/>
              <a:gd name="connsiteX28" fmla="*/ 4439786 w 8039129"/>
              <a:gd name="connsiteY28" fmla="*/ 786810 h 2573079"/>
              <a:gd name="connsiteX29" fmla="*/ 4301563 w 8039129"/>
              <a:gd name="connsiteY29" fmla="*/ 744279 h 2573079"/>
              <a:gd name="connsiteX30" fmla="*/ 4205870 w 8039129"/>
              <a:gd name="connsiteY30" fmla="*/ 754912 h 2573079"/>
              <a:gd name="connsiteX31" fmla="*/ 4120809 w 8039129"/>
              <a:gd name="connsiteY31" fmla="*/ 808075 h 2573079"/>
              <a:gd name="connsiteX32" fmla="*/ 4088912 w 8039129"/>
              <a:gd name="connsiteY32" fmla="*/ 861238 h 2573079"/>
              <a:gd name="connsiteX33" fmla="*/ 3982586 w 8039129"/>
              <a:gd name="connsiteY33" fmla="*/ 882503 h 2573079"/>
              <a:gd name="connsiteX34" fmla="*/ 3684874 w 8039129"/>
              <a:gd name="connsiteY34" fmla="*/ 861238 h 2573079"/>
              <a:gd name="connsiteX35" fmla="*/ 3493488 w 8039129"/>
              <a:gd name="connsiteY35" fmla="*/ 935665 h 2573079"/>
              <a:gd name="connsiteX36" fmla="*/ 3312735 w 8039129"/>
              <a:gd name="connsiteY36" fmla="*/ 1063256 h 2573079"/>
              <a:gd name="connsiteX37" fmla="*/ 3227674 w 8039129"/>
              <a:gd name="connsiteY37" fmla="*/ 1137684 h 2573079"/>
              <a:gd name="connsiteX38" fmla="*/ 3419060 w 8039129"/>
              <a:gd name="connsiteY38" fmla="*/ 1286540 h 2573079"/>
              <a:gd name="connsiteX39" fmla="*/ 3525386 w 8039129"/>
              <a:gd name="connsiteY39" fmla="*/ 1360968 h 2573079"/>
              <a:gd name="connsiteX40" fmla="*/ 3525386 w 8039129"/>
              <a:gd name="connsiteY40" fmla="*/ 1360968 h 2573079"/>
              <a:gd name="connsiteX41" fmla="*/ 3231957 w 8039129"/>
              <a:gd name="connsiteY41" fmla="*/ 1369681 h 2573079"/>
              <a:gd name="connsiteX42" fmla="*/ 3031858 w 8039129"/>
              <a:gd name="connsiteY42" fmla="*/ 1312531 h 2573079"/>
              <a:gd name="connsiteX43" fmla="*/ 2821570 w 8039129"/>
              <a:gd name="connsiteY43" fmla="*/ 1248588 h 2573079"/>
              <a:gd name="connsiteX44" fmla="*/ 2674929 w 8039129"/>
              <a:gd name="connsiteY44" fmla="*/ 1282405 h 2573079"/>
              <a:gd name="connsiteX45" fmla="*/ 2564469 w 8039129"/>
              <a:gd name="connsiteY45" fmla="*/ 1337635 h 2573079"/>
              <a:gd name="connsiteX46" fmla="*/ 2419600 w 8039129"/>
              <a:gd name="connsiteY46" fmla="*/ 1477926 h 2573079"/>
              <a:gd name="connsiteX47" fmla="*/ 2217581 w 8039129"/>
              <a:gd name="connsiteY47" fmla="*/ 1573619 h 2573079"/>
              <a:gd name="connsiteX48" fmla="*/ 1909237 w 8039129"/>
              <a:gd name="connsiteY48" fmla="*/ 1658679 h 2573079"/>
              <a:gd name="connsiteX49" fmla="*/ 1622158 w 8039129"/>
              <a:gd name="connsiteY49" fmla="*/ 1679945 h 2573079"/>
              <a:gd name="connsiteX50" fmla="*/ 1441405 w 8039129"/>
              <a:gd name="connsiteY50" fmla="*/ 1743740 h 2573079"/>
              <a:gd name="connsiteX51" fmla="*/ 1218121 w 8039129"/>
              <a:gd name="connsiteY51" fmla="*/ 1754372 h 2573079"/>
              <a:gd name="connsiteX52" fmla="*/ 1133060 w 8039129"/>
              <a:gd name="connsiteY52" fmla="*/ 1786270 h 2573079"/>
              <a:gd name="connsiteX53" fmla="*/ 37907 w 8039129"/>
              <a:gd name="connsiteY53" fmla="*/ 1275908 h 2573079"/>
              <a:gd name="connsiteX54" fmla="*/ 484474 w 8039129"/>
              <a:gd name="connsiteY54" fmla="*/ 2573079 h 2573079"/>
              <a:gd name="connsiteX55" fmla="*/ 1590260 w 8039129"/>
              <a:gd name="connsiteY55" fmla="*/ 2286000 h 2573079"/>
              <a:gd name="connsiteX56" fmla="*/ 2111256 w 8039129"/>
              <a:gd name="connsiteY56" fmla="*/ 2307265 h 2573079"/>
              <a:gd name="connsiteX57" fmla="*/ 2260112 w 8039129"/>
              <a:gd name="connsiteY57" fmla="*/ 2137145 h 2573079"/>
              <a:gd name="connsiteX58" fmla="*/ 2472763 w 8039129"/>
              <a:gd name="connsiteY58" fmla="*/ 1850065 h 2573079"/>
              <a:gd name="connsiteX59" fmla="*/ 2494028 w 8039129"/>
              <a:gd name="connsiteY59" fmla="*/ 1807535 h 2573079"/>
              <a:gd name="connsiteX60" fmla="*/ 2600354 w 8039129"/>
              <a:gd name="connsiteY60" fmla="*/ 1733107 h 2573079"/>
              <a:gd name="connsiteX61" fmla="*/ 2685414 w 8039129"/>
              <a:gd name="connsiteY61" fmla="*/ 1690577 h 2573079"/>
              <a:gd name="connsiteX62" fmla="*/ 2632251 w 8039129"/>
              <a:gd name="connsiteY62" fmla="*/ 1584252 h 2573079"/>
              <a:gd name="connsiteX63" fmla="*/ 2693831 w 8039129"/>
              <a:gd name="connsiteY63" fmla="*/ 1543493 h 2573079"/>
              <a:gd name="connsiteX64" fmla="*/ 2759841 w 8039129"/>
              <a:gd name="connsiteY64" fmla="*/ 1467293 h 2573079"/>
              <a:gd name="connsiteX65" fmla="*/ 2770474 w 8039129"/>
              <a:gd name="connsiteY65" fmla="*/ 1460353 h 2573079"/>
              <a:gd name="connsiteX66" fmla="*/ 2936460 w 8039129"/>
              <a:gd name="connsiteY66" fmla="*/ 1390503 h 2573079"/>
              <a:gd name="connsiteX67" fmla="*/ 3131981 w 8039129"/>
              <a:gd name="connsiteY67" fmla="*/ 1435396 h 2573079"/>
              <a:gd name="connsiteX68" fmla="*/ 3280837 w 8039129"/>
              <a:gd name="connsiteY68" fmla="*/ 1467293 h 2573079"/>
              <a:gd name="connsiteX69" fmla="*/ 3419060 w 8039129"/>
              <a:gd name="connsiteY69" fmla="*/ 1499191 h 2573079"/>
              <a:gd name="connsiteX70" fmla="*/ 3567916 w 8039129"/>
              <a:gd name="connsiteY70" fmla="*/ 1499191 h 2573079"/>
              <a:gd name="connsiteX71" fmla="*/ 3663609 w 8039129"/>
              <a:gd name="connsiteY71" fmla="*/ 1477926 h 2573079"/>
              <a:gd name="connsiteX72" fmla="*/ 3684874 w 8039129"/>
              <a:gd name="connsiteY72" fmla="*/ 1403498 h 2573079"/>
              <a:gd name="connsiteX73" fmla="*/ 3674242 w 8039129"/>
              <a:gd name="connsiteY73" fmla="*/ 1329070 h 2573079"/>
              <a:gd name="connsiteX74" fmla="*/ 3599814 w 8039129"/>
              <a:gd name="connsiteY74" fmla="*/ 1275907 h 2573079"/>
              <a:gd name="connsiteX75" fmla="*/ 3429693 w 8039129"/>
              <a:gd name="connsiteY75" fmla="*/ 1222745 h 2573079"/>
              <a:gd name="connsiteX76" fmla="*/ 3334000 w 8039129"/>
              <a:gd name="connsiteY76" fmla="*/ 1158949 h 2573079"/>
              <a:gd name="connsiteX77" fmla="*/ 3450958 w 8039129"/>
              <a:gd name="connsiteY77" fmla="*/ 1105786 h 2573079"/>
              <a:gd name="connsiteX78" fmla="*/ 3578549 w 8039129"/>
              <a:gd name="connsiteY78" fmla="*/ 1063256 h 2573079"/>
              <a:gd name="connsiteX79" fmla="*/ 3674242 w 8039129"/>
              <a:gd name="connsiteY79" fmla="*/ 978196 h 2573079"/>
              <a:gd name="connsiteX80" fmla="*/ 3854995 w 8039129"/>
              <a:gd name="connsiteY80" fmla="*/ 935665 h 2573079"/>
              <a:gd name="connsiteX81" fmla="*/ 3971954 w 8039129"/>
              <a:gd name="connsiteY81" fmla="*/ 946298 h 2573079"/>
              <a:gd name="connsiteX82" fmla="*/ 4099544 w 8039129"/>
              <a:gd name="connsiteY82" fmla="*/ 946298 h 2573079"/>
              <a:gd name="connsiteX83" fmla="*/ 4205870 w 8039129"/>
              <a:gd name="connsiteY83" fmla="*/ 850605 h 2573079"/>
              <a:gd name="connsiteX84" fmla="*/ 4375991 w 8039129"/>
              <a:gd name="connsiteY84" fmla="*/ 818707 h 2573079"/>
              <a:gd name="connsiteX85" fmla="*/ 4514214 w 8039129"/>
              <a:gd name="connsiteY85" fmla="*/ 829340 h 2573079"/>
              <a:gd name="connsiteX86" fmla="*/ 4567377 w 8039129"/>
              <a:gd name="connsiteY86" fmla="*/ 871870 h 2573079"/>
              <a:gd name="connsiteX87" fmla="*/ 4546112 w 8039129"/>
              <a:gd name="connsiteY87" fmla="*/ 956931 h 2573079"/>
              <a:gd name="connsiteX88" fmla="*/ 4641805 w 8039129"/>
              <a:gd name="connsiteY88" fmla="*/ 1020726 h 2573079"/>
              <a:gd name="connsiteX89" fmla="*/ 4875721 w 8039129"/>
              <a:gd name="connsiteY89" fmla="*/ 1084521 h 2573079"/>
              <a:gd name="connsiteX90" fmla="*/ 5024577 w 8039129"/>
              <a:gd name="connsiteY90" fmla="*/ 1137684 h 2573079"/>
              <a:gd name="connsiteX91" fmla="*/ 5130902 w 8039129"/>
              <a:gd name="connsiteY91" fmla="*/ 1190847 h 2573079"/>
              <a:gd name="connsiteX92" fmla="*/ 5120270 w 8039129"/>
              <a:gd name="connsiteY92" fmla="*/ 1297172 h 2573079"/>
              <a:gd name="connsiteX93" fmla="*/ 5120270 w 8039129"/>
              <a:gd name="connsiteY93" fmla="*/ 1360968 h 2573079"/>
              <a:gd name="connsiteX94" fmla="*/ 5205330 w 8039129"/>
              <a:gd name="connsiteY94" fmla="*/ 1414131 h 2573079"/>
              <a:gd name="connsiteX95" fmla="*/ 5375451 w 8039129"/>
              <a:gd name="connsiteY95" fmla="*/ 1488558 h 2573079"/>
              <a:gd name="connsiteX96" fmla="*/ 5545572 w 8039129"/>
              <a:gd name="connsiteY96" fmla="*/ 1499191 h 2573079"/>
              <a:gd name="connsiteX97" fmla="*/ 5705060 w 8039129"/>
              <a:gd name="connsiteY97" fmla="*/ 1509824 h 2573079"/>
              <a:gd name="connsiteX98" fmla="*/ 5832651 w 8039129"/>
              <a:gd name="connsiteY98" fmla="*/ 1509824 h 2573079"/>
              <a:gd name="connsiteX99" fmla="*/ 5970874 w 8039129"/>
              <a:gd name="connsiteY99" fmla="*/ 1509824 h 2573079"/>
              <a:gd name="connsiteX100" fmla="*/ 6109098 w 8039129"/>
              <a:gd name="connsiteY100" fmla="*/ 1531089 h 2573079"/>
              <a:gd name="connsiteX101" fmla="*/ 6226056 w 8039129"/>
              <a:gd name="connsiteY101" fmla="*/ 1541721 h 2573079"/>
              <a:gd name="connsiteX102" fmla="*/ 6332381 w 8039129"/>
              <a:gd name="connsiteY102" fmla="*/ 1562986 h 2573079"/>
              <a:gd name="connsiteX103" fmla="*/ 6428074 w 8039129"/>
              <a:gd name="connsiteY103" fmla="*/ 1584252 h 2573079"/>
              <a:gd name="connsiteX104" fmla="*/ 6502502 w 8039129"/>
              <a:gd name="connsiteY104" fmla="*/ 1637414 h 2573079"/>
              <a:gd name="connsiteX105" fmla="*/ 6502502 w 8039129"/>
              <a:gd name="connsiteY105" fmla="*/ 1754372 h 2573079"/>
              <a:gd name="connsiteX106" fmla="*/ 6566205 w 8039129"/>
              <a:gd name="connsiteY106" fmla="*/ 1911272 h 2573079"/>
              <a:gd name="connsiteX107" fmla="*/ 6725786 w 8039129"/>
              <a:gd name="connsiteY107" fmla="*/ 2009554 h 2573079"/>
              <a:gd name="connsiteX108" fmla="*/ 6864009 w 8039129"/>
              <a:gd name="connsiteY108" fmla="*/ 2041452 h 2573079"/>
              <a:gd name="connsiteX109" fmla="*/ 7129823 w 8039129"/>
              <a:gd name="connsiteY109" fmla="*/ 2083982 h 2573079"/>
              <a:gd name="connsiteX110" fmla="*/ 7318620 w 8039129"/>
              <a:gd name="connsiteY110" fmla="*/ 2062809 h 2573079"/>
              <a:gd name="connsiteX111" fmla="*/ 7533860 w 8039129"/>
              <a:gd name="connsiteY111" fmla="*/ 2062809 h 2573079"/>
              <a:gd name="connsiteX112" fmla="*/ 7775820 w 8039129"/>
              <a:gd name="connsiteY112" fmla="*/ 1948440 h 2573079"/>
              <a:gd name="connsiteX113" fmla="*/ 7916725 w 8039129"/>
              <a:gd name="connsiteY113" fmla="*/ 1903227 h 2573079"/>
              <a:gd name="connsiteX114" fmla="*/ 8036365 w 8039129"/>
              <a:gd name="connsiteY114" fmla="*/ 1804762 h 2573079"/>
              <a:gd name="connsiteX115" fmla="*/ 8030711 w 8039129"/>
              <a:gd name="connsiteY115" fmla="*/ 1587131 h 2573079"/>
              <a:gd name="connsiteX116" fmla="*/ 8039129 w 8039129"/>
              <a:gd name="connsiteY116" fmla="*/ 1448908 h 2573079"/>
              <a:gd name="connsiteX117" fmla="*/ 8035363 w 8039129"/>
              <a:gd name="connsiteY117" fmla="*/ 1335125 h 2573079"/>
              <a:gd name="connsiteX118" fmla="*/ 8016165 w 8039129"/>
              <a:gd name="connsiteY118" fmla="*/ 1128971 h 2573079"/>
              <a:gd name="connsiteX119" fmla="*/ 8017937 w 8039129"/>
              <a:gd name="connsiteY119" fmla="*/ 1007583 h 2573079"/>
              <a:gd name="connsiteX120" fmla="*/ 7997927 w 8039129"/>
              <a:gd name="connsiteY120" fmla="*/ 955085 h 2573079"/>
              <a:gd name="connsiteX121" fmla="*/ 7981905 w 8039129"/>
              <a:gd name="connsiteY121" fmla="*/ 884792 h 2573079"/>
              <a:gd name="connsiteX122" fmla="*/ 7911759 w 8039129"/>
              <a:gd name="connsiteY122" fmla="*/ 725746 h 2573079"/>
              <a:gd name="connsiteX123" fmla="*/ 7900831 w 8039129"/>
              <a:gd name="connsiteY123" fmla="*/ 626731 h 2573079"/>
              <a:gd name="connsiteX124" fmla="*/ 7805286 w 8039129"/>
              <a:gd name="connsiteY124" fmla="*/ 469753 h 2573079"/>
              <a:gd name="connsiteX125" fmla="*/ 7682273 w 8039129"/>
              <a:gd name="connsiteY125" fmla="*/ 310412 h 2573079"/>
              <a:gd name="connsiteX126" fmla="*/ 7555126 w 8039129"/>
              <a:gd name="connsiteY126" fmla="*/ 191386 h 2573079"/>
              <a:gd name="connsiteX127" fmla="*/ 7555126 w 8039129"/>
              <a:gd name="connsiteY127" fmla="*/ 191386 h 2573079"/>
              <a:gd name="connsiteX128" fmla="*/ 7406270 w 8039129"/>
              <a:gd name="connsiteY128" fmla="*/ 116958 h 2573079"/>
              <a:gd name="connsiteX129" fmla="*/ 7353107 w 8039129"/>
              <a:gd name="connsiteY129" fmla="*/ 116958 h 2573079"/>
              <a:gd name="connsiteX0" fmla="*/ 7172354 w 8077229"/>
              <a:gd name="connsiteY0" fmla="*/ 0 h 2573079"/>
              <a:gd name="connsiteX1" fmla="*/ 7321209 w 8077229"/>
              <a:gd name="connsiteY1" fmla="*/ 148856 h 2573079"/>
              <a:gd name="connsiteX2" fmla="*/ 7381684 w 8077229"/>
              <a:gd name="connsiteY2" fmla="*/ 336255 h 2573079"/>
              <a:gd name="connsiteX3" fmla="*/ 7475160 w 8077229"/>
              <a:gd name="connsiteY3" fmla="*/ 517673 h 2573079"/>
              <a:gd name="connsiteX4" fmla="*/ 7475160 w 8077229"/>
              <a:gd name="connsiteY4" fmla="*/ 645264 h 2573079"/>
              <a:gd name="connsiteX5" fmla="*/ 7373265 w 8077229"/>
              <a:gd name="connsiteY5" fmla="*/ 794120 h 2573079"/>
              <a:gd name="connsiteX6" fmla="*/ 7419399 w 8077229"/>
              <a:gd name="connsiteY6" fmla="*/ 978104 h 2573079"/>
              <a:gd name="connsiteX7" fmla="*/ 7353107 w 8077229"/>
              <a:gd name="connsiteY7" fmla="*/ 1095154 h 2573079"/>
              <a:gd name="connsiteX8" fmla="*/ 7363740 w 8077229"/>
              <a:gd name="connsiteY8" fmla="*/ 1190847 h 2573079"/>
              <a:gd name="connsiteX9" fmla="*/ 7451680 w 8077229"/>
              <a:gd name="connsiteY9" fmla="*/ 1371600 h 2573079"/>
              <a:gd name="connsiteX10" fmla="*/ 7432630 w 8077229"/>
              <a:gd name="connsiteY10" fmla="*/ 1579821 h 2573079"/>
              <a:gd name="connsiteX11" fmla="*/ 7278679 w 8077229"/>
              <a:gd name="connsiteY11" fmla="*/ 1679502 h 2573079"/>
              <a:gd name="connsiteX12" fmla="*/ 7013973 w 8077229"/>
              <a:gd name="connsiteY12" fmla="*/ 1654249 h 2573079"/>
              <a:gd name="connsiteX13" fmla="*/ 6789581 w 8077229"/>
              <a:gd name="connsiteY13" fmla="*/ 1562986 h 2573079"/>
              <a:gd name="connsiteX14" fmla="*/ 6459972 w 8077229"/>
              <a:gd name="connsiteY14" fmla="*/ 1446028 h 2573079"/>
              <a:gd name="connsiteX15" fmla="*/ 6130363 w 8077229"/>
              <a:gd name="connsiteY15" fmla="*/ 1371600 h 2573079"/>
              <a:gd name="connsiteX16" fmla="*/ 5960242 w 8077229"/>
              <a:gd name="connsiteY16" fmla="*/ 1339703 h 2573079"/>
              <a:gd name="connsiteX17" fmla="*/ 5566837 w 8077229"/>
              <a:gd name="connsiteY17" fmla="*/ 1371600 h 2573079"/>
              <a:gd name="connsiteX18" fmla="*/ 5417981 w 8077229"/>
              <a:gd name="connsiteY18" fmla="*/ 1371600 h 2573079"/>
              <a:gd name="connsiteX19" fmla="*/ 5322288 w 8077229"/>
              <a:gd name="connsiteY19" fmla="*/ 1339703 h 2573079"/>
              <a:gd name="connsiteX20" fmla="*/ 5290391 w 8077229"/>
              <a:gd name="connsiteY20" fmla="*/ 1297172 h 2573079"/>
              <a:gd name="connsiteX21" fmla="*/ 5279758 w 8077229"/>
              <a:gd name="connsiteY21" fmla="*/ 1105786 h 2573079"/>
              <a:gd name="connsiteX22" fmla="*/ 5141535 w 8077229"/>
              <a:gd name="connsiteY22" fmla="*/ 1084521 h 2573079"/>
              <a:gd name="connsiteX23" fmla="*/ 4971414 w 8077229"/>
              <a:gd name="connsiteY23" fmla="*/ 1041991 h 2573079"/>
              <a:gd name="connsiteX24" fmla="*/ 4854456 w 8077229"/>
              <a:gd name="connsiteY24" fmla="*/ 1010093 h 2573079"/>
              <a:gd name="connsiteX25" fmla="*/ 4705600 w 8077229"/>
              <a:gd name="connsiteY25" fmla="*/ 967563 h 2573079"/>
              <a:gd name="connsiteX26" fmla="*/ 4694967 w 8077229"/>
              <a:gd name="connsiteY26" fmla="*/ 925033 h 2573079"/>
              <a:gd name="connsiteX27" fmla="*/ 4652437 w 8077229"/>
              <a:gd name="connsiteY27" fmla="*/ 839972 h 2573079"/>
              <a:gd name="connsiteX28" fmla="*/ 4439786 w 8077229"/>
              <a:gd name="connsiteY28" fmla="*/ 786810 h 2573079"/>
              <a:gd name="connsiteX29" fmla="*/ 4301563 w 8077229"/>
              <a:gd name="connsiteY29" fmla="*/ 744279 h 2573079"/>
              <a:gd name="connsiteX30" fmla="*/ 4205870 w 8077229"/>
              <a:gd name="connsiteY30" fmla="*/ 754912 h 2573079"/>
              <a:gd name="connsiteX31" fmla="*/ 4120809 w 8077229"/>
              <a:gd name="connsiteY31" fmla="*/ 808075 h 2573079"/>
              <a:gd name="connsiteX32" fmla="*/ 4088912 w 8077229"/>
              <a:gd name="connsiteY32" fmla="*/ 861238 h 2573079"/>
              <a:gd name="connsiteX33" fmla="*/ 3982586 w 8077229"/>
              <a:gd name="connsiteY33" fmla="*/ 882503 h 2573079"/>
              <a:gd name="connsiteX34" fmla="*/ 3684874 w 8077229"/>
              <a:gd name="connsiteY34" fmla="*/ 861238 h 2573079"/>
              <a:gd name="connsiteX35" fmla="*/ 3493488 w 8077229"/>
              <a:gd name="connsiteY35" fmla="*/ 935665 h 2573079"/>
              <a:gd name="connsiteX36" fmla="*/ 3312735 w 8077229"/>
              <a:gd name="connsiteY36" fmla="*/ 1063256 h 2573079"/>
              <a:gd name="connsiteX37" fmla="*/ 3227674 w 8077229"/>
              <a:gd name="connsiteY37" fmla="*/ 1137684 h 2573079"/>
              <a:gd name="connsiteX38" fmla="*/ 3419060 w 8077229"/>
              <a:gd name="connsiteY38" fmla="*/ 1286540 h 2573079"/>
              <a:gd name="connsiteX39" fmla="*/ 3525386 w 8077229"/>
              <a:gd name="connsiteY39" fmla="*/ 1360968 h 2573079"/>
              <a:gd name="connsiteX40" fmla="*/ 3525386 w 8077229"/>
              <a:gd name="connsiteY40" fmla="*/ 1360968 h 2573079"/>
              <a:gd name="connsiteX41" fmla="*/ 3231957 w 8077229"/>
              <a:gd name="connsiteY41" fmla="*/ 1369681 h 2573079"/>
              <a:gd name="connsiteX42" fmla="*/ 3031858 w 8077229"/>
              <a:gd name="connsiteY42" fmla="*/ 1312531 h 2573079"/>
              <a:gd name="connsiteX43" fmla="*/ 2821570 w 8077229"/>
              <a:gd name="connsiteY43" fmla="*/ 1248588 h 2573079"/>
              <a:gd name="connsiteX44" fmla="*/ 2674929 w 8077229"/>
              <a:gd name="connsiteY44" fmla="*/ 1282405 h 2573079"/>
              <a:gd name="connsiteX45" fmla="*/ 2564469 w 8077229"/>
              <a:gd name="connsiteY45" fmla="*/ 1337635 h 2573079"/>
              <a:gd name="connsiteX46" fmla="*/ 2419600 w 8077229"/>
              <a:gd name="connsiteY46" fmla="*/ 1477926 h 2573079"/>
              <a:gd name="connsiteX47" fmla="*/ 2217581 w 8077229"/>
              <a:gd name="connsiteY47" fmla="*/ 1573619 h 2573079"/>
              <a:gd name="connsiteX48" fmla="*/ 1909237 w 8077229"/>
              <a:gd name="connsiteY48" fmla="*/ 1658679 h 2573079"/>
              <a:gd name="connsiteX49" fmla="*/ 1622158 w 8077229"/>
              <a:gd name="connsiteY49" fmla="*/ 1679945 h 2573079"/>
              <a:gd name="connsiteX50" fmla="*/ 1441405 w 8077229"/>
              <a:gd name="connsiteY50" fmla="*/ 1743740 h 2573079"/>
              <a:gd name="connsiteX51" fmla="*/ 1218121 w 8077229"/>
              <a:gd name="connsiteY51" fmla="*/ 1754372 h 2573079"/>
              <a:gd name="connsiteX52" fmla="*/ 1133060 w 8077229"/>
              <a:gd name="connsiteY52" fmla="*/ 1786270 h 2573079"/>
              <a:gd name="connsiteX53" fmla="*/ 37907 w 8077229"/>
              <a:gd name="connsiteY53" fmla="*/ 1275908 h 2573079"/>
              <a:gd name="connsiteX54" fmla="*/ 484474 w 8077229"/>
              <a:gd name="connsiteY54" fmla="*/ 2573079 h 2573079"/>
              <a:gd name="connsiteX55" fmla="*/ 1590260 w 8077229"/>
              <a:gd name="connsiteY55" fmla="*/ 2286000 h 2573079"/>
              <a:gd name="connsiteX56" fmla="*/ 2111256 w 8077229"/>
              <a:gd name="connsiteY56" fmla="*/ 2307265 h 2573079"/>
              <a:gd name="connsiteX57" fmla="*/ 2260112 w 8077229"/>
              <a:gd name="connsiteY57" fmla="*/ 2137145 h 2573079"/>
              <a:gd name="connsiteX58" fmla="*/ 2472763 w 8077229"/>
              <a:gd name="connsiteY58" fmla="*/ 1850065 h 2573079"/>
              <a:gd name="connsiteX59" fmla="*/ 2494028 w 8077229"/>
              <a:gd name="connsiteY59" fmla="*/ 1807535 h 2573079"/>
              <a:gd name="connsiteX60" fmla="*/ 2600354 w 8077229"/>
              <a:gd name="connsiteY60" fmla="*/ 1733107 h 2573079"/>
              <a:gd name="connsiteX61" fmla="*/ 2685414 w 8077229"/>
              <a:gd name="connsiteY61" fmla="*/ 1690577 h 2573079"/>
              <a:gd name="connsiteX62" fmla="*/ 2632251 w 8077229"/>
              <a:gd name="connsiteY62" fmla="*/ 1584252 h 2573079"/>
              <a:gd name="connsiteX63" fmla="*/ 2693831 w 8077229"/>
              <a:gd name="connsiteY63" fmla="*/ 1543493 h 2573079"/>
              <a:gd name="connsiteX64" fmla="*/ 2759841 w 8077229"/>
              <a:gd name="connsiteY64" fmla="*/ 1467293 h 2573079"/>
              <a:gd name="connsiteX65" fmla="*/ 2770474 w 8077229"/>
              <a:gd name="connsiteY65" fmla="*/ 1460353 h 2573079"/>
              <a:gd name="connsiteX66" fmla="*/ 2936460 w 8077229"/>
              <a:gd name="connsiteY66" fmla="*/ 1390503 h 2573079"/>
              <a:gd name="connsiteX67" fmla="*/ 3131981 w 8077229"/>
              <a:gd name="connsiteY67" fmla="*/ 1435396 h 2573079"/>
              <a:gd name="connsiteX68" fmla="*/ 3280837 w 8077229"/>
              <a:gd name="connsiteY68" fmla="*/ 1467293 h 2573079"/>
              <a:gd name="connsiteX69" fmla="*/ 3419060 w 8077229"/>
              <a:gd name="connsiteY69" fmla="*/ 1499191 h 2573079"/>
              <a:gd name="connsiteX70" fmla="*/ 3567916 w 8077229"/>
              <a:gd name="connsiteY70" fmla="*/ 1499191 h 2573079"/>
              <a:gd name="connsiteX71" fmla="*/ 3663609 w 8077229"/>
              <a:gd name="connsiteY71" fmla="*/ 1477926 h 2573079"/>
              <a:gd name="connsiteX72" fmla="*/ 3684874 w 8077229"/>
              <a:gd name="connsiteY72" fmla="*/ 1403498 h 2573079"/>
              <a:gd name="connsiteX73" fmla="*/ 3674242 w 8077229"/>
              <a:gd name="connsiteY73" fmla="*/ 1329070 h 2573079"/>
              <a:gd name="connsiteX74" fmla="*/ 3599814 w 8077229"/>
              <a:gd name="connsiteY74" fmla="*/ 1275907 h 2573079"/>
              <a:gd name="connsiteX75" fmla="*/ 3429693 w 8077229"/>
              <a:gd name="connsiteY75" fmla="*/ 1222745 h 2573079"/>
              <a:gd name="connsiteX76" fmla="*/ 3334000 w 8077229"/>
              <a:gd name="connsiteY76" fmla="*/ 1158949 h 2573079"/>
              <a:gd name="connsiteX77" fmla="*/ 3450958 w 8077229"/>
              <a:gd name="connsiteY77" fmla="*/ 1105786 h 2573079"/>
              <a:gd name="connsiteX78" fmla="*/ 3578549 w 8077229"/>
              <a:gd name="connsiteY78" fmla="*/ 1063256 h 2573079"/>
              <a:gd name="connsiteX79" fmla="*/ 3674242 w 8077229"/>
              <a:gd name="connsiteY79" fmla="*/ 978196 h 2573079"/>
              <a:gd name="connsiteX80" fmla="*/ 3854995 w 8077229"/>
              <a:gd name="connsiteY80" fmla="*/ 935665 h 2573079"/>
              <a:gd name="connsiteX81" fmla="*/ 3971954 w 8077229"/>
              <a:gd name="connsiteY81" fmla="*/ 946298 h 2573079"/>
              <a:gd name="connsiteX82" fmla="*/ 4099544 w 8077229"/>
              <a:gd name="connsiteY82" fmla="*/ 946298 h 2573079"/>
              <a:gd name="connsiteX83" fmla="*/ 4205870 w 8077229"/>
              <a:gd name="connsiteY83" fmla="*/ 850605 h 2573079"/>
              <a:gd name="connsiteX84" fmla="*/ 4375991 w 8077229"/>
              <a:gd name="connsiteY84" fmla="*/ 818707 h 2573079"/>
              <a:gd name="connsiteX85" fmla="*/ 4514214 w 8077229"/>
              <a:gd name="connsiteY85" fmla="*/ 829340 h 2573079"/>
              <a:gd name="connsiteX86" fmla="*/ 4567377 w 8077229"/>
              <a:gd name="connsiteY86" fmla="*/ 871870 h 2573079"/>
              <a:gd name="connsiteX87" fmla="*/ 4546112 w 8077229"/>
              <a:gd name="connsiteY87" fmla="*/ 956931 h 2573079"/>
              <a:gd name="connsiteX88" fmla="*/ 4641805 w 8077229"/>
              <a:gd name="connsiteY88" fmla="*/ 1020726 h 2573079"/>
              <a:gd name="connsiteX89" fmla="*/ 4875721 w 8077229"/>
              <a:gd name="connsiteY89" fmla="*/ 1084521 h 2573079"/>
              <a:gd name="connsiteX90" fmla="*/ 5024577 w 8077229"/>
              <a:gd name="connsiteY90" fmla="*/ 1137684 h 2573079"/>
              <a:gd name="connsiteX91" fmla="*/ 5130902 w 8077229"/>
              <a:gd name="connsiteY91" fmla="*/ 1190847 h 2573079"/>
              <a:gd name="connsiteX92" fmla="*/ 5120270 w 8077229"/>
              <a:gd name="connsiteY92" fmla="*/ 1297172 h 2573079"/>
              <a:gd name="connsiteX93" fmla="*/ 5120270 w 8077229"/>
              <a:gd name="connsiteY93" fmla="*/ 1360968 h 2573079"/>
              <a:gd name="connsiteX94" fmla="*/ 5205330 w 8077229"/>
              <a:gd name="connsiteY94" fmla="*/ 1414131 h 2573079"/>
              <a:gd name="connsiteX95" fmla="*/ 5375451 w 8077229"/>
              <a:gd name="connsiteY95" fmla="*/ 1488558 h 2573079"/>
              <a:gd name="connsiteX96" fmla="*/ 5545572 w 8077229"/>
              <a:gd name="connsiteY96" fmla="*/ 1499191 h 2573079"/>
              <a:gd name="connsiteX97" fmla="*/ 5705060 w 8077229"/>
              <a:gd name="connsiteY97" fmla="*/ 1509824 h 2573079"/>
              <a:gd name="connsiteX98" fmla="*/ 5832651 w 8077229"/>
              <a:gd name="connsiteY98" fmla="*/ 1509824 h 2573079"/>
              <a:gd name="connsiteX99" fmla="*/ 5970874 w 8077229"/>
              <a:gd name="connsiteY99" fmla="*/ 1509824 h 2573079"/>
              <a:gd name="connsiteX100" fmla="*/ 6109098 w 8077229"/>
              <a:gd name="connsiteY100" fmla="*/ 1531089 h 2573079"/>
              <a:gd name="connsiteX101" fmla="*/ 6226056 w 8077229"/>
              <a:gd name="connsiteY101" fmla="*/ 1541721 h 2573079"/>
              <a:gd name="connsiteX102" fmla="*/ 6332381 w 8077229"/>
              <a:gd name="connsiteY102" fmla="*/ 1562986 h 2573079"/>
              <a:gd name="connsiteX103" fmla="*/ 6428074 w 8077229"/>
              <a:gd name="connsiteY103" fmla="*/ 1584252 h 2573079"/>
              <a:gd name="connsiteX104" fmla="*/ 6502502 w 8077229"/>
              <a:gd name="connsiteY104" fmla="*/ 1637414 h 2573079"/>
              <a:gd name="connsiteX105" fmla="*/ 6502502 w 8077229"/>
              <a:gd name="connsiteY105" fmla="*/ 1754372 h 2573079"/>
              <a:gd name="connsiteX106" fmla="*/ 6566205 w 8077229"/>
              <a:gd name="connsiteY106" fmla="*/ 1911272 h 2573079"/>
              <a:gd name="connsiteX107" fmla="*/ 6725786 w 8077229"/>
              <a:gd name="connsiteY107" fmla="*/ 2009554 h 2573079"/>
              <a:gd name="connsiteX108" fmla="*/ 6864009 w 8077229"/>
              <a:gd name="connsiteY108" fmla="*/ 2041452 h 2573079"/>
              <a:gd name="connsiteX109" fmla="*/ 7129823 w 8077229"/>
              <a:gd name="connsiteY109" fmla="*/ 2083982 h 2573079"/>
              <a:gd name="connsiteX110" fmla="*/ 7318620 w 8077229"/>
              <a:gd name="connsiteY110" fmla="*/ 2062809 h 2573079"/>
              <a:gd name="connsiteX111" fmla="*/ 7533860 w 8077229"/>
              <a:gd name="connsiteY111" fmla="*/ 2062809 h 2573079"/>
              <a:gd name="connsiteX112" fmla="*/ 7775820 w 8077229"/>
              <a:gd name="connsiteY112" fmla="*/ 1948440 h 2573079"/>
              <a:gd name="connsiteX113" fmla="*/ 7916725 w 8077229"/>
              <a:gd name="connsiteY113" fmla="*/ 1903227 h 2573079"/>
              <a:gd name="connsiteX114" fmla="*/ 8036365 w 8077229"/>
              <a:gd name="connsiteY114" fmla="*/ 1804762 h 2573079"/>
              <a:gd name="connsiteX115" fmla="*/ 8030711 w 8077229"/>
              <a:gd name="connsiteY115" fmla="*/ 1587131 h 2573079"/>
              <a:gd name="connsiteX116" fmla="*/ 8077229 w 8077229"/>
              <a:gd name="connsiteY116" fmla="*/ 1467958 h 2573079"/>
              <a:gd name="connsiteX117" fmla="*/ 8035363 w 8077229"/>
              <a:gd name="connsiteY117" fmla="*/ 1335125 h 2573079"/>
              <a:gd name="connsiteX118" fmla="*/ 8016165 w 8077229"/>
              <a:gd name="connsiteY118" fmla="*/ 1128971 h 2573079"/>
              <a:gd name="connsiteX119" fmla="*/ 8017937 w 8077229"/>
              <a:gd name="connsiteY119" fmla="*/ 1007583 h 2573079"/>
              <a:gd name="connsiteX120" fmla="*/ 7997927 w 8077229"/>
              <a:gd name="connsiteY120" fmla="*/ 955085 h 2573079"/>
              <a:gd name="connsiteX121" fmla="*/ 7981905 w 8077229"/>
              <a:gd name="connsiteY121" fmla="*/ 884792 h 2573079"/>
              <a:gd name="connsiteX122" fmla="*/ 7911759 w 8077229"/>
              <a:gd name="connsiteY122" fmla="*/ 725746 h 2573079"/>
              <a:gd name="connsiteX123" fmla="*/ 7900831 w 8077229"/>
              <a:gd name="connsiteY123" fmla="*/ 626731 h 2573079"/>
              <a:gd name="connsiteX124" fmla="*/ 7805286 w 8077229"/>
              <a:gd name="connsiteY124" fmla="*/ 469753 h 2573079"/>
              <a:gd name="connsiteX125" fmla="*/ 7682273 w 8077229"/>
              <a:gd name="connsiteY125" fmla="*/ 310412 h 2573079"/>
              <a:gd name="connsiteX126" fmla="*/ 7555126 w 8077229"/>
              <a:gd name="connsiteY126" fmla="*/ 191386 h 2573079"/>
              <a:gd name="connsiteX127" fmla="*/ 7555126 w 8077229"/>
              <a:gd name="connsiteY127" fmla="*/ 191386 h 2573079"/>
              <a:gd name="connsiteX128" fmla="*/ 7406270 w 8077229"/>
              <a:gd name="connsiteY128" fmla="*/ 116958 h 2573079"/>
              <a:gd name="connsiteX129" fmla="*/ 7353107 w 8077229"/>
              <a:gd name="connsiteY129" fmla="*/ 116958 h 2573079"/>
              <a:gd name="connsiteX0" fmla="*/ 7172354 w 8087861"/>
              <a:gd name="connsiteY0" fmla="*/ 0 h 2573079"/>
              <a:gd name="connsiteX1" fmla="*/ 7321209 w 8087861"/>
              <a:gd name="connsiteY1" fmla="*/ 148856 h 2573079"/>
              <a:gd name="connsiteX2" fmla="*/ 7381684 w 8087861"/>
              <a:gd name="connsiteY2" fmla="*/ 336255 h 2573079"/>
              <a:gd name="connsiteX3" fmla="*/ 7475160 w 8087861"/>
              <a:gd name="connsiteY3" fmla="*/ 517673 h 2573079"/>
              <a:gd name="connsiteX4" fmla="*/ 7475160 w 8087861"/>
              <a:gd name="connsiteY4" fmla="*/ 645264 h 2573079"/>
              <a:gd name="connsiteX5" fmla="*/ 7373265 w 8087861"/>
              <a:gd name="connsiteY5" fmla="*/ 794120 h 2573079"/>
              <a:gd name="connsiteX6" fmla="*/ 7419399 w 8087861"/>
              <a:gd name="connsiteY6" fmla="*/ 978104 h 2573079"/>
              <a:gd name="connsiteX7" fmla="*/ 7353107 w 8087861"/>
              <a:gd name="connsiteY7" fmla="*/ 1095154 h 2573079"/>
              <a:gd name="connsiteX8" fmla="*/ 7363740 w 8087861"/>
              <a:gd name="connsiteY8" fmla="*/ 1190847 h 2573079"/>
              <a:gd name="connsiteX9" fmla="*/ 7451680 w 8087861"/>
              <a:gd name="connsiteY9" fmla="*/ 1371600 h 2573079"/>
              <a:gd name="connsiteX10" fmla="*/ 7432630 w 8087861"/>
              <a:gd name="connsiteY10" fmla="*/ 1579821 h 2573079"/>
              <a:gd name="connsiteX11" fmla="*/ 7278679 w 8087861"/>
              <a:gd name="connsiteY11" fmla="*/ 1679502 h 2573079"/>
              <a:gd name="connsiteX12" fmla="*/ 7013973 w 8087861"/>
              <a:gd name="connsiteY12" fmla="*/ 1654249 h 2573079"/>
              <a:gd name="connsiteX13" fmla="*/ 6789581 w 8087861"/>
              <a:gd name="connsiteY13" fmla="*/ 1562986 h 2573079"/>
              <a:gd name="connsiteX14" fmla="*/ 6459972 w 8087861"/>
              <a:gd name="connsiteY14" fmla="*/ 1446028 h 2573079"/>
              <a:gd name="connsiteX15" fmla="*/ 6130363 w 8087861"/>
              <a:gd name="connsiteY15" fmla="*/ 1371600 h 2573079"/>
              <a:gd name="connsiteX16" fmla="*/ 5960242 w 8087861"/>
              <a:gd name="connsiteY16" fmla="*/ 1339703 h 2573079"/>
              <a:gd name="connsiteX17" fmla="*/ 5566837 w 8087861"/>
              <a:gd name="connsiteY17" fmla="*/ 1371600 h 2573079"/>
              <a:gd name="connsiteX18" fmla="*/ 5417981 w 8087861"/>
              <a:gd name="connsiteY18" fmla="*/ 1371600 h 2573079"/>
              <a:gd name="connsiteX19" fmla="*/ 5322288 w 8087861"/>
              <a:gd name="connsiteY19" fmla="*/ 1339703 h 2573079"/>
              <a:gd name="connsiteX20" fmla="*/ 5290391 w 8087861"/>
              <a:gd name="connsiteY20" fmla="*/ 1297172 h 2573079"/>
              <a:gd name="connsiteX21" fmla="*/ 5279758 w 8087861"/>
              <a:gd name="connsiteY21" fmla="*/ 1105786 h 2573079"/>
              <a:gd name="connsiteX22" fmla="*/ 5141535 w 8087861"/>
              <a:gd name="connsiteY22" fmla="*/ 1084521 h 2573079"/>
              <a:gd name="connsiteX23" fmla="*/ 4971414 w 8087861"/>
              <a:gd name="connsiteY23" fmla="*/ 1041991 h 2573079"/>
              <a:gd name="connsiteX24" fmla="*/ 4854456 w 8087861"/>
              <a:gd name="connsiteY24" fmla="*/ 1010093 h 2573079"/>
              <a:gd name="connsiteX25" fmla="*/ 4705600 w 8087861"/>
              <a:gd name="connsiteY25" fmla="*/ 967563 h 2573079"/>
              <a:gd name="connsiteX26" fmla="*/ 4694967 w 8087861"/>
              <a:gd name="connsiteY26" fmla="*/ 925033 h 2573079"/>
              <a:gd name="connsiteX27" fmla="*/ 4652437 w 8087861"/>
              <a:gd name="connsiteY27" fmla="*/ 839972 h 2573079"/>
              <a:gd name="connsiteX28" fmla="*/ 4439786 w 8087861"/>
              <a:gd name="connsiteY28" fmla="*/ 786810 h 2573079"/>
              <a:gd name="connsiteX29" fmla="*/ 4301563 w 8087861"/>
              <a:gd name="connsiteY29" fmla="*/ 744279 h 2573079"/>
              <a:gd name="connsiteX30" fmla="*/ 4205870 w 8087861"/>
              <a:gd name="connsiteY30" fmla="*/ 754912 h 2573079"/>
              <a:gd name="connsiteX31" fmla="*/ 4120809 w 8087861"/>
              <a:gd name="connsiteY31" fmla="*/ 808075 h 2573079"/>
              <a:gd name="connsiteX32" fmla="*/ 4088912 w 8087861"/>
              <a:gd name="connsiteY32" fmla="*/ 861238 h 2573079"/>
              <a:gd name="connsiteX33" fmla="*/ 3982586 w 8087861"/>
              <a:gd name="connsiteY33" fmla="*/ 882503 h 2573079"/>
              <a:gd name="connsiteX34" fmla="*/ 3684874 w 8087861"/>
              <a:gd name="connsiteY34" fmla="*/ 861238 h 2573079"/>
              <a:gd name="connsiteX35" fmla="*/ 3493488 w 8087861"/>
              <a:gd name="connsiteY35" fmla="*/ 935665 h 2573079"/>
              <a:gd name="connsiteX36" fmla="*/ 3312735 w 8087861"/>
              <a:gd name="connsiteY36" fmla="*/ 1063256 h 2573079"/>
              <a:gd name="connsiteX37" fmla="*/ 3227674 w 8087861"/>
              <a:gd name="connsiteY37" fmla="*/ 1137684 h 2573079"/>
              <a:gd name="connsiteX38" fmla="*/ 3419060 w 8087861"/>
              <a:gd name="connsiteY38" fmla="*/ 1286540 h 2573079"/>
              <a:gd name="connsiteX39" fmla="*/ 3525386 w 8087861"/>
              <a:gd name="connsiteY39" fmla="*/ 1360968 h 2573079"/>
              <a:gd name="connsiteX40" fmla="*/ 3525386 w 8087861"/>
              <a:gd name="connsiteY40" fmla="*/ 1360968 h 2573079"/>
              <a:gd name="connsiteX41" fmla="*/ 3231957 w 8087861"/>
              <a:gd name="connsiteY41" fmla="*/ 1369681 h 2573079"/>
              <a:gd name="connsiteX42" fmla="*/ 3031858 w 8087861"/>
              <a:gd name="connsiteY42" fmla="*/ 1312531 h 2573079"/>
              <a:gd name="connsiteX43" fmla="*/ 2821570 w 8087861"/>
              <a:gd name="connsiteY43" fmla="*/ 1248588 h 2573079"/>
              <a:gd name="connsiteX44" fmla="*/ 2674929 w 8087861"/>
              <a:gd name="connsiteY44" fmla="*/ 1282405 h 2573079"/>
              <a:gd name="connsiteX45" fmla="*/ 2564469 w 8087861"/>
              <a:gd name="connsiteY45" fmla="*/ 1337635 h 2573079"/>
              <a:gd name="connsiteX46" fmla="*/ 2419600 w 8087861"/>
              <a:gd name="connsiteY46" fmla="*/ 1477926 h 2573079"/>
              <a:gd name="connsiteX47" fmla="*/ 2217581 w 8087861"/>
              <a:gd name="connsiteY47" fmla="*/ 1573619 h 2573079"/>
              <a:gd name="connsiteX48" fmla="*/ 1909237 w 8087861"/>
              <a:gd name="connsiteY48" fmla="*/ 1658679 h 2573079"/>
              <a:gd name="connsiteX49" fmla="*/ 1622158 w 8087861"/>
              <a:gd name="connsiteY49" fmla="*/ 1679945 h 2573079"/>
              <a:gd name="connsiteX50" fmla="*/ 1441405 w 8087861"/>
              <a:gd name="connsiteY50" fmla="*/ 1743740 h 2573079"/>
              <a:gd name="connsiteX51" fmla="*/ 1218121 w 8087861"/>
              <a:gd name="connsiteY51" fmla="*/ 1754372 h 2573079"/>
              <a:gd name="connsiteX52" fmla="*/ 1133060 w 8087861"/>
              <a:gd name="connsiteY52" fmla="*/ 1786270 h 2573079"/>
              <a:gd name="connsiteX53" fmla="*/ 37907 w 8087861"/>
              <a:gd name="connsiteY53" fmla="*/ 1275908 h 2573079"/>
              <a:gd name="connsiteX54" fmla="*/ 484474 w 8087861"/>
              <a:gd name="connsiteY54" fmla="*/ 2573079 h 2573079"/>
              <a:gd name="connsiteX55" fmla="*/ 1590260 w 8087861"/>
              <a:gd name="connsiteY55" fmla="*/ 2286000 h 2573079"/>
              <a:gd name="connsiteX56" fmla="*/ 2111256 w 8087861"/>
              <a:gd name="connsiteY56" fmla="*/ 2307265 h 2573079"/>
              <a:gd name="connsiteX57" fmla="*/ 2260112 w 8087861"/>
              <a:gd name="connsiteY57" fmla="*/ 2137145 h 2573079"/>
              <a:gd name="connsiteX58" fmla="*/ 2472763 w 8087861"/>
              <a:gd name="connsiteY58" fmla="*/ 1850065 h 2573079"/>
              <a:gd name="connsiteX59" fmla="*/ 2494028 w 8087861"/>
              <a:gd name="connsiteY59" fmla="*/ 1807535 h 2573079"/>
              <a:gd name="connsiteX60" fmla="*/ 2600354 w 8087861"/>
              <a:gd name="connsiteY60" fmla="*/ 1733107 h 2573079"/>
              <a:gd name="connsiteX61" fmla="*/ 2685414 w 8087861"/>
              <a:gd name="connsiteY61" fmla="*/ 1690577 h 2573079"/>
              <a:gd name="connsiteX62" fmla="*/ 2632251 w 8087861"/>
              <a:gd name="connsiteY62" fmla="*/ 1584252 h 2573079"/>
              <a:gd name="connsiteX63" fmla="*/ 2693831 w 8087861"/>
              <a:gd name="connsiteY63" fmla="*/ 1543493 h 2573079"/>
              <a:gd name="connsiteX64" fmla="*/ 2759841 w 8087861"/>
              <a:gd name="connsiteY64" fmla="*/ 1467293 h 2573079"/>
              <a:gd name="connsiteX65" fmla="*/ 2770474 w 8087861"/>
              <a:gd name="connsiteY65" fmla="*/ 1460353 h 2573079"/>
              <a:gd name="connsiteX66" fmla="*/ 2936460 w 8087861"/>
              <a:gd name="connsiteY66" fmla="*/ 1390503 h 2573079"/>
              <a:gd name="connsiteX67" fmla="*/ 3131981 w 8087861"/>
              <a:gd name="connsiteY67" fmla="*/ 1435396 h 2573079"/>
              <a:gd name="connsiteX68" fmla="*/ 3280837 w 8087861"/>
              <a:gd name="connsiteY68" fmla="*/ 1467293 h 2573079"/>
              <a:gd name="connsiteX69" fmla="*/ 3419060 w 8087861"/>
              <a:gd name="connsiteY69" fmla="*/ 1499191 h 2573079"/>
              <a:gd name="connsiteX70" fmla="*/ 3567916 w 8087861"/>
              <a:gd name="connsiteY70" fmla="*/ 1499191 h 2573079"/>
              <a:gd name="connsiteX71" fmla="*/ 3663609 w 8087861"/>
              <a:gd name="connsiteY71" fmla="*/ 1477926 h 2573079"/>
              <a:gd name="connsiteX72" fmla="*/ 3684874 w 8087861"/>
              <a:gd name="connsiteY72" fmla="*/ 1403498 h 2573079"/>
              <a:gd name="connsiteX73" fmla="*/ 3674242 w 8087861"/>
              <a:gd name="connsiteY73" fmla="*/ 1329070 h 2573079"/>
              <a:gd name="connsiteX74" fmla="*/ 3599814 w 8087861"/>
              <a:gd name="connsiteY74" fmla="*/ 1275907 h 2573079"/>
              <a:gd name="connsiteX75" fmla="*/ 3429693 w 8087861"/>
              <a:gd name="connsiteY75" fmla="*/ 1222745 h 2573079"/>
              <a:gd name="connsiteX76" fmla="*/ 3334000 w 8087861"/>
              <a:gd name="connsiteY76" fmla="*/ 1158949 h 2573079"/>
              <a:gd name="connsiteX77" fmla="*/ 3450958 w 8087861"/>
              <a:gd name="connsiteY77" fmla="*/ 1105786 h 2573079"/>
              <a:gd name="connsiteX78" fmla="*/ 3578549 w 8087861"/>
              <a:gd name="connsiteY78" fmla="*/ 1063256 h 2573079"/>
              <a:gd name="connsiteX79" fmla="*/ 3674242 w 8087861"/>
              <a:gd name="connsiteY79" fmla="*/ 978196 h 2573079"/>
              <a:gd name="connsiteX80" fmla="*/ 3854995 w 8087861"/>
              <a:gd name="connsiteY80" fmla="*/ 935665 h 2573079"/>
              <a:gd name="connsiteX81" fmla="*/ 3971954 w 8087861"/>
              <a:gd name="connsiteY81" fmla="*/ 946298 h 2573079"/>
              <a:gd name="connsiteX82" fmla="*/ 4099544 w 8087861"/>
              <a:gd name="connsiteY82" fmla="*/ 946298 h 2573079"/>
              <a:gd name="connsiteX83" fmla="*/ 4205870 w 8087861"/>
              <a:gd name="connsiteY83" fmla="*/ 850605 h 2573079"/>
              <a:gd name="connsiteX84" fmla="*/ 4375991 w 8087861"/>
              <a:gd name="connsiteY84" fmla="*/ 818707 h 2573079"/>
              <a:gd name="connsiteX85" fmla="*/ 4514214 w 8087861"/>
              <a:gd name="connsiteY85" fmla="*/ 829340 h 2573079"/>
              <a:gd name="connsiteX86" fmla="*/ 4567377 w 8087861"/>
              <a:gd name="connsiteY86" fmla="*/ 871870 h 2573079"/>
              <a:gd name="connsiteX87" fmla="*/ 4546112 w 8087861"/>
              <a:gd name="connsiteY87" fmla="*/ 956931 h 2573079"/>
              <a:gd name="connsiteX88" fmla="*/ 4641805 w 8087861"/>
              <a:gd name="connsiteY88" fmla="*/ 1020726 h 2573079"/>
              <a:gd name="connsiteX89" fmla="*/ 4875721 w 8087861"/>
              <a:gd name="connsiteY89" fmla="*/ 1084521 h 2573079"/>
              <a:gd name="connsiteX90" fmla="*/ 5024577 w 8087861"/>
              <a:gd name="connsiteY90" fmla="*/ 1137684 h 2573079"/>
              <a:gd name="connsiteX91" fmla="*/ 5130902 w 8087861"/>
              <a:gd name="connsiteY91" fmla="*/ 1190847 h 2573079"/>
              <a:gd name="connsiteX92" fmla="*/ 5120270 w 8087861"/>
              <a:gd name="connsiteY92" fmla="*/ 1297172 h 2573079"/>
              <a:gd name="connsiteX93" fmla="*/ 5120270 w 8087861"/>
              <a:gd name="connsiteY93" fmla="*/ 1360968 h 2573079"/>
              <a:gd name="connsiteX94" fmla="*/ 5205330 w 8087861"/>
              <a:gd name="connsiteY94" fmla="*/ 1414131 h 2573079"/>
              <a:gd name="connsiteX95" fmla="*/ 5375451 w 8087861"/>
              <a:gd name="connsiteY95" fmla="*/ 1488558 h 2573079"/>
              <a:gd name="connsiteX96" fmla="*/ 5545572 w 8087861"/>
              <a:gd name="connsiteY96" fmla="*/ 1499191 h 2573079"/>
              <a:gd name="connsiteX97" fmla="*/ 5705060 w 8087861"/>
              <a:gd name="connsiteY97" fmla="*/ 1509824 h 2573079"/>
              <a:gd name="connsiteX98" fmla="*/ 5832651 w 8087861"/>
              <a:gd name="connsiteY98" fmla="*/ 1509824 h 2573079"/>
              <a:gd name="connsiteX99" fmla="*/ 5970874 w 8087861"/>
              <a:gd name="connsiteY99" fmla="*/ 1509824 h 2573079"/>
              <a:gd name="connsiteX100" fmla="*/ 6109098 w 8087861"/>
              <a:gd name="connsiteY100" fmla="*/ 1531089 h 2573079"/>
              <a:gd name="connsiteX101" fmla="*/ 6226056 w 8087861"/>
              <a:gd name="connsiteY101" fmla="*/ 1541721 h 2573079"/>
              <a:gd name="connsiteX102" fmla="*/ 6332381 w 8087861"/>
              <a:gd name="connsiteY102" fmla="*/ 1562986 h 2573079"/>
              <a:gd name="connsiteX103" fmla="*/ 6428074 w 8087861"/>
              <a:gd name="connsiteY103" fmla="*/ 1584252 h 2573079"/>
              <a:gd name="connsiteX104" fmla="*/ 6502502 w 8087861"/>
              <a:gd name="connsiteY104" fmla="*/ 1637414 h 2573079"/>
              <a:gd name="connsiteX105" fmla="*/ 6502502 w 8087861"/>
              <a:gd name="connsiteY105" fmla="*/ 1754372 h 2573079"/>
              <a:gd name="connsiteX106" fmla="*/ 6566205 w 8087861"/>
              <a:gd name="connsiteY106" fmla="*/ 1911272 h 2573079"/>
              <a:gd name="connsiteX107" fmla="*/ 6725786 w 8087861"/>
              <a:gd name="connsiteY107" fmla="*/ 2009554 h 2573079"/>
              <a:gd name="connsiteX108" fmla="*/ 6864009 w 8087861"/>
              <a:gd name="connsiteY108" fmla="*/ 2041452 h 2573079"/>
              <a:gd name="connsiteX109" fmla="*/ 7129823 w 8087861"/>
              <a:gd name="connsiteY109" fmla="*/ 2083982 h 2573079"/>
              <a:gd name="connsiteX110" fmla="*/ 7318620 w 8087861"/>
              <a:gd name="connsiteY110" fmla="*/ 2062809 h 2573079"/>
              <a:gd name="connsiteX111" fmla="*/ 7533860 w 8087861"/>
              <a:gd name="connsiteY111" fmla="*/ 2062809 h 2573079"/>
              <a:gd name="connsiteX112" fmla="*/ 7775820 w 8087861"/>
              <a:gd name="connsiteY112" fmla="*/ 1948440 h 2573079"/>
              <a:gd name="connsiteX113" fmla="*/ 7916725 w 8087861"/>
              <a:gd name="connsiteY113" fmla="*/ 1903227 h 2573079"/>
              <a:gd name="connsiteX114" fmla="*/ 8036365 w 8087861"/>
              <a:gd name="connsiteY114" fmla="*/ 1804762 h 2573079"/>
              <a:gd name="connsiteX115" fmla="*/ 8087861 w 8087861"/>
              <a:gd name="connsiteY115" fmla="*/ 1599831 h 2573079"/>
              <a:gd name="connsiteX116" fmla="*/ 8077229 w 8087861"/>
              <a:gd name="connsiteY116" fmla="*/ 1467958 h 2573079"/>
              <a:gd name="connsiteX117" fmla="*/ 8035363 w 8087861"/>
              <a:gd name="connsiteY117" fmla="*/ 1335125 h 2573079"/>
              <a:gd name="connsiteX118" fmla="*/ 8016165 w 8087861"/>
              <a:gd name="connsiteY118" fmla="*/ 1128971 h 2573079"/>
              <a:gd name="connsiteX119" fmla="*/ 8017937 w 8087861"/>
              <a:gd name="connsiteY119" fmla="*/ 1007583 h 2573079"/>
              <a:gd name="connsiteX120" fmla="*/ 7997927 w 8087861"/>
              <a:gd name="connsiteY120" fmla="*/ 955085 h 2573079"/>
              <a:gd name="connsiteX121" fmla="*/ 7981905 w 8087861"/>
              <a:gd name="connsiteY121" fmla="*/ 884792 h 2573079"/>
              <a:gd name="connsiteX122" fmla="*/ 7911759 w 8087861"/>
              <a:gd name="connsiteY122" fmla="*/ 725746 h 2573079"/>
              <a:gd name="connsiteX123" fmla="*/ 7900831 w 8087861"/>
              <a:gd name="connsiteY123" fmla="*/ 626731 h 2573079"/>
              <a:gd name="connsiteX124" fmla="*/ 7805286 w 8087861"/>
              <a:gd name="connsiteY124" fmla="*/ 469753 h 2573079"/>
              <a:gd name="connsiteX125" fmla="*/ 7682273 w 8087861"/>
              <a:gd name="connsiteY125" fmla="*/ 310412 h 2573079"/>
              <a:gd name="connsiteX126" fmla="*/ 7555126 w 8087861"/>
              <a:gd name="connsiteY126" fmla="*/ 191386 h 2573079"/>
              <a:gd name="connsiteX127" fmla="*/ 7555126 w 8087861"/>
              <a:gd name="connsiteY127" fmla="*/ 191386 h 2573079"/>
              <a:gd name="connsiteX128" fmla="*/ 7406270 w 8087861"/>
              <a:gd name="connsiteY128" fmla="*/ 116958 h 2573079"/>
              <a:gd name="connsiteX129" fmla="*/ 7353107 w 8087861"/>
              <a:gd name="connsiteY129" fmla="*/ 116958 h 2573079"/>
              <a:gd name="connsiteX0" fmla="*/ 7172354 w 8087861"/>
              <a:gd name="connsiteY0" fmla="*/ 0 h 2573079"/>
              <a:gd name="connsiteX1" fmla="*/ 7321209 w 8087861"/>
              <a:gd name="connsiteY1" fmla="*/ 148856 h 2573079"/>
              <a:gd name="connsiteX2" fmla="*/ 7381684 w 8087861"/>
              <a:gd name="connsiteY2" fmla="*/ 336255 h 2573079"/>
              <a:gd name="connsiteX3" fmla="*/ 7475160 w 8087861"/>
              <a:gd name="connsiteY3" fmla="*/ 517673 h 2573079"/>
              <a:gd name="connsiteX4" fmla="*/ 7475160 w 8087861"/>
              <a:gd name="connsiteY4" fmla="*/ 645264 h 2573079"/>
              <a:gd name="connsiteX5" fmla="*/ 7373265 w 8087861"/>
              <a:gd name="connsiteY5" fmla="*/ 794120 h 2573079"/>
              <a:gd name="connsiteX6" fmla="*/ 7419399 w 8087861"/>
              <a:gd name="connsiteY6" fmla="*/ 978104 h 2573079"/>
              <a:gd name="connsiteX7" fmla="*/ 7353107 w 8087861"/>
              <a:gd name="connsiteY7" fmla="*/ 1095154 h 2573079"/>
              <a:gd name="connsiteX8" fmla="*/ 7363740 w 8087861"/>
              <a:gd name="connsiteY8" fmla="*/ 1190847 h 2573079"/>
              <a:gd name="connsiteX9" fmla="*/ 7451680 w 8087861"/>
              <a:gd name="connsiteY9" fmla="*/ 1371600 h 2573079"/>
              <a:gd name="connsiteX10" fmla="*/ 7432630 w 8087861"/>
              <a:gd name="connsiteY10" fmla="*/ 1579821 h 2573079"/>
              <a:gd name="connsiteX11" fmla="*/ 7278679 w 8087861"/>
              <a:gd name="connsiteY11" fmla="*/ 1679502 h 2573079"/>
              <a:gd name="connsiteX12" fmla="*/ 7013973 w 8087861"/>
              <a:gd name="connsiteY12" fmla="*/ 1654249 h 2573079"/>
              <a:gd name="connsiteX13" fmla="*/ 6789581 w 8087861"/>
              <a:gd name="connsiteY13" fmla="*/ 1562986 h 2573079"/>
              <a:gd name="connsiteX14" fmla="*/ 6459972 w 8087861"/>
              <a:gd name="connsiteY14" fmla="*/ 1446028 h 2573079"/>
              <a:gd name="connsiteX15" fmla="*/ 6130363 w 8087861"/>
              <a:gd name="connsiteY15" fmla="*/ 1371600 h 2573079"/>
              <a:gd name="connsiteX16" fmla="*/ 5960242 w 8087861"/>
              <a:gd name="connsiteY16" fmla="*/ 1339703 h 2573079"/>
              <a:gd name="connsiteX17" fmla="*/ 5566837 w 8087861"/>
              <a:gd name="connsiteY17" fmla="*/ 1371600 h 2573079"/>
              <a:gd name="connsiteX18" fmla="*/ 5417981 w 8087861"/>
              <a:gd name="connsiteY18" fmla="*/ 1371600 h 2573079"/>
              <a:gd name="connsiteX19" fmla="*/ 5322288 w 8087861"/>
              <a:gd name="connsiteY19" fmla="*/ 1339703 h 2573079"/>
              <a:gd name="connsiteX20" fmla="*/ 5290391 w 8087861"/>
              <a:gd name="connsiteY20" fmla="*/ 1297172 h 2573079"/>
              <a:gd name="connsiteX21" fmla="*/ 5279758 w 8087861"/>
              <a:gd name="connsiteY21" fmla="*/ 1105786 h 2573079"/>
              <a:gd name="connsiteX22" fmla="*/ 5141535 w 8087861"/>
              <a:gd name="connsiteY22" fmla="*/ 1084521 h 2573079"/>
              <a:gd name="connsiteX23" fmla="*/ 4971414 w 8087861"/>
              <a:gd name="connsiteY23" fmla="*/ 1041991 h 2573079"/>
              <a:gd name="connsiteX24" fmla="*/ 4854456 w 8087861"/>
              <a:gd name="connsiteY24" fmla="*/ 1010093 h 2573079"/>
              <a:gd name="connsiteX25" fmla="*/ 4705600 w 8087861"/>
              <a:gd name="connsiteY25" fmla="*/ 967563 h 2573079"/>
              <a:gd name="connsiteX26" fmla="*/ 4694967 w 8087861"/>
              <a:gd name="connsiteY26" fmla="*/ 925033 h 2573079"/>
              <a:gd name="connsiteX27" fmla="*/ 4652437 w 8087861"/>
              <a:gd name="connsiteY27" fmla="*/ 839972 h 2573079"/>
              <a:gd name="connsiteX28" fmla="*/ 4439786 w 8087861"/>
              <a:gd name="connsiteY28" fmla="*/ 786810 h 2573079"/>
              <a:gd name="connsiteX29" fmla="*/ 4301563 w 8087861"/>
              <a:gd name="connsiteY29" fmla="*/ 744279 h 2573079"/>
              <a:gd name="connsiteX30" fmla="*/ 4205870 w 8087861"/>
              <a:gd name="connsiteY30" fmla="*/ 754912 h 2573079"/>
              <a:gd name="connsiteX31" fmla="*/ 4120809 w 8087861"/>
              <a:gd name="connsiteY31" fmla="*/ 808075 h 2573079"/>
              <a:gd name="connsiteX32" fmla="*/ 4088912 w 8087861"/>
              <a:gd name="connsiteY32" fmla="*/ 861238 h 2573079"/>
              <a:gd name="connsiteX33" fmla="*/ 3982586 w 8087861"/>
              <a:gd name="connsiteY33" fmla="*/ 882503 h 2573079"/>
              <a:gd name="connsiteX34" fmla="*/ 3684874 w 8087861"/>
              <a:gd name="connsiteY34" fmla="*/ 861238 h 2573079"/>
              <a:gd name="connsiteX35" fmla="*/ 3493488 w 8087861"/>
              <a:gd name="connsiteY35" fmla="*/ 935665 h 2573079"/>
              <a:gd name="connsiteX36" fmla="*/ 3312735 w 8087861"/>
              <a:gd name="connsiteY36" fmla="*/ 1063256 h 2573079"/>
              <a:gd name="connsiteX37" fmla="*/ 3227674 w 8087861"/>
              <a:gd name="connsiteY37" fmla="*/ 1137684 h 2573079"/>
              <a:gd name="connsiteX38" fmla="*/ 3419060 w 8087861"/>
              <a:gd name="connsiteY38" fmla="*/ 1286540 h 2573079"/>
              <a:gd name="connsiteX39" fmla="*/ 3525386 w 8087861"/>
              <a:gd name="connsiteY39" fmla="*/ 1360968 h 2573079"/>
              <a:gd name="connsiteX40" fmla="*/ 3525386 w 8087861"/>
              <a:gd name="connsiteY40" fmla="*/ 1360968 h 2573079"/>
              <a:gd name="connsiteX41" fmla="*/ 3231957 w 8087861"/>
              <a:gd name="connsiteY41" fmla="*/ 1369681 h 2573079"/>
              <a:gd name="connsiteX42" fmla="*/ 3031858 w 8087861"/>
              <a:gd name="connsiteY42" fmla="*/ 1312531 h 2573079"/>
              <a:gd name="connsiteX43" fmla="*/ 2821570 w 8087861"/>
              <a:gd name="connsiteY43" fmla="*/ 1248588 h 2573079"/>
              <a:gd name="connsiteX44" fmla="*/ 2674929 w 8087861"/>
              <a:gd name="connsiteY44" fmla="*/ 1282405 h 2573079"/>
              <a:gd name="connsiteX45" fmla="*/ 2564469 w 8087861"/>
              <a:gd name="connsiteY45" fmla="*/ 1337635 h 2573079"/>
              <a:gd name="connsiteX46" fmla="*/ 2419600 w 8087861"/>
              <a:gd name="connsiteY46" fmla="*/ 1477926 h 2573079"/>
              <a:gd name="connsiteX47" fmla="*/ 2217581 w 8087861"/>
              <a:gd name="connsiteY47" fmla="*/ 1573619 h 2573079"/>
              <a:gd name="connsiteX48" fmla="*/ 1909237 w 8087861"/>
              <a:gd name="connsiteY48" fmla="*/ 1658679 h 2573079"/>
              <a:gd name="connsiteX49" fmla="*/ 1622158 w 8087861"/>
              <a:gd name="connsiteY49" fmla="*/ 1679945 h 2573079"/>
              <a:gd name="connsiteX50" fmla="*/ 1441405 w 8087861"/>
              <a:gd name="connsiteY50" fmla="*/ 1743740 h 2573079"/>
              <a:gd name="connsiteX51" fmla="*/ 1218121 w 8087861"/>
              <a:gd name="connsiteY51" fmla="*/ 1754372 h 2573079"/>
              <a:gd name="connsiteX52" fmla="*/ 1133060 w 8087861"/>
              <a:gd name="connsiteY52" fmla="*/ 1786270 h 2573079"/>
              <a:gd name="connsiteX53" fmla="*/ 37907 w 8087861"/>
              <a:gd name="connsiteY53" fmla="*/ 1275908 h 2573079"/>
              <a:gd name="connsiteX54" fmla="*/ 484474 w 8087861"/>
              <a:gd name="connsiteY54" fmla="*/ 2573079 h 2573079"/>
              <a:gd name="connsiteX55" fmla="*/ 1590260 w 8087861"/>
              <a:gd name="connsiteY55" fmla="*/ 2286000 h 2573079"/>
              <a:gd name="connsiteX56" fmla="*/ 2111256 w 8087861"/>
              <a:gd name="connsiteY56" fmla="*/ 2307265 h 2573079"/>
              <a:gd name="connsiteX57" fmla="*/ 2260112 w 8087861"/>
              <a:gd name="connsiteY57" fmla="*/ 2137145 h 2573079"/>
              <a:gd name="connsiteX58" fmla="*/ 2472763 w 8087861"/>
              <a:gd name="connsiteY58" fmla="*/ 1850065 h 2573079"/>
              <a:gd name="connsiteX59" fmla="*/ 2494028 w 8087861"/>
              <a:gd name="connsiteY59" fmla="*/ 1807535 h 2573079"/>
              <a:gd name="connsiteX60" fmla="*/ 2600354 w 8087861"/>
              <a:gd name="connsiteY60" fmla="*/ 1733107 h 2573079"/>
              <a:gd name="connsiteX61" fmla="*/ 2685414 w 8087861"/>
              <a:gd name="connsiteY61" fmla="*/ 1690577 h 2573079"/>
              <a:gd name="connsiteX62" fmla="*/ 2632251 w 8087861"/>
              <a:gd name="connsiteY62" fmla="*/ 1584252 h 2573079"/>
              <a:gd name="connsiteX63" fmla="*/ 2693831 w 8087861"/>
              <a:gd name="connsiteY63" fmla="*/ 1543493 h 2573079"/>
              <a:gd name="connsiteX64" fmla="*/ 2759841 w 8087861"/>
              <a:gd name="connsiteY64" fmla="*/ 1467293 h 2573079"/>
              <a:gd name="connsiteX65" fmla="*/ 2770474 w 8087861"/>
              <a:gd name="connsiteY65" fmla="*/ 1460353 h 2573079"/>
              <a:gd name="connsiteX66" fmla="*/ 2936460 w 8087861"/>
              <a:gd name="connsiteY66" fmla="*/ 1390503 h 2573079"/>
              <a:gd name="connsiteX67" fmla="*/ 3131981 w 8087861"/>
              <a:gd name="connsiteY67" fmla="*/ 1435396 h 2573079"/>
              <a:gd name="connsiteX68" fmla="*/ 3280837 w 8087861"/>
              <a:gd name="connsiteY68" fmla="*/ 1467293 h 2573079"/>
              <a:gd name="connsiteX69" fmla="*/ 3419060 w 8087861"/>
              <a:gd name="connsiteY69" fmla="*/ 1499191 h 2573079"/>
              <a:gd name="connsiteX70" fmla="*/ 3567916 w 8087861"/>
              <a:gd name="connsiteY70" fmla="*/ 1499191 h 2573079"/>
              <a:gd name="connsiteX71" fmla="*/ 3663609 w 8087861"/>
              <a:gd name="connsiteY71" fmla="*/ 1477926 h 2573079"/>
              <a:gd name="connsiteX72" fmla="*/ 3684874 w 8087861"/>
              <a:gd name="connsiteY72" fmla="*/ 1403498 h 2573079"/>
              <a:gd name="connsiteX73" fmla="*/ 3674242 w 8087861"/>
              <a:gd name="connsiteY73" fmla="*/ 1329070 h 2573079"/>
              <a:gd name="connsiteX74" fmla="*/ 3599814 w 8087861"/>
              <a:gd name="connsiteY74" fmla="*/ 1275907 h 2573079"/>
              <a:gd name="connsiteX75" fmla="*/ 3429693 w 8087861"/>
              <a:gd name="connsiteY75" fmla="*/ 1222745 h 2573079"/>
              <a:gd name="connsiteX76" fmla="*/ 3334000 w 8087861"/>
              <a:gd name="connsiteY76" fmla="*/ 1158949 h 2573079"/>
              <a:gd name="connsiteX77" fmla="*/ 3450958 w 8087861"/>
              <a:gd name="connsiteY77" fmla="*/ 1105786 h 2573079"/>
              <a:gd name="connsiteX78" fmla="*/ 3578549 w 8087861"/>
              <a:gd name="connsiteY78" fmla="*/ 1063256 h 2573079"/>
              <a:gd name="connsiteX79" fmla="*/ 3674242 w 8087861"/>
              <a:gd name="connsiteY79" fmla="*/ 978196 h 2573079"/>
              <a:gd name="connsiteX80" fmla="*/ 3854995 w 8087861"/>
              <a:gd name="connsiteY80" fmla="*/ 935665 h 2573079"/>
              <a:gd name="connsiteX81" fmla="*/ 3971954 w 8087861"/>
              <a:gd name="connsiteY81" fmla="*/ 946298 h 2573079"/>
              <a:gd name="connsiteX82" fmla="*/ 4099544 w 8087861"/>
              <a:gd name="connsiteY82" fmla="*/ 946298 h 2573079"/>
              <a:gd name="connsiteX83" fmla="*/ 4205870 w 8087861"/>
              <a:gd name="connsiteY83" fmla="*/ 850605 h 2573079"/>
              <a:gd name="connsiteX84" fmla="*/ 4375991 w 8087861"/>
              <a:gd name="connsiteY84" fmla="*/ 818707 h 2573079"/>
              <a:gd name="connsiteX85" fmla="*/ 4514214 w 8087861"/>
              <a:gd name="connsiteY85" fmla="*/ 829340 h 2573079"/>
              <a:gd name="connsiteX86" fmla="*/ 4567377 w 8087861"/>
              <a:gd name="connsiteY86" fmla="*/ 871870 h 2573079"/>
              <a:gd name="connsiteX87" fmla="*/ 4546112 w 8087861"/>
              <a:gd name="connsiteY87" fmla="*/ 956931 h 2573079"/>
              <a:gd name="connsiteX88" fmla="*/ 4641805 w 8087861"/>
              <a:gd name="connsiteY88" fmla="*/ 1020726 h 2573079"/>
              <a:gd name="connsiteX89" fmla="*/ 4875721 w 8087861"/>
              <a:gd name="connsiteY89" fmla="*/ 1084521 h 2573079"/>
              <a:gd name="connsiteX90" fmla="*/ 5024577 w 8087861"/>
              <a:gd name="connsiteY90" fmla="*/ 1137684 h 2573079"/>
              <a:gd name="connsiteX91" fmla="*/ 5130902 w 8087861"/>
              <a:gd name="connsiteY91" fmla="*/ 1190847 h 2573079"/>
              <a:gd name="connsiteX92" fmla="*/ 5120270 w 8087861"/>
              <a:gd name="connsiteY92" fmla="*/ 1297172 h 2573079"/>
              <a:gd name="connsiteX93" fmla="*/ 5120270 w 8087861"/>
              <a:gd name="connsiteY93" fmla="*/ 1360968 h 2573079"/>
              <a:gd name="connsiteX94" fmla="*/ 5205330 w 8087861"/>
              <a:gd name="connsiteY94" fmla="*/ 1414131 h 2573079"/>
              <a:gd name="connsiteX95" fmla="*/ 5375451 w 8087861"/>
              <a:gd name="connsiteY95" fmla="*/ 1488558 h 2573079"/>
              <a:gd name="connsiteX96" fmla="*/ 5545572 w 8087861"/>
              <a:gd name="connsiteY96" fmla="*/ 1499191 h 2573079"/>
              <a:gd name="connsiteX97" fmla="*/ 5705060 w 8087861"/>
              <a:gd name="connsiteY97" fmla="*/ 1509824 h 2573079"/>
              <a:gd name="connsiteX98" fmla="*/ 5832651 w 8087861"/>
              <a:gd name="connsiteY98" fmla="*/ 1509824 h 2573079"/>
              <a:gd name="connsiteX99" fmla="*/ 5970874 w 8087861"/>
              <a:gd name="connsiteY99" fmla="*/ 1509824 h 2573079"/>
              <a:gd name="connsiteX100" fmla="*/ 6109098 w 8087861"/>
              <a:gd name="connsiteY100" fmla="*/ 1531089 h 2573079"/>
              <a:gd name="connsiteX101" fmla="*/ 6226056 w 8087861"/>
              <a:gd name="connsiteY101" fmla="*/ 1541721 h 2573079"/>
              <a:gd name="connsiteX102" fmla="*/ 6332381 w 8087861"/>
              <a:gd name="connsiteY102" fmla="*/ 1562986 h 2573079"/>
              <a:gd name="connsiteX103" fmla="*/ 6428074 w 8087861"/>
              <a:gd name="connsiteY103" fmla="*/ 1584252 h 2573079"/>
              <a:gd name="connsiteX104" fmla="*/ 6502502 w 8087861"/>
              <a:gd name="connsiteY104" fmla="*/ 1637414 h 2573079"/>
              <a:gd name="connsiteX105" fmla="*/ 6502502 w 8087861"/>
              <a:gd name="connsiteY105" fmla="*/ 1754372 h 2573079"/>
              <a:gd name="connsiteX106" fmla="*/ 6566205 w 8087861"/>
              <a:gd name="connsiteY106" fmla="*/ 1911272 h 2573079"/>
              <a:gd name="connsiteX107" fmla="*/ 6725786 w 8087861"/>
              <a:gd name="connsiteY107" fmla="*/ 2009554 h 2573079"/>
              <a:gd name="connsiteX108" fmla="*/ 6864009 w 8087861"/>
              <a:gd name="connsiteY108" fmla="*/ 2041452 h 2573079"/>
              <a:gd name="connsiteX109" fmla="*/ 7129823 w 8087861"/>
              <a:gd name="connsiteY109" fmla="*/ 2083982 h 2573079"/>
              <a:gd name="connsiteX110" fmla="*/ 7318620 w 8087861"/>
              <a:gd name="connsiteY110" fmla="*/ 2062809 h 2573079"/>
              <a:gd name="connsiteX111" fmla="*/ 7533860 w 8087861"/>
              <a:gd name="connsiteY111" fmla="*/ 2062809 h 2573079"/>
              <a:gd name="connsiteX112" fmla="*/ 7775820 w 8087861"/>
              <a:gd name="connsiteY112" fmla="*/ 1948440 h 2573079"/>
              <a:gd name="connsiteX113" fmla="*/ 7916725 w 8087861"/>
              <a:gd name="connsiteY113" fmla="*/ 1903227 h 2573079"/>
              <a:gd name="connsiteX114" fmla="*/ 8055415 w 8087861"/>
              <a:gd name="connsiteY114" fmla="*/ 1823812 h 2573079"/>
              <a:gd name="connsiteX115" fmla="*/ 8087861 w 8087861"/>
              <a:gd name="connsiteY115" fmla="*/ 1599831 h 2573079"/>
              <a:gd name="connsiteX116" fmla="*/ 8077229 w 8087861"/>
              <a:gd name="connsiteY116" fmla="*/ 1467958 h 2573079"/>
              <a:gd name="connsiteX117" fmla="*/ 8035363 w 8087861"/>
              <a:gd name="connsiteY117" fmla="*/ 1335125 h 2573079"/>
              <a:gd name="connsiteX118" fmla="*/ 8016165 w 8087861"/>
              <a:gd name="connsiteY118" fmla="*/ 1128971 h 2573079"/>
              <a:gd name="connsiteX119" fmla="*/ 8017937 w 8087861"/>
              <a:gd name="connsiteY119" fmla="*/ 1007583 h 2573079"/>
              <a:gd name="connsiteX120" fmla="*/ 7997927 w 8087861"/>
              <a:gd name="connsiteY120" fmla="*/ 955085 h 2573079"/>
              <a:gd name="connsiteX121" fmla="*/ 7981905 w 8087861"/>
              <a:gd name="connsiteY121" fmla="*/ 884792 h 2573079"/>
              <a:gd name="connsiteX122" fmla="*/ 7911759 w 8087861"/>
              <a:gd name="connsiteY122" fmla="*/ 725746 h 2573079"/>
              <a:gd name="connsiteX123" fmla="*/ 7900831 w 8087861"/>
              <a:gd name="connsiteY123" fmla="*/ 626731 h 2573079"/>
              <a:gd name="connsiteX124" fmla="*/ 7805286 w 8087861"/>
              <a:gd name="connsiteY124" fmla="*/ 469753 h 2573079"/>
              <a:gd name="connsiteX125" fmla="*/ 7682273 w 8087861"/>
              <a:gd name="connsiteY125" fmla="*/ 310412 h 2573079"/>
              <a:gd name="connsiteX126" fmla="*/ 7555126 w 8087861"/>
              <a:gd name="connsiteY126" fmla="*/ 191386 h 2573079"/>
              <a:gd name="connsiteX127" fmla="*/ 7555126 w 8087861"/>
              <a:gd name="connsiteY127" fmla="*/ 191386 h 2573079"/>
              <a:gd name="connsiteX128" fmla="*/ 7406270 w 8087861"/>
              <a:gd name="connsiteY128" fmla="*/ 116958 h 2573079"/>
              <a:gd name="connsiteX129" fmla="*/ 7353107 w 8087861"/>
              <a:gd name="connsiteY129" fmla="*/ 116958 h 2573079"/>
              <a:gd name="connsiteX0" fmla="*/ 7172354 w 8087861"/>
              <a:gd name="connsiteY0" fmla="*/ 0 h 2573079"/>
              <a:gd name="connsiteX1" fmla="*/ 7321209 w 8087861"/>
              <a:gd name="connsiteY1" fmla="*/ 148856 h 2573079"/>
              <a:gd name="connsiteX2" fmla="*/ 7381684 w 8087861"/>
              <a:gd name="connsiteY2" fmla="*/ 336255 h 2573079"/>
              <a:gd name="connsiteX3" fmla="*/ 7475160 w 8087861"/>
              <a:gd name="connsiteY3" fmla="*/ 517673 h 2573079"/>
              <a:gd name="connsiteX4" fmla="*/ 7475160 w 8087861"/>
              <a:gd name="connsiteY4" fmla="*/ 645264 h 2573079"/>
              <a:gd name="connsiteX5" fmla="*/ 7373265 w 8087861"/>
              <a:gd name="connsiteY5" fmla="*/ 794120 h 2573079"/>
              <a:gd name="connsiteX6" fmla="*/ 7419399 w 8087861"/>
              <a:gd name="connsiteY6" fmla="*/ 978104 h 2573079"/>
              <a:gd name="connsiteX7" fmla="*/ 7353107 w 8087861"/>
              <a:gd name="connsiteY7" fmla="*/ 1095154 h 2573079"/>
              <a:gd name="connsiteX8" fmla="*/ 7363740 w 8087861"/>
              <a:gd name="connsiteY8" fmla="*/ 1190847 h 2573079"/>
              <a:gd name="connsiteX9" fmla="*/ 7451680 w 8087861"/>
              <a:gd name="connsiteY9" fmla="*/ 1371600 h 2573079"/>
              <a:gd name="connsiteX10" fmla="*/ 7432630 w 8087861"/>
              <a:gd name="connsiteY10" fmla="*/ 1579821 h 2573079"/>
              <a:gd name="connsiteX11" fmla="*/ 7278679 w 8087861"/>
              <a:gd name="connsiteY11" fmla="*/ 1679502 h 2573079"/>
              <a:gd name="connsiteX12" fmla="*/ 7013973 w 8087861"/>
              <a:gd name="connsiteY12" fmla="*/ 1654249 h 2573079"/>
              <a:gd name="connsiteX13" fmla="*/ 6789581 w 8087861"/>
              <a:gd name="connsiteY13" fmla="*/ 1562986 h 2573079"/>
              <a:gd name="connsiteX14" fmla="*/ 6459972 w 8087861"/>
              <a:gd name="connsiteY14" fmla="*/ 1446028 h 2573079"/>
              <a:gd name="connsiteX15" fmla="*/ 6130363 w 8087861"/>
              <a:gd name="connsiteY15" fmla="*/ 1371600 h 2573079"/>
              <a:gd name="connsiteX16" fmla="*/ 5960242 w 8087861"/>
              <a:gd name="connsiteY16" fmla="*/ 1339703 h 2573079"/>
              <a:gd name="connsiteX17" fmla="*/ 5566837 w 8087861"/>
              <a:gd name="connsiteY17" fmla="*/ 1371600 h 2573079"/>
              <a:gd name="connsiteX18" fmla="*/ 5417981 w 8087861"/>
              <a:gd name="connsiteY18" fmla="*/ 1371600 h 2573079"/>
              <a:gd name="connsiteX19" fmla="*/ 5322288 w 8087861"/>
              <a:gd name="connsiteY19" fmla="*/ 1339703 h 2573079"/>
              <a:gd name="connsiteX20" fmla="*/ 5290391 w 8087861"/>
              <a:gd name="connsiteY20" fmla="*/ 1297172 h 2573079"/>
              <a:gd name="connsiteX21" fmla="*/ 5279758 w 8087861"/>
              <a:gd name="connsiteY21" fmla="*/ 1105786 h 2573079"/>
              <a:gd name="connsiteX22" fmla="*/ 5141535 w 8087861"/>
              <a:gd name="connsiteY22" fmla="*/ 1084521 h 2573079"/>
              <a:gd name="connsiteX23" fmla="*/ 4971414 w 8087861"/>
              <a:gd name="connsiteY23" fmla="*/ 1041991 h 2573079"/>
              <a:gd name="connsiteX24" fmla="*/ 4854456 w 8087861"/>
              <a:gd name="connsiteY24" fmla="*/ 1010093 h 2573079"/>
              <a:gd name="connsiteX25" fmla="*/ 4705600 w 8087861"/>
              <a:gd name="connsiteY25" fmla="*/ 967563 h 2573079"/>
              <a:gd name="connsiteX26" fmla="*/ 4694967 w 8087861"/>
              <a:gd name="connsiteY26" fmla="*/ 925033 h 2573079"/>
              <a:gd name="connsiteX27" fmla="*/ 4652437 w 8087861"/>
              <a:gd name="connsiteY27" fmla="*/ 839972 h 2573079"/>
              <a:gd name="connsiteX28" fmla="*/ 4439786 w 8087861"/>
              <a:gd name="connsiteY28" fmla="*/ 786810 h 2573079"/>
              <a:gd name="connsiteX29" fmla="*/ 4301563 w 8087861"/>
              <a:gd name="connsiteY29" fmla="*/ 744279 h 2573079"/>
              <a:gd name="connsiteX30" fmla="*/ 4205870 w 8087861"/>
              <a:gd name="connsiteY30" fmla="*/ 754912 h 2573079"/>
              <a:gd name="connsiteX31" fmla="*/ 4120809 w 8087861"/>
              <a:gd name="connsiteY31" fmla="*/ 808075 h 2573079"/>
              <a:gd name="connsiteX32" fmla="*/ 4088912 w 8087861"/>
              <a:gd name="connsiteY32" fmla="*/ 861238 h 2573079"/>
              <a:gd name="connsiteX33" fmla="*/ 3982586 w 8087861"/>
              <a:gd name="connsiteY33" fmla="*/ 882503 h 2573079"/>
              <a:gd name="connsiteX34" fmla="*/ 3684874 w 8087861"/>
              <a:gd name="connsiteY34" fmla="*/ 861238 h 2573079"/>
              <a:gd name="connsiteX35" fmla="*/ 3493488 w 8087861"/>
              <a:gd name="connsiteY35" fmla="*/ 935665 h 2573079"/>
              <a:gd name="connsiteX36" fmla="*/ 3312735 w 8087861"/>
              <a:gd name="connsiteY36" fmla="*/ 1063256 h 2573079"/>
              <a:gd name="connsiteX37" fmla="*/ 3227674 w 8087861"/>
              <a:gd name="connsiteY37" fmla="*/ 1137684 h 2573079"/>
              <a:gd name="connsiteX38" fmla="*/ 3419060 w 8087861"/>
              <a:gd name="connsiteY38" fmla="*/ 1286540 h 2573079"/>
              <a:gd name="connsiteX39" fmla="*/ 3525386 w 8087861"/>
              <a:gd name="connsiteY39" fmla="*/ 1360968 h 2573079"/>
              <a:gd name="connsiteX40" fmla="*/ 3525386 w 8087861"/>
              <a:gd name="connsiteY40" fmla="*/ 1360968 h 2573079"/>
              <a:gd name="connsiteX41" fmla="*/ 3231957 w 8087861"/>
              <a:gd name="connsiteY41" fmla="*/ 1369681 h 2573079"/>
              <a:gd name="connsiteX42" fmla="*/ 3031858 w 8087861"/>
              <a:gd name="connsiteY42" fmla="*/ 1312531 h 2573079"/>
              <a:gd name="connsiteX43" fmla="*/ 2821570 w 8087861"/>
              <a:gd name="connsiteY43" fmla="*/ 1248588 h 2573079"/>
              <a:gd name="connsiteX44" fmla="*/ 2674929 w 8087861"/>
              <a:gd name="connsiteY44" fmla="*/ 1282405 h 2573079"/>
              <a:gd name="connsiteX45" fmla="*/ 2564469 w 8087861"/>
              <a:gd name="connsiteY45" fmla="*/ 1337635 h 2573079"/>
              <a:gd name="connsiteX46" fmla="*/ 2419600 w 8087861"/>
              <a:gd name="connsiteY46" fmla="*/ 1477926 h 2573079"/>
              <a:gd name="connsiteX47" fmla="*/ 2217581 w 8087861"/>
              <a:gd name="connsiteY47" fmla="*/ 1573619 h 2573079"/>
              <a:gd name="connsiteX48" fmla="*/ 1909237 w 8087861"/>
              <a:gd name="connsiteY48" fmla="*/ 1658679 h 2573079"/>
              <a:gd name="connsiteX49" fmla="*/ 1622158 w 8087861"/>
              <a:gd name="connsiteY49" fmla="*/ 1679945 h 2573079"/>
              <a:gd name="connsiteX50" fmla="*/ 1441405 w 8087861"/>
              <a:gd name="connsiteY50" fmla="*/ 1743740 h 2573079"/>
              <a:gd name="connsiteX51" fmla="*/ 1218121 w 8087861"/>
              <a:gd name="connsiteY51" fmla="*/ 1754372 h 2573079"/>
              <a:gd name="connsiteX52" fmla="*/ 1133060 w 8087861"/>
              <a:gd name="connsiteY52" fmla="*/ 1786270 h 2573079"/>
              <a:gd name="connsiteX53" fmla="*/ 37907 w 8087861"/>
              <a:gd name="connsiteY53" fmla="*/ 1275908 h 2573079"/>
              <a:gd name="connsiteX54" fmla="*/ 484474 w 8087861"/>
              <a:gd name="connsiteY54" fmla="*/ 2573079 h 2573079"/>
              <a:gd name="connsiteX55" fmla="*/ 1590260 w 8087861"/>
              <a:gd name="connsiteY55" fmla="*/ 2286000 h 2573079"/>
              <a:gd name="connsiteX56" fmla="*/ 2111256 w 8087861"/>
              <a:gd name="connsiteY56" fmla="*/ 2307265 h 2573079"/>
              <a:gd name="connsiteX57" fmla="*/ 2260112 w 8087861"/>
              <a:gd name="connsiteY57" fmla="*/ 2137145 h 2573079"/>
              <a:gd name="connsiteX58" fmla="*/ 2472763 w 8087861"/>
              <a:gd name="connsiteY58" fmla="*/ 1850065 h 2573079"/>
              <a:gd name="connsiteX59" fmla="*/ 2494028 w 8087861"/>
              <a:gd name="connsiteY59" fmla="*/ 1807535 h 2573079"/>
              <a:gd name="connsiteX60" fmla="*/ 2600354 w 8087861"/>
              <a:gd name="connsiteY60" fmla="*/ 1733107 h 2573079"/>
              <a:gd name="connsiteX61" fmla="*/ 2685414 w 8087861"/>
              <a:gd name="connsiteY61" fmla="*/ 1690577 h 2573079"/>
              <a:gd name="connsiteX62" fmla="*/ 2632251 w 8087861"/>
              <a:gd name="connsiteY62" fmla="*/ 1584252 h 2573079"/>
              <a:gd name="connsiteX63" fmla="*/ 2693831 w 8087861"/>
              <a:gd name="connsiteY63" fmla="*/ 1543493 h 2573079"/>
              <a:gd name="connsiteX64" fmla="*/ 2759841 w 8087861"/>
              <a:gd name="connsiteY64" fmla="*/ 1467293 h 2573079"/>
              <a:gd name="connsiteX65" fmla="*/ 2770474 w 8087861"/>
              <a:gd name="connsiteY65" fmla="*/ 1460353 h 2573079"/>
              <a:gd name="connsiteX66" fmla="*/ 2936460 w 8087861"/>
              <a:gd name="connsiteY66" fmla="*/ 1390503 h 2573079"/>
              <a:gd name="connsiteX67" fmla="*/ 3131981 w 8087861"/>
              <a:gd name="connsiteY67" fmla="*/ 1435396 h 2573079"/>
              <a:gd name="connsiteX68" fmla="*/ 3280837 w 8087861"/>
              <a:gd name="connsiteY68" fmla="*/ 1467293 h 2573079"/>
              <a:gd name="connsiteX69" fmla="*/ 3419060 w 8087861"/>
              <a:gd name="connsiteY69" fmla="*/ 1499191 h 2573079"/>
              <a:gd name="connsiteX70" fmla="*/ 3567916 w 8087861"/>
              <a:gd name="connsiteY70" fmla="*/ 1499191 h 2573079"/>
              <a:gd name="connsiteX71" fmla="*/ 3663609 w 8087861"/>
              <a:gd name="connsiteY71" fmla="*/ 1477926 h 2573079"/>
              <a:gd name="connsiteX72" fmla="*/ 3684874 w 8087861"/>
              <a:gd name="connsiteY72" fmla="*/ 1403498 h 2573079"/>
              <a:gd name="connsiteX73" fmla="*/ 3674242 w 8087861"/>
              <a:gd name="connsiteY73" fmla="*/ 1329070 h 2573079"/>
              <a:gd name="connsiteX74" fmla="*/ 3599814 w 8087861"/>
              <a:gd name="connsiteY74" fmla="*/ 1275907 h 2573079"/>
              <a:gd name="connsiteX75" fmla="*/ 3429693 w 8087861"/>
              <a:gd name="connsiteY75" fmla="*/ 1222745 h 2573079"/>
              <a:gd name="connsiteX76" fmla="*/ 3334000 w 8087861"/>
              <a:gd name="connsiteY76" fmla="*/ 1158949 h 2573079"/>
              <a:gd name="connsiteX77" fmla="*/ 3450958 w 8087861"/>
              <a:gd name="connsiteY77" fmla="*/ 1105786 h 2573079"/>
              <a:gd name="connsiteX78" fmla="*/ 3578549 w 8087861"/>
              <a:gd name="connsiteY78" fmla="*/ 1063256 h 2573079"/>
              <a:gd name="connsiteX79" fmla="*/ 3674242 w 8087861"/>
              <a:gd name="connsiteY79" fmla="*/ 978196 h 2573079"/>
              <a:gd name="connsiteX80" fmla="*/ 3854995 w 8087861"/>
              <a:gd name="connsiteY80" fmla="*/ 935665 h 2573079"/>
              <a:gd name="connsiteX81" fmla="*/ 3971954 w 8087861"/>
              <a:gd name="connsiteY81" fmla="*/ 946298 h 2573079"/>
              <a:gd name="connsiteX82" fmla="*/ 4099544 w 8087861"/>
              <a:gd name="connsiteY82" fmla="*/ 946298 h 2573079"/>
              <a:gd name="connsiteX83" fmla="*/ 4205870 w 8087861"/>
              <a:gd name="connsiteY83" fmla="*/ 850605 h 2573079"/>
              <a:gd name="connsiteX84" fmla="*/ 4375991 w 8087861"/>
              <a:gd name="connsiteY84" fmla="*/ 818707 h 2573079"/>
              <a:gd name="connsiteX85" fmla="*/ 4514214 w 8087861"/>
              <a:gd name="connsiteY85" fmla="*/ 829340 h 2573079"/>
              <a:gd name="connsiteX86" fmla="*/ 4567377 w 8087861"/>
              <a:gd name="connsiteY86" fmla="*/ 871870 h 2573079"/>
              <a:gd name="connsiteX87" fmla="*/ 4546112 w 8087861"/>
              <a:gd name="connsiteY87" fmla="*/ 956931 h 2573079"/>
              <a:gd name="connsiteX88" fmla="*/ 4641805 w 8087861"/>
              <a:gd name="connsiteY88" fmla="*/ 1020726 h 2573079"/>
              <a:gd name="connsiteX89" fmla="*/ 4875721 w 8087861"/>
              <a:gd name="connsiteY89" fmla="*/ 1084521 h 2573079"/>
              <a:gd name="connsiteX90" fmla="*/ 5024577 w 8087861"/>
              <a:gd name="connsiteY90" fmla="*/ 1137684 h 2573079"/>
              <a:gd name="connsiteX91" fmla="*/ 5130902 w 8087861"/>
              <a:gd name="connsiteY91" fmla="*/ 1190847 h 2573079"/>
              <a:gd name="connsiteX92" fmla="*/ 5120270 w 8087861"/>
              <a:gd name="connsiteY92" fmla="*/ 1297172 h 2573079"/>
              <a:gd name="connsiteX93" fmla="*/ 5120270 w 8087861"/>
              <a:gd name="connsiteY93" fmla="*/ 1360968 h 2573079"/>
              <a:gd name="connsiteX94" fmla="*/ 5205330 w 8087861"/>
              <a:gd name="connsiteY94" fmla="*/ 1414131 h 2573079"/>
              <a:gd name="connsiteX95" fmla="*/ 5375451 w 8087861"/>
              <a:gd name="connsiteY95" fmla="*/ 1488558 h 2573079"/>
              <a:gd name="connsiteX96" fmla="*/ 5545572 w 8087861"/>
              <a:gd name="connsiteY96" fmla="*/ 1499191 h 2573079"/>
              <a:gd name="connsiteX97" fmla="*/ 5705060 w 8087861"/>
              <a:gd name="connsiteY97" fmla="*/ 1509824 h 2573079"/>
              <a:gd name="connsiteX98" fmla="*/ 5832651 w 8087861"/>
              <a:gd name="connsiteY98" fmla="*/ 1509824 h 2573079"/>
              <a:gd name="connsiteX99" fmla="*/ 5970874 w 8087861"/>
              <a:gd name="connsiteY99" fmla="*/ 1509824 h 2573079"/>
              <a:gd name="connsiteX100" fmla="*/ 6109098 w 8087861"/>
              <a:gd name="connsiteY100" fmla="*/ 1531089 h 2573079"/>
              <a:gd name="connsiteX101" fmla="*/ 6226056 w 8087861"/>
              <a:gd name="connsiteY101" fmla="*/ 1541721 h 2573079"/>
              <a:gd name="connsiteX102" fmla="*/ 6332381 w 8087861"/>
              <a:gd name="connsiteY102" fmla="*/ 1562986 h 2573079"/>
              <a:gd name="connsiteX103" fmla="*/ 6428074 w 8087861"/>
              <a:gd name="connsiteY103" fmla="*/ 1584252 h 2573079"/>
              <a:gd name="connsiteX104" fmla="*/ 6502502 w 8087861"/>
              <a:gd name="connsiteY104" fmla="*/ 1637414 h 2573079"/>
              <a:gd name="connsiteX105" fmla="*/ 6502502 w 8087861"/>
              <a:gd name="connsiteY105" fmla="*/ 1754372 h 2573079"/>
              <a:gd name="connsiteX106" fmla="*/ 6566205 w 8087861"/>
              <a:gd name="connsiteY106" fmla="*/ 1911272 h 2573079"/>
              <a:gd name="connsiteX107" fmla="*/ 6725786 w 8087861"/>
              <a:gd name="connsiteY107" fmla="*/ 2009554 h 2573079"/>
              <a:gd name="connsiteX108" fmla="*/ 6864009 w 8087861"/>
              <a:gd name="connsiteY108" fmla="*/ 2041452 h 2573079"/>
              <a:gd name="connsiteX109" fmla="*/ 7129823 w 8087861"/>
              <a:gd name="connsiteY109" fmla="*/ 2083982 h 2573079"/>
              <a:gd name="connsiteX110" fmla="*/ 7318620 w 8087861"/>
              <a:gd name="connsiteY110" fmla="*/ 2062809 h 2573079"/>
              <a:gd name="connsiteX111" fmla="*/ 7533860 w 8087861"/>
              <a:gd name="connsiteY111" fmla="*/ 2062809 h 2573079"/>
              <a:gd name="connsiteX112" fmla="*/ 7775820 w 8087861"/>
              <a:gd name="connsiteY112" fmla="*/ 1948440 h 2573079"/>
              <a:gd name="connsiteX113" fmla="*/ 7923075 w 8087861"/>
              <a:gd name="connsiteY113" fmla="*/ 1934977 h 2573079"/>
              <a:gd name="connsiteX114" fmla="*/ 8055415 w 8087861"/>
              <a:gd name="connsiteY114" fmla="*/ 1823812 h 2573079"/>
              <a:gd name="connsiteX115" fmla="*/ 8087861 w 8087861"/>
              <a:gd name="connsiteY115" fmla="*/ 1599831 h 2573079"/>
              <a:gd name="connsiteX116" fmla="*/ 8077229 w 8087861"/>
              <a:gd name="connsiteY116" fmla="*/ 1467958 h 2573079"/>
              <a:gd name="connsiteX117" fmla="*/ 8035363 w 8087861"/>
              <a:gd name="connsiteY117" fmla="*/ 1335125 h 2573079"/>
              <a:gd name="connsiteX118" fmla="*/ 8016165 w 8087861"/>
              <a:gd name="connsiteY118" fmla="*/ 1128971 h 2573079"/>
              <a:gd name="connsiteX119" fmla="*/ 8017937 w 8087861"/>
              <a:gd name="connsiteY119" fmla="*/ 1007583 h 2573079"/>
              <a:gd name="connsiteX120" fmla="*/ 7997927 w 8087861"/>
              <a:gd name="connsiteY120" fmla="*/ 955085 h 2573079"/>
              <a:gd name="connsiteX121" fmla="*/ 7981905 w 8087861"/>
              <a:gd name="connsiteY121" fmla="*/ 884792 h 2573079"/>
              <a:gd name="connsiteX122" fmla="*/ 7911759 w 8087861"/>
              <a:gd name="connsiteY122" fmla="*/ 725746 h 2573079"/>
              <a:gd name="connsiteX123" fmla="*/ 7900831 w 8087861"/>
              <a:gd name="connsiteY123" fmla="*/ 626731 h 2573079"/>
              <a:gd name="connsiteX124" fmla="*/ 7805286 w 8087861"/>
              <a:gd name="connsiteY124" fmla="*/ 469753 h 2573079"/>
              <a:gd name="connsiteX125" fmla="*/ 7682273 w 8087861"/>
              <a:gd name="connsiteY125" fmla="*/ 310412 h 2573079"/>
              <a:gd name="connsiteX126" fmla="*/ 7555126 w 8087861"/>
              <a:gd name="connsiteY126" fmla="*/ 191386 h 2573079"/>
              <a:gd name="connsiteX127" fmla="*/ 7555126 w 8087861"/>
              <a:gd name="connsiteY127" fmla="*/ 191386 h 2573079"/>
              <a:gd name="connsiteX128" fmla="*/ 7406270 w 8087861"/>
              <a:gd name="connsiteY128" fmla="*/ 116958 h 2573079"/>
              <a:gd name="connsiteX129" fmla="*/ 7353107 w 8087861"/>
              <a:gd name="connsiteY129" fmla="*/ 116958 h 2573079"/>
              <a:gd name="connsiteX0" fmla="*/ 7172354 w 8087861"/>
              <a:gd name="connsiteY0" fmla="*/ 0 h 2573079"/>
              <a:gd name="connsiteX1" fmla="*/ 7321209 w 8087861"/>
              <a:gd name="connsiteY1" fmla="*/ 148856 h 2573079"/>
              <a:gd name="connsiteX2" fmla="*/ 7381684 w 8087861"/>
              <a:gd name="connsiteY2" fmla="*/ 336255 h 2573079"/>
              <a:gd name="connsiteX3" fmla="*/ 7475160 w 8087861"/>
              <a:gd name="connsiteY3" fmla="*/ 517673 h 2573079"/>
              <a:gd name="connsiteX4" fmla="*/ 7475160 w 8087861"/>
              <a:gd name="connsiteY4" fmla="*/ 645264 h 2573079"/>
              <a:gd name="connsiteX5" fmla="*/ 7373265 w 8087861"/>
              <a:gd name="connsiteY5" fmla="*/ 794120 h 2573079"/>
              <a:gd name="connsiteX6" fmla="*/ 7419399 w 8087861"/>
              <a:gd name="connsiteY6" fmla="*/ 978104 h 2573079"/>
              <a:gd name="connsiteX7" fmla="*/ 7353107 w 8087861"/>
              <a:gd name="connsiteY7" fmla="*/ 1095154 h 2573079"/>
              <a:gd name="connsiteX8" fmla="*/ 7363740 w 8087861"/>
              <a:gd name="connsiteY8" fmla="*/ 1190847 h 2573079"/>
              <a:gd name="connsiteX9" fmla="*/ 7451680 w 8087861"/>
              <a:gd name="connsiteY9" fmla="*/ 1371600 h 2573079"/>
              <a:gd name="connsiteX10" fmla="*/ 7432630 w 8087861"/>
              <a:gd name="connsiteY10" fmla="*/ 1579821 h 2573079"/>
              <a:gd name="connsiteX11" fmla="*/ 7278679 w 8087861"/>
              <a:gd name="connsiteY11" fmla="*/ 1679502 h 2573079"/>
              <a:gd name="connsiteX12" fmla="*/ 7013973 w 8087861"/>
              <a:gd name="connsiteY12" fmla="*/ 1654249 h 2573079"/>
              <a:gd name="connsiteX13" fmla="*/ 6789581 w 8087861"/>
              <a:gd name="connsiteY13" fmla="*/ 1562986 h 2573079"/>
              <a:gd name="connsiteX14" fmla="*/ 6459972 w 8087861"/>
              <a:gd name="connsiteY14" fmla="*/ 1446028 h 2573079"/>
              <a:gd name="connsiteX15" fmla="*/ 6130363 w 8087861"/>
              <a:gd name="connsiteY15" fmla="*/ 1371600 h 2573079"/>
              <a:gd name="connsiteX16" fmla="*/ 5960242 w 8087861"/>
              <a:gd name="connsiteY16" fmla="*/ 1339703 h 2573079"/>
              <a:gd name="connsiteX17" fmla="*/ 5566837 w 8087861"/>
              <a:gd name="connsiteY17" fmla="*/ 1371600 h 2573079"/>
              <a:gd name="connsiteX18" fmla="*/ 5417981 w 8087861"/>
              <a:gd name="connsiteY18" fmla="*/ 1371600 h 2573079"/>
              <a:gd name="connsiteX19" fmla="*/ 5322288 w 8087861"/>
              <a:gd name="connsiteY19" fmla="*/ 1339703 h 2573079"/>
              <a:gd name="connsiteX20" fmla="*/ 5290391 w 8087861"/>
              <a:gd name="connsiteY20" fmla="*/ 1297172 h 2573079"/>
              <a:gd name="connsiteX21" fmla="*/ 5279758 w 8087861"/>
              <a:gd name="connsiteY21" fmla="*/ 1105786 h 2573079"/>
              <a:gd name="connsiteX22" fmla="*/ 5141535 w 8087861"/>
              <a:gd name="connsiteY22" fmla="*/ 1084521 h 2573079"/>
              <a:gd name="connsiteX23" fmla="*/ 4971414 w 8087861"/>
              <a:gd name="connsiteY23" fmla="*/ 1041991 h 2573079"/>
              <a:gd name="connsiteX24" fmla="*/ 4854456 w 8087861"/>
              <a:gd name="connsiteY24" fmla="*/ 1010093 h 2573079"/>
              <a:gd name="connsiteX25" fmla="*/ 4705600 w 8087861"/>
              <a:gd name="connsiteY25" fmla="*/ 967563 h 2573079"/>
              <a:gd name="connsiteX26" fmla="*/ 4694967 w 8087861"/>
              <a:gd name="connsiteY26" fmla="*/ 925033 h 2573079"/>
              <a:gd name="connsiteX27" fmla="*/ 4652437 w 8087861"/>
              <a:gd name="connsiteY27" fmla="*/ 839972 h 2573079"/>
              <a:gd name="connsiteX28" fmla="*/ 4439786 w 8087861"/>
              <a:gd name="connsiteY28" fmla="*/ 786810 h 2573079"/>
              <a:gd name="connsiteX29" fmla="*/ 4301563 w 8087861"/>
              <a:gd name="connsiteY29" fmla="*/ 744279 h 2573079"/>
              <a:gd name="connsiteX30" fmla="*/ 4205870 w 8087861"/>
              <a:gd name="connsiteY30" fmla="*/ 754912 h 2573079"/>
              <a:gd name="connsiteX31" fmla="*/ 4120809 w 8087861"/>
              <a:gd name="connsiteY31" fmla="*/ 808075 h 2573079"/>
              <a:gd name="connsiteX32" fmla="*/ 4088912 w 8087861"/>
              <a:gd name="connsiteY32" fmla="*/ 861238 h 2573079"/>
              <a:gd name="connsiteX33" fmla="*/ 3982586 w 8087861"/>
              <a:gd name="connsiteY33" fmla="*/ 882503 h 2573079"/>
              <a:gd name="connsiteX34" fmla="*/ 3684874 w 8087861"/>
              <a:gd name="connsiteY34" fmla="*/ 861238 h 2573079"/>
              <a:gd name="connsiteX35" fmla="*/ 3493488 w 8087861"/>
              <a:gd name="connsiteY35" fmla="*/ 935665 h 2573079"/>
              <a:gd name="connsiteX36" fmla="*/ 3312735 w 8087861"/>
              <a:gd name="connsiteY36" fmla="*/ 1063256 h 2573079"/>
              <a:gd name="connsiteX37" fmla="*/ 3227674 w 8087861"/>
              <a:gd name="connsiteY37" fmla="*/ 1137684 h 2573079"/>
              <a:gd name="connsiteX38" fmla="*/ 3419060 w 8087861"/>
              <a:gd name="connsiteY38" fmla="*/ 1286540 h 2573079"/>
              <a:gd name="connsiteX39" fmla="*/ 3525386 w 8087861"/>
              <a:gd name="connsiteY39" fmla="*/ 1360968 h 2573079"/>
              <a:gd name="connsiteX40" fmla="*/ 3525386 w 8087861"/>
              <a:gd name="connsiteY40" fmla="*/ 1360968 h 2573079"/>
              <a:gd name="connsiteX41" fmla="*/ 3231957 w 8087861"/>
              <a:gd name="connsiteY41" fmla="*/ 1369681 h 2573079"/>
              <a:gd name="connsiteX42" fmla="*/ 3031858 w 8087861"/>
              <a:gd name="connsiteY42" fmla="*/ 1312531 h 2573079"/>
              <a:gd name="connsiteX43" fmla="*/ 2821570 w 8087861"/>
              <a:gd name="connsiteY43" fmla="*/ 1248588 h 2573079"/>
              <a:gd name="connsiteX44" fmla="*/ 2674929 w 8087861"/>
              <a:gd name="connsiteY44" fmla="*/ 1282405 h 2573079"/>
              <a:gd name="connsiteX45" fmla="*/ 2564469 w 8087861"/>
              <a:gd name="connsiteY45" fmla="*/ 1337635 h 2573079"/>
              <a:gd name="connsiteX46" fmla="*/ 2419600 w 8087861"/>
              <a:gd name="connsiteY46" fmla="*/ 1477926 h 2573079"/>
              <a:gd name="connsiteX47" fmla="*/ 2217581 w 8087861"/>
              <a:gd name="connsiteY47" fmla="*/ 1573619 h 2573079"/>
              <a:gd name="connsiteX48" fmla="*/ 1909237 w 8087861"/>
              <a:gd name="connsiteY48" fmla="*/ 1658679 h 2573079"/>
              <a:gd name="connsiteX49" fmla="*/ 1622158 w 8087861"/>
              <a:gd name="connsiteY49" fmla="*/ 1679945 h 2573079"/>
              <a:gd name="connsiteX50" fmla="*/ 1441405 w 8087861"/>
              <a:gd name="connsiteY50" fmla="*/ 1743740 h 2573079"/>
              <a:gd name="connsiteX51" fmla="*/ 1218121 w 8087861"/>
              <a:gd name="connsiteY51" fmla="*/ 1754372 h 2573079"/>
              <a:gd name="connsiteX52" fmla="*/ 1133060 w 8087861"/>
              <a:gd name="connsiteY52" fmla="*/ 1786270 h 2573079"/>
              <a:gd name="connsiteX53" fmla="*/ 37907 w 8087861"/>
              <a:gd name="connsiteY53" fmla="*/ 1275908 h 2573079"/>
              <a:gd name="connsiteX54" fmla="*/ 484474 w 8087861"/>
              <a:gd name="connsiteY54" fmla="*/ 2573079 h 2573079"/>
              <a:gd name="connsiteX55" fmla="*/ 1590260 w 8087861"/>
              <a:gd name="connsiteY55" fmla="*/ 2286000 h 2573079"/>
              <a:gd name="connsiteX56" fmla="*/ 2111256 w 8087861"/>
              <a:gd name="connsiteY56" fmla="*/ 2307265 h 2573079"/>
              <a:gd name="connsiteX57" fmla="*/ 2260112 w 8087861"/>
              <a:gd name="connsiteY57" fmla="*/ 2137145 h 2573079"/>
              <a:gd name="connsiteX58" fmla="*/ 2472763 w 8087861"/>
              <a:gd name="connsiteY58" fmla="*/ 1850065 h 2573079"/>
              <a:gd name="connsiteX59" fmla="*/ 2494028 w 8087861"/>
              <a:gd name="connsiteY59" fmla="*/ 1807535 h 2573079"/>
              <a:gd name="connsiteX60" fmla="*/ 2600354 w 8087861"/>
              <a:gd name="connsiteY60" fmla="*/ 1733107 h 2573079"/>
              <a:gd name="connsiteX61" fmla="*/ 2685414 w 8087861"/>
              <a:gd name="connsiteY61" fmla="*/ 1690577 h 2573079"/>
              <a:gd name="connsiteX62" fmla="*/ 2632251 w 8087861"/>
              <a:gd name="connsiteY62" fmla="*/ 1584252 h 2573079"/>
              <a:gd name="connsiteX63" fmla="*/ 2693831 w 8087861"/>
              <a:gd name="connsiteY63" fmla="*/ 1543493 h 2573079"/>
              <a:gd name="connsiteX64" fmla="*/ 2759841 w 8087861"/>
              <a:gd name="connsiteY64" fmla="*/ 1467293 h 2573079"/>
              <a:gd name="connsiteX65" fmla="*/ 2770474 w 8087861"/>
              <a:gd name="connsiteY65" fmla="*/ 1460353 h 2573079"/>
              <a:gd name="connsiteX66" fmla="*/ 2936460 w 8087861"/>
              <a:gd name="connsiteY66" fmla="*/ 1390503 h 2573079"/>
              <a:gd name="connsiteX67" fmla="*/ 3131981 w 8087861"/>
              <a:gd name="connsiteY67" fmla="*/ 1435396 h 2573079"/>
              <a:gd name="connsiteX68" fmla="*/ 3280837 w 8087861"/>
              <a:gd name="connsiteY68" fmla="*/ 1467293 h 2573079"/>
              <a:gd name="connsiteX69" fmla="*/ 3419060 w 8087861"/>
              <a:gd name="connsiteY69" fmla="*/ 1499191 h 2573079"/>
              <a:gd name="connsiteX70" fmla="*/ 3567916 w 8087861"/>
              <a:gd name="connsiteY70" fmla="*/ 1499191 h 2573079"/>
              <a:gd name="connsiteX71" fmla="*/ 3663609 w 8087861"/>
              <a:gd name="connsiteY71" fmla="*/ 1477926 h 2573079"/>
              <a:gd name="connsiteX72" fmla="*/ 3684874 w 8087861"/>
              <a:gd name="connsiteY72" fmla="*/ 1403498 h 2573079"/>
              <a:gd name="connsiteX73" fmla="*/ 3674242 w 8087861"/>
              <a:gd name="connsiteY73" fmla="*/ 1329070 h 2573079"/>
              <a:gd name="connsiteX74" fmla="*/ 3599814 w 8087861"/>
              <a:gd name="connsiteY74" fmla="*/ 1275907 h 2573079"/>
              <a:gd name="connsiteX75" fmla="*/ 3429693 w 8087861"/>
              <a:gd name="connsiteY75" fmla="*/ 1222745 h 2573079"/>
              <a:gd name="connsiteX76" fmla="*/ 3334000 w 8087861"/>
              <a:gd name="connsiteY76" fmla="*/ 1158949 h 2573079"/>
              <a:gd name="connsiteX77" fmla="*/ 3450958 w 8087861"/>
              <a:gd name="connsiteY77" fmla="*/ 1105786 h 2573079"/>
              <a:gd name="connsiteX78" fmla="*/ 3578549 w 8087861"/>
              <a:gd name="connsiteY78" fmla="*/ 1063256 h 2573079"/>
              <a:gd name="connsiteX79" fmla="*/ 3674242 w 8087861"/>
              <a:gd name="connsiteY79" fmla="*/ 978196 h 2573079"/>
              <a:gd name="connsiteX80" fmla="*/ 3854995 w 8087861"/>
              <a:gd name="connsiteY80" fmla="*/ 935665 h 2573079"/>
              <a:gd name="connsiteX81" fmla="*/ 3971954 w 8087861"/>
              <a:gd name="connsiteY81" fmla="*/ 946298 h 2573079"/>
              <a:gd name="connsiteX82" fmla="*/ 4099544 w 8087861"/>
              <a:gd name="connsiteY82" fmla="*/ 946298 h 2573079"/>
              <a:gd name="connsiteX83" fmla="*/ 4205870 w 8087861"/>
              <a:gd name="connsiteY83" fmla="*/ 850605 h 2573079"/>
              <a:gd name="connsiteX84" fmla="*/ 4375991 w 8087861"/>
              <a:gd name="connsiteY84" fmla="*/ 818707 h 2573079"/>
              <a:gd name="connsiteX85" fmla="*/ 4514214 w 8087861"/>
              <a:gd name="connsiteY85" fmla="*/ 829340 h 2573079"/>
              <a:gd name="connsiteX86" fmla="*/ 4567377 w 8087861"/>
              <a:gd name="connsiteY86" fmla="*/ 871870 h 2573079"/>
              <a:gd name="connsiteX87" fmla="*/ 4546112 w 8087861"/>
              <a:gd name="connsiteY87" fmla="*/ 956931 h 2573079"/>
              <a:gd name="connsiteX88" fmla="*/ 4641805 w 8087861"/>
              <a:gd name="connsiteY88" fmla="*/ 1020726 h 2573079"/>
              <a:gd name="connsiteX89" fmla="*/ 4875721 w 8087861"/>
              <a:gd name="connsiteY89" fmla="*/ 1084521 h 2573079"/>
              <a:gd name="connsiteX90" fmla="*/ 5024577 w 8087861"/>
              <a:gd name="connsiteY90" fmla="*/ 1137684 h 2573079"/>
              <a:gd name="connsiteX91" fmla="*/ 5130902 w 8087861"/>
              <a:gd name="connsiteY91" fmla="*/ 1190847 h 2573079"/>
              <a:gd name="connsiteX92" fmla="*/ 5120270 w 8087861"/>
              <a:gd name="connsiteY92" fmla="*/ 1297172 h 2573079"/>
              <a:gd name="connsiteX93" fmla="*/ 5120270 w 8087861"/>
              <a:gd name="connsiteY93" fmla="*/ 1360968 h 2573079"/>
              <a:gd name="connsiteX94" fmla="*/ 5205330 w 8087861"/>
              <a:gd name="connsiteY94" fmla="*/ 1414131 h 2573079"/>
              <a:gd name="connsiteX95" fmla="*/ 5375451 w 8087861"/>
              <a:gd name="connsiteY95" fmla="*/ 1488558 h 2573079"/>
              <a:gd name="connsiteX96" fmla="*/ 5545572 w 8087861"/>
              <a:gd name="connsiteY96" fmla="*/ 1499191 h 2573079"/>
              <a:gd name="connsiteX97" fmla="*/ 5705060 w 8087861"/>
              <a:gd name="connsiteY97" fmla="*/ 1509824 h 2573079"/>
              <a:gd name="connsiteX98" fmla="*/ 5832651 w 8087861"/>
              <a:gd name="connsiteY98" fmla="*/ 1509824 h 2573079"/>
              <a:gd name="connsiteX99" fmla="*/ 5970874 w 8087861"/>
              <a:gd name="connsiteY99" fmla="*/ 1509824 h 2573079"/>
              <a:gd name="connsiteX100" fmla="*/ 6109098 w 8087861"/>
              <a:gd name="connsiteY100" fmla="*/ 1531089 h 2573079"/>
              <a:gd name="connsiteX101" fmla="*/ 6226056 w 8087861"/>
              <a:gd name="connsiteY101" fmla="*/ 1541721 h 2573079"/>
              <a:gd name="connsiteX102" fmla="*/ 6332381 w 8087861"/>
              <a:gd name="connsiteY102" fmla="*/ 1562986 h 2573079"/>
              <a:gd name="connsiteX103" fmla="*/ 6428074 w 8087861"/>
              <a:gd name="connsiteY103" fmla="*/ 1584252 h 2573079"/>
              <a:gd name="connsiteX104" fmla="*/ 6502502 w 8087861"/>
              <a:gd name="connsiteY104" fmla="*/ 1637414 h 2573079"/>
              <a:gd name="connsiteX105" fmla="*/ 6502502 w 8087861"/>
              <a:gd name="connsiteY105" fmla="*/ 1754372 h 2573079"/>
              <a:gd name="connsiteX106" fmla="*/ 6566205 w 8087861"/>
              <a:gd name="connsiteY106" fmla="*/ 1911272 h 2573079"/>
              <a:gd name="connsiteX107" fmla="*/ 6725786 w 8087861"/>
              <a:gd name="connsiteY107" fmla="*/ 2009554 h 2573079"/>
              <a:gd name="connsiteX108" fmla="*/ 6864009 w 8087861"/>
              <a:gd name="connsiteY108" fmla="*/ 2041452 h 2573079"/>
              <a:gd name="connsiteX109" fmla="*/ 7129823 w 8087861"/>
              <a:gd name="connsiteY109" fmla="*/ 2083982 h 2573079"/>
              <a:gd name="connsiteX110" fmla="*/ 7318620 w 8087861"/>
              <a:gd name="connsiteY110" fmla="*/ 2062809 h 2573079"/>
              <a:gd name="connsiteX111" fmla="*/ 7533860 w 8087861"/>
              <a:gd name="connsiteY111" fmla="*/ 2062809 h 2573079"/>
              <a:gd name="connsiteX112" fmla="*/ 7775820 w 8087861"/>
              <a:gd name="connsiteY112" fmla="*/ 2005590 h 2573079"/>
              <a:gd name="connsiteX113" fmla="*/ 7923075 w 8087861"/>
              <a:gd name="connsiteY113" fmla="*/ 1934977 h 2573079"/>
              <a:gd name="connsiteX114" fmla="*/ 8055415 w 8087861"/>
              <a:gd name="connsiteY114" fmla="*/ 1823812 h 2573079"/>
              <a:gd name="connsiteX115" fmla="*/ 8087861 w 8087861"/>
              <a:gd name="connsiteY115" fmla="*/ 1599831 h 2573079"/>
              <a:gd name="connsiteX116" fmla="*/ 8077229 w 8087861"/>
              <a:gd name="connsiteY116" fmla="*/ 1467958 h 2573079"/>
              <a:gd name="connsiteX117" fmla="*/ 8035363 w 8087861"/>
              <a:gd name="connsiteY117" fmla="*/ 1335125 h 2573079"/>
              <a:gd name="connsiteX118" fmla="*/ 8016165 w 8087861"/>
              <a:gd name="connsiteY118" fmla="*/ 1128971 h 2573079"/>
              <a:gd name="connsiteX119" fmla="*/ 8017937 w 8087861"/>
              <a:gd name="connsiteY119" fmla="*/ 1007583 h 2573079"/>
              <a:gd name="connsiteX120" fmla="*/ 7997927 w 8087861"/>
              <a:gd name="connsiteY120" fmla="*/ 955085 h 2573079"/>
              <a:gd name="connsiteX121" fmla="*/ 7981905 w 8087861"/>
              <a:gd name="connsiteY121" fmla="*/ 884792 h 2573079"/>
              <a:gd name="connsiteX122" fmla="*/ 7911759 w 8087861"/>
              <a:gd name="connsiteY122" fmla="*/ 725746 h 2573079"/>
              <a:gd name="connsiteX123" fmla="*/ 7900831 w 8087861"/>
              <a:gd name="connsiteY123" fmla="*/ 626731 h 2573079"/>
              <a:gd name="connsiteX124" fmla="*/ 7805286 w 8087861"/>
              <a:gd name="connsiteY124" fmla="*/ 469753 h 2573079"/>
              <a:gd name="connsiteX125" fmla="*/ 7682273 w 8087861"/>
              <a:gd name="connsiteY125" fmla="*/ 310412 h 2573079"/>
              <a:gd name="connsiteX126" fmla="*/ 7555126 w 8087861"/>
              <a:gd name="connsiteY126" fmla="*/ 191386 h 2573079"/>
              <a:gd name="connsiteX127" fmla="*/ 7555126 w 8087861"/>
              <a:gd name="connsiteY127" fmla="*/ 191386 h 2573079"/>
              <a:gd name="connsiteX128" fmla="*/ 7406270 w 8087861"/>
              <a:gd name="connsiteY128" fmla="*/ 116958 h 2573079"/>
              <a:gd name="connsiteX129" fmla="*/ 7353107 w 8087861"/>
              <a:gd name="connsiteY129" fmla="*/ 116958 h 2573079"/>
              <a:gd name="connsiteX0" fmla="*/ 7172354 w 8087861"/>
              <a:gd name="connsiteY0" fmla="*/ 0 h 2573079"/>
              <a:gd name="connsiteX1" fmla="*/ 7321209 w 8087861"/>
              <a:gd name="connsiteY1" fmla="*/ 148856 h 2573079"/>
              <a:gd name="connsiteX2" fmla="*/ 7381684 w 8087861"/>
              <a:gd name="connsiteY2" fmla="*/ 336255 h 2573079"/>
              <a:gd name="connsiteX3" fmla="*/ 7475160 w 8087861"/>
              <a:gd name="connsiteY3" fmla="*/ 517673 h 2573079"/>
              <a:gd name="connsiteX4" fmla="*/ 7475160 w 8087861"/>
              <a:gd name="connsiteY4" fmla="*/ 645264 h 2573079"/>
              <a:gd name="connsiteX5" fmla="*/ 7373265 w 8087861"/>
              <a:gd name="connsiteY5" fmla="*/ 794120 h 2573079"/>
              <a:gd name="connsiteX6" fmla="*/ 7419399 w 8087861"/>
              <a:gd name="connsiteY6" fmla="*/ 978104 h 2573079"/>
              <a:gd name="connsiteX7" fmla="*/ 7353107 w 8087861"/>
              <a:gd name="connsiteY7" fmla="*/ 1095154 h 2573079"/>
              <a:gd name="connsiteX8" fmla="*/ 7363740 w 8087861"/>
              <a:gd name="connsiteY8" fmla="*/ 1190847 h 2573079"/>
              <a:gd name="connsiteX9" fmla="*/ 7451680 w 8087861"/>
              <a:gd name="connsiteY9" fmla="*/ 1371600 h 2573079"/>
              <a:gd name="connsiteX10" fmla="*/ 7432630 w 8087861"/>
              <a:gd name="connsiteY10" fmla="*/ 1579821 h 2573079"/>
              <a:gd name="connsiteX11" fmla="*/ 7278679 w 8087861"/>
              <a:gd name="connsiteY11" fmla="*/ 1679502 h 2573079"/>
              <a:gd name="connsiteX12" fmla="*/ 7013973 w 8087861"/>
              <a:gd name="connsiteY12" fmla="*/ 1654249 h 2573079"/>
              <a:gd name="connsiteX13" fmla="*/ 6789581 w 8087861"/>
              <a:gd name="connsiteY13" fmla="*/ 1562986 h 2573079"/>
              <a:gd name="connsiteX14" fmla="*/ 6459972 w 8087861"/>
              <a:gd name="connsiteY14" fmla="*/ 1446028 h 2573079"/>
              <a:gd name="connsiteX15" fmla="*/ 6130363 w 8087861"/>
              <a:gd name="connsiteY15" fmla="*/ 1371600 h 2573079"/>
              <a:gd name="connsiteX16" fmla="*/ 5960242 w 8087861"/>
              <a:gd name="connsiteY16" fmla="*/ 1339703 h 2573079"/>
              <a:gd name="connsiteX17" fmla="*/ 5566837 w 8087861"/>
              <a:gd name="connsiteY17" fmla="*/ 1371600 h 2573079"/>
              <a:gd name="connsiteX18" fmla="*/ 5417981 w 8087861"/>
              <a:gd name="connsiteY18" fmla="*/ 1371600 h 2573079"/>
              <a:gd name="connsiteX19" fmla="*/ 5322288 w 8087861"/>
              <a:gd name="connsiteY19" fmla="*/ 1339703 h 2573079"/>
              <a:gd name="connsiteX20" fmla="*/ 5290391 w 8087861"/>
              <a:gd name="connsiteY20" fmla="*/ 1297172 h 2573079"/>
              <a:gd name="connsiteX21" fmla="*/ 5279758 w 8087861"/>
              <a:gd name="connsiteY21" fmla="*/ 1105786 h 2573079"/>
              <a:gd name="connsiteX22" fmla="*/ 5141535 w 8087861"/>
              <a:gd name="connsiteY22" fmla="*/ 1084521 h 2573079"/>
              <a:gd name="connsiteX23" fmla="*/ 4971414 w 8087861"/>
              <a:gd name="connsiteY23" fmla="*/ 1041991 h 2573079"/>
              <a:gd name="connsiteX24" fmla="*/ 4854456 w 8087861"/>
              <a:gd name="connsiteY24" fmla="*/ 1010093 h 2573079"/>
              <a:gd name="connsiteX25" fmla="*/ 4705600 w 8087861"/>
              <a:gd name="connsiteY25" fmla="*/ 967563 h 2573079"/>
              <a:gd name="connsiteX26" fmla="*/ 4694967 w 8087861"/>
              <a:gd name="connsiteY26" fmla="*/ 925033 h 2573079"/>
              <a:gd name="connsiteX27" fmla="*/ 4652437 w 8087861"/>
              <a:gd name="connsiteY27" fmla="*/ 839972 h 2573079"/>
              <a:gd name="connsiteX28" fmla="*/ 4439786 w 8087861"/>
              <a:gd name="connsiteY28" fmla="*/ 786810 h 2573079"/>
              <a:gd name="connsiteX29" fmla="*/ 4301563 w 8087861"/>
              <a:gd name="connsiteY29" fmla="*/ 744279 h 2573079"/>
              <a:gd name="connsiteX30" fmla="*/ 4205870 w 8087861"/>
              <a:gd name="connsiteY30" fmla="*/ 754912 h 2573079"/>
              <a:gd name="connsiteX31" fmla="*/ 4120809 w 8087861"/>
              <a:gd name="connsiteY31" fmla="*/ 808075 h 2573079"/>
              <a:gd name="connsiteX32" fmla="*/ 4088912 w 8087861"/>
              <a:gd name="connsiteY32" fmla="*/ 861238 h 2573079"/>
              <a:gd name="connsiteX33" fmla="*/ 3982586 w 8087861"/>
              <a:gd name="connsiteY33" fmla="*/ 882503 h 2573079"/>
              <a:gd name="connsiteX34" fmla="*/ 3684874 w 8087861"/>
              <a:gd name="connsiteY34" fmla="*/ 861238 h 2573079"/>
              <a:gd name="connsiteX35" fmla="*/ 3493488 w 8087861"/>
              <a:gd name="connsiteY35" fmla="*/ 935665 h 2573079"/>
              <a:gd name="connsiteX36" fmla="*/ 3312735 w 8087861"/>
              <a:gd name="connsiteY36" fmla="*/ 1063256 h 2573079"/>
              <a:gd name="connsiteX37" fmla="*/ 3227674 w 8087861"/>
              <a:gd name="connsiteY37" fmla="*/ 1137684 h 2573079"/>
              <a:gd name="connsiteX38" fmla="*/ 3419060 w 8087861"/>
              <a:gd name="connsiteY38" fmla="*/ 1286540 h 2573079"/>
              <a:gd name="connsiteX39" fmla="*/ 3525386 w 8087861"/>
              <a:gd name="connsiteY39" fmla="*/ 1360968 h 2573079"/>
              <a:gd name="connsiteX40" fmla="*/ 3525386 w 8087861"/>
              <a:gd name="connsiteY40" fmla="*/ 1360968 h 2573079"/>
              <a:gd name="connsiteX41" fmla="*/ 3231957 w 8087861"/>
              <a:gd name="connsiteY41" fmla="*/ 1369681 h 2573079"/>
              <a:gd name="connsiteX42" fmla="*/ 3031858 w 8087861"/>
              <a:gd name="connsiteY42" fmla="*/ 1312531 h 2573079"/>
              <a:gd name="connsiteX43" fmla="*/ 2821570 w 8087861"/>
              <a:gd name="connsiteY43" fmla="*/ 1248588 h 2573079"/>
              <a:gd name="connsiteX44" fmla="*/ 2674929 w 8087861"/>
              <a:gd name="connsiteY44" fmla="*/ 1282405 h 2573079"/>
              <a:gd name="connsiteX45" fmla="*/ 2564469 w 8087861"/>
              <a:gd name="connsiteY45" fmla="*/ 1337635 h 2573079"/>
              <a:gd name="connsiteX46" fmla="*/ 2419600 w 8087861"/>
              <a:gd name="connsiteY46" fmla="*/ 1477926 h 2573079"/>
              <a:gd name="connsiteX47" fmla="*/ 2217581 w 8087861"/>
              <a:gd name="connsiteY47" fmla="*/ 1573619 h 2573079"/>
              <a:gd name="connsiteX48" fmla="*/ 1909237 w 8087861"/>
              <a:gd name="connsiteY48" fmla="*/ 1658679 h 2573079"/>
              <a:gd name="connsiteX49" fmla="*/ 1622158 w 8087861"/>
              <a:gd name="connsiteY49" fmla="*/ 1679945 h 2573079"/>
              <a:gd name="connsiteX50" fmla="*/ 1441405 w 8087861"/>
              <a:gd name="connsiteY50" fmla="*/ 1743740 h 2573079"/>
              <a:gd name="connsiteX51" fmla="*/ 1218121 w 8087861"/>
              <a:gd name="connsiteY51" fmla="*/ 1754372 h 2573079"/>
              <a:gd name="connsiteX52" fmla="*/ 1133060 w 8087861"/>
              <a:gd name="connsiteY52" fmla="*/ 1786270 h 2573079"/>
              <a:gd name="connsiteX53" fmla="*/ 37907 w 8087861"/>
              <a:gd name="connsiteY53" fmla="*/ 1275908 h 2573079"/>
              <a:gd name="connsiteX54" fmla="*/ 484474 w 8087861"/>
              <a:gd name="connsiteY54" fmla="*/ 2573079 h 2573079"/>
              <a:gd name="connsiteX55" fmla="*/ 1590260 w 8087861"/>
              <a:gd name="connsiteY55" fmla="*/ 2286000 h 2573079"/>
              <a:gd name="connsiteX56" fmla="*/ 2111256 w 8087861"/>
              <a:gd name="connsiteY56" fmla="*/ 2307265 h 2573079"/>
              <a:gd name="connsiteX57" fmla="*/ 2260112 w 8087861"/>
              <a:gd name="connsiteY57" fmla="*/ 2137145 h 2573079"/>
              <a:gd name="connsiteX58" fmla="*/ 2472763 w 8087861"/>
              <a:gd name="connsiteY58" fmla="*/ 1850065 h 2573079"/>
              <a:gd name="connsiteX59" fmla="*/ 2494028 w 8087861"/>
              <a:gd name="connsiteY59" fmla="*/ 1807535 h 2573079"/>
              <a:gd name="connsiteX60" fmla="*/ 2600354 w 8087861"/>
              <a:gd name="connsiteY60" fmla="*/ 1733107 h 2573079"/>
              <a:gd name="connsiteX61" fmla="*/ 2685414 w 8087861"/>
              <a:gd name="connsiteY61" fmla="*/ 1690577 h 2573079"/>
              <a:gd name="connsiteX62" fmla="*/ 2632251 w 8087861"/>
              <a:gd name="connsiteY62" fmla="*/ 1584252 h 2573079"/>
              <a:gd name="connsiteX63" fmla="*/ 2693831 w 8087861"/>
              <a:gd name="connsiteY63" fmla="*/ 1543493 h 2573079"/>
              <a:gd name="connsiteX64" fmla="*/ 2759841 w 8087861"/>
              <a:gd name="connsiteY64" fmla="*/ 1467293 h 2573079"/>
              <a:gd name="connsiteX65" fmla="*/ 2770474 w 8087861"/>
              <a:gd name="connsiteY65" fmla="*/ 1460353 h 2573079"/>
              <a:gd name="connsiteX66" fmla="*/ 2936460 w 8087861"/>
              <a:gd name="connsiteY66" fmla="*/ 1390503 h 2573079"/>
              <a:gd name="connsiteX67" fmla="*/ 3131981 w 8087861"/>
              <a:gd name="connsiteY67" fmla="*/ 1435396 h 2573079"/>
              <a:gd name="connsiteX68" fmla="*/ 3280837 w 8087861"/>
              <a:gd name="connsiteY68" fmla="*/ 1467293 h 2573079"/>
              <a:gd name="connsiteX69" fmla="*/ 3419060 w 8087861"/>
              <a:gd name="connsiteY69" fmla="*/ 1499191 h 2573079"/>
              <a:gd name="connsiteX70" fmla="*/ 3567916 w 8087861"/>
              <a:gd name="connsiteY70" fmla="*/ 1499191 h 2573079"/>
              <a:gd name="connsiteX71" fmla="*/ 3663609 w 8087861"/>
              <a:gd name="connsiteY71" fmla="*/ 1477926 h 2573079"/>
              <a:gd name="connsiteX72" fmla="*/ 3684874 w 8087861"/>
              <a:gd name="connsiteY72" fmla="*/ 1403498 h 2573079"/>
              <a:gd name="connsiteX73" fmla="*/ 3674242 w 8087861"/>
              <a:gd name="connsiteY73" fmla="*/ 1329070 h 2573079"/>
              <a:gd name="connsiteX74" fmla="*/ 3599814 w 8087861"/>
              <a:gd name="connsiteY74" fmla="*/ 1275907 h 2573079"/>
              <a:gd name="connsiteX75" fmla="*/ 3429693 w 8087861"/>
              <a:gd name="connsiteY75" fmla="*/ 1222745 h 2573079"/>
              <a:gd name="connsiteX76" fmla="*/ 3334000 w 8087861"/>
              <a:gd name="connsiteY76" fmla="*/ 1158949 h 2573079"/>
              <a:gd name="connsiteX77" fmla="*/ 3450958 w 8087861"/>
              <a:gd name="connsiteY77" fmla="*/ 1105786 h 2573079"/>
              <a:gd name="connsiteX78" fmla="*/ 3578549 w 8087861"/>
              <a:gd name="connsiteY78" fmla="*/ 1063256 h 2573079"/>
              <a:gd name="connsiteX79" fmla="*/ 3674242 w 8087861"/>
              <a:gd name="connsiteY79" fmla="*/ 978196 h 2573079"/>
              <a:gd name="connsiteX80" fmla="*/ 3854995 w 8087861"/>
              <a:gd name="connsiteY80" fmla="*/ 935665 h 2573079"/>
              <a:gd name="connsiteX81" fmla="*/ 3971954 w 8087861"/>
              <a:gd name="connsiteY81" fmla="*/ 946298 h 2573079"/>
              <a:gd name="connsiteX82" fmla="*/ 4099544 w 8087861"/>
              <a:gd name="connsiteY82" fmla="*/ 946298 h 2573079"/>
              <a:gd name="connsiteX83" fmla="*/ 4205870 w 8087861"/>
              <a:gd name="connsiteY83" fmla="*/ 850605 h 2573079"/>
              <a:gd name="connsiteX84" fmla="*/ 4375991 w 8087861"/>
              <a:gd name="connsiteY84" fmla="*/ 818707 h 2573079"/>
              <a:gd name="connsiteX85" fmla="*/ 4514214 w 8087861"/>
              <a:gd name="connsiteY85" fmla="*/ 829340 h 2573079"/>
              <a:gd name="connsiteX86" fmla="*/ 4567377 w 8087861"/>
              <a:gd name="connsiteY86" fmla="*/ 871870 h 2573079"/>
              <a:gd name="connsiteX87" fmla="*/ 4546112 w 8087861"/>
              <a:gd name="connsiteY87" fmla="*/ 956931 h 2573079"/>
              <a:gd name="connsiteX88" fmla="*/ 4641805 w 8087861"/>
              <a:gd name="connsiteY88" fmla="*/ 1020726 h 2573079"/>
              <a:gd name="connsiteX89" fmla="*/ 4875721 w 8087861"/>
              <a:gd name="connsiteY89" fmla="*/ 1084521 h 2573079"/>
              <a:gd name="connsiteX90" fmla="*/ 5024577 w 8087861"/>
              <a:gd name="connsiteY90" fmla="*/ 1137684 h 2573079"/>
              <a:gd name="connsiteX91" fmla="*/ 5130902 w 8087861"/>
              <a:gd name="connsiteY91" fmla="*/ 1190847 h 2573079"/>
              <a:gd name="connsiteX92" fmla="*/ 5120270 w 8087861"/>
              <a:gd name="connsiteY92" fmla="*/ 1297172 h 2573079"/>
              <a:gd name="connsiteX93" fmla="*/ 5120270 w 8087861"/>
              <a:gd name="connsiteY93" fmla="*/ 1360968 h 2573079"/>
              <a:gd name="connsiteX94" fmla="*/ 5205330 w 8087861"/>
              <a:gd name="connsiteY94" fmla="*/ 1414131 h 2573079"/>
              <a:gd name="connsiteX95" fmla="*/ 5375451 w 8087861"/>
              <a:gd name="connsiteY95" fmla="*/ 1488558 h 2573079"/>
              <a:gd name="connsiteX96" fmla="*/ 5545572 w 8087861"/>
              <a:gd name="connsiteY96" fmla="*/ 1499191 h 2573079"/>
              <a:gd name="connsiteX97" fmla="*/ 5705060 w 8087861"/>
              <a:gd name="connsiteY97" fmla="*/ 1509824 h 2573079"/>
              <a:gd name="connsiteX98" fmla="*/ 5832651 w 8087861"/>
              <a:gd name="connsiteY98" fmla="*/ 1509824 h 2573079"/>
              <a:gd name="connsiteX99" fmla="*/ 5970874 w 8087861"/>
              <a:gd name="connsiteY99" fmla="*/ 1509824 h 2573079"/>
              <a:gd name="connsiteX100" fmla="*/ 6109098 w 8087861"/>
              <a:gd name="connsiteY100" fmla="*/ 1531089 h 2573079"/>
              <a:gd name="connsiteX101" fmla="*/ 6226056 w 8087861"/>
              <a:gd name="connsiteY101" fmla="*/ 1541721 h 2573079"/>
              <a:gd name="connsiteX102" fmla="*/ 6332381 w 8087861"/>
              <a:gd name="connsiteY102" fmla="*/ 1562986 h 2573079"/>
              <a:gd name="connsiteX103" fmla="*/ 6428074 w 8087861"/>
              <a:gd name="connsiteY103" fmla="*/ 1584252 h 2573079"/>
              <a:gd name="connsiteX104" fmla="*/ 6502502 w 8087861"/>
              <a:gd name="connsiteY104" fmla="*/ 1637414 h 2573079"/>
              <a:gd name="connsiteX105" fmla="*/ 6502502 w 8087861"/>
              <a:gd name="connsiteY105" fmla="*/ 1754372 h 2573079"/>
              <a:gd name="connsiteX106" fmla="*/ 6566205 w 8087861"/>
              <a:gd name="connsiteY106" fmla="*/ 1911272 h 2573079"/>
              <a:gd name="connsiteX107" fmla="*/ 6725786 w 8087861"/>
              <a:gd name="connsiteY107" fmla="*/ 2009554 h 2573079"/>
              <a:gd name="connsiteX108" fmla="*/ 6864009 w 8087861"/>
              <a:gd name="connsiteY108" fmla="*/ 2041452 h 2573079"/>
              <a:gd name="connsiteX109" fmla="*/ 7129823 w 8087861"/>
              <a:gd name="connsiteY109" fmla="*/ 2083982 h 2573079"/>
              <a:gd name="connsiteX110" fmla="*/ 7318620 w 8087861"/>
              <a:gd name="connsiteY110" fmla="*/ 2062809 h 2573079"/>
              <a:gd name="connsiteX111" fmla="*/ 7533860 w 8087861"/>
              <a:gd name="connsiteY111" fmla="*/ 2094559 h 2573079"/>
              <a:gd name="connsiteX112" fmla="*/ 7775820 w 8087861"/>
              <a:gd name="connsiteY112" fmla="*/ 2005590 h 2573079"/>
              <a:gd name="connsiteX113" fmla="*/ 7923075 w 8087861"/>
              <a:gd name="connsiteY113" fmla="*/ 1934977 h 2573079"/>
              <a:gd name="connsiteX114" fmla="*/ 8055415 w 8087861"/>
              <a:gd name="connsiteY114" fmla="*/ 1823812 h 2573079"/>
              <a:gd name="connsiteX115" fmla="*/ 8087861 w 8087861"/>
              <a:gd name="connsiteY115" fmla="*/ 1599831 h 2573079"/>
              <a:gd name="connsiteX116" fmla="*/ 8077229 w 8087861"/>
              <a:gd name="connsiteY116" fmla="*/ 1467958 h 2573079"/>
              <a:gd name="connsiteX117" fmla="*/ 8035363 w 8087861"/>
              <a:gd name="connsiteY117" fmla="*/ 1335125 h 2573079"/>
              <a:gd name="connsiteX118" fmla="*/ 8016165 w 8087861"/>
              <a:gd name="connsiteY118" fmla="*/ 1128971 h 2573079"/>
              <a:gd name="connsiteX119" fmla="*/ 8017937 w 8087861"/>
              <a:gd name="connsiteY119" fmla="*/ 1007583 h 2573079"/>
              <a:gd name="connsiteX120" fmla="*/ 7997927 w 8087861"/>
              <a:gd name="connsiteY120" fmla="*/ 955085 h 2573079"/>
              <a:gd name="connsiteX121" fmla="*/ 7981905 w 8087861"/>
              <a:gd name="connsiteY121" fmla="*/ 884792 h 2573079"/>
              <a:gd name="connsiteX122" fmla="*/ 7911759 w 8087861"/>
              <a:gd name="connsiteY122" fmla="*/ 725746 h 2573079"/>
              <a:gd name="connsiteX123" fmla="*/ 7900831 w 8087861"/>
              <a:gd name="connsiteY123" fmla="*/ 626731 h 2573079"/>
              <a:gd name="connsiteX124" fmla="*/ 7805286 w 8087861"/>
              <a:gd name="connsiteY124" fmla="*/ 469753 h 2573079"/>
              <a:gd name="connsiteX125" fmla="*/ 7682273 w 8087861"/>
              <a:gd name="connsiteY125" fmla="*/ 310412 h 2573079"/>
              <a:gd name="connsiteX126" fmla="*/ 7555126 w 8087861"/>
              <a:gd name="connsiteY126" fmla="*/ 191386 h 2573079"/>
              <a:gd name="connsiteX127" fmla="*/ 7555126 w 8087861"/>
              <a:gd name="connsiteY127" fmla="*/ 191386 h 2573079"/>
              <a:gd name="connsiteX128" fmla="*/ 7406270 w 8087861"/>
              <a:gd name="connsiteY128" fmla="*/ 116958 h 2573079"/>
              <a:gd name="connsiteX129" fmla="*/ 7353107 w 8087861"/>
              <a:gd name="connsiteY129" fmla="*/ 116958 h 2573079"/>
              <a:gd name="connsiteX0" fmla="*/ 7172354 w 8087861"/>
              <a:gd name="connsiteY0" fmla="*/ 0 h 2573079"/>
              <a:gd name="connsiteX1" fmla="*/ 7321209 w 8087861"/>
              <a:gd name="connsiteY1" fmla="*/ 148856 h 2573079"/>
              <a:gd name="connsiteX2" fmla="*/ 7381684 w 8087861"/>
              <a:gd name="connsiteY2" fmla="*/ 336255 h 2573079"/>
              <a:gd name="connsiteX3" fmla="*/ 7475160 w 8087861"/>
              <a:gd name="connsiteY3" fmla="*/ 517673 h 2573079"/>
              <a:gd name="connsiteX4" fmla="*/ 7475160 w 8087861"/>
              <a:gd name="connsiteY4" fmla="*/ 645264 h 2573079"/>
              <a:gd name="connsiteX5" fmla="*/ 7373265 w 8087861"/>
              <a:gd name="connsiteY5" fmla="*/ 794120 h 2573079"/>
              <a:gd name="connsiteX6" fmla="*/ 7419399 w 8087861"/>
              <a:gd name="connsiteY6" fmla="*/ 978104 h 2573079"/>
              <a:gd name="connsiteX7" fmla="*/ 7353107 w 8087861"/>
              <a:gd name="connsiteY7" fmla="*/ 1095154 h 2573079"/>
              <a:gd name="connsiteX8" fmla="*/ 7363740 w 8087861"/>
              <a:gd name="connsiteY8" fmla="*/ 1190847 h 2573079"/>
              <a:gd name="connsiteX9" fmla="*/ 7451680 w 8087861"/>
              <a:gd name="connsiteY9" fmla="*/ 1371600 h 2573079"/>
              <a:gd name="connsiteX10" fmla="*/ 7432630 w 8087861"/>
              <a:gd name="connsiteY10" fmla="*/ 1579821 h 2573079"/>
              <a:gd name="connsiteX11" fmla="*/ 7278679 w 8087861"/>
              <a:gd name="connsiteY11" fmla="*/ 1679502 h 2573079"/>
              <a:gd name="connsiteX12" fmla="*/ 7013973 w 8087861"/>
              <a:gd name="connsiteY12" fmla="*/ 1654249 h 2573079"/>
              <a:gd name="connsiteX13" fmla="*/ 6789581 w 8087861"/>
              <a:gd name="connsiteY13" fmla="*/ 1562986 h 2573079"/>
              <a:gd name="connsiteX14" fmla="*/ 6459972 w 8087861"/>
              <a:gd name="connsiteY14" fmla="*/ 1446028 h 2573079"/>
              <a:gd name="connsiteX15" fmla="*/ 6130363 w 8087861"/>
              <a:gd name="connsiteY15" fmla="*/ 1371600 h 2573079"/>
              <a:gd name="connsiteX16" fmla="*/ 5960242 w 8087861"/>
              <a:gd name="connsiteY16" fmla="*/ 1339703 h 2573079"/>
              <a:gd name="connsiteX17" fmla="*/ 5566837 w 8087861"/>
              <a:gd name="connsiteY17" fmla="*/ 1371600 h 2573079"/>
              <a:gd name="connsiteX18" fmla="*/ 5417981 w 8087861"/>
              <a:gd name="connsiteY18" fmla="*/ 1371600 h 2573079"/>
              <a:gd name="connsiteX19" fmla="*/ 5322288 w 8087861"/>
              <a:gd name="connsiteY19" fmla="*/ 1339703 h 2573079"/>
              <a:gd name="connsiteX20" fmla="*/ 5290391 w 8087861"/>
              <a:gd name="connsiteY20" fmla="*/ 1297172 h 2573079"/>
              <a:gd name="connsiteX21" fmla="*/ 5279758 w 8087861"/>
              <a:gd name="connsiteY21" fmla="*/ 1105786 h 2573079"/>
              <a:gd name="connsiteX22" fmla="*/ 5141535 w 8087861"/>
              <a:gd name="connsiteY22" fmla="*/ 1084521 h 2573079"/>
              <a:gd name="connsiteX23" fmla="*/ 4971414 w 8087861"/>
              <a:gd name="connsiteY23" fmla="*/ 1041991 h 2573079"/>
              <a:gd name="connsiteX24" fmla="*/ 4854456 w 8087861"/>
              <a:gd name="connsiteY24" fmla="*/ 1010093 h 2573079"/>
              <a:gd name="connsiteX25" fmla="*/ 4705600 w 8087861"/>
              <a:gd name="connsiteY25" fmla="*/ 967563 h 2573079"/>
              <a:gd name="connsiteX26" fmla="*/ 4694967 w 8087861"/>
              <a:gd name="connsiteY26" fmla="*/ 925033 h 2573079"/>
              <a:gd name="connsiteX27" fmla="*/ 4652437 w 8087861"/>
              <a:gd name="connsiteY27" fmla="*/ 839972 h 2573079"/>
              <a:gd name="connsiteX28" fmla="*/ 4439786 w 8087861"/>
              <a:gd name="connsiteY28" fmla="*/ 786810 h 2573079"/>
              <a:gd name="connsiteX29" fmla="*/ 4301563 w 8087861"/>
              <a:gd name="connsiteY29" fmla="*/ 744279 h 2573079"/>
              <a:gd name="connsiteX30" fmla="*/ 4205870 w 8087861"/>
              <a:gd name="connsiteY30" fmla="*/ 754912 h 2573079"/>
              <a:gd name="connsiteX31" fmla="*/ 4120809 w 8087861"/>
              <a:gd name="connsiteY31" fmla="*/ 808075 h 2573079"/>
              <a:gd name="connsiteX32" fmla="*/ 4088912 w 8087861"/>
              <a:gd name="connsiteY32" fmla="*/ 861238 h 2573079"/>
              <a:gd name="connsiteX33" fmla="*/ 3982586 w 8087861"/>
              <a:gd name="connsiteY33" fmla="*/ 882503 h 2573079"/>
              <a:gd name="connsiteX34" fmla="*/ 3684874 w 8087861"/>
              <a:gd name="connsiteY34" fmla="*/ 861238 h 2573079"/>
              <a:gd name="connsiteX35" fmla="*/ 3493488 w 8087861"/>
              <a:gd name="connsiteY35" fmla="*/ 935665 h 2573079"/>
              <a:gd name="connsiteX36" fmla="*/ 3312735 w 8087861"/>
              <a:gd name="connsiteY36" fmla="*/ 1063256 h 2573079"/>
              <a:gd name="connsiteX37" fmla="*/ 3227674 w 8087861"/>
              <a:gd name="connsiteY37" fmla="*/ 1137684 h 2573079"/>
              <a:gd name="connsiteX38" fmla="*/ 3419060 w 8087861"/>
              <a:gd name="connsiteY38" fmla="*/ 1286540 h 2573079"/>
              <a:gd name="connsiteX39" fmla="*/ 3525386 w 8087861"/>
              <a:gd name="connsiteY39" fmla="*/ 1360968 h 2573079"/>
              <a:gd name="connsiteX40" fmla="*/ 3525386 w 8087861"/>
              <a:gd name="connsiteY40" fmla="*/ 1360968 h 2573079"/>
              <a:gd name="connsiteX41" fmla="*/ 3231957 w 8087861"/>
              <a:gd name="connsiteY41" fmla="*/ 1369681 h 2573079"/>
              <a:gd name="connsiteX42" fmla="*/ 3031858 w 8087861"/>
              <a:gd name="connsiteY42" fmla="*/ 1312531 h 2573079"/>
              <a:gd name="connsiteX43" fmla="*/ 2821570 w 8087861"/>
              <a:gd name="connsiteY43" fmla="*/ 1248588 h 2573079"/>
              <a:gd name="connsiteX44" fmla="*/ 2674929 w 8087861"/>
              <a:gd name="connsiteY44" fmla="*/ 1282405 h 2573079"/>
              <a:gd name="connsiteX45" fmla="*/ 2564469 w 8087861"/>
              <a:gd name="connsiteY45" fmla="*/ 1337635 h 2573079"/>
              <a:gd name="connsiteX46" fmla="*/ 2419600 w 8087861"/>
              <a:gd name="connsiteY46" fmla="*/ 1477926 h 2573079"/>
              <a:gd name="connsiteX47" fmla="*/ 2217581 w 8087861"/>
              <a:gd name="connsiteY47" fmla="*/ 1573619 h 2573079"/>
              <a:gd name="connsiteX48" fmla="*/ 1909237 w 8087861"/>
              <a:gd name="connsiteY48" fmla="*/ 1658679 h 2573079"/>
              <a:gd name="connsiteX49" fmla="*/ 1622158 w 8087861"/>
              <a:gd name="connsiteY49" fmla="*/ 1679945 h 2573079"/>
              <a:gd name="connsiteX50" fmla="*/ 1441405 w 8087861"/>
              <a:gd name="connsiteY50" fmla="*/ 1743740 h 2573079"/>
              <a:gd name="connsiteX51" fmla="*/ 1218121 w 8087861"/>
              <a:gd name="connsiteY51" fmla="*/ 1754372 h 2573079"/>
              <a:gd name="connsiteX52" fmla="*/ 1133060 w 8087861"/>
              <a:gd name="connsiteY52" fmla="*/ 1786270 h 2573079"/>
              <a:gd name="connsiteX53" fmla="*/ 37907 w 8087861"/>
              <a:gd name="connsiteY53" fmla="*/ 1275908 h 2573079"/>
              <a:gd name="connsiteX54" fmla="*/ 484474 w 8087861"/>
              <a:gd name="connsiteY54" fmla="*/ 2573079 h 2573079"/>
              <a:gd name="connsiteX55" fmla="*/ 1590260 w 8087861"/>
              <a:gd name="connsiteY55" fmla="*/ 2286000 h 2573079"/>
              <a:gd name="connsiteX56" fmla="*/ 2111256 w 8087861"/>
              <a:gd name="connsiteY56" fmla="*/ 2307265 h 2573079"/>
              <a:gd name="connsiteX57" fmla="*/ 2260112 w 8087861"/>
              <a:gd name="connsiteY57" fmla="*/ 2137145 h 2573079"/>
              <a:gd name="connsiteX58" fmla="*/ 2472763 w 8087861"/>
              <a:gd name="connsiteY58" fmla="*/ 1850065 h 2573079"/>
              <a:gd name="connsiteX59" fmla="*/ 2494028 w 8087861"/>
              <a:gd name="connsiteY59" fmla="*/ 1807535 h 2573079"/>
              <a:gd name="connsiteX60" fmla="*/ 2600354 w 8087861"/>
              <a:gd name="connsiteY60" fmla="*/ 1733107 h 2573079"/>
              <a:gd name="connsiteX61" fmla="*/ 2685414 w 8087861"/>
              <a:gd name="connsiteY61" fmla="*/ 1690577 h 2573079"/>
              <a:gd name="connsiteX62" fmla="*/ 2632251 w 8087861"/>
              <a:gd name="connsiteY62" fmla="*/ 1584252 h 2573079"/>
              <a:gd name="connsiteX63" fmla="*/ 2693831 w 8087861"/>
              <a:gd name="connsiteY63" fmla="*/ 1543493 h 2573079"/>
              <a:gd name="connsiteX64" fmla="*/ 2759841 w 8087861"/>
              <a:gd name="connsiteY64" fmla="*/ 1467293 h 2573079"/>
              <a:gd name="connsiteX65" fmla="*/ 2770474 w 8087861"/>
              <a:gd name="connsiteY65" fmla="*/ 1460353 h 2573079"/>
              <a:gd name="connsiteX66" fmla="*/ 2936460 w 8087861"/>
              <a:gd name="connsiteY66" fmla="*/ 1390503 h 2573079"/>
              <a:gd name="connsiteX67" fmla="*/ 3131981 w 8087861"/>
              <a:gd name="connsiteY67" fmla="*/ 1435396 h 2573079"/>
              <a:gd name="connsiteX68" fmla="*/ 3280837 w 8087861"/>
              <a:gd name="connsiteY68" fmla="*/ 1467293 h 2573079"/>
              <a:gd name="connsiteX69" fmla="*/ 3419060 w 8087861"/>
              <a:gd name="connsiteY69" fmla="*/ 1499191 h 2573079"/>
              <a:gd name="connsiteX70" fmla="*/ 3567916 w 8087861"/>
              <a:gd name="connsiteY70" fmla="*/ 1499191 h 2573079"/>
              <a:gd name="connsiteX71" fmla="*/ 3663609 w 8087861"/>
              <a:gd name="connsiteY71" fmla="*/ 1477926 h 2573079"/>
              <a:gd name="connsiteX72" fmla="*/ 3684874 w 8087861"/>
              <a:gd name="connsiteY72" fmla="*/ 1403498 h 2573079"/>
              <a:gd name="connsiteX73" fmla="*/ 3674242 w 8087861"/>
              <a:gd name="connsiteY73" fmla="*/ 1329070 h 2573079"/>
              <a:gd name="connsiteX74" fmla="*/ 3599814 w 8087861"/>
              <a:gd name="connsiteY74" fmla="*/ 1275907 h 2573079"/>
              <a:gd name="connsiteX75" fmla="*/ 3429693 w 8087861"/>
              <a:gd name="connsiteY75" fmla="*/ 1222745 h 2573079"/>
              <a:gd name="connsiteX76" fmla="*/ 3334000 w 8087861"/>
              <a:gd name="connsiteY76" fmla="*/ 1158949 h 2573079"/>
              <a:gd name="connsiteX77" fmla="*/ 3450958 w 8087861"/>
              <a:gd name="connsiteY77" fmla="*/ 1105786 h 2573079"/>
              <a:gd name="connsiteX78" fmla="*/ 3578549 w 8087861"/>
              <a:gd name="connsiteY78" fmla="*/ 1063256 h 2573079"/>
              <a:gd name="connsiteX79" fmla="*/ 3674242 w 8087861"/>
              <a:gd name="connsiteY79" fmla="*/ 978196 h 2573079"/>
              <a:gd name="connsiteX80" fmla="*/ 3854995 w 8087861"/>
              <a:gd name="connsiteY80" fmla="*/ 935665 h 2573079"/>
              <a:gd name="connsiteX81" fmla="*/ 3971954 w 8087861"/>
              <a:gd name="connsiteY81" fmla="*/ 946298 h 2573079"/>
              <a:gd name="connsiteX82" fmla="*/ 4099544 w 8087861"/>
              <a:gd name="connsiteY82" fmla="*/ 946298 h 2573079"/>
              <a:gd name="connsiteX83" fmla="*/ 4205870 w 8087861"/>
              <a:gd name="connsiteY83" fmla="*/ 850605 h 2573079"/>
              <a:gd name="connsiteX84" fmla="*/ 4375991 w 8087861"/>
              <a:gd name="connsiteY84" fmla="*/ 818707 h 2573079"/>
              <a:gd name="connsiteX85" fmla="*/ 4514214 w 8087861"/>
              <a:gd name="connsiteY85" fmla="*/ 829340 h 2573079"/>
              <a:gd name="connsiteX86" fmla="*/ 4567377 w 8087861"/>
              <a:gd name="connsiteY86" fmla="*/ 871870 h 2573079"/>
              <a:gd name="connsiteX87" fmla="*/ 4546112 w 8087861"/>
              <a:gd name="connsiteY87" fmla="*/ 956931 h 2573079"/>
              <a:gd name="connsiteX88" fmla="*/ 4641805 w 8087861"/>
              <a:gd name="connsiteY88" fmla="*/ 1020726 h 2573079"/>
              <a:gd name="connsiteX89" fmla="*/ 4875721 w 8087861"/>
              <a:gd name="connsiteY89" fmla="*/ 1084521 h 2573079"/>
              <a:gd name="connsiteX90" fmla="*/ 5024577 w 8087861"/>
              <a:gd name="connsiteY90" fmla="*/ 1137684 h 2573079"/>
              <a:gd name="connsiteX91" fmla="*/ 5130902 w 8087861"/>
              <a:gd name="connsiteY91" fmla="*/ 1190847 h 2573079"/>
              <a:gd name="connsiteX92" fmla="*/ 5120270 w 8087861"/>
              <a:gd name="connsiteY92" fmla="*/ 1297172 h 2573079"/>
              <a:gd name="connsiteX93" fmla="*/ 5120270 w 8087861"/>
              <a:gd name="connsiteY93" fmla="*/ 1360968 h 2573079"/>
              <a:gd name="connsiteX94" fmla="*/ 5205330 w 8087861"/>
              <a:gd name="connsiteY94" fmla="*/ 1414131 h 2573079"/>
              <a:gd name="connsiteX95" fmla="*/ 5375451 w 8087861"/>
              <a:gd name="connsiteY95" fmla="*/ 1488558 h 2573079"/>
              <a:gd name="connsiteX96" fmla="*/ 5545572 w 8087861"/>
              <a:gd name="connsiteY96" fmla="*/ 1499191 h 2573079"/>
              <a:gd name="connsiteX97" fmla="*/ 5705060 w 8087861"/>
              <a:gd name="connsiteY97" fmla="*/ 1509824 h 2573079"/>
              <a:gd name="connsiteX98" fmla="*/ 5832651 w 8087861"/>
              <a:gd name="connsiteY98" fmla="*/ 1509824 h 2573079"/>
              <a:gd name="connsiteX99" fmla="*/ 5970874 w 8087861"/>
              <a:gd name="connsiteY99" fmla="*/ 1509824 h 2573079"/>
              <a:gd name="connsiteX100" fmla="*/ 6109098 w 8087861"/>
              <a:gd name="connsiteY100" fmla="*/ 1531089 h 2573079"/>
              <a:gd name="connsiteX101" fmla="*/ 6226056 w 8087861"/>
              <a:gd name="connsiteY101" fmla="*/ 1541721 h 2573079"/>
              <a:gd name="connsiteX102" fmla="*/ 6332381 w 8087861"/>
              <a:gd name="connsiteY102" fmla="*/ 1562986 h 2573079"/>
              <a:gd name="connsiteX103" fmla="*/ 6428074 w 8087861"/>
              <a:gd name="connsiteY103" fmla="*/ 1584252 h 2573079"/>
              <a:gd name="connsiteX104" fmla="*/ 6502502 w 8087861"/>
              <a:gd name="connsiteY104" fmla="*/ 1637414 h 2573079"/>
              <a:gd name="connsiteX105" fmla="*/ 6502502 w 8087861"/>
              <a:gd name="connsiteY105" fmla="*/ 1754372 h 2573079"/>
              <a:gd name="connsiteX106" fmla="*/ 6566205 w 8087861"/>
              <a:gd name="connsiteY106" fmla="*/ 1911272 h 2573079"/>
              <a:gd name="connsiteX107" fmla="*/ 6725786 w 8087861"/>
              <a:gd name="connsiteY107" fmla="*/ 2009554 h 2573079"/>
              <a:gd name="connsiteX108" fmla="*/ 6864009 w 8087861"/>
              <a:gd name="connsiteY108" fmla="*/ 2041452 h 2573079"/>
              <a:gd name="connsiteX109" fmla="*/ 7129823 w 8087861"/>
              <a:gd name="connsiteY109" fmla="*/ 2083982 h 2573079"/>
              <a:gd name="connsiteX110" fmla="*/ 7324970 w 8087861"/>
              <a:gd name="connsiteY110" fmla="*/ 2100909 h 2573079"/>
              <a:gd name="connsiteX111" fmla="*/ 7533860 w 8087861"/>
              <a:gd name="connsiteY111" fmla="*/ 2094559 h 2573079"/>
              <a:gd name="connsiteX112" fmla="*/ 7775820 w 8087861"/>
              <a:gd name="connsiteY112" fmla="*/ 2005590 h 2573079"/>
              <a:gd name="connsiteX113" fmla="*/ 7923075 w 8087861"/>
              <a:gd name="connsiteY113" fmla="*/ 1934977 h 2573079"/>
              <a:gd name="connsiteX114" fmla="*/ 8055415 w 8087861"/>
              <a:gd name="connsiteY114" fmla="*/ 1823812 h 2573079"/>
              <a:gd name="connsiteX115" fmla="*/ 8087861 w 8087861"/>
              <a:gd name="connsiteY115" fmla="*/ 1599831 h 2573079"/>
              <a:gd name="connsiteX116" fmla="*/ 8077229 w 8087861"/>
              <a:gd name="connsiteY116" fmla="*/ 1467958 h 2573079"/>
              <a:gd name="connsiteX117" fmla="*/ 8035363 w 8087861"/>
              <a:gd name="connsiteY117" fmla="*/ 1335125 h 2573079"/>
              <a:gd name="connsiteX118" fmla="*/ 8016165 w 8087861"/>
              <a:gd name="connsiteY118" fmla="*/ 1128971 h 2573079"/>
              <a:gd name="connsiteX119" fmla="*/ 8017937 w 8087861"/>
              <a:gd name="connsiteY119" fmla="*/ 1007583 h 2573079"/>
              <a:gd name="connsiteX120" fmla="*/ 7997927 w 8087861"/>
              <a:gd name="connsiteY120" fmla="*/ 955085 h 2573079"/>
              <a:gd name="connsiteX121" fmla="*/ 7981905 w 8087861"/>
              <a:gd name="connsiteY121" fmla="*/ 884792 h 2573079"/>
              <a:gd name="connsiteX122" fmla="*/ 7911759 w 8087861"/>
              <a:gd name="connsiteY122" fmla="*/ 725746 h 2573079"/>
              <a:gd name="connsiteX123" fmla="*/ 7900831 w 8087861"/>
              <a:gd name="connsiteY123" fmla="*/ 626731 h 2573079"/>
              <a:gd name="connsiteX124" fmla="*/ 7805286 w 8087861"/>
              <a:gd name="connsiteY124" fmla="*/ 469753 h 2573079"/>
              <a:gd name="connsiteX125" fmla="*/ 7682273 w 8087861"/>
              <a:gd name="connsiteY125" fmla="*/ 310412 h 2573079"/>
              <a:gd name="connsiteX126" fmla="*/ 7555126 w 8087861"/>
              <a:gd name="connsiteY126" fmla="*/ 191386 h 2573079"/>
              <a:gd name="connsiteX127" fmla="*/ 7555126 w 8087861"/>
              <a:gd name="connsiteY127" fmla="*/ 191386 h 2573079"/>
              <a:gd name="connsiteX128" fmla="*/ 7406270 w 8087861"/>
              <a:gd name="connsiteY128" fmla="*/ 116958 h 2573079"/>
              <a:gd name="connsiteX129" fmla="*/ 7353107 w 8087861"/>
              <a:gd name="connsiteY129" fmla="*/ 116958 h 2573079"/>
              <a:gd name="connsiteX0" fmla="*/ 7172354 w 8087861"/>
              <a:gd name="connsiteY0" fmla="*/ 0 h 2573079"/>
              <a:gd name="connsiteX1" fmla="*/ 7321209 w 8087861"/>
              <a:gd name="connsiteY1" fmla="*/ 148856 h 2573079"/>
              <a:gd name="connsiteX2" fmla="*/ 7381684 w 8087861"/>
              <a:gd name="connsiteY2" fmla="*/ 336255 h 2573079"/>
              <a:gd name="connsiteX3" fmla="*/ 7475160 w 8087861"/>
              <a:gd name="connsiteY3" fmla="*/ 517673 h 2573079"/>
              <a:gd name="connsiteX4" fmla="*/ 7475160 w 8087861"/>
              <a:gd name="connsiteY4" fmla="*/ 645264 h 2573079"/>
              <a:gd name="connsiteX5" fmla="*/ 7373265 w 8087861"/>
              <a:gd name="connsiteY5" fmla="*/ 794120 h 2573079"/>
              <a:gd name="connsiteX6" fmla="*/ 7419399 w 8087861"/>
              <a:gd name="connsiteY6" fmla="*/ 978104 h 2573079"/>
              <a:gd name="connsiteX7" fmla="*/ 7353107 w 8087861"/>
              <a:gd name="connsiteY7" fmla="*/ 1095154 h 2573079"/>
              <a:gd name="connsiteX8" fmla="*/ 7363740 w 8087861"/>
              <a:gd name="connsiteY8" fmla="*/ 1190847 h 2573079"/>
              <a:gd name="connsiteX9" fmla="*/ 7451680 w 8087861"/>
              <a:gd name="connsiteY9" fmla="*/ 1371600 h 2573079"/>
              <a:gd name="connsiteX10" fmla="*/ 7432630 w 8087861"/>
              <a:gd name="connsiteY10" fmla="*/ 1579821 h 2573079"/>
              <a:gd name="connsiteX11" fmla="*/ 7278679 w 8087861"/>
              <a:gd name="connsiteY11" fmla="*/ 1679502 h 2573079"/>
              <a:gd name="connsiteX12" fmla="*/ 7013973 w 8087861"/>
              <a:gd name="connsiteY12" fmla="*/ 1654249 h 2573079"/>
              <a:gd name="connsiteX13" fmla="*/ 6789581 w 8087861"/>
              <a:gd name="connsiteY13" fmla="*/ 1562986 h 2573079"/>
              <a:gd name="connsiteX14" fmla="*/ 6459972 w 8087861"/>
              <a:gd name="connsiteY14" fmla="*/ 1446028 h 2573079"/>
              <a:gd name="connsiteX15" fmla="*/ 6130363 w 8087861"/>
              <a:gd name="connsiteY15" fmla="*/ 1371600 h 2573079"/>
              <a:gd name="connsiteX16" fmla="*/ 5960242 w 8087861"/>
              <a:gd name="connsiteY16" fmla="*/ 1339703 h 2573079"/>
              <a:gd name="connsiteX17" fmla="*/ 5566837 w 8087861"/>
              <a:gd name="connsiteY17" fmla="*/ 1371600 h 2573079"/>
              <a:gd name="connsiteX18" fmla="*/ 5417981 w 8087861"/>
              <a:gd name="connsiteY18" fmla="*/ 1371600 h 2573079"/>
              <a:gd name="connsiteX19" fmla="*/ 5322288 w 8087861"/>
              <a:gd name="connsiteY19" fmla="*/ 1339703 h 2573079"/>
              <a:gd name="connsiteX20" fmla="*/ 5290391 w 8087861"/>
              <a:gd name="connsiteY20" fmla="*/ 1297172 h 2573079"/>
              <a:gd name="connsiteX21" fmla="*/ 5279758 w 8087861"/>
              <a:gd name="connsiteY21" fmla="*/ 1105786 h 2573079"/>
              <a:gd name="connsiteX22" fmla="*/ 5141535 w 8087861"/>
              <a:gd name="connsiteY22" fmla="*/ 1084521 h 2573079"/>
              <a:gd name="connsiteX23" fmla="*/ 4971414 w 8087861"/>
              <a:gd name="connsiteY23" fmla="*/ 1041991 h 2573079"/>
              <a:gd name="connsiteX24" fmla="*/ 4854456 w 8087861"/>
              <a:gd name="connsiteY24" fmla="*/ 1010093 h 2573079"/>
              <a:gd name="connsiteX25" fmla="*/ 4705600 w 8087861"/>
              <a:gd name="connsiteY25" fmla="*/ 967563 h 2573079"/>
              <a:gd name="connsiteX26" fmla="*/ 4694967 w 8087861"/>
              <a:gd name="connsiteY26" fmla="*/ 925033 h 2573079"/>
              <a:gd name="connsiteX27" fmla="*/ 4652437 w 8087861"/>
              <a:gd name="connsiteY27" fmla="*/ 839972 h 2573079"/>
              <a:gd name="connsiteX28" fmla="*/ 4439786 w 8087861"/>
              <a:gd name="connsiteY28" fmla="*/ 786810 h 2573079"/>
              <a:gd name="connsiteX29" fmla="*/ 4301563 w 8087861"/>
              <a:gd name="connsiteY29" fmla="*/ 744279 h 2573079"/>
              <a:gd name="connsiteX30" fmla="*/ 4205870 w 8087861"/>
              <a:gd name="connsiteY30" fmla="*/ 754912 h 2573079"/>
              <a:gd name="connsiteX31" fmla="*/ 4120809 w 8087861"/>
              <a:gd name="connsiteY31" fmla="*/ 808075 h 2573079"/>
              <a:gd name="connsiteX32" fmla="*/ 4088912 w 8087861"/>
              <a:gd name="connsiteY32" fmla="*/ 861238 h 2573079"/>
              <a:gd name="connsiteX33" fmla="*/ 3982586 w 8087861"/>
              <a:gd name="connsiteY33" fmla="*/ 882503 h 2573079"/>
              <a:gd name="connsiteX34" fmla="*/ 3684874 w 8087861"/>
              <a:gd name="connsiteY34" fmla="*/ 861238 h 2573079"/>
              <a:gd name="connsiteX35" fmla="*/ 3493488 w 8087861"/>
              <a:gd name="connsiteY35" fmla="*/ 935665 h 2573079"/>
              <a:gd name="connsiteX36" fmla="*/ 3312735 w 8087861"/>
              <a:gd name="connsiteY36" fmla="*/ 1063256 h 2573079"/>
              <a:gd name="connsiteX37" fmla="*/ 3227674 w 8087861"/>
              <a:gd name="connsiteY37" fmla="*/ 1137684 h 2573079"/>
              <a:gd name="connsiteX38" fmla="*/ 3419060 w 8087861"/>
              <a:gd name="connsiteY38" fmla="*/ 1286540 h 2573079"/>
              <a:gd name="connsiteX39" fmla="*/ 3525386 w 8087861"/>
              <a:gd name="connsiteY39" fmla="*/ 1360968 h 2573079"/>
              <a:gd name="connsiteX40" fmla="*/ 3525386 w 8087861"/>
              <a:gd name="connsiteY40" fmla="*/ 1360968 h 2573079"/>
              <a:gd name="connsiteX41" fmla="*/ 3231957 w 8087861"/>
              <a:gd name="connsiteY41" fmla="*/ 1369681 h 2573079"/>
              <a:gd name="connsiteX42" fmla="*/ 3031858 w 8087861"/>
              <a:gd name="connsiteY42" fmla="*/ 1312531 h 2573079"/>
              <a:gd name="connsiteX43" fmla="*/ 2821570 w 8087861"/>
              <a:gd name="connsiteY43" fmla="*/ 1248588 h 2573079"/>
              <a:gd name="connsiteX44" fmla="*/ 2674929 w 8087861"/>
              <a:gd name="connsiteY44" fmla="*/ 1282405 h 2573079"/>
              <a:gd name="connsiteX45" fmla="*/ 2564469 w 8087861"/>
              <a:gd name="connsiteY45" fmla="*/ 1337635 h 2573079"/>
              <a:gd name="connsiteX46" fmla="*/ 2419600 w 8087861"/>
              <a:gd name="connsiteY46" fmla="*/ 1477926 h 2573079"/>
              <a:gd name="connsiteX47" fmla="*/ 2217581 w 8087861"/>
              <a:gd name="connsiteY47" fmla="*/ 1573619 h 2573079"/>
              <a:gd name="connsiteX48" fmla="*/ 1909237 w 8087861"/>
              <a:gd name="connsiteY48" fmla="*/ 1658679 h 2573079"/>
              <a:gd name="connsiteX49" fmla="*/ 1622158 w 8087861"/>
              <a:gd name="connsiteY49" fmla="*/ 1679945 h 2573079"/>
              <a:gd name="connsiteX50" fmla="*/ 1441405 w 8087861"/>
              <a:gd name="connsiteY50" fmla="*/ 1743740 h 2573079"/>
              <a:gd name="connsiteX51" fmla="*/ 1218121 w 8087861"/>
              <a:gd name="connsiteY51" fmla="*/ 1754372 h 2573079"/>
              <a:gd name="connsiteX52" fmla="*/ 1133060 w 8087861"/>
              <a:gd name="connsiteY52" fmla="*/ 1786270 h 2573079"/>
              <a:gd name="connsiteX53" fmla="*/ 37907 w 8087861"/>
              <a:gd name="connsiteY53" fmla="*/ 1275908 h 2573079"/>
              <a:gd name="connsiteX54" fmla="*/ 484474 w 8087861"/>
              <a:gd name="connsiteY54" fmla="*/ 2573079 h 2573079"/>
              <a:gd name="connsiteX55" fmla="*/ 1590260 w 8087861"/>
              <a:gd name="connsiteY55" fmla="*/ 2286000 h 2573079"/>
              <a:gd name="connsiteX56" fmla="*/ 2111256 w 8087861"/>
              <a:gd name="connsiteY56" fmla="*/ 2307265 h 2573079"/>
              <a:gd name="connsiteX57" fmla="*/ 2260112 w 8087861"/>
              <a:gd name="connsiteY57" fmla="*/ 2137145 h 2573079"/>
              <a:gd name="connsiteX58" fmla="*/ 2472763 w 8087861"/>
              <a:gd name="connsiteY58" fmla="*/ 1850065 h 2573079"/>
              <a:gd name="connsiteX59" fmla="*/ 2494028 w 8087861"/>
              <a:gd name="connsiteY59" fmla="*/ 1807535 h 2573079"/>
              <a:gd name="connsiteX60" fmla="*/ 2600354 w 8087861"/>
              <a:gd name="connsiteY60" fmla="*/ 1733107 h 2573079"/>
              <a:gd name="connsiteX61" fmla="*/ 2685414 w 8087861"/>
              <a:gd name="connsiteY61" fmla="*/ 1690577 h 2573079"/>
              <a:gd name="connsiteX62" fmla="*/ 2632251 w 8087861"/>
              <a:gd name="connsiteY62" fmla="*/ 1584252 h 2573079"/>
              <a:gd name="connsiteX63" fmla="*/ 2693831 w 8087861"/>
              <a:gd name="connsiteY63" fmla="*/ 1543493 h 2573079"/>
              <a:gd name="connsiteX64" fmla="*/ 2759841 w 8087861"/>
              <a:gd name="connsiteY64" fmla="*/ 1467293 h 2573079"/>
              <a:gd name="connsiteX65" fmla="*/ 2770474 w 8087861"/>
              <a:gd name="connsiteY65" fmla="*/ 1460353 h 2573079"/>
              <a:gd name="connsiteX66" fmla="*/ 2936460 w 8087861"/>
              <a:gd name="connsiteY66" fmla="*/ 1390503 h 2573079"/>
              <a:gd name="connsiteX67" fmla="*/ 3131981 w 8087861"/>
              <a:gd name="connsiteY67" fmla="*/ 1435396 h 2573079"/>
              <a:gd name="connsiteX68" fmla="*/ 3280837 w 8087861"/>
              <a:gd name="connsiteY68" fmla="*/ 1467293 h 2573079"/>
              <a:gd name="connsiteX69" fmla="*/ 3419060 w 8087861"/>
              <a:gd name="connsiteY69" fmla="*/ 1499191 h 2573079"/>
              <a:gd name="connsiteX70" fmla="*/ 3567916 w 8087861"/>
              <a:gd name="connsiteY70" fmla="*/ 1499191 h 2573079"/>
              <a:gd name="connsiteX71" fmla="*/ 3663609 w 8087861"/>
              <a:gd name="connsiteY71" fmla="*/ 1477926 h 2573079"/>
              <a:gd name="connsiteX72" fmla="*/ 3684874 w 8087861"/>
              <a:gd name="connsiteY72" fmla="*/ 1403498 h 2573079"/>
              <a:gd name="connsiteX73" fmla="*/ 3674242 w 8087861"/>
              <a:gd name="connsiteY73" fmla="*/ 1329070 h 2573079"/>
              <a:gd name="connsiteX74" fmla="*/ 3599814 w 8087861"/>
              <a:gd name="connsiteY74" fmla="*/ 1275907 h 2573079"/>
              <a:gd name="connsiteX75" fmla="*/ 3429693 w 8087861"/>
              <a:gd name="connsiteY75" fmla="*/ 1222745 h 2573079"/>
              <a:gd name="connsiteX76" fmla="*/ 3334000 w 8087861"/>
              <a:gd name="connsiteY76" fmla="*/ 1158949 h 2573079"/>
              <a:gd name="connsiteX77" fmla="*/ 3450958 w 8087861"/>
              <a:gd name="connsiteY77" fmla="*/ 1105786 h 2573079"/>
              <a:gd name="connsiteX78" fmla="*/ 3578549 w 8087861"/>
              <a:gd name="connsiteY78" fmla="*/ 1063256 h 2573079"/>
              <a:gd name="connsiteX79" fmla="*/ 3674242 w 8087861"/>
              <a:gd name="connsiteY79" fmla="*/ 978196 h 2573079"/>
              <a:gd name="connsiteX80" fmla="*/ 3854995 w 8087861"/>
              <a:gd name="connsiteY80" fmla="*/ 935665 h 2573079"/>
              <a:gd name="connsiteX81" fmla="*/ 3971954 w 8087861"/>
              <a:gd name="connsiteY81" fmla="*/ 946298 h 2573079"/>
              <a:gd name="connsiteX82" fmla="*/ 4099544 w 8087861"/>
              <a:gd name="connsiteY82" fmla="*/ 946298 h 2573079"/>
              <a:gd name="connsiteX83" fmla="*/ 4205870 w 8087861"/>
              <a:gd name="connsiteY83" fmla="*/ 850605 h 2573079"/>
              <a:gd name="connsiteX84" fmla="*/ 4375991 w 8087861"/>
              <a:gd name="connsiteY84" fmla="*/ 818707 h 2573079"/>
              <a:gd name="connsiteX85" fmla="*/ 4514214 w 8087861"/>
              <a:gd name="connsiteY85" fmla="*/ 829340 h 2573079"/>
              <a:gd name="connsiteX86" fmla="*/ 4567377 w 8087861"/>
              <a:gd name="connsiteY86" fmla="*/ 871870 h 2573079"/>
              <a:gd name="connsiteX87" fmla="*/ 4546112 w 8087861"/>
              <a:gd name="connsiteY87" fmla="*/ 956931 h 2573079"/>
              <a:gd name="connsiteX88" fmla="*/ 4641805 w 8087861"/>
              <a:gd name="connsiteY88" fmla="*/ 1020726 h 2573079"/>
              <a:gd name="connsiteX89" fmla="*/ 4875721 w 8087861"/>
              <a:gd name="connsiteY89" fmla="*/ 1084521 h 2573079"/>
              <a:gd name="connsiteX90" fmla="*/ 5024577 w 8087861"/>
              <a:gd name="connsiteY90" fmla="*/ 1137684 h 2573079"/>
              <a:gd name="connsiteX91" fmla="*/ 5130902 w 8087861"/>
              <a:gd name="connsiteY91" fmla="*/ 1190847 h 2573079"/>
              <a:gd name="connsiteX92" fmla="*/ 5120270 w 8087861"/>
              <a:gd name="connsiteY92" fmla="*/ 1297172 h 2573079"/>
              <a:gd name="connsiteX93" fmla="*/ 5120270 w 8087861"/>
              <a:gd name="connsiteY93" fmla="*/ 1360968 h 2573079"/>
              <a:gd name="connsiteX94" fmla="*/ 5205330 w 8087861"/>
              <a:gd name="connsiteY94" fmla="*/ 1414131 h 2573079"/>
              <a:gd name="connsiteX95" fmla="*/ 5375451 w 8087861"/>
              <a:gd name="connsiteY95" fmla="*/ 1488558 h 2573079"/>
              <a:gd name="connsiteX96" fmla="*/ 5545572 w 8087861"/>
              <a:gd name="connsiteY96" fmla="*/ 1499191 h 2573079"/>
              <a:gd name="connsiteX97" fmla="*/ 5705060 w 8087861"/>
              <a:gd name="connsiteY97" fmla="*/ 1509824 h 2573079"/>
              <a:gd name="connsiteX98" fmla="*/ 5832651 w 8087861"/>
              <a:gd name="connsiteY98" fmla="*/ 1509824 h 2573079"/>
              <a:gd name="connsiteX99" fmla="*/ 5970874 w 8087861"/>
              <a:gd name="connsiteY99" fmla="*/ 1509824 h 2573079"/>
              <a:gd name="connsiteX100" fmla="*/ 6109098 w 8087861"/>
              <a:gd name="connsiteY100" fmla="*/ 1531089 h 2573079"/>
              <a:gd name="connsiteX101" fmla="*/ 6226056 w 8087861"/>
              <a:gd name="connsiteY101" fmla="*/ 1541721 h 2573079"/>
              <a:gd name="connsiteX102" fmla="*/ 6332381 w 8087861"/>
              <a:gd name="connsiteY102" fmla="*/ 1562986 h 2573079"/>
              <a:gd name="connsiteX103" fmla="*/ 6428074 w 8087861"/>
              <a:gd name="connsiteY103" fmla="*/ 1584252 h 2573079"/>
              <a:gd name="connsiteX104" fmla="*/ 6502502 w 8087861"/>
              <a:gd name="connsiteY104" fmla="*/ 1637414 h 2573079"/>
              <a:gd name="connsiteX105" fmla="*/ 6502502 w 8087861"/>
              <a:gd name="connsiteY105" fmla="*/ 1754372 h 2573079"/>
              <a:gd name="connsiteX106" fmla="*/ 6566205 w 8087861"/>
              <a:gd name="connsiteY106" fmla="*/ 1911272 h 2573079"/>
              <a:gd name="connsiteX107" fmla="*/ 6725786 w 8087861"/>
              <a:gd name="connsiteY107" fmla="*/ 2009554 h 2573079"/>
              <a:gd name="connsiteX108" fmla="*/ 6857659 w 8087861"/>
              <a:gd name="connsiteY108" fmla="*/ 2073202 h 2573079"/>
              <a:gd name="connsiteX109" fmla="*/ 7129823 w 8087861"/>
              <a:gd name="connsiteY109" fmla="*/ 2083982 h 2573079"/>
              <a:gd name="connsiteX110" fmla="*/ 7324970 w 8087861"/>
              <a:gd name="connsiteY110" fmla="*/ 2100909 h 2573079"/>
              <a:gd name="connsiteX111" fmla="*/ 7533860 w 8087861"/>
              <a:gd name="connsiteY111" fmla="*/ 2094559 h 2573079"/>
              <a:gd name="connsiteX112" fmla="*/ 7775820 w 8087861"/>
              <a:gd name="connsiteY112" fmla="*/ 2005590 h 2573079"/>
              <a:gd name="connsiteX113" fmla="*/ 7923075 w 8087861"/>
              <a:gd name="connsiteY113" fmla="*/ 1934977 h 2573079"/>
              <a:gd name="connsiteX114" fmla="*/ 8055415 w 8087861"/>
              <a:gd name="connsiteY114" fmla="*/ 1823812 h 2573079"/>
              <a:gd name="connsiteX115" fmla="*/ 8087861 w 8087861"/>
              <a:gd name="connsiteY115" fmla="*/ 1599831 h 2573079"/>
              <a:gd name="connsiteX116" fmla="*/ 8077229 w 8087861"/>
              <a:gd name="connsiteY116" fmla="*/ 1467958 h 2573079"/>
              <a:gd name="connsiteX117" fmla="*/ 8035363 w 8087861"/>
              <a:gd name="connsiteY117" fmla="*/ 1335125 h 2573079"/>
              <a:gd name="connsiteX118" fmla="*/ 8016165 w 8087861"/>
              <a:gd name="connsiteY118" fmla="*/ 1128971 h 2573079"/>
              <a:gd name="connsiteX119" fmla="*/ 8017937 w 8087861"/>
              <a:gd name="connsiteY119" fmla="*/ 1007583 h 2573079"/>
              <a:gd name="connsiteX120" fmla="*/ 7997927 w 8087861"/>
              <a:gd name="connsiteY120" fmla="*/ 955085 h 2573079"/>
              <a:gd name="connsiteX121" fmla="*/ 7981905 w 8087861"/>
              <a:gd name="connsiteY121" fmla="*/ 884792 h 2573079"/>
              <a:gd name="connsiteX122" fmla="*/ 7911759 w 8087861"/>
              <a:gd name="connsiteY122" fmla="*/ 725746 h 2573079"/>
              <a:gd name="connsiteX123" fmla="*/ 7900831 w 8087861"/>
              <a:gd name="connsiteY123" fmla="*/ 626731 h 2573079"/>
              <a:gd name="connsiteX124" fmla="*/ 7805286 w 8087861"/>
              <a:gd name="connsiteY124" fmla="*/ 469753 h 2573079"/>
              <a:gd name="connsiteX125" fmla="*/ 7682273 w 8087861"/>
              <a:gd name="connsiteY125" fmla="*/ 310412 h 2573079"/>
              <a:gd name="connsiteX126" fmla="*/ 7555126 w 8087861"/>
              <a:gd name="connsiteY126" fmla="*/ 191386 h 2573079"/>
              <a:gd name="connsiteX127" fmla="*/ 7555126 w 8087861"/>
              <a:gd name="connsiteY127" fmla="*/ 191386 h 2573079"/>
              <a:gd name="connsiteX128" fmla="*/ 7406270 w 8087861"/>
              <a:gd name="connsiteY128" fmla="*/ 116958 h 2573079"/>
              <a:gd name="connsiteX129" fmla="*/ 7353107 w 8087861"/>
              <a:gd name="connsiteY129" fmla="*/ 116958 h 2573079"/>
              <a:gd name="connsiteX0" fmla="*/ 7172354 w 8087861"/>
              <a:gd name="connsiteY0" fmla="*/ 0 h 2573079"/>
              <a:gd name="connsiteX1" fmla="*/ 7321209 w 8087861"/>
              <a:gd name="connsiteY1" fmla="*/ 148856 h 2573079"/>
              <a:gd name="connsiteX2" fmla="*/ 7381684 w 8087861"/>
              <a:gd name="connsiteY2" fmla="*/ 336255 h 2573079"/>
              <a:gd name="connsiteX3" fmla="*/ 7475160 w 8087861"/>
              <a:gd name="connsiteY3" fmla="*/ 517673 h 2573079"/>
              <a:gd name="connsiteX4" fmla="*/ 7475160 w 8087861"/>
              <a:gd name="connsiteY4" fmla="*/ 645264 h 2573079"/>
              <a:gd name="connsiteX5" fmla="*/ 7373265 w 8087861"/>
              <a:gd name="connsiteY5" fmla="*/ 794120 h 2573079"/>
              <a:gd name="connsiteX6" fmla="*/ 7419399 w 8087861"/>
              <a:gd name="connsiteY6" fmla="*/ 978104 h 2573079"/>
              <a:gd name="connsiteX7" fmla="*/ 7353107 w 8087861"/>
              <a:gd name="connsiteY7" fmla="*/ 1095154 h 2573079"/>
              <a:gd name="connsiteX8" fmla="*/ 7363740 w 8087861"/>
              <a:gd name="connsiteY8" fmla="*/ 1190847 h 2573079"/>
              <a:gd name="connsiteX9" fmla="*/ 7451680 w 8087861"/>
              <a:gd name="connsiteY9" fmla="*/ 1371600 h 2573079"/>
              <a:gd name="connsiteX10" fmla="*/ 7432630 w 8087861"/>
              <a:gd name="connsiteY10" fmla="*/ 1579821 h 2573079"/>
              <a:gd name="connsiteX11" fmla="*/ 7278679 w 8087861"/>
              <a:gd name="connsiteY11" fmla="*/ 1679502 h 2573079"/>
              <a:gd name="connsiteX12" fmla="*/ 7013973 w 8087861"/>
              <a:gd name="connsiteY12" fmla="*/ 1654249 h 2573079"/>
              <a:gd name="connsiteX13" fmla="*/ 6789581 w 8087861"/>
              <a:gd name="connsiteY13" fmla="*/ 1562986 h 2573079"/>
              <a:gd name="connsiteX14" fmla="*/ 6459972 w 8087861"/>
              <a:gd name="connsiteY14" fmla="*/ 1446028 h 2573079"/>
              <a:gd name="connsiteX15" fmla="*/ 6130363 w 8087861"/>
              <a:gd name="connsiteY15" fmla="*/ 1371600 h 2573079"/>
              <a:gd name="connsiteX16" fmla="*/ 5960242 w 8087861"/>
              <a:gd name="connsiteY16" fmla="*/ 1339703 h 2573079"/>
              <a:gd name="connsiteX17" fmla="*/ 5566837 w 8087861"/>
              <a:gd name="connsiteY17" fmla="*/ 1371600 h 2573079"/>
              <a:gd name="connsiteX18" fmla="*/ 5417981 w 8087861"/>
              <a:gd name="connsiteY18" fmla="*/ 1371600 h 2573079"/>
              <a:gd name="connsiteX19" fmla="*/ 5322288 w 8087861"/>
              <a:gd name="connsiteY19" fmla="*/ 1339703 h 2573079"/>
              <a:gd name="connsiteX20" fmla="*/ 5290391 w 8087861"/>
              <a:gd name="connsiteY20" fmla="*/ 1297172 h 2573079"/>
              <a:gd name="connsiteX21" fmla="*/ 5279758 w 8087861"/>
              <a:gd name="connsiteY21" fmla="*/ 1105786 h 2573079"/>
              <a:gd name="connsiteX22" fmla="*/ 5141535 w 8087861"/>
              <a:gd name="connsiteY22" fmla="*/ 1084521 h 2573079"/>
              <a:gd name="connsiteX23" fmla="*/ 4971414 w 8087861"/>
              <a:gd name="connsiteY23" fmla="*/ 1041991 h 2573079"/>
              <a:gd name="connsiteX24" fmla="*/ 4854456 w 8087861"/>
              <a:gd name="connsiteY24" fmla="*/ 1010093 h 2573079"/>
              <a:gd name="connsiteX25" fmla="*/ 4705600 w 8087861"/>
              <a:gd name="connsiteY25" fmla="*/ 967563 h 2573079"/>
              <a:gd name="connsiteX26" fmla="*/ 4694967 w 8087861"/>
              <a:gd name="connsiteY26" fmla="*/ 925033 h 2573079"/>
              <a:gd name="connsiteX27" fmla="*/ 4652437 w 8087861"/>
              <a:gd name="connsiteY27" fmla="*/ 839972 h 2573079"/>
              <a:gd name="connsiteX28" fmla="*/ 4439786 w 8087861"/>
              <a:gd name="connsiteY28" fmla="*/ 786810 h 2573079"/>
              <a:gd name="connsiteX29" fmla="*/ 4301563 w 8087861"/>
              <a:gd name="connsiteY29" fmla="*/ 744279 h 2573079"/>
              <a:gd name="connsiteX30" fmla="*/ 4205870 w 8087861"/>
              <a:gd name="connsiteY30" fmla="*/ 754912 h 2573079"/>
              <a:gd name="connsiteX31" fmla="*/ 4120809 w 8087861"/>
              <a:gd name="connsiteY31" fmla="*/ 808075 h 2573079"/>
              <a:gd name="connsiteX32" fmla="*/ 4088912 w 8087861"/>
              <a:gd name="connsiteY32" fmla="*/ 861238 h 2573079"/>
              <a:gd name="connsiteX33" fmla="*/ 3982586 w 8087861"/>
              <a:gd name="connsiteY33" fmla="*/ 882503 h 2573079"/>
              <a:gd name="connsiteX34" fmla="*/ 3684874 w 8087861"/>
              <a:gd name="connsiteY34" fmla="*/ 861238 h 2573079"/>
              <a:gd name="connsiteX35" fmla="*/ 3493488 w 8087861"/>
              <a:gd name="connsiteY35" fmla="*/ 935665 h 2573079"/>
              <a:gd name="connsiteX36" fmla="*/ 3312735 w 8087861"/>
              <a:gd name="connsiteY36" fmla="*/ 1063256 h 2573079"/>
              <a:gd name="connsiteX37" fmla="*/ 3227674 w 8087861"/>
              <a:gd name="connsiteY37" fmla="*/ 1137684 h 2573079"/>
              <a:gd name="connsiteX38" fmla="*/ 3419060 w 8087861"/>
              <a:gd name="connsiteY38" fmla="*/ 1286540 h 2573079"/>
              <a:gd name="connsiteX39" fmla="*/ 3525386 w 8087861"/>
              <a:gd name="connsiteY39" fmla="*/ 1360968 h 2573079"/>
              <a:gd name="connsiteX40" fmla="*/ 3525386 w 8087861"/>
              <a:gd name="connsiteY40" fmla="*/ 1360968 h 2573079"/>
              <a:gd name="connsiteX41" fmla="*/ 3231957 w 8087861"/>
              <a:gd name="connsiteY41" fmla="*/ 1369681 h 2573079"/>
              <a:gd name="connsiteX42" fmla="*/ 3031858 w 8087861"/>
              <a:gd name="connsiteY42" fmla="*/ 1312531 h 2573079"/>
              <a:gd name="connsiteX43" fmla="*/ 2821570 w 8087861"/>
              <a:gd name="connsiteY43" fmla="*/ 1248588 h 2573079"/>
              <a:gd name="connsiteX44" fmla="*/ 2674929 w 8087861"/>
              <a:gd name="connsiteY44" fmla="*/ 1282405 h 2573079"/>
              <a:gd name="connsiteX45" fmla="*/ 2564469 w 8087861"/>
              <a:gd name="connsiteY45" fmla="*/ 1337635 h 2573079"/>
              <a:gd name="connsiteX46" fmla="*/ 2419600 w 8087861"/>
              <a:gd name="connsiteY46" fmla="*/ 1477926 h 2573079"/>
              <a:gd name="connsiteX47" fmla="*/ 2217581 w 8087861"/>
              <a:gd name="connsiteY47" fmla="*/ 1573619 h 2573079"/>
              <a:gd name="connsiteX48" fmla="*/ 1909237 w 8087861"/>
              <a:gd name="connsiteY48" fmla="*/ 1658679 h 2573079"/>
              <a:gd name="connsiteX49" fmla="*/ 1622158 w 8087861"/>
              <a:gd name="connsiteY49" fmla="*/ 1679945 h 2573079"/>
              <a:gd name="connsiteX50" fmla="*/ 1441405 w 8087861"/>
              <a:gd name="connsiteY50" fmla="*/ 1743740 h 2573079"/>
              <a:gd name="connsiteX51" fmla="*/ 1218121 w 8087861"/>
              <a:gd name="connsiteY51" fmla="*/ 1754372 h 2573079"/>
              <a:gd name="connsiteX52" fmla="*/ 1133060 w 8087861"/>
              <a:gd name="connsiteY52" fmla="*/ 1786270 h 2573079"/>
              <a:gd name="connsiteX53" fmla="*/ 37907 w 8087861"/>
              <a:gd name="connsiteY53" fmla="*/ 1275908 h 2573079"/>
              <a:gd name="connsiteX54" fmla="*/ 484474 w 8087861"/>
              <a:gd name="connsiteY54" fmla="*/ 2573079 h 2573079"/>
              <a:gd name="connsiteX55" fmla="*/ 1590260 w 8087861"/>
              <a:gd name="connsiteY55" fmla="*/ 2286000 h 2573079"/>
              <a:gd name="connsiteX56" fmla="*/ 2111256 w 8087861"/>
              <a:gd name="connsiteY56" fmla="*/ 2307265 h 2573079"/>
              <a:gd name="connsiteX57" fmla="*/ 2260112 w 8087861"/>
              <a:gd name="connsiteY57" fmla="*/ 2137145 h 2573079"/>
              <a:gd name="connsiteX58" fmla="*/ 2472763 w 8087861"/>
              <a:gd name="connsiteY58" fmla="*/ 1850065 h 2573079"/>
              <a:gd name="connsiteX59" fmla="*/ 2494028 w 8087861"/>
              <a:gd name="connsiteY59" fmla="*/ 1807535 h 2573079"/>
              <a:gd name="connsiteX60" fmla="*/ 2600354 w 8087861"/>
              <a:gd name="connsiteY60" fmla="*/ 1733107 h 2573079"/>
              <a:gd name="connsiteX61" fmla="*/ 2685414 w 8087861"/>
              <a:gd name="connsiteY61" fmla="*/ 1690577 h 2573079"/>
              <a:gd name="connsiteX62" fmla="*/ 2632251 w 8087861"/>
              <a:gd name="connsiteY62" fmla="*/ 1584252 h 2573079"/>
              <a:gd name="connsiteX63" fmla="*/ 2693831 w 8087861"/>
              <a:gd name="connsiteY63" fmla="*/ 1543493 h 2573079"/>
              <a:gd name="connsiteX64" fmla="*/ 2759841 w 8087861"/>
              <a:gd name="connsiteY64" fmla="*/ 1467293 h 2573079"/>
              <a:gd name="connsiteX65" fmla="*/ 2770474 w 8087861"/>
              <a:gd name="connsiteY65" fmla="*/ 1460353 h 2573079"/>
              <a:gd name="connsiteX66" fmla="*/ 2936460 w 8087861"/>
              <a:gd name="connsiteY66" fmla="*/ 1390503 h 2573079"/>
              <a:gd name="connsiteX67" fmla="*/ 3131981 w 8087861"/>
              <a:gd name="connsiteY67" fmla="*/ 1435396 h 2573079"/>
              <a:gd name="connsiteX68" fmla="*/ 3280837 w 8087861"/>
              <a:gd name="connsiteY68" fmla="*/ 1467293 h 2573079"/>
              <a:gd name="connsiteX69" fmla="*/ 3419060 w 8087861"/>
              <a:gd name="connsiteY69" fmla="*/ 1499191 h 2573079"/>
              <a:gd name="connsiteX70" fmla="*/ 3567916 w 8087861"/>
              <a:gd name="connsiteY70" fmla="*/ 1499191 h 2573079"/>
              <a:gd name="connsiteX71" fmla="*/ 3663609 w 8087861"/>
              <a:gd name="connsiteY71" fmla="*/ 1477926 h 2573079"/>
              <a:gd name="connsiteX72" fmla="*/ 3684874 w 8087861"/>
              <a:gd name="connsiteY72" fmla="*/ 1403498 h 2573079"/>
              <a:gd name="connsiteX73" fmla="*/ 3674242 w 8087861"/>
              <a:gd name="connsiteY73" fmla="*/ 1329070 h 2573079"/>
              <a:gd name="connsiteX74" fmla="*/ 3599814 w 8087861"/>
              <a:gd name="connsiteY74" fmla="*/ 1275907 h 2573079"/>
              <a:gd name="connsiteX75" fmla="*/ 3429693 w 8087861"/>
              <a:gd name="connsiteY75" fmla="*/ 1222745 h 2573079"/>
              <a:gd name="connsiteX76" fmla="*/ 3334000 w 8087861"/>
              <a:gd name="connsiteY76" fmla="*/ 1158949 h 2573079"/>
              <a:gd name="connsiteX77" fmla="*/ 3450958 w 8087861"/>
              <a:gd name="connsiteY77" fmla="*/ 1105786 h 2573079"/>
              <a:gd name="connsiteX78" fmla="*/ 3578549 w 8087861"/>
              <a:gd name="connsiteY78" fmla="*/ 1063256 h 2573079"/>
              <a:gd name="connsiteX79" fmla="*/ 3674242 w 8087861"/>
              <a:gd name="connsiteY79" fmla="*/ 978196 h 2573079"/>
              <a:gd name="connsiteX80" fmla="*/ 3854995 w 8087861"/>
              <a:gd name="connsiteY80" fmla="*/ 935665 h 2573079"/>
              <a:gd name="connsiteX81" fmla="*/ 3971954 w 8087861"/>
              <a:gd name="connsiteY81" fmla="*/ 946298 h 2573079"/>
              <a:gd name="connsiteX82" fmla="*/ 4099544 w 8087861"/>
              <a:gd name="connsiteY82" fmla="*/ 946298 h 2573079"/>
              <a:gd name="connsiteX83" fmla="*/ 4205870 w 8087861"/>
              <a:gd name="connsiteY83" fmla="*/ 850605 h 2573079"/>
              <a:gd name="connsiteX84" fmla="*/ 4375991 w 8087861"/>
              <a:gd name="connsiteY84" fmla="*/ 818707 h 2573079"/>
              <a:gd name="connsiteX85" fmla="*/ 4514214 w 8087861"/>
              <a:gd name="connsiteY85" fmla="*/ 829340 h 2573079"/>
              <a:gd name="connsiteX86" fmla="*/ 4567377 w 8087861"/>
              <a:gd name="connsiteY86" fmla="*/ 871870 h 2573079"/>
              <a:gd name="connsiteX87" fmla="*/ 4546112 w 8087861"/>
              <a:gd name="connsiteY87" fmla="*/ 956931 h 2573079"/>
              <a:gd name="connsiteX88" fmla="*/ 4641805 w 8087861"/>
              <a:gd name="connsiteY88" fmla="*/ 1020726 h 2573079"/>
              <a:gd name="connsiteX89" fmla="*/ 4875721 w 8087861"/>
              <a:gd name="connsiteY89" fmla="*/ 1084521 h 2573079"/>
              <a:gd name="connsiteX90" fmla="*/ 5024577 w 8087861"/>
              <a:gd name="connsiteY90" fmla="*/ 1137684 h 2573079"/>
              <a:gd name="connsiteX91" fmla="*/ 5130902 w 8087861"/>
              <a:gd name="connsiteY91" fmla="*/ 1190847 h 2573079"/>
              <a:gd name="connsiteX92" fmla="*/ 5120270 w 8087861"/>
              <a:gd name="connsiteY92" fmla="*/ 1297172 h 2573079"/>
              <a:gd name="connsiteX93" fmla="*/ 5120270 w 8087861"/>
              <a:gd name="connsiteY93" fmla="*/ 1360968 h 2573079"/>
              <a:gd name="connsiteX94" fmla="*/ 5205330 w 8087861"/>
              <a:gd name="connsiteY94" fmla="*/ 1414131 h 2573079"/>
              <a:gd name="connsiteX95" fmla="*/ 5375451 w 8087861"/>
              <a:gd name="connsiteY95" fmla="*/ 1488558 h 2573079"/>
              <a:gd name="connsiteX96" fmla="*/ 5545572 w 8087861"/>
              <a:gd name="connsiteY96" fmla="*/ 1499191 h 2573079"/>
              <a:gd name="connsiteX97" fmla="*/ 5705060 w 8087861"/>
              <a:gd name="connsiteY97" fmla="*/ 1509824 h 2573079"/>
              <a:gd name="connsiteX98" fmla="*/ 5832651 w 8087861"/>
              <a:gd name="connsiteY98" fmla="*/ 1509824 h 2573079"/>
              <a:gd name="connsiteX99" fmla="*/ 5970874 w 8087861"/>
              <a:gd name="connsiteY99" fmla="*/ 1509824 h 2573079"/>
              <a:gd name="connsiteX100" fmla="*/ 6109098 w 8087861"/>
              <a:gd name="connsiteY100" fmla="*/ 1531089 h 2573079"/>
              <a:gd name="connsiteX101" fmla="*/ 6226056 w 8087861"/>
              <a:gd name="connsiteY101" fmla="*/ 1541721 h 2573079"/>
              <a:gd name="connsiteX102" fmla="*/ 6332381 w 8087861"/>
              <a:gd name="connsiteY102" fmla="*/ 1562986 h 2573079"/>
              <a:gd name="connsiteX103" fmla="*/ 6428074 w 8087861"/>
              <a:gd name="connsiteY103" fmla="*/ 1584252 h 2573079"/>
              <a:gd name="connsiteX104" fmla="*/ 6502502 w 8087861"/>
              <a:gd name="connsiteY104" fmla="*/ 1637414 h 2573079"/>
              <a:gd name="connsiteX105" fmla="*/ 6502502 w 8087861"/>
              <a:gd name="connsiteY105" fmla="*/ 1754372 h 2573079"/>
              <a:gd name="connsiteX106" fmla="*/ 6566205 w 8087861"/>
              <a:gd name="connsiteY106" fmla="*/ 1911272 h 2573079"/>
              <a:gd name="connsiteX107" fmla="*/ 6713086 w 8087861"/>
              <a:gd name="connsiteY107" fmla="*/ 2054004 h 2573079"/>
              <a:gd name="connsiteX108" fmla="*/ 6857659 w 8087861"/>
              <a:gd name="connsiteY108" fmla="*/ 2073202 h 2573079"/>
              <a:gd name="connsiteX109" fmla="*/ 7129823 w 8087861"/>
              <a:gd name="connsiteY109" fmla="*/ 2083982 h 2573079"/>
              <a:gd name="connsiteX110" fmla="*/ 7324970 w 8087861"/>
              <a:gd name="connsiteY110" fmla="*/ 2100909 h 2573079"/>
              <a:gd name="connsiteX111" fmla="*/ 7533860 w 8087861"/>
              <a:gd name="connsiteY111" fmla="*/ 2094559 h 2573079"/>
              <a:gd name="connsiteX112" fmla="*/ 7775820 w 8087861"/>
              <a:gd name="connsiteY112" fmla="*/ 2005590 h 2573079"/>
              <a:gd name="connsiteX113" fmla="*/ 7923075 w 8087861"/>
              <a:gd name="connsiteY113" fmla="*/ 1934977 h 2573079"/>
              <a:gd name="connsiteX114" fmla="*/ 8055415 w 8087861"/>
              <a:gd name="connsiteY114" fmla="*/ 1823812 h 2573079"/>
              <a:gd name="connsiteX115" fmla="*/ 8087861 w 8087861"/>
              <a:gd name="connsiteY115" fmla="*/ 1599831 h 2573079"/>
              <a:gd name="connsiteX116" fmla="*/ 8077229 w 8087861"/>
              <a:gd name="connsiteY116" fmla="*/ 1467958 h 2573079"/>
              <a:gd name="connsiteX117" fmla="*/ 8035363 w 8087861"/>
              <a:gd name="connsiteY117" fmla="*/ 1335125 h 2573079"/>
              <a:gd name="connsiteX118" fmla="*/ 8016165 w 8087861"/>
              <a:gd name="connsiteY118" fmla="*/ 1128971 h 2573079"/>
              <a:gd name="connsiteX119" fmla="*/ 8017937 w 8087861"/>
              <a:gd name="connsiteY119" fmla="*/ 1007583 h 2573079"/>
              <a:gd name="connsiteX120" fmla="*/ 7997927 w 8087861"/>
              <a:gd name="connsiteY120" fmla="*/ 955085 h 2573079"/>
              <a:gd name="connsiteX121" fmla="*/ 7981905 w 8087861"/>
              <a:gd name="connsiteY121" fmla="*/ 884792 h 2573079"/>
              <a:gd name="connsiteX122" fmla="*/ 7911759 w 8087861"/>
              <a:gd name="connsiteY122" fmla="*/ 725746 h 2573079"/>
              <a:gd name="connsiteX123" fmla="*/ 7900831 w 8087861"/>
              <a:gd name="connsiteY123" fmla="*/ 626731 h 2573079"/>
              <a:gd name="connsiteX124" fmla="*/ 7805286 w 8087861"/>
              <a:gd name="connsiteY124" fmla="*/ 469753 h 2573079"/>
              <a:gd name="connsiteX125" fmla="*/ 7682273 w 8087861"/>
              <a:gd name="connsiteY125" fmla="*/ 310412 h 2573079"/>
              <a:gd name="connsiteX126" fmla="*/ 7555126 w 8087861"/>
              <a:gd name="connsiteY126" fmla="*/ 191386 h 2573079"/>
              <a:gd name="connsiteX127" fmla="*/ 7555126 w 8087861"/>
              <a:gd name="connsiteY127" fmla="*/ 191386 h 2573079"/>
              <a:gd name="connsiteX128" fmla="*/ 7406270 w 8087861"/>
              <a:gd name="connsiteY128" fmla="*/ 116958 h 2573079"/>
              <a:gd name="connsiteX129" fmla="*/ 7353107 w 8087861"/>
              <a:gd name="connsiteY129" fmla="*/ 116958 h 2573079"/>
              <a:gd name="connsiteX0" fmla="*/ 7172354 w 8087861"/>
              <a:gd name="connsiteY0" fmla="*/ 0 h 2573079"/>
              <a:gd name="connsiteX1" fmla="*/ 7321209 w 8087861"/>
              <a:gd name="connsiteY1" fmla="*/ 148856 h 2573079"/>
              <a:gd name="connsiteX2" fmla="*/ 7381684 w 8087861"/>
              <a:gd name="connsiteY2" fmla="*/ 336255 h 2573079"/>
              <a:gd name="connsiteX3" fmla="*/ 7475160 w 8087861"/>
              <a:gd name="connsiteY3" fmla="*/ 517673 h 2573079"/>
              <a:gd name="connsiteX4" fmla="*/ 7475160 w 8087861"/>
              <a:gd name="connsiteY4" fmla="*/ 645264 h 2573079"/>
              <a:gd name="connsiteX5" fmla="*/ 7373265 w 8087861"/>
              <a:gd name="connsiteY5" fmla="*/ 794120 h 2573079"/>
              <a:gd name="connsiteX6" fmla="*/ 7419399 w 8087861"/>
              <a:gd name="connsiteY6" fmla="*/ 978104 h 2573079"/>
              <a:gd name="connsiteX7" fmla="*/ 7353107 w 8087861"/>
              <a:gd name="connsiteY7" fmla="*/ 1095154 h 2573079"/>
              <a:gd name="connsiteX8" fmla="*/ 7363740 w 8087861"/>
              <a:gd name="connsiteY8" fmla="*/ 1190847 h 2573079"/>
              <a:gd name="connsiteX9" fmla="*/ 7451680 w 8087861"/>
              <a:gd name="connsiteY9" fmla="*/ 1371600 h 2573079"/>
              <a:gd name="connsiteX10" fmla="*/ 7432630 w 8087861"/>
              <a:gd name="connsiteY10" fmla="*/ 1579821 h 2573079"/>
              <a:gd name="connsiteX11" fmla="*/ 7278679 w 8087861"/>
              <a:gd name="connsiteY11" fmla="*/ 1679502 h 2573079"/>
              <a:gd name="connsiteX12" fmla="*/ 7013973 w 8087861"/>
              <a:gd name="connsiteY12" fmla="*/ 1654249 h 2573079"/>
              <a:gd name="connsiteX13" fmla="*/ 6789581 w 8087861"/>
              <a:gd name="connsiteY13" fmla="*/ 1562986 h 2573079"/>
              <a:gd name="connsiteX14" fmla="*/ 6459972 w 8087861"/>
              <a:gd name="connsiteY14" fmla="*/ 1446028 h 2573079"/>
              <a:gd name="connsiteX15" fmla="*/ 6130363 w 8087861"/>
              <a:gd name="connsiteY15" fmla="*/ 1371600 h 2573079"/>
              <a:gd name="connsiteX16" fmla="*/ 5960242 w 8087861"/>
              <a:gd name="connsiteY16" fmla="*/ 1339703 h 2573079"/>
              <a:gd name="connsiteX17" fmla="*/ 5566837 w 8087861"/>
              <a:gd name="connsiteY17" fmla="*/ 1371600 h 2573079"/>
              <a:gd name="connsiteX18" fmla="*/ 5417981 w 8087861"/>
              <a:gd name="connsiteY18" fmla="*/ 1371600 h 2573079"/>
              <a:gd name="connsiteX19" fmla="*/ 5322288 w 8087861"/>
              <a:gd name="connsiteY19" fmla="*/ 1339703 h 2573079"/>
              <a:gd name="connsiteX20" fmla="*/ 5290391 w 8087861"/>
              <a:gd name="connsiteY20" fmla="*/ 1297172 h 2573079"/>
              <a:gd name="connsiteX21" fmla="*/ 5279758 w 8087861"/>
              <a:gd name="connsiteY21" fmla="*/ 1105786 h 2573079"/>
              <a:gd name="connsiteX22" fmla="*/ 5141535 w 8087861"/>
              <a:gd name="connsiteY22" fmla="*/ 1084521 h 2573079"/>
              <a:gd name="connsiteX23" fmla="*/ 4971414 w 8087861"/>
              <a:gd name="connsiteY23" fmla="*/ 1041991 h 2573079"/>
              <a:gd name="connsiteX24" fmla="*/ 4854456 w 8087861"/>
              <a:gd name="connsiteY24" fmla="*/ 1010093 h 2573079"/>
              <a:gd name="connsiteX25" fmla="*/ 4705600 w 8087861"/>
              <a:gd name="connsiteY25" fmla="*/ 967563 h 2573079"/>
              <a:gd name="connsiteX26" fmla="*/ 4694967 w 8087861"/>
              <a:gd name="connsiteY26" fmla="*/ 925033 h 2573079"/>
              <a:gd name="connsiteX27" fmla="*/ 4652437 w 8087861"/>
              <a:gd name="connsiteY27" fmla="*/ 839972 h 2573079"/>
              <a:gd name="connsiteX28" fmla="*/ 4439786 w 8087861"/>
              <a:gd name="connsiteY28" fmla="*/ 786810 h 2573079"/>
              <a:gd name="connsiteX29" fmla="*/ 4301563 w 8087861"/>
              <a:gd name="connsiteY29" fmla="*/ 744279 h 2573079"/>
              <a:gd name="connsiteX30" fmla="*/ 4205870 w 8087861"/>
              <a:gd name="connsiteY30" fmla="*/ 754912 h 2573079"/>
              <a:gd name="connsiteX31" fmla="*/ 4120809 w 8087861"/>
              <a:gd name="connsiteY31" fmla="*/ 808075 h 2573079"/>
              <a:gd name="connsiteX32" fmla="*/ 4088912 w 8087861"/>
              <a:gd name="connsiteY32" fmla="*/ 861238 h 2573079"/>
              <a:gd name="connsiteX33" fmla="*/ 3982586 w 8087861"/>
              <a:gd name="connsiteY33" fmla="*/ 882503 h 2573079"/>
              <a:gd name="connsiteX34" fmla="*/ 3684874 w 8087861"/>
              <a:gd name="connsiteY34" fmla="*/ 861238 h 2573079"/>
              <a:gd name="connsiteX35" fmla="*/ 3493488 w 8087861"/>
              <a:gd name="connsiteY35" fmla="*/ 935665 h 2573079"/>
              <a:gd name="connsiteX36" fmla="*/ 3312735 w 8087861"/>
              <a:gd name="connsiteY36" fmla="*/ 1063256 h 2573079"/>
              <a:gd name="connsiteX37" fmla="*/ 3227674 w 8087861"/>
              <a:gd name="connsiteY37" fmla="*/ 1137684 h 2573079"/>
              <a:gd name="connsiteX38" fmla="*/ 3419060 w 8087861"/>
              <a:gd name="connsiteY38" fmla="*/ 1286540 h 2573079"/>
              <a:gd name="connsiteX39" fmla="*/ 3525386 w 8087861"/>
              <a:gd name="connsiteY39" fmla="*/ 1360968 h 2573079"/>
              <a:gd name="connsiteX40" fmla="*/ 3525386 w 8087861"/>
              <a:gd name="connsiteY40" fmla="*/ 1360968 h 2573079"/>
              <a:gd name="connsiteX41" fmla="*/ 3231957 w 8087861"/>
              <a:gd name="connsiteY41" fmla="*/ 1369681 h 2573079"/>
              <a:gd name="connsiteX42" fmla="*/ 3031858 w 8087861"/>
              <a:gd name="connsiteY42" fmla="*/ 1312531 h 2573079"/>
              <a:gd name="connsiteX43" fmla="*/ 2821570 w 8087861"/>
              <a:gd name="connsiteY43" fmla="*/ 1248588 h 2573079"/>
              <a:gd name="connsiteX44" fmla="*/ 2674929 w 8087861"/>
              <a:gd name="connsiteY44" fmla="*/ 1282405 h 2573079"/>
              <a:gd name="connsiteX45" fmla="*/ 2564469 w 8087861"/>
              <a:gd name="connsiteY45" fmla="*/ 1337635 h 2573079"/>
              <a:gd name="connsiteX46" fmla="*/ 2419600 w 8087861"/>
              <a:gd name="connsiteY46" fmla="*/ 1477926 h 2573079"/>
              <a:gd name="connsiteX47" fmla="*/ 2217581 w 8087861"/>
              <a:gd name="connsiteY47" fmla="*/ 1573619 h 2573079"/>
              <a:gd name="connsiteX48" fmla="*/ 1909237 w 8087861"/>
              <a:gd name="connsiteY48" fmla="*/ 1658679 h 2573079"/>
              <a:gd name="connsiteX49" fmla="*/ 1622158 w 8087861"/>
              <a:gd name="connsiteY49" fmla="*/ 1679945 h 2573079"/>
              <a:gd name="connsiteX50" fmla="*/ 1441405 w 8087861"/>
              <a:gd name="connsiteY50" fmla="*/ 1743740 h 2573079"/>
              <a:gd name="connsiteX51" fmla="*/ 1218121 w 8087861"/>
              <a:gd name="connsiteY51" fmla="*/ 1754372 h 2573079"/>
              <a:gd name="connsiteX52" fmla="*/ 1133060 w 8087861"/>
              <a:gd name="connsiteY52" fmla="*/ 1786270 h 2573079"/>
              <a:gd name="connsiteX53" fmla="*/ 37907 w 8087861"/>
              <a:gd name="connsiteY53" fmla="*/ 1275908 h 2573079"/>
              <a:gd name="connsiteX54" fmla="*/ 484474 w 8087861"/>
              <a:gd name="connsiteY54" fmla="*/ 2573079 h 2573079"/>
              <a:gd name="connsiteX55" fmla="*/ 1590260 w 8087861"/>
              <a:gd name="connsiteY55" fmla="*/ 2286000 h 2573079"/>
              <a:gd name="connsiteX56" fmla="*/ 2111256 w 8087861"/>
              <a:gd name="connsiteY56" fmla="*/ 2307265 h 2573079"/>
              <a:gd name="connsiteX57" fmla="*/ 2260112 w 8087861"/>
              <a:gd name="connsiteY57" fmla="*/ 2137145 h 2573079"/>
              <a:gd name="connsiteX58" fmla="*/ 2472763 w 8087861"/>
              <a:gd name="connsiteY58" fmla="*/ 1850065 h 2573079"/>
              <a:gd name="connsiteX59" fmla="*/ 2494028 w 8087861"/>
              <a:gd name="connsiteY59" fmla="*/ 1807535 h 2573079"/>
              <a:gd name="connsiteX60" fmla="*/ 2600354 w 8087861"/>
              <a:gd name="connsiteY60" fmla="*/ 1733107 h 2573079"/>
              <a:gd name="connsiteX61" fmla="*/ 2685414 w 8087861"/>
              <a:gd name="connsiteY61" fmla="*/ 1690577 h 2573079"/>
              <a:gd name="connsiteX62" fmla="*/ 2632251 w 8087861"/>
              <a:gd name="connsiteY62" fmla="*/ 1584252 h 2573079"/>
              <a:gd name="connsiteX63" fmla="*/ 2693831 w 8087861"/>
              <a:gd name="connsiteY63" fmla="*/ 1543493 h 2573079"/>
              <a:gd name="connsiteX64" fmla="*/ 2759841 w 8087861"/>
              <a:gd name="connsiteY64" fmla="*/ 1467293 h 2573079"/>
              <a:gd name="connsiteX65" fmla="*/ 2770474 w 8087861"/>
              <a:gd name="connsiteY65" fmla="*/ 1460353 h 2573079"/>
              <a:gd name="connsiteX66" fmla="*/ 2936460 w 8087861"/>
              <a:gd name="connsiteY66" fmla="*/ 1390503 h 2573079"/>
              <a:gd name="connsiteX67" fmla="*/ 3131981 w 8087861"/>
              <a:gd name="connsiteY67" fmla="*/ 1435396 h 2573079"/>
              <a:gd name="connsiteX68" fmla="*/ 3280837 w 8087861"/>
              <a:gd name="connsiteY68" fmla="*/ 1467293 h 2573079"/>
              <a:gd name="connsiteX69" fmla="*/ 3419060 w 8087861"/>
              <a:gd name="connsiteY69" fmla="*/ 1499191 h 2573079"/>
              <a:gd name="connsiteX70" fmla="*/ 3567916 w 8087861"/>
              <a:gd name="connsiteY70" fmla="*/ 1499191 h 2573079"/>
              <a:gd name="connsiteX71" fmla="*/ 3663609 w 8087861"/>
              <a:gd name="connsiteY71" fmla="*/ 1477926 h 2573079"/>
              <a:gd name="connsiteX72" fmla="*/ 3684874 w 8087861"/>
              <a:gd name="connsiteY72" fmla="*/ 1403498 h 2573079"/>
              <a:gd name="connsiteX73" fmla="*/ 3674242 w 8087861"/>
              <a:gd name="connsiteY73" fmla="*/ 1329070 h 2573079"/>
              <a:gd name="connsiteX74" fmla="*/ 3599814 w 8087861"/>
              <a:gd name="connsiteY74" fmla="*/ 1275907 h 2573079"/>
              <a:gd name="connsiteX75" fmla="*/ 3429693 w 8087861"/>
              <a:gd name="connsiteY75" fmla="*/ 1222745 h 2573079"/>
              <a:gd name="connsiteX76" fmla="*/ 3334000 w 8087861"/>
              <a:gd name="connsiteY76" fmla="*/ 1158949 h 2573079"/>
              <a:gd name="connsiteX77" fmla="*/ 3450958 w 8087861"/>
              <a:gd name="connsiteY77" fmla="*/ 1105786 h 2573079"/>
              <a:gd name="connsiteX78" fmla="*/ 3578549 w 8087861"/>
              <a:gd name="connsiteY78" fmla="*/ 1063256 h 2573079"/>
              <a:gd name="connsiteX79" fmla="*/ 3674242 w 8087861"/>
              <a:gd name="connsiteY79" fmla="*/ 978196 h 2573079"/>
              <a:gd name="connsiteX80" fmla="*/ 3854995 w 8087861"/>
              <a:gd name="connsiteY80" fmla="*/ 935665 h 2573079"/>
              <a:gd name="connsiteX81" fmla="*/ 3971954 w 8087861"/>
              <a:gd name="connsiteY81" fmla="*/ 946298 h 2573079"/>
              <a:gd name="connsiteX82" fmla="*/ 4099544 w 8087861"/>
              <a:gd name="connsiteY82" fmla="*/ 946298 h 2573079"/>
              <a:gd name="connsiteX83" fmla="*/ 4205870 w 8087861"/>
              <a:gd name="connsiteY83" fmla="*/ 850605 h 2573079"/>
              <a:gd name="connsiteX84" fmla="*/ 4375991 w 8087861"/>
              <a:gd name="connsiteY84" fmla="*/ 818707 h 2573079"/>
              <a:gd name="connsiteX85" fmla="*/ 4514214 w 8087861"/>
              <a:gd name="connsiteY85" fmla="*/ 829340 h 2573079"/>
              <a:gd name="connsiteX86" fmla="*/ 4567377 w 8087861"/>
              <a:gd name="connsiteY86" fmla="*/ 871870 h 2573079"/>
              <a:gd name="connsiteX87" fmla="*/ 4546112 w 8087861"/>
              <a:gd name="connsiteY87" fmla="*/ 956931 h 2573079"/>
              <a:gd name="connsiteX88" fmla="*/ 4641805 w 8087861"/>
              <a:gd name="connsiteY88" fmla="*/ 1020726 h 2573079"/>
              <a:gd name="connsiteX89" fmla="*/ 4875721 w 8087861"/>
              <a:gd name="connsiteY89" fmla="*/ 1084521 h 2573079"/>
              <a:gd name="connsiteX90" fmla="*/ 5024577 w 8087861"/>
              <a:gd name="connsiteY90" fmla="*/ 1137684 h 2573079"/>
              <a:gd name="connsiteX91" fmla="*/ 5130902 w 8087861"/>
              <a:gd name="connsiteY91" fmla="*/ 1190847 h 2573079"/>
              <a:gd name="connsiteX92" fmla="*/ 5120270 w 8087861"/>
              <a:gd name="connsiteY92" fmla="*/ 1297172 h 2573079"/>
              <a:gd name="connsiteX93" fmla="*/ 5120270 w 8087861"/>
              <a:gd name="connsiteY93" fmla="*/ 1360968 h 2573079"/>
              <a:gd name="connsiteX94" fmla="*/ 5205330 w 8087861"/>
              <a:gd name="connsiteY94" fmla="*/ 1414131 h 2573079"/>
              <a:gd name="connsiteX95" fmla="*/ 5375451 w 8087861"/>
              <a:gd name="connsiteY95" fmla="*/ 1488558 h 2573079"/>
              <a:gd name="connsiteX96" fmla="*/ 5545572 w 8087861"/>
              <a:gd name="connsiteY96" fmla="*/ 1499191 h 2573079"/>
              <a:gd name="connsiteX97" fmla="*/ 5705060 w 8087861"/>
              <a:gd name="connsiteY97" fmla="*/ 1509824 h 2573079"/>
              <a:gd name="connsiteX98" fmla="*/ 5832651 w 8087861"/>
              <a:gd name="connsiteY98" fmla="*/ 1509824 h 2573079"/>
              <a:gd name="connsiteX99" fmla="*/ 5970874 w 8087861"/>
              <a:gd name="connsiteY99" fmla="*/ 1509824 h 2573079"/>
              <a:gd name="connsiteX100" fmla="*/ 6109098 w 8087861"/>
              <a:gd name="connsiteY100" fmla="*/ 1531089 h 2573079"/>
              <a:gd name="connsiteX101" fmla="*/ 6226056 w 8087861"/>
              <a:gd name="connsiteY101" fmla="*/ 1541721 h 2573079"/>
              <a:gd name="connsiteX102" fmla="*/ 6332381 w 8087861"/>
              <a:gd name="connsiteY102" fmla="*/ 1562986 h 2573079"/>
              <a:gd name="connsiteX103" fmla="*/ 6428074 w 8087861"/>
              <a:gd name="connsiteY103" fmla="*/ 1584252 h 2573079"/>
              <a:gd name="connsiteX104" fmla="*/ 6502502 w 8087861"/>
              <a:gd name="connsiteY104" fmla="*/ 1637414 h 2573079"/>
              <a:gd name="connsiteX105" fmla="*/ 6502502 w 8087861"/>
              <a:gd name="connsiteY105" fmla="*/ 1754372 h 2573079"/>
              <a:gd name="connsiteX106" fmla="*/ 6515405 w 8087861"/>
              <a:gd name="connsiteY106" fmla="*/ 1923972 h 2573079"/>
              <a:gd name="connsiteX107" fmla="*/ 6713086 w 8087861"/>
              <a:gd name="connsiteY107" fmla="*/ 2054004 h 2573079"/>
              <a:gd name="connsiteX108" fmla="*/ 6857659 w 8087861"/>
              <a:gd name="connsiteY108" fmla="*/ 2073202 h 2573079"/>
              <a:gd name="connsiteX109" fmla="*/ 7129823 w 8087861"/>
              <a:gd name="connsiteY109" fmla="*/ 2083982 h 2573079"/>
              <a:gd name="connsiteX110" fmla="*/ 7324970 w 8087861"/>
              <a:gd name="connsiteY110" fmla="*/ 2100909 h 2573079"/>
              <a:gd name="connsiteX111" fmla="*/ 7533860 w 8087861"/>
              <a:gd name="connsiteY111" fmla="*/ 2094559 h 2573079"/>
              <a:gd name="connsiteX112" fmla="*/ 7775820 w 8087861"/>
              <a:gd name="connsiteY112" fmla="*/ 2005590 h 2573079"/>
              <a:gd name="connsiteX113" fmla="*/ 7923075 w 8087861"/>
              <a:gd name="connsiteY113" fmla="*/ 1934977 h 2573079"/>
              <a:gd name="connsiteX114" fmla="*/ 8055415 w 8087861"/>
              <a:gd name="connsiteY114" fmla="*/ 1823812 h 2573079"/>
              <a:gd name="connsiteX115" fmla="*/ 8087861 w 8087861"/>
              <a:gd name="connsiteY115" fmla="*/ 1599831 h 2573079"/>
              <a:gd name="connsiteX116" fmla="*/ 8077229 w 8087861"/>
              <a:gd name="connsiteY116" fmla="*/ 1467958 h 2573079"/>
              <a:gd name="connsiteX117" fmla="*/ 8035363 w 8087861"/>
              <a:gd name="connsiteY117" fmla="*/ 1335125 h 2573079"/>
              <a:gd name="connsiteX118" fmla="*/ 8016165 w 8087861"/>
              <a:gd name="connsiteY118" fmla="*/ 1128971 h 2573079"/>
              <a:gd name="connsiteX119" fmla="*/ 8017937 w 8087861"/>
              <a:gd name="connsiteY119" fmla="*/ 1007583 h 2573079"/>
              <a:gd name="connsiteX120" fmla="*/ 7997927 w 8087861"/>
              <a:gd name="connsiteY120" fmla="*/ 955085 h 2573079"/>
              <a:gd name="connsiteX121" fmla="*/ 7981905 w 8087861"/>
              <a:gd name="connsiteY121" fmla="*/ 884792 h 2573079"/>
              <a:gd name="connsiteX122" fmla="*/ 7911759 w 8087861"/>
              <a:gd name="connsiteY122" fmla="*/ 725746 h 2573079"/>
              <a:gd name="connsiteX123" fmla="*/ 7900831 w 8087861"/>
              <a:gd name="connsiteY123" fmla="*/ 626731 h 2573079"/>
              <a:gd name="connsiteX124" fmla="*/ 7805286 w 8087861"/>
              <a:gd name="connsiteY124" fmla="*/ 469753 h 2573079"/>
              <a:gd name="connsiteX125" fmla="*/ 7682273 w 8087861"/>
              <a:gd name="connsiteY125" fmla="*/ 310412 h 2573079"/>
              <a:gd name="connsiteX126" fmla="*/ 7555126 w 8087861"/>
              <a:gd name="connsiteY126" fmla="*/ 191386 h 2573079"/>
              <a:gd name="connsiteX127" fmla="*/ 7555126 w 8087861"/>
              <a:gd name="connsiteY127" fmla="*/ 191386 h 2573079"/>
              <a:gd name="connsiteX128" fmla="*/ 7406270 w 8087861"/>
              <a:gd name="connsiteY128" fmla="*/ 116958 h 2573079"/>
              <a:gd name="connsiteX129" fmla="*/ 7353107 w 8087861"/>
              <a:gd name="connsiteY129" fmla="*/ 116958 h 2573079"/>
              <a:gd name="connsiteX0" fmla="*/ 7172354 w 8087861"/>
              <a:gd name="connsiteY0" fmla="*/ 0 h 2573079"/>
              <a:gd name="connsiteX1" fmla="*/ 7321209 w 8087861"/>
              <a:gd name="connsiteY1" fmla="*/ 148856 h 2573079"/>
              <a:gd name="connsiteX2" fmla="*/ 7381684 w 8087861"/>
              <a:gd name="connsiteY2" fmla="*/ 336255 h 2573079"/>
              <a:gd name="connsiteX3" fmla="*/ 7475160 w 8087861"/>
              <a:gd name="connsiteY3" fmla="*/ 517673 h 2573079"/>
              <a:gd name="connsiteX4" fmla="*/ 7475160 w 8087861"/>
              <a:gd name="connsiteY4" fmla="*/ 645264 h 2573079"/>
              <a:gd name="connsiteX5" fmla="*/ 7373265 w 8087861"/>
              <a:gd name="connsiteY5" fmla="*/ 794120 h 2573079"/>
              <a:gd name="connsiteX6" fmla="*/ 7419399 w 8087861"/>
              <a:gd name="connsiteY6" fmla="*/ 978104 h 2573079"/>
              <a:gd name="connsiteX7" fmla="*/ 7353107 w 8087861"/>
              <a:gd name="connsiteY7" fmla="*/ 1095154 h 2573079"/>
              <a:gd name="connsiteX8" fmla="*/ 7363740 w 8087861"/>
              <a:gd name="connsiteY8" fmla="*/ 1190847 h 2573079"/>
              <a:gd name="connsiteX9" fmla="*/ 7381830 w 8087861"/>
              <a:gd name="connsiteY9" fmla="*/ 1409700 h 2573079"/>
              <a:gd name="connsiteX10" fmla="*/ 7432630 w 8087861"/>
              <a:gd name="connsiteY10" fmla="*/ 1579821 h 2573079"/>
              <a:gd name="connsiteX11" fmla="*/ 7278679 w 8087861"/>
              <a:gd name="connsiteY11" fmla="*/ 1679502 h 2573079"/>
              <a:gd name="connsiteX12" fmla="*/ 7013973 w 8087861"/>
              <a:gd name="connsiteY12" fmla="*/ 1654249 h 2573079"/>
              <a:gd name="connsiteX13" fmla="*/ 6789581 w 8087861"/>
              <a:gd name="connsiteY13" fmla="*/ 1562986 h 2573079"/>
              <a:gd name="connsiteX14" fmla="*/ 6459972 w 8087861"/>
              <a:gd name="connsiteY14" fmla="*/ 1446028 h 2573079"/>
              <a:gd name="connsiteX15" fmla="*/ 6130363 w 8087861"/>
              <a:gd name="connsiteY15" fmla="*/ 1371600 h 2573079"/>
              <a:gd name="connsiteX16" fmla="*/ 5960242 w 8087861"/>
              <a:gd name="connsiteY16" fmla="*/ 1339703 h 2573079"/>
              <a:gd name="connsiteX17" fmla="*/ 5566837 w 8087861"/>
              <a:gd name="connsiteY17" fmla="*/ 1371600 h 2573079"/>
              <a:gd name="connsiteX18" fmla="*/ 5417981 w 8087861"/>
              <a:gd name="connsiteY18" fmla="*/ 1371600 h 2573079"/>
              <a:gd name="connsiteX19" fmla="*/ 5322288 w 8087861"/>
              <a:gd name="connsiteY19" fmla="*/ 1339703 h 2573079"/>
              <a:gd name="connsiteX20" fmla="*/ 5290391 w 8087861"/>
              <a:gd name="connsiteY20" fmla="*/ 1297172 h 2573079"/>
              <a:gd name="connsiteX21" fmla="*/ 5279758 w 8087861"/>
              <a:gd name="connsiteY21" fmla="*/ 1105786 h 2573079"/>
              <a:gd name="connsiteX22" fmla="*/ 5141535 w 8087861"/>
              <a:gd name="connsiteY22" fmla="*/ 1084521 h 2573079"/>
              <a:gd name="connsiteX23" fmla="*/ 4971414 w 8087861"/>
              <a:gd name="connsiteY23" fmla="*/ 1041991 h 2573079"/>
              <a:gd name="connsiteX24" fmla="*/ 4854456 w 8087861"/>
              <a:gd name="connsiteY24" fmla="*/ 1010093 h 2573079"/>
              <a:gd name="connsiteX25" fmla="*/ 4705600 w 8087861"/>
              <a:gd name="connsiteY25" fmla="*/ 967563 h 2573079"/>
              <a:gd name="connsiteX26" fmla="*/ 4694967 w 8087861"/>
              <a:gd name="connsiteY26" fmla="*/ 925033 h 2573079"/>
              <a:gd name="connsiteX27" fmla="*/ 4652437 w 8087861"/>
              <a:gd name="connsiteY27" fmla="*/ 839972 h 2573079"/>
              <a:gd name="connsiteX28" fmla="*/ 4439786 w 8087861"/>
              <a:gd name="connsiteY28" fmla="*/ 786810 h 2573079"/>
              <a:gd name="connsiteX29" fmla="*/ 4301563 w 8087861"/>
              <a:gd name="connsiteY29" fmla="*/ 744279 h 2573079"/>
              <a:gd name="connsiteX30" fmla="*/ 4205870 w 8087861"/>
              <a:gd name="connsiteY30" fmla="*/ 754912 h 2573079"/>
              <a:gd name="connsiteX31" fmla="*/ 4120809 w 8087861"/>
              <a:gd name="connsiteY31" fmla="*/ 808075 h 2573079"/>
              <a:gd name="connsiteX32" fmla="*/ 4088912 w 8087861"/>
              <a:gd name="connsiteY32" fmla="*/ 861238 h 2573079"/>
              <a:gd name="connsiteX33" fmla="*/ 3982586 w 8087861"/>
              <a:gd name="connsiteY33" fmla="*/ 882503 h 2573079"/>
              <a:gd name="connsiteX34" fmla="*/ 3684874 w 8087861"/>
              <a:gd name="connsiteY34" fmla="*/ 861238 h 2573079"/>
              <a:gd name="connsiteX35" fmla="*/ 3493488 w 8087861"/>
              <a:gd name="connsiteY35" fmla="*/ 935665 h 2573079"/>
              <a:gd name="connsiteX36" fmla="*/ 3312735 w 8087861"/>
              <a:gd name="connsiteY36" fmla="*/ 1063256 h 2573079"/>
              <a:gd name="connsiteX37" fmla="*/ 3227674 w 8087861"/>
              <a:gd name="connsiteY37" fmla="*/ 1137684 h 2573079"/>
              <a:gd name="connsiteX38" fmla="*/ 3419060 w 8087861"/>
              <a:gd name="connsiteY38" fmla="*/ 1286540 h 2573079"/>
              <a:gd name="connsiteX39" fmla="*/ 3525386 w 8087861"/>
              <a:gd name="connsiteY39" fmla="*/ 1360968 h 2573079"/>
              <a:gd name="connsiteX40" fmla="*/ 3525386 w 8087861"/>
              <a:gd name="connsiteY40" fmla="*/ 1360968 h 2573079"/>
              <a:gd name="connsiteX41" fmla="*/ 3231957 w 8087861"/>
              <a:gd name="connsiteY41" fmla="*/ 1369681 h 2573079"/>
              <a:gd name="connsiteX42" fmla="*/ 3031858 w 8087861"/>
              <a:gd name="connsiteY42" fmla="*/ 1312531 h 2573079"/>
              <a:gd name="connsiteX43" fmla="*/ 2821570 w 8087861"/>
              <a:gd name="connsiteY43" fmla="*/ 1248588 h 2573079"/>
              <a:gd name="connsiteX44" fmla="*/ 2674929 w 8087861"/>
              <a:gd name="connsiteY44" fmla="*/ 1282405 h 2573079"/>
              <a:gd name="connsiteX45" fmla="*/ 2564469 w 8087861"/>
              <a:gd name="connsiteY45" fmla="*/ 1337635 h 2573079"/>
              <a:gd name="connsiteX46" fmla="*/ 2419600 w 8087861"/>
              <a:gd name="connsiteY46" fmla="*/ 1477926 h 2573079"/>
              <a:gd name="connsiteX47" fmla="*/ 2217581 w 8087861"/>
              <a:gd name="connsiteY47" fmla="*/ 1573619 h 2573079"/>
              <a:gd name="connsiteX48" fmla="*/ 1909237 w 8087861"/>
              <a:gd name="connsiteY48" fmla="*/ 1658679 h 2573079"/>
              <a:gd name="connsiteX49" fmla="*/ 1622158 w 8087861"/>
              <a:gd name="connsiteY49" fmla="*/ 1679945 h 2573079"/>
              <a:gd name="connsiteX50" fmla="*/ 1441405 w 8087861"/>
              <a:gd name="connsiteY50" fmla="*/ 1743740 h 2573079"/>
              <a:gd name="connsiteX51" fmla="*/ 1218121 w 8087861"/>
              <a:gd name="connsiteY51" fmla="*/ 1754372 h 2573079"/>
              <a:gd name="connsiteX52" fmla="*/ 1133060 w 8087861"/>
              <a:gd name="connsiteY52" fmla="*/ 1786270 h 2573079"/>
              <a:gd name="connsiteX53" fmla="*/ 37907 w 8087861"/>
              <a:gd name="connsiteY53" fmla="*/ 1275908 h 2573079"/>
              <a:gd name="connsiteX54" fmla="*/ 484474 w 8087861"/>
              <a:gd name="connsiteY54" fmla="*/ 2573079 h 2573079"/>
              <a:gd name="connsiteX55" fmla="*/ 1590260 w 8087861"/>
              <a:gd name="connsiteY55" fmla="*/ 2286000 h 2573079"/>
              <a:gd name="connsiteX56" fmla="*/ 2111256 w 8087861"/>
              <a:gd name="connsiteY56" fmla="*/ 2307265 h 2573079"/>
              <a:gd name="connsiteX57" fmla="*/ 2260112 w 8087861"/>
              <a:gd name="connsiteY57" fmla="*/ 2137145 h 2573079"/>
              <a:gd name="connsiteX58" fmla="*/ 2472763 w 8087861"/>
              <a:gd name="connsiteY58" fmla="*/ 1850065 h 2573079"/>
              <a:gd name="connsiteX59" fmla="*/ 2494028 w 8087861"/>
              <a:gd name="connsiteY59" fmla="*/ 1807535 h 2573079"/>
              <a:gd name="connsiteX60" fmla="*/ 2600354 w 8087861"/>
              <a:gd name="connsiteY60" fmla="*/ 1733107 h 2573079"/>
              <a:gd name="connsiteX61" fmla="*/ 2685414 w 8087861"/>
              <a:gd name="connsiteY61" fmla="*/ 1690577 h 2573079"/>
              <a:gd name="connsiteX62" fmla="*/ 2632251 w 8087861"/>
              <a:gd name="connsiteY62" fmla="*/ 1584252 h 2573079"/>
              <a:gd name="connsiteX63" fmla="*/ 2693831 w 8087861"/>
              <a:gd name="connsiteY63" fmla="*/ 1543493 h 2573079"/>
              <a:gd name="connsiteX64" fmla="*/ 2759841 w 8087861"/>
              <a:gd name="connsiteY64" fmla="*/ 1467293 h 2573079"/>
              <a:gd name="connsiteX65" fmla="*/ 2770474 w 8087861"/>
              <a:gd name="connsiteY65" fmla="*/ 1460353 h 2573079"/>
              <a:gd name="connsiteX66" fmla="*/ 2936460 w 8087861"/>
              <a:gd name="connsiteY66" fmla="*/ 1390503 h 2573079"/>
              <a:gd name="connsiteX67" fmla="*/ 3131981 w 8087861"/>
              <a:gd name="connsiteY67" fmla="*/ 1435396 h 2573079"/>
              <a:gd name="connsiteX68" fmla="*/ 3280837 w 8087861"/>
              <a:gd name="connsiteY68" fmla="*/ 1467293 h 2573079"/>
              <a:gd name="connsiteX69" fmla="*/ 3419060 w 8087861"/>
              <a:gd name="connsiteY69" fmla="*/ 1499191 h 2573079"/>
              <a:gd name="connsiteX70" fmla="*/ 3567916 w 8087861"/>
              <a:gd name="connsiteY70" fmla="*/ 1499191 h 2573079"/>
              <a:gd name="connsiteX71" fmla="*/ 3663609 w 8087861"/>
              <a:gd name="connsiteY71" fmla="*/ 1477926 h 2573079"/>
              <a:gd name="connsiteX72" fmla="*/ 3684874 w 8087861"/>
              <a:gd name="connsiteY72" fmla="*/ 1403498 h 2573079"/>
              <a:gd name="connsiteX73" fmla="*/ 3674242 w 8087861"/>
              <a:gd name="connsiteY73" fmla="*/ 1329070 h 2573079"/>
              <a:gd name="connsiteX74" fmla="*/ 3599814 w 8087861"/>
              <a:gd name="connsiteY74" fmla="*/ 1275907 h 2573079"/>
              <a:gd name="connsiteX75" fmla="*/ 3429693 w 8087861"/>
              <a:gd name="connsiteY75" fmla="*/ 1222745 h 2573079"/>
              <a:gd name="connsiteX76" fmla="*/ 3334000 w 8087861"/>
              <a:gd name="connsiteY76" fmla="*/ 1158949 h 2573079"/>
              <a:gd name="connsiteX77" fmla="*/ 3450958 w 8087861"/>
              <a:gd name="connsiteY77" fmla="*/ 1105786 h 2573079"/>
              <a:gd name="connsiteX78" fmla="*/ 3578549 w 8087861"/>
              <a:gd name="connsiteY78" fmla="*/ 1063256 h 2573079"/>
              <a:gd name="connsiteX79" fmla="*/ 3674242 w 8087861"/>
              <a:gd name="connsiteY79" fmla="*/ 978196 h 2573079"/>
              <a:gd name="connsiteX80" fmla="*/ 3854995 w 8087861"/>
              <a:gd name="connsiteY80" fmla="*/ 935665 h 2573079"/>
              <a:gd name="connsiteX81" fmla="*/ 3971954 w 8087861"/>
              <a:gd name="connsiteY81" fmla="*/ 946298 h 2573079"/>
              <a:gd name="connsiteX82" fmla="*/ 4099544 w 8087861"/>
              <a:gd name="connsiteY82" fmla="*/ 946298 h 2573079"/>
              <a:gd name="connsiteX83" fmla="*/ 4205870 w 8087861"/>
              <a:gd name="connsiteY83" fmla="*/ 850605 h 2573079"/>
              <a:gd name="connsiteX84" fmla="*/ 4375991 w 8087861"/>
              <a:gd name="connsiteY84" fmla="*/ 818707 h 2573079"/>
              <a:gd name="connsiteX85" fmla="*/ 4514214 w 8087861"/>
              <a:gd name="connsiteY85" fmla="*/ 829340 h 2573079"/>
              <a:gd name="connsiteX86" fmla="*/ 4567377 w 8087861"/>
              <a:gd name="connsiteY86" fmla="*/ 871870 h 2573079"/>
              <a:gd name="connsiteX87" fmla="*/ 4546112 w 8087861"/>
              <a:gd name="connsiteY87" fmla="*/ 956931 h 2573079"/>
              <a:gd name="connsiteX88" fmla="*/ 4641805 w 8087861"/>
              <a:gd name="connsiteY88" fmla="*/ 1020726 h 2573079"/>
              <a:gd name="connsiteX89" fmla="*/ 4875721 w 8087861"/>
              <a:gd name="connsiteY89" fmla="*/ 1084521 h 2573079"/>
              <a:gd name="connsiteX90" fmla="*/ 5024577 w 8087861"/>
              <a:gd name="connsiteY90" fmla="*/ 1137684 h 2573079"/>
              <a:gd name="connsiteX91" fmla="*/ 5130902 w 8087861"/>
              <a:gd name="connsiteY91" fmla="*/ 1190847 h 2573079"/>
              <a:gd name="connsiteX92" fmla="*/ 5120270 w 8087861"/>
              <a:gd name="connsiteY92" fmla="*/ 1297172 h 2573079"/>
              <a:gd name="connsiteX93" fmla="*/ 5120270 w 8087861"/>
              <a:gd name="connsiteY93" fmla="*/ 1360968 h 2573079"/>
              <a:gd name="connsiteX94" fmla="*/ 5205330 w 8087861"/>
              <a:gd name="connsiteY94" fmla="*/ 1414131 h 2573079"/>
              <a:gd name="connsiteX95" fmla="*/ 5375451 w 8087861"/>
              <a:gd name="connsiteY95" fmla="*/ 1488558 h 2573079"/>
              <a:gd name="connsiteX96" fmla="*/ 5545572 w 8087861"/>
              <a:gd name="connsiteY96" fmla="*/ 1499191 h 2573079"/>
              <a:gd name="connsiteX97" fmla="*/ 5705060 w 8087861"/>
              <a:gd name="connsiteY97" fmla="*/ 1509824 h 2573079"/>
              <a:gd name="connsiteX98" fmla="*/ 5832651 w 8087861"/>
              <a:gd name="connsiteY98" fmla="*/ 1509824 h 2573079"/>
              <a:gd name="connsiteX99" fmla="*/ 5970874 w 8087861"/>
              <a:gd name="connsiteY99" fmla="*/ 1509824 h 2573079"/>
              <a:gd name="connsiteX100" fmla="*/ 6109098 w 8087861"/>
              <a:gd name="connsiteY100" fmla="*/ 1531089 h 2573079"/>
              <a:gd name="connsiteX101" fmla="*/ 6226056 w 8087861"/>
              <a:gd name="connsiteY101" fmla="*/ 1541721 h 2573079"/>
              <a:gd name="connsiteX102" fmla="*/ 6332381 w 8087861"/>
              <a:gd name="connsiteY102" fmla="*/ 1562986 h 2573079"/>
              <a:gd name="connsiteX103" fmla="*/ 6428074 w 8087861"/>
              <a:gd name="connsiteY103" fmla="*/ 1584252 h 2573079"/>
              <a:gd name="connsiteX104" fmla="*/ 6502502 w 8087861"/>
              <a:gd name="connsiteY104" fmla="*/ 1637414 h 2573079"/>
              <a:gd name="connsiteX105" fmla="*/ 6502502 w 8087861"/>
              <a:gd name="connsiteY105" fmla="*/ 1754372 h 2573079"/>
              <a:gd name="connsiteX106" fmla="*/ 6515405 w 8087861"/>
              <a:gd name="connsiteY106" fmla="*/ 1923972 h 2573079"/>
              <a:gd name="connsiteX107" fmla="*/ 6713086 w 8087861"/>
              <a:gd name="connsiteY107" fmla="*/ 2054004 h 2573079"/>
              <a:gd name="connsiteX108" fmla="*/ 6857659 w 8087861"/>
              <a:gd name="connsiteY108" fmla="*/ 2073202 h 2573079"/>
              <a:gd name="connsiteX109" fmla="*/ 7129823 w 8087861"/>
              <a:gd name="connsiteY109" fmla="*/ 2083982 h 2573079"/>
              <a:gd name="connsiteX110" fmla="*/ 7324970 w 8087861"/>
              <a:gd name="connsiteY110" fmla="*/ 2100909 h 2573079"/>
              <a:gd name="connsiteX111" fmla="*/ 7533860 w 8087861"/>
              <a:gd name="connsiteY111" fmla="*/ 2094559 h 2573079"/>
              <a:gd name="connsiteX112" fmla="*/ 7775820 w 8087861"/>
              <a:gd name="connsiteY112" fmla="*/ 2005590 h 2573079"/>
              <a:gd name="connsiteX113" fmla="*/ 7923075 w 8087861"/>
              <a:gd name="connsiteY113" fmla="*/ 1934977 h 2573079"/>
              <a:gd name="connsiteX114" fmla="*/ 8055415 w 8087861"/>
              <a:gd name="connsiteY114" fmla="*/ 1823812 h 2573079"/>
              <a:gd name="connsiteX115" fmla="*/ 8087861 w 8087861"/>
              <a:gd name="connsiteY115" fmla="*/ 1599831 h 2573079"/>
              <a:gd name="connsiteX116" fmla="*/ 8077229 w 8087861"/>
              <a:gd name="connsiteY116" fmla="*/ 1467958 h 2573079"/>
              <a:gd name="connsiteX117" fmla="*/ 8035363 w 8087861"/>
              <a:gd name="connsiteY117" fmla="*/ 1335125 h 2573079"/>
              <a:gd name="connsiteX118" fmla="*/ 8016165 w 8087861"/>
              <a:gd name="connsiteY118" fmla="*/ 1128971 h 2573079"/>
              <a:gd name="connsiteX119" fmla="*/ 8017937 w 8087861"/>
              <a:gd name="connsiteY119" fmla="*/ 1007583 h 2573079"/>
              <a:gd name="connsiteX120" fmla="*/ 7997927 w 8087861"/>
              <a:gd name="connsiteY120" fmla="*/ 955085 h 2573079"/>
              <a:gd name="connsiteX121" fmla="*/ 7981905 w 8087861"/>
              <a:gd name="connsiteY121" fmla="*/ 884792 h 2573079"/>
              <a:gd name="connsiteX122" fmla="*/ 7911759 w 8087861"/>
              <a:gd name="connsiteY122" fmla="*/ 725746 h 2573079"/>
              <a:gd name="connsiteX123" fmla="*/ 7900831 w 8087861"/>
              <a:gd name="connsiteY123" fmla="*/ 626731 h 2573079"/>
              <a:gd name="connsiteX124" fmla="*/ 7805286 w 8087861"/>
              <a:gd name="connsiteY124" fmla="*/ 469753 h 2573079"/>
              <a:gd name="connsiteX125" fmla="*/ 7682273 w 8087861"/>
              <a:gd name="connsiteY125" fmla="*/ 310412 h 2573079"/>
              <a:gd name="connsiteX126" fmla="*/ 7555126 w 8087861"/>
              <a:gd name="connsiteY126" fmla="*/ 191386 h 2573079"/>
              <a:gd name="connsiteX127" fmla="*/ 7555126 w 8087861"/>
              <a:gd name="connsiteY127" fmla="*/ 191386 h 2573079"/>
              <a:gd name="connsiteX128" fmla="*/ 7406270 w 8087861"/>
              <a:gd name="connsiteY128" fmla="*/ 116958 h 2573079"/>
              <a:gd name="connsiteX129" fmla="*/ 7353107 w 8087861"/>
              <a:gd name="connsiteY129" fmla="*/ 116958 h 2573079"/>
              <a:gd name="connsiteX0" fmla="*/ 7172354 w 8087861"/>
              <a:gd name="connsiteY0" fmla="*/ 0 h 2573079"/>
              <a:gd name="connsiteX1" fmla="*/ 7321209 w 8087861"/>
              <a:gd name="connsiteY1" fmla="*/ 148856 h 2573079"/>
              <a:gd name="connsiteX2" fmla="*/ 7381684 w 8087861"/>
              <a:gd name="connsiteY2" fmla="*/ 336255 h 2573079"/>
              <a:gd name="connsiteX3" fmla="*/ 7475160 w 8087861"/>
              <a:gd name="connsiteY3" fmla="*/ 517673 h 2573079"/>
              <a:gd name="connsiteX4" fmla="*/ 7475160 w 8087861"/>
              <a:gd name="connsiteY4" fmla="*/ 645264 h 2573079"/>
              <a:gd name="connsiteX5" fmla="*/ 7373265 w 8087861"/>
              <a:gd name="connsiteY5" fmla="*/ 794120 h 2573079"/>
              <a:gd name="connsiteX6" fmla="*/ 7419399 w 8087861"/>
              <a:gd name="connsiteY6" fmla="*/ 978104 h 2573079"/>
              <a:gd name="connsiteX7" fmla="*/ 7353107 w 8087861"/>
              <a:gd name="connsiteY7" fmla="*/ 1095154 h 2573079"/>
              <a:gd name="connsiteX8" fmla="*/ 7363740 w 8087861"/>
              <a:gd name="connsiteY8" fmla="*/ 1190847 h 2573079"/>
              <a:gd name="connsiteX9" fmla="*/ 7381830 w 8087861"/>
              <a:gd name="connsiteY9" fmla="*/ 1409700 h 2573079"/>
              <a:gd name="connsiteX10" fmla="*/ 7350080 w 8087861"/>
              <a:gd name="connsiteY10" fmla="*/ 1548071 h 2573079"/>
              <a:gd name="connsiteX11" fmla="*/ 7278679 w 8087861"/>
              <a:gd name="connsiteY11" fmla="*/ 1679502 h 2573079"/>
              <a:gd name="connsiteX12" fmla="*/ 7013973 w 8087861"/>
              <a:gd name="connsiteY12" fmla="*/ 1654249 h 2573079"/>
              <a:gd name="connsiteX13" fmla="*/ 6789581 w 8087861"/>
              <a:gd name="connsiteY13" fmla="*/ 1562986 h 2573079"/>
              <a:gd name="connsiteX14" fmla="*/ 6459972 w 8087861"/>
              <a:gd name="connsiteY14" fmla="*/ 1446028 h 2573079"/>
              <a:gd name="connsiteX15" fmla="*/ 6130363 w 8087861"/>
              <a:gd name="connsiteY15" fmla="*/ 1371600 h 2573079"/>
              <a:gd name="connsiteX16" fmla="*/ 5960242 w 8087861"/>
              <a:gd name="connsiteY16" fmla="*/ 1339703 h 2573079"/>
              <a:gd name="connsiteX17" fmla="*/ 5566837 w 8087861"/>
              <a:gd name="connsiteY17" fmla="*/ 1371600 h 2573079"/>
              <a:gd name="connsiteX18" fmla="*/ 5417981 w 8087861"/>
              <a:gd name="connsiteY18" fmla="*/ 1371600 h 2573079"/>
              <a:gd name="connsiteX19" fmla="*/ 5322288 w 8087861"/>
              <a:gd name="connsiteY19" fmla="*/ 1339703 h 2573079"/>
              <a:gd name="connsiteX20" fmla="*/ 5290391 w 8087861"/>
              <a:gd name="connsiteY20" fmla="*/ 1297172 h 2573079"/>
              <a:gd name="connsiteX21" fmla="*/ 5279758 w 8087861"/>
              <a:gd name="connsiteY21" fmla="*/ 1105786 h 2573079"/>
              <a:gd name="connsiteX22" fmla="*/ 5141535 w 8087861"/>
              <a:gd name="connsiteY22" fmla="*/ 1084521 h 2573079"/>
              <a:gd name="connsiteX23" fmla="*/ 4971414 w 8087861"/>
              <a:gd name="connsiteY23" fmla="*/ 1041991 h 2573079"/>
              <a:gd name="connsiteX24" fmla="*/ 4854456 w 8087861"/>
              <a:gd name="connsiteY24" fmla="*/ 1010093 h 2573079"/>
              <a:gd name="connsiteX25" fmla="*/ 4705600 w 8087861"/>
              <a:gd name="connsiteY25" fmla="*/ 967563 h 2573079"/>
              <a:gd name="connsiteX26" fmla="*/ 4694967 w 8087861"/>
              <a:gd name="connsiteY26" fmla="*/ 925033 h 2573079"/>
              <a:gd name="connsiteX27" fmla="*/ 4652437 w 8087861"/>
              <a:gd name="connsiteY27" fmla="*/ 839972 h 2573079"/>
              <a:gd name="connsiteX28" fmla="*/ 4439786 w 8087861"/>
              <a:gd name="connsiteY28" fmla="*/ 786810 h 2573079"/>
              <a:gd name="connsiteX29" fmla="*/ 4301563 w 8087861"/>
              <a:gd name="connsiteY29" fmla="*/ 744279 h 2573079"/>
              <a:gd name="connsiteX30" fmla="*/ 4205870 w 8087861"/>
              <a:gd name="connsiteY30" fmla="*/ 754912 h 2573079"/>
              <a:gd name="connsiteX31" fmla="*/ 4120809 w 8087861"/>
              <a:gd name="connsiteY31" fmla="*/ 808075 h 2573079"/>
              <a:gd name="connsiteX32" fmla="*/ 4088912 w 8087861"/>
              <a:gd name="connsiteY32" fmla="*/ 861238 h 2573079"/>
              <a:gd name="connsiteX33" fmla="*/ 3982586 w 8087861"/>
              <a:gd name="connsiteY33" fmla="*/ 882503 h 2573079"/>
              <a:gd name="connsiteX34" fmla="*/ 3684874 w 8087861"/>
              <a:gd name="connsiteY34" fmla="*/ 861238 h 2573079"/>
              <a:gd name="connsiteX35" fmla="*/ 3493488 w 8087861"/>
              <a:gd name="connsiteY35" fmla="*/ 935665 h 2573079"/>
              <a:gd name="connsiteX36" fmla="*/ 3312735 w 8087861"/>
              <a:gd name="connsiteY36" fmla="*/ 1063256 h 2573079"/>
              <a:gd name="connsiteX37" fmla="*/ 3227674 w 8087861"/>
              <a:gd name="connsiteY37" fmla="*/ 1137684 h 2573079"/>
              <a:gd name="connsiteX38" fmla="*/ 3419060 w 8087861"/>
              <a:gd name="connsiteY38" fmla="*/ 1286540 h 2573079"/>
              <a:gd name="connsiteX39" fmla="*/ 3525386 w 8087861"/>
              <a:gd name="connsiteY39" fmla="*/ 1360968 h 2573079"/>
              <a:gd name="connsiteX40" fmla="*/ 3525386 w 8087861"/>
              <a:gd name="connsiteY40" fmla="*/ 1360968 h 2573079"/>
              <a:gd name="connsiteX41" fmla="*/ 3231957 w 8087861"/>
              <a:gd name="connsiteY41" fmla="*/ 1369681 h 2573079"/>
              <a:gd name="connsiteX42" fmla="*/ 3031858 w 8087861"/>
              <a:gd name="connsiteY42" fmla="*/ 1312531 h 2573079"/>
              <a:gd name="connsiteX43" fmla="*/ 2821570 w 8087861"/>
              <a:gd name="connsiteY43" fmla="*/ 1248588 h 2573079"/>
              <a:gd name="connsiteX44" fmla="*/ 2674929 w 8087861"/>
              <a:gd name="connsiteY44" fmla="*/ 1282405 h 2573079"/>
              <a:gd name="connsiteX45" fmla="*/ 2564469 w 8087861"/>
              <a:gd name="connsiteY45" fmla="*/ 1337635 h 2573079"/>
              <a:gd name="connsiteX46" fmla="*/ 2419600 w 8087861"/>
              <a:gd name="connsiteY46" fmla="*/ 1477926 h 2573079"/>
              <a:gd name="connsiteX47" fmla="*/ 2217581 w 8087861"/>
              <a:gd name="connsiteY47" fmla="*/ 1573619 h 2573079"/>
              <a:gd name="connsiteX48" fmla="*/ 1909237 w 8087861"/>
              <a:gd name="connsiteY48" fmla="*/ 1658679 h 2573079"/>
              <a:gd name="connsiteX49" fmla="*/ 1622158 w 8087861"/>
              <a:gd name="connsiteY49" fmla="*/ 1679945 h 2573079"/>
              <a:gd name="connsiteX50" fmla="*/ 1441405 w 8087861"/>
              <a:gd name="connsiteY50" fmla="*/ 1743740 h 2573079"/>
              <a:gd name="connsiteX51" fmla="*/ 1218121 w 8087861"/>
              <a:gd name="connsiteY51" fmla="*/ 1754372 h 2573079"/>
              <a:gd name="connsiteX52" fmla="*/ 1133060 w 8087861"/>
              <a:gd name="connsiteY52" fmla="*/ 1786270 h 2573079"/>
              <a:gd name="connsiteX53" fmla="*/ 37907 w 8087861"/>
              <a:gd name="connsiteY53" fmla="*/ 1275908 h 2573079"/>
              <a:gd name="connsiteX54" fmla="*/ 484474 w 8087861"/>
              <a:gd name="connsiteY54" fmla="*/ 2573079 h 2573079"/>
              <a:gd name="connsiteX55" fmla="*/ 1590260 w 8087861"/>
              <a:gd name="connsiteY55" fmla="*/ 2286000 h 2573079"/>
              <a:gd name="connsiteX56" fmla="*/ 2111256 w 8087861"/>
              <a:gd name="connsiteY56" fmla="*/ 2307265 h 2573079"/>
              <a:gd name="connsiteX57" fmla="*/ 2260112 w 8087861"/>
              <a:gd name="connsiteY57" fmla="*/ 2137145 h 2573079"/>
              <a:gd name="connsiteX58" fmla="*/ 2472763 w 8087861"/>
              <a:gd name="connsiteY58" fmla="*/ 1850065 h 2573079"/>
              <a:gd name="connsiteX59" fmla="*/ 2494028 w 8087861"/>
              <a:gd name="connsiteY59" fmla="*/ 1807535 h 2573079"/>
              <a:gd name="connsiteX60" fmla="*/ 2600354 w 8087861"/>
              <a:gd name="connsiteY60" fmla="*/ 1733107 h 2573079"/>
              <a:gd name="connsiteX61" fmla="*/ 2685414 w 8087861"/>
              <a:gd name="connsiteY61" fmla="*/ 1690577 h 2573079"/>
              <a:gd name="connsiteX62" fmla="*/ 2632251 w 8087861"/>
              <a:gd name="connsiteY62" fmla="*/ 1584252 h 2573079"/>
              <a:gd name="connsiteX63" fmla="*/ 2693831 w 8087861"/>
              <a:gd name="connsiteY63" fmla="*/ 1543493 h 2573079"/>
              <a:gd name="connsiteX64" fmla="*/ 2759841 w 8087861"/>
              <a:gd name="connsiteY64" fmla="*/ 1467293 h 2573079"/>
              <a:gd name="connsiteX65" fmla="*/ 2770474 w 8087861"/>
              <a:gd name="connsiteY65" fmla="*/ 1460353 h 2573079"/>
              <a:gd name="connsiteX66" fmla="*/ 2936460 w 8087861"/>
              <a:gd name="connsiteY66" fmla="*/ 1390503 h 2573079"/>
              <a:gd name="connsiteX67" fmla="*/ 3131981 w 8087861"/>
              <a:gd name="connsiteY67" fmla="*/ 1435396 h 2573079"/>
              <a:gd name="connsiteX68" fmla="*/ 3280837 w 8087861"/>
              <a:gd name="connsiteY68" fmla="*/ 1467293 h 2573079"/>
              <a:gd name="connsiteX69" fmla="*/ 3419060 w 8087861"/>
              <a:gd name="connsiteY69" fmla="*/ 1499191 h 2573079"/>
              <a:gd name="connsiteX70" fmla="*/ 3567916 w 8087861"/>
              <a:gd name="connsiteY70" fmla="*/ 1499191 h 2573079"/>
              <a:gd name="connsiteX71" fmla="*/ 3663609 w 8087861"/>
              <a:gd name="connsiteY71" fmla="*/ 1477926 h 2573079"/>
              <a:gd name="connsiteX72" fmla="*/ 3684874 w 8087861"/>
              <a:gd name="connsiteY72" fmla="*/ 1403498 h 2573079"/>
              <a:gd name="connsiteX73" fmla="*/ 3674242 w 8087861"/>
              <a:gd name="connsiteY73" fmla="*/ 1329070 h 2573079"/>
              <a:gd name="connsiteX74" fmla="*/ 3599814 w 8087861"/>
              <a:gd name="connsiteY74" fmla="*/ 1275907 h 2573079"/>
              <a:gd name="connsiteX75" fmla="*/ 3429693 w 8087861"/>
              <a:gd name="connsiteY75" fmla="*/ 1222745 h 2573079"/>
              <a:gd name="connsiteX76" fmla="*/ 3334000 w 8087861"/>
              <a:gd name="connsiteY76" fmla="*/ 1158949 h 2573079"/>
              <a:gd name="connsiteX77" fmla="*/ 3450958 w 8087861"/>
              <a:gd name="connsiteY77" fmla="*/ 1105786 h 2573079"/>
              <a:gd name="connsiteX78" fmla="*/ 3578549 w 8087861"/>
              <a:gd name="connsiteY78" fmla="*/ 1063256 h 2573079"/>
              <a:gd name="connsiteX79" fmla="*/ 3674242 w 8087861"/>
              <a:gd name="connsiteY79" fmla="*/ 978196 h 2573079"/>
              <a:gd name="connsiteX80" fmla="*/ 3854995 w 8087861"/>
              <a:gd name="connsiteY80" fmla="*/ 935665 h 2573079"/>
              <a:gd name="connsiteX81" fmla="*/ 3971954 w 8087861"/>
              <a:gd name="connsiteY81" fmla="*/ 946298 h 2573079"/>
              <a:gd name="connsiteX82" fmla="*/ 4099544 w 8087861"/>
              <a:gd name="connsiteY82" fmla="*/ 946298 h 2573079"/>
              <a:gd name="connsiteX83" fmla="*/ 4205870 w 8087861"/>
              <a:gd name="connsiteY83" fmla="*/ 850605 h 2573079"/>
              <a:gd name="connsiteX84" fmla="*/ 4375991 w 8087861"/>
              <a:gd name="connsiteY84" fmla="*/ 818707 h 2573079"/>
              <a:gd name="connsiteX85" fmla="*/ 4514214 w 8087861"/>
              <a:gd name="connsiteY85" fmla="*/ 829340 h 2573079"/>
              <a:gd name="connsiteX86" fmla="*/ 4567377 w 8087861"/>
              <a:gd name="connsiteY86" fmla="*/ 871870 h 2573079"/>
              <a:gd name="connsiteX87" fmla="*/ 4546112 w 8087861"/>
              <a:gd name="connsiteY87" fmla="*/ 956931 h 2573079"/>
              <a:gd name="connsiteX88" fmla="*/ 4641805 w 8087861"/>
              <a:gd name="connsiteY88" fmla="*/ 1020726 h 2573079"/>
              <a:gd name="connsiteX89" fmla="*/ 4875721 w 8087861"/>
              <a:gd name="connsiteY89" fmla="*/ 1084521 h 2573079"/>
              <a:gd name="connsiteX90" fmla="*/ 5024577 w 8087861"/>
              <a:gd name="connsiteY90" fmla="*/ 1137684 h 2573079"/>
              <a:gd name="connsiteX91" fmla="*/ 5130902 w 8087861"/>
              <a:gd name="connsiteY91" fmla="*/ 1190847 h 2573079"/>
              <a:gd name="connsiteX92" fmla="*/ 5120270 w 8087861"/>
              <a:gd name="connsiteY92" fmla="*/ 1297172 h 2573079"/>
              <a:gd name="connsiteX93" fmla="*/ 5120270 w 8087861"/>
              <a:gd name="connsiteY93" fmla="*/ 1360968 h 2573079"/>
              <a:gd name="connsiteX94" fmla="*/ 5205330 w 8087861"/>
              <a:gd name="connsiteY94" fmla="*/ 1414131 h 2573079"/>
              <a:gd name="connsiteX95" fmla="*/ 5375451 w 8087861"/>
              <a:gd name="connsiteY95" fmla="*/ 1488558 h 2573079"/>
              <a:gd name="connsiteX96" fmla="*/ 5545572 w 8087861"/>
              <a:gd name="connsiteY96" fmla="*/ 1499191 h 2573079"/>
              <a:gd name="connsiteX97" fmla="*/ 5705060 w 8087861"/>
              <a:gd name="connsiteY97" fmla="*/ 1509824 h 2573079"/>
              <a:gd name="connsiteX98" fmla="*/ 5832651 w 8087861"/>
              <a:gd name="connsiteY98" fmla="*/ 1509824 h 2573079"/>
              <a:gd name="connsiteX99" fmla="*/ 5970874 w 8087861"/>
              <a:gd name="connsiteY99" fmla="*/ 1509824 h 2573079"/>
              <a:gd name="connsiteX100" fmla="*/ 6109098 w 8087861"/>
              <a:gd name="connsiteY100" fmla="*/ 1531089 h 2573079"/>
              <a:gd name="connsiteX101" fmla="*/ 6226056 w 8087861"/>
              <a:gd name="connsiteY101" fmla="*/ 1541721 h 2573079"/>
              <a:gd name="connsiteX102" fmla="*/ 6332381 w 8087861"/>
              <a:gd name="connsiteY102" fmla="*/ 1562986 h 2573079"/>
              <a:gd name="connsiteX103" fmla="*/ 6428074 w 8087861"/>
              <a:gd name="connsiteY103" fmla="*/ 1584252 h 2573079"/>
              <a:gd name="connsiteX104" fmla="*/ 6502502 w 8087861"/>
              <a:gd name="connsiteY104" fmla="*/ 1637414 h 2573079"/>
              <a:gd name="connsiteX105" fmla="*/ 6502502 w 8087861"/>
              <a:gd name="connsiteY105" fmla="*/ 1754372 h 2573079"/>
              <a:gd name="connsiteX106" fmla="*/ 6515405 w 8087861"/>
              <a:gd name="connsiteY106" fmla="*/ 1923972 h 2573079"/>
              <a:gd name="connsiteX107" fmla="*/ 6713086 w 8087861"/>
              <a:gd name="connsiteY107" fmla="*/ 2054004 h 2573079"/>
              <a:gd name="connsiteX108" fmla="*/ 6857659 w 8087861"/>
              <a:gd name="connsiteY108" fmla="*/ 2073202 h 2573079"/>
              <a:gd name="connsiteX109" fmla="*/ 7129823 w 8087861"/>
              <a:gd name="connsiteY109" fmla="*/ 2083982 h 2573079"/>
              <a:gd name="connsiteX110" fmla="*/ 7324970 w 8087861"/>
              <a:gd name="connsiteY110" fmla="*/ 2100909 h 2573079"/>
              <a:gd name="connsiteX111" fmla="*/ 7533860 w 8087861"/>
              <a:gd name="connsiteY111" fmla="*/ 2094559 h 2573079"/>
              <a:gd name="connsiteX112" fmla="*/ 7775820 w 8087861"/>
              <a:gd name="connsiteY112" fmla="*/ 2005590 h 2573079"/>
              <a:gd name="connsiteX113" fmla="*/ 7923075 w 8087861"/>
              <a:gd name="connsiteY113" fmla="*/ 1934977 h 2573079"/>
              <a:gd name="connsiteX114" fmla="*/ 8055415 w 8087861"/>
              <a:gd name="connsiteY114" fmla="*/ 1823812 h 2573079"/>
              <a:gd name="connsiteX115" fmla="*/ 8087861 w 8087861"/>
              <a:gd name="connsiteY115" fmla="*/ 1599831 h 2573079"/>
              <a:gd name="connsiteX116" fmla="*/ 8077229 w 8087861"/>
              <a:gd name="connsiteY116" fmla="*/ 1467958 h 2573079"/>
              <a:gd name="connsiteX117" fmla="*/ 8035363 w 8087861"/>
              <a:gd name="connsiteY117" fmla="*/ 1335125 h 2573079"/>
              <a:gd name="connsiteX118" fmla="*/ 8016165 w 8087861"/>
              <a:gd name="connsiteY118" fmla="*/ 1128971 h 2573079"/>
              <a:gd name="connsiteX119" fmla="*/ 8017937 w 8087861"/>
              <a:gd name="connsiteY119" fmla="*/ 1007583 h 2573079"/>
              <a:gd name="connsiteX120" fmla="*/ 7997927 w 8087861"/>
              <a:gd name="connsiteY120" fmla="*/ 955085 h 2573079"/>
              <a:gd name="connsiteX121" fmla="*/ 7981905 w 8087861"/>
              <a:gd name="connsiteY121" fmla="*/ 884792 h 2573079"/>
              <a:gd name="connsiteX122" fmla="*/ 7911759 w 8087861"/>
              <a:gd name="connsiteY122" fmla="*/ 725746 h 2573079"/>
              <a:gd name="connsiteX123" fmla="*/ 7900831 w 8087861"/>
              <a:gd name="connsiteY123" fmla="*/ 626731 h 2573079"/>
              <a:gd name="connsiteX124" fmla="*/ 7805286 w 8087861"/>
              <a:gd name="connsiteY124" fmla="*/ 469753 h 2573079"/>
              <a:gd name="connsiteX125" fmla="*/ 7682273 w 8087861"/>
              <a:gd name="connsiteY125" fmla="*/ 310412 h 2573079"/>
              <a:gd name="connsiteX126" fmla="*/ 7555126 w 8087861"/>
              <a:gd name="connsiteY126" fmla="*/ 191386 h 2573079"/>
              <a:gd name="connsiteX127" fmla="*/ 7555126 w 8087861"/>
              <a:gd name="connsiteY127" fmla="*/ 191386 h 2573079"/>
              <a:gd name="connsiteX128" fmla="*/ 7406270 w 8087861"/>
              <a:gd name="connsiteY128" fmla="*/ 116958 h 2573079"/>
              <a:gd name="connsiteX129" fmla="*/ 7353107 w 8087861"/>
              <a:gd name="connsiteY129" fmla="*/ 116958 h 2573079"/>
              <a:gd name="connsiteX0" fmla="*/ 7172354 w 8087861"/>
              <a:gd name="connsiteY0" fmla="*/ 0 h 2573079"/>
              <a:gd name="connsiteX1" fmla="*/ 7321209 w 8087861"/>
              <a:gd name="connsiteY1" fmla="*/ 148856 h 2573079"/>
              <a:gd name="connsiteX2" fmla="*/ 7381684 w 8087861"/>
              <a:gd name="connsiteY2" fmla="*/ 336255 h 2573079"/>
              <a:gd name="connsiteX3" fmla="*/ 7475160 w 8087861"/>
              <a:gd name="connsiteY3" fmla="*/ 517673 h 2573079"/>
              <a:gd name="connsiteX4" fmla="*/ 7475160 w 8087861"/>
              <a:gd name="connsiteY4" fmla="*/ 645264 h 2573079"/>
              <a:gd name="connsiteX5" fmla="*/ 7373265 w 8087861"/>
              <a:gd name="connsiteY5" fmla="*/ 794120 h 2573079"/>
              <a:gd name="connsiteX6" fmla="*/ 7419399 w 8087861"/>
              <a:gd name="connsiteY6" fmla="*/ 978104 h 2573079"/>
              <a:gd name="connsiteX7" fmla="*/ 7353107 w 8087861"/>
              <a:gd name="connsiteY7" fmla="*/ 1095154 h 2573079"/>
              <a:gd name="connsiteX8" fmla="*/ 7363740 w 8087861"/>
              <a:gd name="connsiteY8" fmla="*/ 1190847 h 2573079"/>
              <a:gd name="connsiteX9" fmla="*/ 7381830 w 8087861"/>
              <a:gd name="connsiteY9" fmla="*/ 1409700 h 2573079"/>
              <a:gd name="connsiteX10" fmla="*/ 7350080 w 8087861"/>
              <a:gd name="connsiteY10" fmla="*/ 1548071 h 2573079"/>
              <a:gd name="connsiteX11" fmla="*/ 7196129 w 8087861"/>
              <a:gd name="connsiteY11" fmla="*/ 1565202 h 2573079"/>
              <a:gd name="connsiteX12" fmla="*/ 7013973 w 8087861"/>
              <a:gd name="connsiteY12" fmla="*/ 1654249 h 2573079"/>
              <a:gd name="connsiteX13" fmla="*/ 6789581 w 8087861"/>
              <a:gd name="connsiteY13" fmla="*/ 1562986 h 2573079"/>
              <a:gd name="connsiteX14" fmla="*/ 6459972 w 8087861"/>
              <a:gd name="connsiteY14" fmla="*/ 1446028 h 2573079"/>
              <a:gd name="connsiteX15" fmla="*/ 6130363 w 8087861"/>
              <a:gd name="connsiteY15" fmla="*/ 1371600 h 2573079"/>
              <a:gd name="connsiteX16" fmla="*/ 5960242 w 8087861"/>
              <a:gd name="connsiteY16" fmla="*/ 1339703 h 2573079"/>
              <a:gd name="connsiteX17" fmla="*/ 5566837 w 8087861"/>
              <a:gd name="connsiteY17" fmla="*/ 1371600 h 2573079"/>
              <a:gd name="connsiteX18" fmla="*/ 5417981 w 8087861"/>
              <a:gd name="connsiteY18" fmla="*/ 1371600 h 2573079"/>
              <a:gd name="connsiteX19" fmla="*/ 5322288 w 8087861"/>
              <a:gd name="connsiteY19" fmla="*/ 1339703 h 2573079"/>
              <a:gd name="connsiteX20" fmla="*/ 5290391 w 8087861"/>
              <a:gd name="connsiteY20" fmla="*/ 1297172 h 2573079"/>
              <a:gd name="connsiteX21" fmla="*/ 5279758 w 8087861"/>
              <a:gd name="connsiteY21" fmla="*/ 1105786 h 2573079"/>
              <a:gd name="connsiteX22" fmla="*/ 5141535 w 8087861"/>
              <a:gd name="connsiteY22" fmla="*/ 1084521 h 2573079"/>
              <a:gd name="connsiteX23" fmla="*/ 4971414 w 8087861"/>
              <a:gd name="connsiteY23" fmla="*/ 1041991 h 2573079"/>
              <a:gd name="connsiteX24" fmla="*/ 4854456 w 8087861"/>
              <a:gd name="connsiteY24" fmla="*/ 1010093 h 2573079"/>
              <a:gd name="connsiteX25" fmla="*/ 4705600 w 8087861"/>
              <a:gd name="connsiteY25" fmla="*/ 967563 h 2573079"/>
              <a:gd name="connsiteX26" fmla="*/ 4694967 w 8087861"/>
              <a:gd name="connsiteY26" fmla="*/ 925033 h 2573079"/>
              <a:gd name="connsiteX27" fmla="*/ 4652437 w 8087861"/>
              <a:gd name="connsiteY27" fmla="*/ 839972 h 2573079"/>
              <a:gd name="connsiteX28" fmla="*/ 4439786 w 8087861"/>
              <a:gd name="connsiteY28" fmla="*/ 786810 h 2573079"/>
              <a:gd name="connsiteX29" fmla="*/ 4301563 w 8087861"/>
              <a:gd name="connsiteY29" fmla="*/ 744279 h 2573079"/>
              <a:gd name="connsiteX30" fmla="*/ 4205870 w 8087861"/>
              <a:gd name="connsiteY30" fmla="*/ 754912 h 2573079"/>
              <a:gd name="connsiteX31" fmla="*/ 4120809 w 8087861"/>
              <a:gd name="connsiteY31" fmla="*/ 808075 h 2573079"/>
              <a:gd name="connsiteX32" fmla="*/ 4088912 w 8087861"/>
              <a:gd name="connsiteY32" fmla="*/ 861238 h 2573079"/>
              <a:gd name="connsiteX33" fmla="*/ 3982586 w 8087861"/>
              <a:gd name="connsiteY33" fmla="*/ 882503 h 2573079"/>
              <a:gd name="connsiteX34" fmla="*/ 3684874 w 8087861"/>
              <a:gd name="connsiteY34" fmla="*/ 861238 h 2573079"/>
              <a:gd name="connsiteX35" fmla="*/ 3493488 w 8087861"/>
              <a:gd name="connsiteY35" fmla="*/ 935665 h 2573079"/>
              <a:gd name="connsiteX36" fmla="*/ 3312735 w 8087861"/>
              <a:gd name="connsiteY36" fmla="*/ 1063256 h 2573079"/>
              <a:gd name="connsiteX37" fmla="*/ 3227674 w 8087861"/>
              <a:gd name="connsiteY37" fmla="*/ 1137684 h 2573079"/>
              <a:gd name="connsiteX38" fmla="*/ 3419060 w 8087861"/>
              <a:gd name="connsiteY38" fmla="*/ 1286540 h 2573079"/>
              <a:gd name="connsiteX39" fmla="*/ 3525386 w 8087861"/>
              <a:gd name="connsiteY39" fmla="*/ 1360968 h 2573079"/>
              <a:gd name="connsiteX40" fmla="*/ 3525386 w 8087861"/>
              <a:gd name="connsiteY40" fmla="*/ 1360968 h 2573079"/>
              <a:gd name="connsiteX41" fmla="*/ 3231957 w 8087861"/>
              <a:gd name="connsiteY41" fmla="*/ 1369681 h 2573079"/>
              <a:gd name="connsiteX42" fmla="*/ 3031858 w 8087861"/>
              <a:gd name="connsiteY42" fmla="*/ 1312531 h 2573079"/>
              <a:gd name="connsiteX43" fmla="*/ 2821570 w 8087861"/>
              <a:gd name="connsiteY43" fmla="*/ 1248588 h 2573079"/>
              <a:gd name="connsiteX44" fmla="*/ 2674929 w 8087861"/>
              <a:gd name="connsiteY44" fmla="*/ 1282405 h 2573079"/>
              <a:gd name="connsiteX45" fmla="*/ 2564469 w 8087861"/>
              <a:gd name="connsiteY45" fmla="*/ 1337635 h 2573079"/>
              <a:gd name="connsiteX46" fmla="*/ 2419600 w 8087861"/>
              <a:gd name="connsiteY46" fmla="*/ 1477926 h 2573079"/>
              <a:gd name="connsiteX47" fmla="*/ 2217581 w 8087861"/>
              <a:gd name="connsiteY47" fmla="*/ 1573619 h 2573079"/>
              <a:gd name="connsiteX48" fmla="*/ 1909237 w 8087861"/>
              <a:gd name="connsiteY48" fmla="*/ 1658679 h 2573079"/>
              <a:gd name="connsiteX49" fmla="*/ 1622158 w 8087861"/>
              <a:gd name="connsiteY49" fmla="*/ 1679945 h 2573079"/>
              <a:gd name="connsiteX50" fmla="*/ 1441405 w 8087861"/>
              <a:gd name="connsiteY50" fmla="*/ 1743740 h 2573079"/>
              <a:gd name="connsiteX51" fmla="*/ 1218121 w 8087861"/>
              <a:gd name="connsiteY51" fmla="*/ 1754372 h 2573079"/>
              <a:gd name="connsiteX52" fmla="*/ 1133060 w 8087861"/>
              <a:gd name="connsiteY52" fmla="*/ 1786270 h 2573079"/>
              <a:gd name="connsiteX53" fmla="*/ 37907 w 8087861"/>
              <a:gd name="connsiteY53" fmla="*/ 1275908 h 2573079"/>
              <a:gd name="connsiteX54" fmla="*/ 484474 w 8087861"/>
              <a:gd name="connsiteY54" fmla="*/ 2573079 h 2573079"/>
              <a:gd name="connsiteX55" fmla="*/ 1590260 w 8087861"/>
              <a:gd name="connsiteY55" fmla="*/ 2286000 h 2573079"/>
              <a:gd name="connsiteX56" fmla="*/ 2111256 w 8087861"/>
              <a:gd name="connsiteY56" fmla="*/ 2307265 h 2573079"/>
              <a:gd name="connsiteX57" fmla="*/ 2260112 w 8087861"/>
              <a:gd name="connsiteY57" fmla="*/ 2137145 h 2573079"/>
              <a:gd name="connsiteX58" fmla="*/ 2472763 w 8087861"/>
              <a:gd name="connsiteY58" fmla="*/ 1850065 h 2573079"/>
              <a:gd name="connsiteX59" fmla="*/ 2494028 w 8087861"/>
              <a:gd name="connsiteY59" fmla="*/ 1807535 h 2573079"/>
              <a:gd name="connsiteX60" fmla="*/ 2600354 w 8087861"/>
              <a:gd name="connsiteY60" fmla="*/ 1733107 h 2573079"/>
              <a:gd name="connsiteX61" fmla="*/ 2685414 w 8087861"/>
              <a:gd name="connsiteY61" fmla="*/ 1690577 h 2573079"/>
              <a:gd name="connsiteX62" fmla="*/ 2632251 w 8087861"/>
              <a:gd name="connsiteY62" fmla="*/ 1584252 h 2573079"/>
              <a:gd name="connsiteX63" fmla="*/ 2693831 w 8087861"/>
              <a:gd name="connsiteY63" fmla="*/ 1543493 h 2573079"/>
              <a:gd name="connsiteX64" fmla="*/ 2759841 w 8087861"/>
              <a:gd name="connsiteY64" fmla="*/ 1467293 h 2573079"/>
              <a:gd name="connsiteX65" fmla="*/ 2770474 w 8087861"/>
              <a:gd name="connsiteY65" fmla="*/ 1460353 h 2573079"/>
              <a:gd name="connsiteX66" fmla="*/ 2936460 w 8087861"/>
              <a:gd name="connsiteY66" fmla="*/ 1390503 h 2573079"/>
              <a:gd name="connsiteX67" fmla="*/ 3131981 w 8087861"/>
              <a:gd name="connsiteY67" fmla="*/ 1435396 h 2573079"/>
              <a:gd name="connsiteX68" fmla="*/ 3280837 w 8087861"/>
              <a:gd name="connsiteY68" fmla="*/ 1467293 h 2573079"/>
              <a:gd name="connsiteX69" fmla="*/ 3419060 w 8087861"/>
              <a:gd name="connsiteY69" fmla="*/ 1499191 h 2573079"/>
              <a:gd name="connsiteX70" fmla="*/ 3567916 w 8087861"/>
              <a:gd name="connsiteY70" fmla="*/ 1499191 h 2573079"/>
              <a:gd name="connsiteX71" fmla="*/ 3663609 w 8087861"/>
              <a:gd name="connsiteY71" fmla="*/ 1477926 h 2573079"/>
              <a:gd name="connsiteX72" fmla="*/ 3684874 w 8087861"/>
              <a:gd name="connsiteY72" fmla="*/ 1403498 h 2573079"/>
              <a:gd name="connsiteX73" fmla="*/ 3674242 w 8087861"/>
              <a:gd name="connsiteY73" fmla="*/ 1329070 h 2573079"/>
              <a:gd name="connsiteX74" fmla="*/ 3599814 w 8087861"/>
              <a:gd name="connsiteY74" fmla="*/ 1275907 h 2573079"/>
              <a:gd name="connsiteX75" fmla="*/ 3429693 w 8087861"/>
              <a:gd name="connsiteY75" fmla="*/ 1222745 h 2573079"/>
              <a:gd name="connsiteX76" fmla="*/ 3334000 w 8087861"/>
              <a:gd name="connsiteY76" fmla="*/ 1158949 h 2573079"/>
              <a:gd name="connsiteX77" fmla="*/ 3450958 w 8087861"/>
              <a:gd name="connsiteY77" fmla="*/ 1105786 h 2573079"/>
              <a:gd name="connsiteX78" fmla="*/ 3578549 w 8087861"/>
              <a:gd name="connsiteY78" fmla="*/ 1063256 h 2573079"/>
              <a:gd name="connsiteX79" fmla="*/ 3674242 w 8087861"/>
              <a:gd name="connsiteY79" fmla="*/ 978196 h 2573079"/>
              <a:gd name="connsiteX80" fmla="*/ 3854995 w 8087861"/>
              <a:gd name="connsiteY80" fmla="*/ 935665 h 2573079"/>
              <a:gd name="connsiteX81" fmla="*/ 3971954 w 8087861"/>
              <a:gd name="connsiteY81" fmla="*/ 946298 h 2573079"/>
              <a:gd name="connsiteX82" fmla="*/ 4099544 w 8087861"/>
              <a:gd name="connsiteY82" fmla="*/ 946298 h 2573079"/>
              <a:gd name="connsiteX83" fmla="*/ 4205870 w 8087861"/>
              <a:gd name="connsiteY83" fmla="*/ 850605 h 2573079"/>
              <a:gd name="connsiteX84" fmla="*/ 4375991 w 8087861"/>
              <a:gd name="connsiteY84" fmla="*/ 818707 h 2573079"/>
              <a:gd name="connsiteX85" fmla="*/ 4514214 w 8087861"/>
              <a:gd name="connsiteY85" fmla="*/ 829340 h 2573079"/>
              <a:gd name="connsiteX86" fmla="*/ 4567377 w 8087861"/>
              <a:gd name="connsiteY86" fmla="*/ 871870 h 2573079"/>
              <a:gd name="connsiteX87" fmla="*/ 4546112 w 8087861"/>
              <a:gd name="connsiteY87" fmla="*/ 956931 h 2573079"/>
              <a:gd name="connsiteX88" fmla="*/ 4641805 w 8087861"/>
              <a:gd name="connsiteY88" fmla="*/ 1020726 h 2573079"/>
              <a:gd name="connsiteX89" fmla="*/ 4875721 w 8087861"/>
              <a:gd name="connsiteY89" fmla="*/ 1084521 h 2573079"/>
              <a:gd name="connsiteX90" fmla="*/ 5024577 w 8087861"/>
              <a:gd name="connsiteY90" fmla="*/ 1137684 h 2573079"/>
              <a:gd name="connsiteX91" fmla="*/ 5130902 w 8087861"/>
              <a:gd name="connsiteY91" fmla="*/ 1190847 h 2573079"/>
              <a:gd name="connsiteX92" fmla="*/ 5120270 w 8087861"/>
              <a:gd name="connsiteY92" fmla="*/ 1297172 h 2573079"/>
              <a:gd name="connsiteX93" fmla="*/ 5120270 w 8087861"/>
              <a:gd name="connsiteY93" fmla="*/ 1360968 h 2573079"/>
              <a:gd name="connsiteX94" fmla="*/ 5205330 w 8087861"/>
              <a:gd name="connsiteY94" fmla="*/ 1414131 h 2573079"/>
              <a:gd name="connsiteX95" fmla="*/ 5375451 w 8087861"/>
              <a:gd name="connsiteY95" fmla="*/ 1488558 h 2573079"/>
              <a:gd name="connsiteX96" fmla="*/ 5545572 w 8087861"/>
              <a:gd name="connsiteY96" fmla="*/ 1499191 h 2573079"/>
              <a:gd name="connsiteX97" fmla="*/ 5705060 w 8087861"/>
              <a:gd name="connsiteY97" fmla="*/ 1509824 h 2573079"/>
              <a:gd name="connsiteX98" fmla="*/ 5832651 w 8087861"/>
              <a:gd name="connsiteY98" fmla="*/ 1509824 h 2573079"/>
              <a:gd name="connsiteX99" fmla="*/ 5970874 w 8087861"/>
              <a:gd name="connsiteY99" fmla="*/ 1509824 h 2573079"/>
              <a:gd name="connsiteX100" fmla="*/ 6109098 w 8087861"/>
              <a:gd name="connsiteY100" fmla="*/ 1531089 h 2573079"/>
              <a:gd name="connsiteX101" fmla="*/ 6226056 w 8087861"/>
              <a:gd name="connsiteY101" fmla="*/ 1541721 h 2573079"/>
              <a:gd name="connsiteX102" fmla="*/ 6332381 w 8087861"/>
              <a:gd name="connsiteY102" fmla="*/ 1562986 h 2573079"/>
              <a:gd name="connsiteX103" fmla="*/ 6428074 w 8087861"/>
              <a:gd name="connsiteY103" fmla="*/ 1584252 h 2573079"/>
              <a:gd name="connsiteX104" fmla="*/ 6502502 w 8087861"/>
              <a:gd name="connsiteY104" fmla="*/ 1637414 h 2573079"/>
              <a:gd name="connsiteX105" fmla="*/ 6502502 w 8087861"/>
              <a:gd name="connsiteY105" fmla="*/ 1754372 h 2573079"/>
              <a:gd name="connsiteX106" fmla="*/ 6515405 w 8087861"/>
              <a:gd name="connsiteY106" fmla="*/ 1923972 h 2573079"/>
              <a:gd name="connsiteX107" fmla="*/ 6713086 w 8087861"/>
              <a:gd name="connsiteY107" fmla="*/ 2054004 h 2573079"/>
              <a:gd name="connsiteX108" fmla="*/ 6857659 w 8087861"/>
              <a:gd name="connsiteY108" fmla="*/ 2073202 h 2573079"/>
              <a:gd name="connsiteX109" fmla="*/ 7129823 w 8087861"/>
              <a:gd name="connsiteY109" fmla="*/ 2083982 h 2573079"/>
              <a:gd name="connsiteX110" fmla="*/ 7324970 w 8087861"/>
              <a:gd name="connsiteY110" fmla="*/ 2100909 h 2573079"/>
              <a:gd name="connsiteX111" fmla="*/ 7533860 w 8087861"/>
              <a:gd name="connsiteY111" fmla="*/ 2094559 h 2573079"/>
              <a:gd name="connsiteX112" fmla="*/ 7775820 w 8087861"/>
              <a:gd name="connsiteY112" fmla="*/ 2005590 h 2573079"/>
              <a:gd name="connsiteX113" fmla="*/ 7923075 w 8087861"/>
              <a:gd name="connsiteY113" fmla="*/ 1934977 h 2573079"/>
              <a:gd name="connsiteX114" fmla="*/ 8055415 w 8087861"/>
              <a:gd name="connsiteY114" fmla="*/ 1823812 h 2573079"/>
              <a:gd name="connsiteX115" fmla="*/ 8087861 w 8087861"/>
              <a:gd name="connsiteY115" fmla="*/ 1599831 h 2573079"/>
              <a:gd name="connsiteX116" fmla="*/ 8077229 w 8087861"/>
              <a:gd name="connsiteY116" fmla="*/ 1467958 h 2573079"/>
              <a:gd name="connsiteX117" fmla="*/ 8035363 w 8087861"/>
              <a:gd name="connsiteY117" fmla="*/ 1335125 h 2573079"/>
              <a:gd name="connsiteX118" fmla="*/ 8016165 w 8087861"/>
              <a:gd name="connsiteY118" fmla="*/ 1128971 h 2573079"/>
              <a:gd name="connsiteX119" fmla="*/ 8017937 w 8087861"/>
              <a:gd name="connsiteY119" fmla="*/ 1007583 h 2573079"/>
              <a:gd name="connsiteX120" fmla="*/ 7997927 w 8087861"/>
              <a:gd name="connsiteY120" fmla="*/ 955085 h 2573079"/>
              <a:gd name="connsiteX121" fmla="*/ 7981905 w 8087861"/>
              <a:gd name="connsiteY121" fmla="*/ 884792 h 2573079"/>
              <a:gd name="connsiteX122" fmla="*/ 7911759 w 8087861"/>
              <a:gd name="connsiteY122" fmla="*/ 725746 h 2573079"/>
              <a:gd name="connsiteX123" fmla="*/ 7900831 w 8087861"/>
              <a:gd name="connsiteY123" fmla="*/ 626731 h 2573079"/>
              <a:gd name="connsiteX124" fmla="*/ 7805286 w 8087861"/>
              <a:gd name="connsiteY124" fmla="*/ 469753 h 2573079"/>
              <a:gd name="connsiteX125" fmla="*/ 7682273 w 8087861"/>
              <a:gd name="connsiteY125" fmla="*/ 310412 h 2573079"/>
              <a:gd name="connsiteX126" fmla="*/ 7555126 w 8087861"/>
              <a:gd name="connsiteY126" fmla="*/ 191386 h 2573079"/>
              <a:gd name="connsiteX127" fmla="*/ 7555126 w 8087861"/>
              <a:gd name="connsiteY127" fmla="*/ 191386 h 2573079"/>
              <a:gd name="connsiteX128" fmla="*/ 7406270 w 8087861"/>
              <a:gd name="connsiteY128" fmla="*/ 116958 h 2573079"/>
              <a:gd name="connsiteX129" fmla="*/ 7353107 w 8087861"/>
              <a:gd name="connsiteY129" fmla="*/ 116958 h 2573079"/>
              <a:gd name="connsiteX0" fmla="*/ 7172354 w 8087861"/>
              <a:gd name="connsiteY0" fmla="*/ 0 h 2573079"/>
              <a:gd name="connsiteX1" fmla="*/ 7321209 w 8087861"/>
              <a:gd name="connsiteY1" fmla="*/ 148856 h 2573079"/>
              <a:gd name="connsiteX2" fmla="*/ 7381684 w 8087861"/>
              <a:gd name="connsiteY2" fmla="*/ 336255 h 2573079"/>
              <a:gd name="connsiteX3" fmla="*/ 7475160 w 8087861"/>
              <a:gd name="connsiteY3" fmla="*/ 517673 h 2573079"/>
              <a:gd name="connsiteX4" fmla="*/ 7475160 w 8087861"/>
              <a:gd name="connsiteY4" fmla="*/ 645264 h 2573079"/>
              <a:gd name="connsiteX5" fmla="*/ 7373265 w 8087861"/>
              <a:gd name="connsiteY5" fmla="*/ 794120 h 2573079"/>
              <a:gd name="connsiteX6" fmla="*/ 7419399 w 8087861"/>
              <a:gd name="connsiteY6" fmla="*/ 978104 h 2573079"/>
              <a:gd name="connsiteX7" fmla="*/ 7353107 w 8087861"/>
              <a:gd name="connsiteY7" fmla="*/ 1095154 h 2573079"/>
              <a:gd name="connsiteX8" fmla="*/ 7363740 w 8087861"/>
              <a:gd name="connsiteY8" fmla="*/ 1190847 h 2573079"/>
              <a:gd name="connsiteX9" fmla="*/ 7381830 w 8087861"/>
              <a:gd name="connsiteY9" fmla="*/ 1409700 h 2573079"/>
              <a:gd name="connsiteX10" fmla="*/ 7350080 w 8087861"/>
              <a:gd name="connsiteY10" fmla="*/ 1548071 h 2573079"/>
              <a:gd name="connsiteX11" fmla="*/ 7196129 w 8087861"/>
              <a:gd name="connsiteY11" fmla="*/ 1565202 h 2573079"/>
              <a:gd name="connsiteX12" fmla="*/ 6975873 w 8087861"/>
              <a:gd name="connsiteY12" fmla="*/ 1603449 h 2573079"/>
              <a:gd name="connsiteX13" fmla="*/ 6789581 w 8087861"/>
              <a:gd name="connsiteY13" fmla="*/ 1562986 h 2573079"/>
              <a:gd name="connsiteX14" fmla="*/ 6459972 w 8087861"/>
              <a:gd name="connsiteY14" fmla="*/ 1446028 h 2573079"/>
              <a:gd name="connsiteX15" fmla="*/ 6130363 w 8087861"/>
              <a:gd name="connsiteY15" fmla="*/ 1371600 h 2573079"/>
              <a:gd name="connsiteX16" fmla="*/ 5960242 w 8087861"/>
              <a:gd name="connsiteY16" fmla="*/ 1339703 h 2573079"/>
              <a:gd name="connsiteX17" fmla="*/ 5566837 w 8087861"/>
              <a:gd name="connsiteY17" fmla="*/ 1371600 h 2573079"/>
              <a:gd name="connsiteX18" fmla="*/ 5417981 w 8087861"/>
              <a:gd name="connsiteY18" fmla="*/ 1371600 h 2573079"/>
              <a:gd name="connsiteX19" fmla="*/ 5322288 w 8087861"/>
              <a:gd name="connsiteY19" fmla="*/ 1339703 h 2573079"/>
              <a:gd name="connsiteX20" fmla="*/ 5290391 w 8087861"/>
              <a:gd name="connsiteY20" fmla="*/ 1297172 h 2573079"/>
              <a:gd name="connsiteX21" fmla="*/ 5279758 w 8087861"/>
              <a:gd name="connsiteY21" fmla="*/ 1105786 h 2573079"/>
              <a:gd name="connsiteX22" fmla="*/ 5141535 w 8087861"/>
              <a:gd name="connsiteY22" fmla="*/ 1084521 h 2573079"/>
              <a:gd name="connsiteX23" fmla="*/ 4971414 w 8087861"/>
              <a:gd name="connsiteY23" fmla="*/ 1041991 h 2573079"/>
              <a:gd name="connsiteX24" fmla="*/ 4854456 w 8087861"/>
              <a:gd name="connsiteY24" fmla="*/ 1010093 h 2573079"/>
              <a:gd name="connsiteX25" fmla="*/ 4705600 w 8087861"/>
              <a:gd name="connsiteY25" fmla="*/ 967563 h 2573079"/>
              <a:gd name="connsiteX26" fmla="*/ 4694967 w 8087861"/>
              <a:gd name="connsiteY26" fmla="*/ 925033 h 2573079"/>
              <a:gd name="connsiteX27" fmla="*/ 4652437 w 8087861"/>
              <a:gd name="connsiteY27" fmla="*/ 839972 h 2573079"/>
              <a:gd name="connsiteX28" fmla="*/ 4439786 w 8087861"/>
              <a:gd name="connsiteY28" fmla="*/ 786810 h 2573079"/>
              <a:gd name="connsiteX29" fmla="*/ 4301563 w 8087861"/>
              <a:gd name="connsiteY29" fmla="*/ 744279 h 2573079"/>
              <a:gd name="connsiteX30" fmla="*/ 4205870 w 8087861"/>
              <a:gd name="connsiteY30" fmla="*/ 754912 h 2573079"/>
              <a:gd name="connsiteX31" fmla="*/ 4120809 w 8087861"/>
              <a:gd name="connsiteY31" fmla="*/ 808075 h 2573079"/>
              <a:gd name="connsiteX32" fmla="*/ 4088912 w 8087861"/>
              <a:gd name="connsiteY32" fmla="*/ 861238 h 2573079"/>
              <a:gd name="connsiteX33" fmla="*/ 3982586 w 8087861"/>
              <a:gd name="connsiteY33" fmla="*/ 882503 h 2573079"/>
              <a:gd name="connsiteX34" fmla="*/ 3684874 w 8087861"/>
              <a:gd name="connsiteY34" fmla="*/ 861238 h 2573079"/>
              <a:gd name="connsiteX35" fmla="*/ 3493488 w 8087861"/>
              <a:gd name="connsiteY35" fmla="*/ 935665 h 2573079"/>
              <a:gd name="connsiteX36" fmla="*/ 3312735 w 8087861"/>
              <a:gd name="connsiteY36" fmla="*/ 1063256 h 2573079"/>
              <a:gd name="connsiteX37" fmla="*/ 3227674 w 8087861"/>
              <a:gd name="connsiteY37" fmla="*/ 1137684 h 2573079"/>
              <a:gd name="connsiteX38" fmla="*/ 3419060 w 8087861"/>
              <a:gd name="connsiteY38" fmla="*/ 1286540 h 2573079"/>
              <a:gd name="connsiteX39" fmla="*/ 3525386 w 8087861"/>
              <a:gd name="connsiteY39" fmla="*/ 1360968 h 2573079"/>
              <a:gd name="connsiteX40" fmla="*/ 3525386 w 8087861"/>
              <a:gd name="connsiteY40" fmla="*/ 1360968 h 2573079"/>
              <a:gd name="connsiteX41" fmla="*/ 3231957 w 8087861"/>
              <a:gd name="connsiteY41" fmla="*/ 1369681 h 2573079"/>
              <a:gd name="connsiteX42" fmla="*/ 3031858 w 8087861"/>
              <a:gd name="connsiteY42" fmla="*/ 1312531 h 2573079"/>
              <a:gd name="connsiteX43" fmla="*/ 2821570 w 8087861"/>
              <a:gd name="connsiteY43" fmla="*/ 1248588 h 2573079"/>
              <a:gd name="connsiteX44" fmla="*/ 2674929 w 8087861"/>
              <a:gd name="connsiteY44" fmla="*/ 1282405 h 2573079"/>
              <a:gd name="connsiteX45" fmla="*/ 2564469 w 8087861"/>
              <a:gd name="connsiteY45" fmla="*/ 1337635 h 2573079"/>
              <a:gd name="connsiteX46" fmla="*/ 2419600 w 8087861"/>
              <a:gd name="connsiteY46" fmla="*/ 1477926 h 2573079"/>
              <a:gd name="connsiteX47" fmla="*/ 2217581 w 8087861"/>
              <a:gd name="connsiteY47" fmla="*/ 1573619 h 2573079"/>
              <a:gd name="connsiteX48" fmla="*/ 1909237 w 8087861"/>
              <a:gd name="connsiteY48" fmla="*/ 1658679 h 2573079"/>
              <a:gd name="connsiteX49" fmla="*/ 1622158 w 8087861"/>
              <a:gd name="connsiteY49" fmla="*/ 1679945 h 2573079"/>
              <a:gd name="connsiteX50" fmla="*/ 1441405 w 8087861"/>
              <a:gd name="connsiteY50" fmla="*/ 1743740 h 2573079"/>
              <a:gd name="connsiteX51" fmla="*/ 1218121 w 8087861"/>
              <a:gd name="connsiteY51" fmla="*/ 1754372 h 2573079"/>
              <a:gd name="connsiteX52" fmla="*/ 1133060 w 8087861"/>
              <a:gd name="connsiteY52" fmla="*/ 1786270 h 2573079"/>
              <a:gd name="connsiteX53" fmla="*/ 37907 w 8087861"/>
              <a:gd name="connsiteY53" fmla="*/ 1275908 h 2573079"/>
              <a:gd name="connsiteX54" fmla="*/ 484474 w 8087861"/>
              <a:gd name="connsiteY54" fmla="*/ 2573079 h 2573079"/>
              <a:gd name="connsiteX55" fmla="*/ 1590260 w 8087861"/>
              <a:gd name="connsiteY55" fmla="*/ 2286000 h 2573079"/>
              <a:gd name="connsiteX56" fmla="*/ 2111256 w 8087861"/>
              <a:gd name="connsiteY56" fmla="*/ 2307265 h 2573079"/>
              <a:gd name="connsiteX57" fmla="*/ 2260112 w 8087861"/>
              <a:gd name="connsiteY57" fmla="*/ 2137145 h 2573079"/>
              <a:gd name="connsiteX58" fmla="*/ 2472763 w 8087861"/>
              <a:gd name="connsiteY58" fmla="*/ 1850065 h 2573079"/>
              <a:gd name="connsiteX59" fmla="*/ 2494028 w 8087861"/>
              <a:gd name="connsiteY59" fmla="*/ 1807535 h 2573079"/>
              <a:gd name="connsiteX60" fmla="*/ 2600354 w 8087861"/>
              <a:gd name="connsiteY60" fmla="*/ 1733107 h 2573079"/>
              <a:gd name="connsiteX61" fmla="*/ 2685414 w 8087861"/>
              <a:gd name="connsiteY61" fmla="*/ 1690577 h 2573079"/>
              <a:gd name="connsiteX62" fmla="*/ 2632251 w 8087861"/>
              <a:gd name="connsiteY62" fmla="*/ 1584252 h 2573079"/>
              <a:gd name="connsiteX63" fmla="*/ 2693831 w 8087861"/>
              <a:gd name="connsiteY63" fmla="*/ 1543493 h 2573079"/>
              <a:gd name="connsiteX64" fmla="*/ 2759841 w 8087861"/>
              <a:gd name="connsiteY64" fmla="*/ 1467293 h 2573079"/>
              <a:gd name="connsiteX65" fmla="*/ 2770474 w 8087861"/>
              <a:gd name="connsiteY65" fmla="*/ 1460353 h 2573079"/>
              <a:gd name="connsiteX66" fmla="*/ 2936460 w 8087861"/>
              <a:gd name="connsiteY66" fmla="*/ 1390503 h 2573079"/>
              <a:gd name="connsiteX67" fmla="*/ 3131981 w 8087861"/>
              <a:gd name="connsiteY67" fmla="*/ 1435396 h 2573079"/>
              <a:gd name="connsiteX68" fmla="*/ 3280837 w 8087861"/>
              <a:gd name="connsiteY68" fmla="*/ 1467293 h 2573079"/>
              <a:gd name="connsiteX69" fmla="*/ 3419060 w 8087861"/>
              <a:gd name="connsiteY69" fmla="*/ 1499191 h 2573079"/>
              <a:gd name="connsiteX70" fmla="*/ 3567916 w 8087861"/>
              <a:gd name="connsiteY70" fmla="*/ 1499191 h 2573079"/>
              <a:gd name="connsiteX71" fmla="*/ 3663609 w 8087861"/>
              <a:gd name="connsiteY71" fmla="*/ 1477926 h 2573079"/>
              <a:gd name="connsiteX72" fmla="*/ 3684874 w 8087861"/>
              <a:gd name="connsiteY72" fmla="*/ 1403498 h 2573079"/>
              <a:gd name="connsiteX73" fmla="*/ 3674242 w 8087861"/>
              <a:gd name="connsiteY73" fmla="*/ 1329070 h 2573079"/>
              <a:gd name="connsiteX74" fmla="*/ 3599814 w 8087861"/>
              <a:gd name="connsiteY74" fmla="*/ 1275907 h 2573079"/>
              <a:gd name="connsiteX75" fmla="*/ 3429693 w 8087861"/>
              <a:gd name="connsiteY75" fmla="*/ 1222745 h 2573079"/>
              <a:gd name="connsiteX76" fmla="*/ 3334000 w 8087861"/>
              <a:gd name="connsiteY76" fmla="*/ 1158949 h 2573079"/>
              <a:gd name="connsiteX77" fmla="*/ 3450958 w 8087861"/>
              <a:gd name="connsiteY77" fmla="*/ 1105786 h 2573079"/>
              <a:gd name="connsiteX78" fmla="*/ 3578549 w 8087861"/>
              <a:gd name="connsiteY78" fmla="*/ 1063256 h 2573079"/>
              <a:gd name="connsiteX79" fmla="*/ 3674242 w 8087861"/>
              <a:gd name="connsiteY79" fmla="*/ 978196 h 2573079"/>
              <a:gd name="connsiteX80" fmla="*/ 3854995 w 8087861"/>
              <a:gd name="connsiteY80" fmla="*/ 935665 h 2573079"/>
              <a:gd name="connsiteX81" fmla="*/ 3971954 w 8087861"/>
              <a:gd name="connsiteY81" fmla="*/ 946298 h 2573079"/>
              <a:gd name="connsiteX82" fmla="*/ 4099544 w 8087861"/>
              <a:gd name="connsiteY82" fmla="*/ 946298 h 2573079"/>
              <a:gd name="connsiteX83" fmla="*/ 4205870 w 8087861"/>
              <a:gd name="connsiteY83" fmla="*/ 850605 h 2573079"/>
              <a:gd name="connsiteX84" fmla="*/ 4375991 w 8087861"/>
              <a:gd name="connsiteY84" fmla="*/ 818707 h 2573079"/>
              <a:gd name="connsiteX85" fmla="*/ 4514214 w 8087861"/>
              <a:gd name="connsiteY85" fmla="*/ 829340 h 2573079"/>
              <a:gd name="connsiteX86" fmla="*/ 4567377 w 8087861"/>
              <a:gd name="connsiteY86" fmla="*/ 871870 h 2573079"/>
              <a:gd name="connsiteX87" fmla="*/ 4546112 w 8087861"/>
              <a:gd name="connsiteY87" fmla="*/ 956931 h 2573079"/>
              <a:gd name="connsiteX88" fmla="*/ 4641805 w 8087861"/>
              <a:gd name="connsiteY88" fmla="*/ 1020726 h 2573079"/>
              <a:gd name="connsiteX89" fmla="*/ 4875721 w 8087861"/>
              <a:gd name="connsiteY89" fmla="*/ 1084521 h 2573079"/>
              <a:gd name="connsiteX90" fmla="*/ 5024577 w 8087861"/>
              <a:gd name="connsiteY90" fmla="*/ 1137684 h 2573079"/>
              <a:gd name="connsiteX91" fmla="*/ 5130902 w 8087861"/>
              <a:gd name="connsiteY91" fmla="*/ 1190847 h 2573079"/>
              <a:gd name="connsiteX92" fmla="*/ 5120270 w 8087861"/>
              <a:gd name="connsiteY92" fmla="*/ 1297172 h 2573079"/>
              <a:gd name="connsiteX93" fmla="*/ 5120270 w 8087861"/>
              <a:gd name="connsiteY93" fmla="*/ 1360968 h 2573079"/>
              <a:gd name="connsiteX94" fmla="*/ 5205330 w 8087861"/>
              <a:gd name="connsiteY94" fmla="*/ 1414131 h 2573079"/>
              <a:gd name="connsiteX95" fmla="*/ 5375451 w 8087861"/>
              <a:gd name="connsiteY95" fmla="*/ 1488558 h 2573079"/>
              <a:gd name="connsiteX96" fmla="*/ 5545572 w 8087861"/>
              <a:gd name="connsiteY96" fmla="*/ 1499191 h 2573079"/>
              <a:gd name="connsiteX97" fmla="*/ 5705060 w 8087861"/>
              <a:gd name="connsiteY97" fmla="*/ 1509824 h 2573079"/>
              <a:gd name="connsiteX98" fmla="*/ 5832651 w 8087861"/>
              <a:gd name="connsiteY98" fmla="*/ 1509824 h 2573079"/>
              <a:gd name="connsiteX99" fmla="*/ 5970874 w 8087861"/>
              <a:gd name="connsiteY99" fmla="*/ 1509824 h 2573079"/>
              <a:gd name="connsiteX100" fmla="*/ 6109098 w 8087861"/>
              <a:gd name="connsiteY100" fmla="*/ 1531089 h 2573079"/>
              <a:gd name="connsiteX101" fmla="*/ 6226056 w 8087861"/>
              <a:gd name="connsiteY101" fmla="*/ 1541721 h 2573079"/>
              <a:gd name="connsiteX102" fmla="*/ 6332381 w 8087861"/>
              <a:gd name="connsiteY102" fmla="*/ 1562986 h 2573079"/>
              <a:gd name="connsiteX103" fmla="*/ 6428074 w 8087861"/>
              <a:gd name="connsiteY103" fmla="*/ 1584252 h 2573079"/>
              <a:gd name="connsiteX104" fmla="*/ 6502502 w 8087861"/>
              <a:gd name="connsiteY104" fmla="*/ 1637414 h 2573079"/>
              <a:gd name="connsiteX105" fmla="*/ 6502502 w 8087861"/>
              <a:gd name="connsiteY105" fmla="*/ 1754372 h 2573079"/>
              <a:gd name="connsiteX106" fmla="*/ 6515405 w 8087861"/>
              <a:gd name="connsiteY106" fmla="*/ 1923972 h 2573079"/>
              <a:gd name="connsiteX107" fmla="*/ 6713086 w 8087861"/>
              <a:gd name="connsiteY107" fmla="*/ 2054004 h 2573079"/>
              <a:gd name="connsiteX108" fmla="*/ 6857659 w 8087861"/>
              <a:gd name="connsiteY108" fmla="*/ 2073202 h 2573079"/>
              <a:gd name="connsiteX109" fmla="*/ 7129823 w 8087861"/>
              <a:gd name="connsiteY109" fmla="*/ 2083982 h 2573079"/>
              <a:gd name="connsiteX110" fmla="*/ 7324970 w 8087861"/>
              <a:gd name="connsiteY110" fmla="*/ 2100909 h 2573079"/>
              <a:gd name="connsiteX111" fmla="*/ 7533860 w 8087861"/>
              <a:gd name="connsiteY111" fmla="*/ 2094559 h 2573079"/>
              <a:gd name="connsiteX112" fmla="*/ 7775820 w 8087861"/>
              <a:gd name="connsiteY112" fmla="*/ 2005590 h 2573079"/>
              <a:gd name="connsiteX113" fmla="*/ 7923075 w 8087861"/>
              <a:gd name="connsiteY113" fmla="*/ 1934977 h 2573079"/>
              <a:gd name="connsiteX114" fmla="*/ 8055415 w 8087861"/>
              <a:gd name="connsiteY114" fmla="*/ 1823812 h 2573079"/>
              <a:gd name="connsiteX115" fmla="*/ 8087861 w 8087861"/>
              <a:gd name="connsiteY115" fmla="*/ 1599831 h 2573079"/>
              <a:gd name="connsiteX116" fmla="*/ 8077229 w 8087861"/>
              <a:gd name="connsiteY116" fmla="*/ 1467958 h 2573079"/>
              <a:gd name="connsiteX117" fmla="*/ 8035363 w 8087861"/>
              <a:gd name="connsiteY117" fmla="*/ 1335125 h 2573079"/>
              <a:gd name="connsiteX118" fmla="*/ 8016165 w 8087861"/>
              <a:gd name="connsiteY118" fmla="*/ 1128971 h 2573079"/>
              <a:gd name="connsiteX119" fmla="*/ 8017937 w 8087861"/>
              <a:gd name="connsiteY119" fmla="*/ 1007583 h 2573079"/>
              <a:gd name="connsiteX120" fmla="*/ 7997927 w 8087861"/>
              <a:gd name="connsiteY120" fmla="*/ 955085 h 2573079"/>
              <a:gd name="connsiteX121" fmla="*/ 7981905 w 8087861"/>
              <a:gd name="connsiteY121" fmla="*/ 884792 h 2573079"/>
              <a:gd name="connsiteX122" fmla="*/ 7911759 w 8087861"/>
              <a:gd name="connsiteY122" fmla="*/ 725746 h 2573079"/>
              <a:gd name="connsiteX123" fmla="*/ 7900831 w 8087861"/>
              <a:gd name="connsiteY123" fmla="*/ 626731 h 2573079"/>
              <a:gd name="connsiteX124" fmla="*/ 7805286 w 8087861"/>
              <a:gd name="connsiteY124" fmla="*/ 469753 h 2573079"/>
              <a:gd name="connsiteX125" fmla="*/ 7682273 w 8087861"/>
              <a:gd name="connsiteY125" fmla="*/ 310412 h 2573079"/>
              <a:gd name="connsiteX126" fmla="*/ 7555126 w 8087861"/>
              <a:gd name="connsiteY126" fmla="*/ 191386 h 2573079"/>
              <a:gd name="connsiteX127" fmla="*/ 7555126 w 8087861"/>
              <a:gd name="connsiteY127" fmla="*/ 191386 h 2573079"/>
              <a:gd name="connsiteX128" fmla="*/ 7406270 w 8087861"/>
              <a:gd name="connsiteY128" fmla="*/ 116958 h 2573079"/>
              <a:gd name="connsiteX129" fmla="*/ 7353107 w 8087861"/>
              <a:gd name="connsiteY129" fmla="*/ 116958 h 2573079"/>
              <a:gd name="connsiteX0" fmla="*/ 7172354 w 8087861"/>
              <a:gd name="connsiteY0" fmla="*/ 0 h 2573079"/>
              <a:gd name="connsiteX1" fmla="*/ 7321209 w 8087861"/>
              <a:gd name="connsiteY1" fmla="*/ 148856 h 2573079"/>
              <a:gd name="connsiteX2" fmla="*/ 7381684 w 8087861"/>
              <a:gd name="connsiteY2" fmla="*/ 336255 h 2573079"/>
              <a:gd name="connsiteX3" fmla="*/ 7475160 w 8087861"/>
              <a:gd name="connsiteY3" fmla="*/ 517673 h 2573079"/>
              <a:gd name="connsiteX4" fmla="*/ 7475160 w 8087861"/>
              <a:gd name="connsiteY4" fmla="*/ 645264 h 2573079"/>
              <a:gd name="connsiteX5" fmla="*/ 7373265 w 8087861"/>
              <a:gd name="connsiteY5" fmla="*/ 794120 h 2573079"/>
              <a:gd name="connsiteX6" fmla="*/ 7419399 w 8087861"/>
              <a:gd name="connsiteY6" fmla="*/ 978104 h 2573079"/>
              <a:gd name="connsiteX7" fmla="*/ 7353107 w 8087861"/>
              <a:gd name="connsiteY7" fmla="*/ 1095154 h 2573079"/>
              <a:gd name="connsiteX8" fmla="*/ 7363740 w 8087861"/>
              <a:gd name="connsiteY8" fmla="*/ 1190847 h 2573079"/>
              <a:gd name="connsiteX9" fmla="*/ 7381830 w 8087861"/>
              <a:gd name="connsiteY9" fmla="*/ 1409700 h 2573079"/>
              <a:gd name="connsiteX10" fmla="*/ 7350080 w 8087861"/>
              <a:gd name="connsiteY10" fmla="*/ 1548071 h 2573079"/>
              <a:gd name="connsiteX11" fmla="*/ 7196129 w 8087861"/>
              <a:gd name="connsiteY11" fmla="*/ 1565202 h 2573079"/>
              <a:gd name="connsiteX12" fmla="*/ 6975873 w 8087861"/>
              <a:gd name="connsiteY12" fmla="*/ 1603449 h 2573079"/>
              <a:gd name="connsiteX13" fmla="*/ 6789581 w 8087861"/>
              <a:gd name="connsiteY13" fmla="*/ 1524886 h 2573079"/>
              <a:gd name="connsiteX14" fmla="*/ 6459972 w 8087861"/>
              <a:gd name="connsiteY14" fmla="*/ 1446028 h 2573079"/>
              <a:gd name="connsiteX15" fmla="*/ 6130363 w 8087861"/>
              <a:gd name="connsiteY15" fmla="*/ 1371600 h 2573079"/>
              <a:gd name="connsiteX16" fmla="*/ 5960242 w 8087861"/>
              <a:gd name="connsiteY16" fmla="*/ 1339703 h 2573079"/>
              <a:gd name="connsiteX17" fmla="*/ 5566837 w 8087861"/>
              <a:gd name="connsiteY17" fmla="*/ 1371600 h 2573079"/>
              <a:gd name="connsiteX18" fmla="*/ 5417981 w 8087861"/>
              <a:gd name="connsiteY18" fmla="*/ 1371600 h 2573079"/>
              <a:gd name="connsiteX19" fmla="*/ 5322288 w 8087861"/>
              <a:gd name="connsiteY19" fmla="*/ 1339703 h 2573079"/>
              <a:gd name="connsiteX20" fmla="*/ 5290391 w 8087861"/>
              <a:gd name="connsiteY20" fmla="*/ 1297172 h 2573079"/>
              <a:gd name="connsiteX21" fmla="*/ 5279758 w 8087861"/>
              <a:gd name="connsiteY21" fmla="*/ 1105786 h 2573079"/>
              <a:gd name="connsiteX22" fmla="*/ 5141535 w 8087861"/>
              <a:gd name="connsiteY22" fmla="*/ 1084521 h 2573079"/>
              <a:gd name="connsiteX23" fmla="*/ 4971414 w 8087861"/>
              <a:gd name="connsiteY23" fmla="*/ 1041991 h 2573079"/>
              <a:gd name="connsiteX24" fmla="*/ 4854456 w 8087861"/>
              <a:gd name="connsiteY24" fmla="*/ 1010093 h 2573079"/>
              <a:gd name="connsiteX25" fmla="*/ 4705600 w 8087861"/>
              <a:gd name="connsiteY25" fmla="*/ 967563 h 2573079"/>
              <a:gd name="connsiteX26" fmla="*/ 4694967 w 8087861"/>
              <a:gd name="connsiteY26" fmla="*/ 925033 h 2573079"/>
              <a:gd name="connsiteX27" fmla="*/ 4652437 w 8087861"/>
              <a:gd name="connsiteY27" fmla="*/ 839972 h 2573079"/>
              <a:gd name="connsiteX28" fmla="*/ 4439786 w 8087861"/>
              <a:gd name="connsiteY28" fmla="*/ 786810 h 2573079"/>
              <a:gd name="connsiteX29" fmla="*/ 4301563 w 8087861"/>
              <a:gd name="connsiteY29" fmla="*/ 744279 h 2573079"/>
              <a:gd name="connsiteX30" fmla="*/ 4205870 w 8087861"/>
              <a:gd name="connsiteY30" fmla="*/ 754912 h 2573079"/>
              <a:gd name="connsiteX31" fmla="*/ 4120809 w 8087861"/>
              <a:gd name="connsiteY31" fmla="*/ 808075 h 2573079"/>
              <a:gd name="connsiteX32" fmla="*/ 4088912 w 8087861"/>
              <a:gd name="connsiteY32" fmla="*/ 861238 h 2573079"/>
              <a:gd name="connsiteX33" fmla="*/ 3982586 w 8087861"/>
              <a:gd name="connsiteY33" fmla="*/ 882503 h 2573079"/>
              <a:gd name="connsiteX34" fmla="*/ 3684874 w 8087861"/>
              <a:gd name="connsiteY34" fmla="*/ 861238 h 2573079"/>
              <a:gd name="connsiteX35" fmla="*/ 3493488 w 8087861"/>
              <a:gd name="connsiteY35" fmla="*/ 935665 h 2573079"/>
              <a:gd name="connsiteX36" fmla="*/ 3312735 w 8087861"/>
              <a:gd name="connsiteY36" fmla="*/ 1063256 h 2573079"/>
              <a:gd name="connsiteX37" fmla="*/ 3227674 w 8087861"/>
              <a:gd name="connsiteY37" fmla="*/ 1137684 h 2573079"/>
              <a:gd name="connsiteX38" fmla="*/ 3419060 w 8087861"/>
              <a:gd name="connsiteY38" fmla="*/ 1286540 h 2573079"/>
              <a:gd name="connsiteX39" fmla="*/ 3525386 w 8087861"/>
              <a:gd name="connsiteY39" fmla="*/ 1360968 h 2573079"/>
              <a:gd name="connsiteX40" fmla="*/ 3525386 w 8087861"/>
              <a:gd name="connsiteY40" fmla="*/ 1360968 h 2573079"/>
              <a:gd name="connsiteX41" fmla="*/ 3231957 w 8087861"/>
              <a:gd name="connsiteY41" fmla="*/ 1369681 h 2573079"/>
              <a:gd name="connsiteX42" fmla="*/ 3031858 w 8087861"/>
              <a:gd name="connsiteY42" fmla="*/ 1312531 h 2573079"/>
              <a:gd name="connsiteX43" fmla="*/ 2821570 w 8087861"/>
              <a:gd name="connsiteY43" fmla="*/ 1248588 h 2573079"/>
              <a:gd name="connsiteX44" fmla="*/ 2674929 w 8087861"/>
              <a:gd name="connsiteY44" fmla="*/ 1282405 h 2573079"/>
              <a:gd name="connsiteX45" fmla="*/ 2564469 w 8087861"/>
              <a:gd name="connsiteY45" fmla="*/ 1337635 h 2573079"/>
              <a:gd name="connsiteX46" fmla="*/ 2419600 w 8087861"/>
              <a:gd name="connsiteY46" fmla="*/ 1477926 h 2573079"/>
              <a:gd name="connsiteX47" fmla="*/ 2217581 w 8087861"/>
              <a:gd name="connsiteY47" fmla="*/ 1573619 h 2573079"/>
              <a:gd name="connsiteX48" fmla="*/ 1909237 w 8087861"/>
              <a:gd name="connsiteY48" fmla="*/ 1658679 h 2573079"/>
              <a:gd name="connsiteX49" fmla="*/ 1622158 w 8087861"/>
              <a:gd name="connsiteY49" fmla="*/ 1679945 h 2573079"/>
              <a:gd name="connsiteX50" fmla="*/ 1441405 w 8087861"/>
              <a:gd name="connsiteY50" fmla="*/ 1743740 h 2573079"/>
              <a:gd name="connsiteX51" fmla="*/ 1218121 w 8087861"/>
              <a:gd name="connsiteY51" fmla="*/ 1754372 h 2573079"/>
              <a:gd name="connsiteX52" fmla="*/ 1133060 w 8087861"/>
              <a:gd name="connsiteY52" fmla="*/ 1786270 h 2573079"/>
              <a:gd name="connsiteX53" fmla="*/ 37907 w 8087861"/>
              <a:gd name="connsiteY53" fmla="*/ 1275908 h 2573079"/>
              <a:gd name="connsiteX54" fmla="*/ 484474 w 8087861"/>
              <a:gd name="connsiteY54" fmla="*/ 2573079 h 2573079"/>
              <a:gd name="connsiteX55" fmla="*/ 1590260 w 8087861"/>
              <a:gd name="connsiteY55" fmla="*/ 2286000 h 2573079"/>
              <a:gd name="connsiteX56" fmla="*/ 2111256 w 8087861"/>
              <a:gd name="connsiteY56" fmla="*/ 2307265 h 2573079"/>
              <a:gd name="connsiteX57" fmla="*/ 2260112 w 8087861"/>
              <a:gd name="connsiteY57" fmla="*/ 2137145 h 2573079"/>
              <a:gd name="connsiteX58" fmla="*/ 2472763 w 8087861"/>
              <a:gd name="connsiteY58" fmla="*/ 1850065 h 2573079"/>
              <a:gd name="connsiteX59" fmla="*/ 2494028 w 8087861"/>
              <a:gd name="connsiteY59" fmla="*/ 1807535 h 2573079"/>
              <a:gd name="connsiteX60" fmla="*/ 2600354 w 8087861"/>
              <a:gd name="connsiteY60" fmla="*/ 1733107 h 2573079"/>
              <a:gd name="connsiteX61" fmla="*/ 2685414 w 8087861"/>
              <a:gd name="connsiteY61" fmla="*/ 1690577 h 2573079"/>
              <a:gd name="connsiteX62" fmla="*/ 2632251 w 8087861"/>
              <a:gd name="connsiteY62" fmla="*/ 1584252 h 2573079"/>
              <a:gd name="connsiteX63" fmla="*/ 2693831 w 8087861"/>
              <a:gd name="connsiteY63" fmla="*/ 1543493 h 2573079"/>
              <a:gd name="connsiteX64" fmla="*/ 2759841 w 8087861"/>
              <a:gd name="connsiteY64" fmla="*/ 1467293 h 2573079"/>
              <a:gd name="connsiteX65" fmla="*/ 2770474 w 8087861"/>
              <a:gd name="connsiteY65" fmla="*/ 1460353 h 2573079"/>
              <a:gd name="connsiteX66" fmla="*/ 2936460 w 8087861"/>
              <a:gd name="connsiteY66" fmla="*/ 1390503 h 2573079"/>
              <a:gd name="connsiteX67" fmla="*/ 3131981 w 8087861"/>
              <a:gd name="connsiteY67" fmla="*/ 1435396 h 2573079"/>
              <a:gd name="connsiteX68" fmla="*/ 3280837 w 8087861"/>
              <a:gd name="connsiteY68" fmla="*/ 1467293 h 2573079"/>
              <a:gd name="connsiteX69" fmla="*/ 3419060 w 8087861"/>
              <a:gd name="connsiteY69" fmla="*/ 1499191 h 2573079"/>
              <a:gd name="connsiteX70" fmla="*/ 3567916 w 8087861"/>
              <a:gd name="connsiteY70" fmla="*/ 1499191 h 2573079"/>
              <a:gd name="connsiteX71" fmla="*/ 3663609 w 8087861"/>
              <a:gd name="connsiteY71" fmla="*/ 1477926 h 2573079"/>
              <a:gd name="connsiteX72" fmla="*/ 3684874 w 8087861"/>
              <a:gd name="connsiteY72" fmla="*/ 1403498 h 2573079"/>
              <a:gd name="connsiteX73" fmla="*/ 3674242 w 8087861"/>
              <a:gd name="connsiteY73" fmla="*/ 1329070 h 2573079"/>
              <a:gd name="connsiteX74" fmla="*/ 3599814 w 8087861"/>
              <a:gd name="connsiteY74" fmla="*/ 1275907 h 2573079"/>
              <a:gd name="connsiteX75" fmla="*/ 3429693 w 8087861"/>
              <a:gd name="connsiteY75" fmla="*/ 1222745 h 2573079"/>
              <a:gd name="connsiteX76" fmla="*/ 3334000 w 8087861"/>
              <a:gd name="connsiteY76" fmla="*/ 1158949 h 2573079"/>
              <a:gd name="connsiteX77" fmla="*/ 3450958 w 8087861"/>
              <a:gd name="connsiteY77" fmla="*/ 1105786 h 2573079"/>
              <a:gd name="connsiteX78" fmla="*/ 3578549 w 8087861"/>
              <a:gd name="connsiteY78" fmla="*/ 1063256 h 2573079"/>
              <a:gd name="connsiteX79" fmla="*/ 3674242 w 8087861"/>
              <a:gd name="connsiteY79" fmla="*/ 978196 h 2573079"/>
              <a:gd name="connsiteX80" fmla="*/ 3854995 w 8087861"/>
              <a:gd name="connsiteY80" fmla="*/ 935665 h 2573079"/>
              <a:gd name="connsiteX81" fmla="*/ 3971954 w 8087861"/>
              <a:gd name="connsiteY81" fmla="*/ 946298 h 2573079"/>
              <a:gd name="connsiteX82" fmla="*/ 4099544 w 8087861"/>
              <a:gd name="connsiteY82" fmla="*/ 946298 h 2573079"/>
              <a:gd name="connsiteX83" fmla="*/ 4205870 w 8087861"/>
              <a:gd name="connsiteY83" fmla="*/ 850605 h 2573079"/>
              <a:gd name="connsiteX84" fmla="*/ 4375991 w 8087861"/>
              <a:gd name="connsiteY84" fmla="*/ 818707 h 2573079"/>
              <a:gd name="connsiteX85" fmla="*/ 4514214 w 8087861"/>
              <a:gd name="connsiteY85" fmla="*/ 829340 h 2573079"/>
              <a:gd name="connsiteX86" fmla="*/ 4567377 w 8087861"/>
              <a:gd name="connsiteY86" fmla="*/ 871870 h 2573079"/>
              <a:gd name="connsiteX87" fmla="*/ 4546112 w 8087861"/>
              <a:gd name="connsiteY87" fmla="*/ 956931 h 2573079"/>
              <a:gd name="connsiteX88" fmla="*/ 4641805 w 8087861"/>
              <a:gd name="connsiteY88" fmla="*/ 1020726 h 2573079"/>
              <a:gd name="connsiteX89" fmla="*/ 4875721 w 8087861"/>
              <a:gd name="connsiteY89" fmla="*/ 1084521 h 2573079"/>
              <a:gd name="connsiteX90" fmla="*/ 5024577 w 8087861"/>
              <a:gd name="connsiteY90" fmla="*/ 1137684 h 2573079"/>
              <a:gd name="connsiteX91" fmla="*/ 5130902 w 8087861"/>
              <a:gd name="connsiteY91" fmla="*/ 1190847 h 2573079"/>
              <a:gd name="connsiteX92" fmla="*/ 5120270 w 8087861"/>
              <a:gd name="connsiteY92" fmla="*/ 1297172 h 2573079"/>
              <a:gd name="connsiteX93" fmla="*/ 5120270 w 8087861"/>
              <a:gd name="connsiteY93" fmla="*/ 1360968 h 2573079"/>
              <a:gd name="connsiteX94" fmla="*/ 5205330 w 8087861"/>
              <a:gd name="connsiteY94" fmla="*/ 1414131 h 2573079"/>
              <a:gd name="connsiteX95" fmla="*/ 5375451 w 8087861"/>
              <a:gd name="connsiteY95" fmla="*/ 1488558 h 2573079"/>
              <a:gd name="connsiteX96" fmla="*/ 5545572 w 8087861"/>
              <a:gd name="connsiteY96" fmla="*/ 1499191 h 2573079"/>
              <a:gd name="connsiteX97" fmla="*/ 5705060 w 8087861"/>
              <a:gd name="connsiteY97" fmla="*/ 1509824 h 2573079"/>
              <a:gd name="connsiteX98" fmla="*/ 5832651 w 8087861"/>
              <a:gd name="connsiteY98" fmla="*/ 1509824 h 2573079"/>
              <a:gd name="connsiteX99" fmla="*/ 5970874 w 8087861"/>
              <a:gd name="connsiteY99" fmla="*/ 1509824 h 2573079"/>
              <a:gd name="connsiteX100" fmla="*/ 6109098 w 8087861"/>
              <a:gd name="connsiteY100" fmla="*/ 1531089 h 2573079"/>
              <a:gd name="connsiteX101" fmla="*/ 6226056 w 8087861"/>
              <a:gd name="connsiteY101" fmla="*/ 1541721 h 2573079"/>
              <a:gd name="connsiteX102" fmla="*/ 6332381 w 8087861"/>
              <a:gd name="connsiteY102" fmla="*/ 1562986 h 2573079"/>
              <a:gd name="connsiteX103" fmla="*/ 6428074 w 8087861"/>
              <a:gd name="connsiteY103" fmla="*/ 1584252 h 2573079"/>
              <a:gd name="connsiteX104" fmla="*/ 6502502 w 8087861"/>
              <a:gd name="connsiteY104" fmla="*/ 1637414 h 2573079"/>
              <a:gd name="connsiteX105" fmla="*/ 6502502 w 8087861"/>
              <a:gd name="connsiteY105" fmla="*/ 1754372 h 2573079"/>
              <a:gd name="connsiteX106" fmla="*/ 6515405 w 8087861"/>
              <a:gd name="connsiteY106" fmla="*/ 1923972 h 2573079"/>
              <a:gd name="connsiteX107" fmla="*/ 6713086 w 8087861"/>
              <a:gd name="connsiteY107" fmla="*/ 2054004 h 2573079"/>
              <a:gd name="connsiteX108" fmla="*/ 6857659 w 8087861"/>
              <a:gd name="connsiteY108" fmla="*/ 2073202 h 2573079"/>
              <a:gd name="connsiteX109" fmla="*/ 7129823 w 8087861"/>
              <a:gd name="connsiteY109" fmla="*/ 2083982 h 2573079"/>
              <a:gd name="connsiteX110" fmla="*/ 7324970 w 8087861"/>
              <a:gd name="connsiteY110" fmla="*/ 2100909 h 2573079"/>
              <a:gd name="connsiteX111" fmla="*/ 7533860 w 8087861"/>
              <a:gd name="connsiteY111" fmla="*/ 2094559 h 2573079"/>
              <a:gd name="connsiteX112" fmla="*/ 7775820 w 8087861"/>
              <a:gd name="connsiteY112" fmla="*/ 2005590 h 2573079"/>
              <a:gd name="connsiteX113" fmla="*/ 7923075 w 8087861"/>
              <a:gd name="connsiteY113" fmla="*/ 1934977 h 2573079"/>
              <a:gd name="connsiteX114" fmla="*/ 8055415 w 8087861"/>
              <a:gd name="connsiteY114" fmla="*/ 1823812 h 2573079"/>
              <a:gd name="connsiteX115" fmla="*/ 8087861 w 8087861"/>
              <a:gd name="connsiteY115" fmla="*/ 1599831 h 2573079"/>
              <a:gd name="connsiteX116" fmla="*/ 8077229 w 8087861"/>
              <a:gd name="connsiteY116" fmla="*/ 1467958 h 2573079"/>
              <a:gd name="connsiteX117" fmla="*/ 8035363 w 8087861"/>
              <a:gd name="connsiteY117" fmla="*/ 1335125 h 2573079"/>
              <a:gd name="connsiteX118" fmla="*/ 8016165 w 8087861"/>
              <a:gd name="connsiteY118" fmla="*/ 1128971 h 2573079"/>
              <a:gd name="connsiteX119" fmla="*/ 8017937 w 8087861"/>
              <a:gd name="connsiteY119" fmla="*/ 1007583 h 2573079"/>
              <a:gd name="connsiteX120" fmla="*/ 7997927 w 8087861"/>
              <a:gd name="connsiteY120" fmla="*/ 955085 h 2573079"/>
              <a:gd name="connsiteX121" fmla="*/ 7981905 w 8087861"/>
              <a:gd name="connsiteY121" fmla="*/ 884792 h 2573079"/>
              <a:gd name="connsiteX122" fmla="*/ 7911759 w 8087861"/>
              <a:gd name="connsiteY122" fmla="*/ 725746 h 2573079"/>
              <a:gd name="connsiteX123" fmla="*/ 7900831 w 8087861"/>
              <a:gd name="connsiteY123" fmla="*/ 626731 h 2573079"/>
              <a:gd name="connsiteX124" fmla="*/ 7805286 w 8087861"/>
              <a:gd name="connsiteY124" fmla="*/ 469753 h 2573079"/>
              <a:gd name="connsiteX125" fmla="*/ 7682273 w 8087861"/>
              <a:gd name="connsiteY125" fmla="*/ 310412 h 2573079"/>
              <a:gd name="connsiteX126" fmla="*/ 7555126 w 8087861"/>
              <a:gd name="connsiteY126" fmla="*/ 191386 h 2573079"/>
              <a:gd name="connsiteX127" fmla="*/ 7555126 w 8087861"/>
              <a:gd name="connsiteY127" fmla="*/ 191386 h 2573079"/>
              <a:gd name="connsiteX128" fmla="*/ 7406270 w 8087861"/>
              <a:gd name="connsiteY128" fmla="*/ 116958 h 2573079"/>
              <a:gd name="connsiteX129" fmla="*/ 7353107 w 8087861"/>
              <a:gd name="connsiteY129" fmla="*/ 116958 h 2573079"/>
              <a:gd name="connsiteX0" fmla="*/ 7172354 w 8087861"/>
              <a:gd name="connsiteY0" fmla="*/ 0 h 2573079"/>
              <a:gd name="connsiteX1" fmla="*/ 7321209 w 8087861"/>
              <a:gd name="connsiteY1" fmla="*/ 148856 h 2573079"/>
              <a:gd name="connsiteX2" fmla="*/ 7381684 w 8087861"/>
              <a:gd name="connsiteY2" fmla="*/ 336255 h 2573079"/>
              <a:gd name="connsiteX3" fmla="*/ 7475160 w 8087861"/>
              <a:gd name="connsiteY3" fmla="*/ 517673 h 2573079"/>
              <a:gd name="connsiteX4" fmla="*/ 7475160 w 8087861"/>
              <a:gd name="connsiteY4" fmla="*/ 645264 h 2573079"/>
              <a:gd name="connsiteX5" fmla="*/ 7373265 w 8087861"/>
              <a:gd name="connsiteY5" fmla="*/ 794120 h 2573079"/>
              <a:gd name="connsiteX6" fmla="*/ 7419399 w 8087861"/>
              <a:gd name="connsiteY6" fmla="*/ 978104 h 2573079"/>
              <a:gd name="connsiteX7" fmla="*/ 7353107 w 8087861"/>
              <a:gd name="connsiteY7" fmla="*/ 1095154 h 2573079"/>
              <a:gd name="connsiteX8" fmla="*/ 7363740 w 8087861"/>
              <a:gd name="connsiteY8" fmla="*/ 1190847 h 2573079"/>
              <a:gd name="connsiteX9" fmla="*/ 7381830 w 8087861"/>
              <a:gd name="connsiteY9" fmla="*/ 1409700 h 2573079"/>
              <a:gd name="connsiteX10" fmla="*/ 7350080 w 8087861"/>
              <a:gd name="connsiteY10" fmla="*/ 1548071 h 2573079"/>
              <a:gd name="connsiteX11" fmla="*/ 7196129 w 8087861"/>
              <a:gd name="connsiteY11" fmla="*/ 1565202 h 2573079"/>
              <a:gd name="connsiteX12" fmla="*/ 6988573 w 8087861"/>
              <a:gd name="connsiteY12" fmla="*/ 1578049 h 2573079"/>
              <a:gd name="connsiteX13" fmla="*/ 6789581 w 8087861"/>
              <a:gd name="connsiteY13" fmla="*/ 1524886 h 2573079"/>
              <a:gd name="connsiteX14" fmla="*/ 6459972 w 8087861"/>
              <a:gd name="connsiteY14" fmla="*/ 1446028 h 2573079"/>
              <a:gd name="connsiteX15" fmla="*/ 6130363 w 8087861"/>
              <a:gd name="connsiteY15" fmla="*/ 1371600 h 2573079"/>
              <a:gd name="connsiteX16" fmla="*/ 5960242 w 8087861"/>
              <a:gd name="connsiteY16" fmla="*/ 1339703 h 2573079"/>
              <a:gd name="connsiteX17" fmla="*/ 5566837 w 8087861"/>
              <a:gd name="connsiteY17" fmla="*/ 1371600 h 2573079"/>
              <a:gd name="connsiteX18" fmla="*/ 5417981 w 8087861"/>
              <a:gd name="connsiteY18" fmla="*/ 1371600 h 2573079"/>
              <a:gd name="connsiteX19" fmla="*/ 5322288 w 8087861"/>
              <a:gd name="connsiteY19" fmla="*/ 1339703 h 2573079"/>
              <a:gd name="connsiteX20" fmla="*/ 5290391 w 8087861"/>
              <a:gd name="connsiteY20" fmla="*/ 1297172 h 2573079"/>
              <a:gd name="connsiteX21" fmla="*/ 5279758 w 8087861"/>
              <a:gd name="connsiteY21" fmla="*/ 1105786 h 2573079"/>
              <a:gd name="connsiteX22" fmla="*/ 5141535 w 8087861"/>
              <a:gd name="connsiteY22" fmla="*/ 1084521 h 2573079"/>
              <a:gd name="connsiteX23" fmla="*/ 4971414 w 8087861"/>
              <a:gd name="connsiteY23" fmla="*/ 1041991 h 2573079"/>
              <a:gd name="connsiteX24" fmla="*/ 4854456 w 8087861"/>
              <a:gd name="connsiteY24" fmla="*/ 1010093 h 2573079"/>
              <a:gd name="connsiteX25" fmla="*/ 4705600 w 8087861"/>
              <a:gd name="connsiteY25" fmla="*/ 967563 h 2573079"/>
              <a:gd name="connsiteX26" fmla="*/ 4694967 w 8087861"/>
              <a:gd name="connsiteY26" fmla="*/ 925033 h 2573079"/>
              <a:gd name="connsiteX27" fmla="*/ 4652437 w 8087861"/>
              <a:gd name="connsiteY27" fmla="*/ 839972 h 2573079"/>
              <a:gd name="connsiteX28" fmla="*/ 4439786 w 8087861"/>
              <a:gd name="connsiteY28" fmla="*/ 786810 h 2573079"/>
              <a:gd name="connsiteX29" fmla="*/ 4301563 w 8087861"/>
              <a:gd name="connsiteY29" fmla="*/ 744279 h 2573079"/>
              <a:gd name="connsiteX30" fmla="*/ 4205870 w 8087861"/>
              <a:gd name="connsiteY30" fmla="*/ 754912 h 2573079"/>
              <a:gd name="connsiteX31" fmla="*/ 4120809 w 8087861"/>
              <a:gd name="connsiteY31" fmla="*/ 808075 h 2573079"/>
              <a:gd name="connsiteX32" fmla="*/ 4088912 w 8087861"/>
              <a:gd name="connsiteY32" fmla="*/ 861238 h 2573079"/>
              <a:gd name="connsiteX33" fmla="*/ 3982586 w 8087861"/>
              <a:gd name="connsiteY33" fmla="*/ 882503 h 2573079"/>
              <a:gd name="connsiteX34" fmla="*/ 3684874 w 8087861"/>
              <a:gd name="connsiteY34" fmla="*/ 861238 h 2573079"/>
              <a:gd name="connsiteX35" fmla="*/ 3493488 w 8087861"/>
              <a:gd name="connsiteY35" fmla="*/ 935665 h 2573079"/>
              <a:gd name="connsiteX36" fmla="*/ 3312735 w 8087861"/>
              <a:gd name="connsiteY36" fmla="*/ 1063256 h 2573079"/>
              <a:gd name="connsiteX37" fmla="*/ 3227674 w 8087861"/>
              <a:gd name="connsiteY37" fmla="*/ 1137684 h 2573079"/>
              <a:gd name="connsiteX38" fmla="*/ 3419060 w 8087861"/>
              <a:gd name="connsiteY38" fmla="*/ 1286540 h 2573079"/>
              <a:gd name="connsiteX39" fmla="*/ 3525386 w 8087861"/>
              <a:gd name="connsiteY39" fmla="*/ 1360968 h 2573079"/>
              <a:gd name="connsiteX40" fmla="*/ 3525386 w 8087861"/>
              <a:gd name="connsiteY40" fmla="*/ 1360968 h 2573079"/>
              <a:gd name="connsiteX41" fmla="*/ 3231957 w 8087861"/>
              <a:gd name="connsiteY41" fmla="*/ 1369681 h 2573079"/>
              <a:gd name="connsiteX42" fmla="*/ 3031858 w 8087861"/>
              <a:gd name="connsiteY42" fmla="*/ 1312531 h 2573079"/>
              <a:gd name="connsiteX43" fmla="*/ 2821570 w 8087861"/>
              <a:gd name="connsiteY43" fmla="*/ 1248588 h 2573079"/>
              <a:gd name="connsiteX44" fmla="*/ 2674929 w 8087861"/>
              <a:gd name="connsiteY44" fmla="*/ 1282405 h 2573079"/>
              <a:gd name="connsiteX45" fmla="*/ 2564469 w 8087861"/>
              <a:gd name="connsiteY45" fmla="*/ 1337635 h 2573079"/>
              <a:gd name="connsiteX46" fmla="*/ 2419600 w 8087861"/>
              <a:gd name="connsiteY46" fmla="*/ 1477926 h 2573079"/>
              <a:gd name="connsiteX47" fmla="*/ 2217581 w 8087861"/>
              <a:gd name="connsiteY47" fmla="*/ 1573619 h 2573079"/>
              <a:gd name="connsiteX48" fmla="*/ 1909237 w 8087861"/>
              <a:gd name="connsiteY48" fmla="*/ 1658679 h 2573079"/>
              <a:gd name="connsiteX49" fmla="*/ 1622158 w 8087861"/>
              <a:gd name="connsiteY49" fmla="*/ 1679945 h 2573079"/>
              <a:gd name="connsiteX50" fmla="*/ 1441405 w 8087861"/>
              <a:gd name="connsiteY50" fmla="*/ 1743740 h 2573079"/>
              <a:gd name="connsiteX51" fmla="*/ 1218121 w 8087861"/>
              <a:gd name="connsiteY51" fmla="*/ 1754372 h 2573079"/>
              <a:gd name="connsiteX52" fmla="*/ 1133060 w 8087861"/>
              <a:gd name="connsiteY52" fmla="*/ 1786270 h 2573079"/>
              <a:gd name="connsiteX53" fmla="*/ 37907 w 8087861"/>
              <a:gd name="connsiteY53" fmla="*/ 1275908 h 2573079"/>
              <a:gd name="connsiteX54" fmla="*/ 484474 w 8087861"/>
              <a:gd name="connsiteY54" fmla="*/ 2573079 h 2573079"/>
              <a:gd name="connsiteX55" fmla="*/ 1590260 w 8087861"/>
              <a:gd name="connsiteY55" fmla="*/ 2286000 h 2573079"/>
              <a:gd name="connsiteX56" fmla="*/ 2111256 w 8087861"/>
              <a:gd name="connsiteY56" fmla="*/ 2307265 h 2573079"/>
              <a:gd name="connsiteX57" fmla="*/ 2260112 w 8087861"/>
              <a:gd name="connsiteY57" fmla="*/ 2137145 h 2573079"/>
              <a:gd name="connsiteX58" fmla="*/ 2472763 w 8087861"/>
              <a:gd name="connsiteY58" fmla="*/ 1850065 h 2573079"/>
              <a:gd name="connsiteX59" fmla="*/ 2494028 w 8087861"/>
              <a:gd name="connsiteY59" fmla="*/ 1807535 h 2573079"/>
              <a:gd name="connsiteX60" fmla="*/ 2600354 w 8087861"/>
              <a:gd name="connsiteY60" fmla="*/ 1733107 h 2573079"/>
              <a:gd name="connsiteX61" fmla="*/ 2685414 w 8087861"/>
              <a:gd name="connsiteY61" fmla="*/ 1690577 h 2573079"/>
              <a:gd name="connsiteX62" fmla="*/ 2632251 w 8087861"/>
              <a:gd name="connsiteY62" fmla="*/ 1584252 h 2573079"/>
              <a:gd name="connsiteX63" fmla="*/ 2693831 w 8087861"/>
              <a:gd name="connsiteY63" fmla="*/ 1543493 h 2573079"/>
              <a:gd name="connsiteX64" fmla="*/ 2759841 w 8087861"/>
              <a:gd name="connsiteY64" fmla="*/ 1467293 h 2573079"/>
              <a:gd name="connsiteX65" fmla="*/ 2770474 w 8087861"/>
              <a:gd name="connsiteY65" fmla="*/ 1460353 h 2573079"/>
              <a:gd name="connsiteX66" fmla="*/ 2936460 w 8087861"/>
              <a:gd name="connsiteY66" fmla="*/ 1390503 h 2573079"/>
              <a:gd name="connsiteX67" fmla="*/ 3131981 w 8087861"/>
              <a:gd name="connsiteY67" fmla="*/ 1435396 h 2573079"/>
              <a:gd name="connsiteX68" fmla="*/ 3280837 w 8087861"/>
              <a:gd name="connsiteY68" fmla="*/ 1467293 h 2573079"/>
              <a:gd name="connsiteX69" fmla="*/ 3419060 w 8087861"/>
              <a:gd name="connsiteY69" fmla="*/ 1499191 h 2573079"/>
              <a:gd name="connsiteX70" fmla="*/ 3567916 w 8087861"/>
              <a:gd name="connsiteY70" fmla="*/ 1499191 h 2573079"/>
              <a:gd name="connsiteX71" fmla="*/ 3663609 w 8087861"/>
              <a:gd name="connsiteY71" fmla="*/ 1477926 h 2573079"/>
              <a:gd name="connsiteX72" fmla="*/ 3684874 w 8087861"/>
              <a:gd name="connsiteY72" fmla="*/ 1403498 h 2573079"/>
              <a:gd name="connsiteX73" fmla="*/ 3674242 w 8087861"/>
              <a:gd name="connsiteY73" fmla="*/ 1329070 h 2573079"/>
              <a:gd name="connsiteX74" fmla="*/ 3599814 w 8087861"/>
              <a:gd name="connsiteY74" fmla="*/ 1275907 h 2573079"/>
              <a:gd name="connsiteX75" fmla="*/ 3429693 w 8087861"/>
              <a:gd name="connsiteY75" fmla="*/ 1222745 h 2573079"/>
              <a:gd name="connsiteX76" fmla="*/ 3334000 w 8087861"/>
              <a:gd name="connsiteY76" fmla="*/ 1158949 h 2573079"/>
              <a:gd name="connsiteX77" fmla="*/ 3450958 w 8087861"/>
              <a:gd name="connsiteY77" fmla="*/ 1105786 h 2573079"/>
              <a:gd name="connsiteX78" fmla="*/ 3578549 w 8087861"/>
              <a:gd name="connsiteY78" fmla="*/ 1063256 h 2573079"/>
              <a:gd name="connsiteX79" fmla="*/ 3674242 w 8087861"/>
              <a:gd name="connsiteY79" fmla="*/ 978196 h 2573079"/>
              <a:gd name="connsiteX80" fmla="*/ 3854995 w 8087861"/>
              <a:gd name="connsiteY80" fmla="*/ 935665 h 2573079"/>
              <a:gd name="connsiteX81" fmla="*/ 3971954 w 8087861"/>
              <a:gd name="connsiteY81" fmla="*/ 946298 h 2573079"/>
              <a:gd name="connsiteX82" fmla="*/ 4099544 w 8087861"/>
              <a:gd name="connsiteY82" fmla="*/ 946298 h 2573079"/>
              <a:gd name="connsiteX83" fmla="*/ 4205870 w 8087861"/>
              <a:gd name="connsiteY83" fmla="*/ 850605 h 2573079"/>
              <a:gd name="connsiteX84" fmla="*/ 4375991 w 8087861"/>
              <a:gd name="connsiteY84" fmla="*/ 818707 h 2573079"/>
              <a:gd name="connsiteX85" fmla="*/ 4514214 w 8087861"/>
              <a:gd name="connsiteY85" fmla="*/ 829340 h 2573079"/>
              <a:gd name="connsiteX86" fmla="*/ 4567377 w 8087861"/>
              <a:gd name="connsiteY86" fmla="*/ 871870 h 2573079"/>
              <a:gd name="connsiteX87" fmla="*/ 4546112 w 8087861"/>
              <a:gd name="connsiteY87" fmla="*/ 956931 h 2573079"/>
              <a:gd name="connsiteX88" fmla="*/ 4641805 w 8087861"/>
              <a:gd name="connsiteY88" fmla="*/ 1020726 h 2573079"/>
              <a:gd name="connsiteX89" fmla="*/ 4875721 w 8087861"/>
              <a:gd name="connsiteY89" fmla="*/ 1084521 h 2573079"/>
              <a:gd name="connsiteX90" fmla="*/ 5024577 w 8087861"/>
              <a:gd name="connsiteY90" fmla="*/ 1137684 h 2573079"/>
              <a:gd name="connsiteX91" fmla="*/ 5130902 w 8087861"/>
              <a:gd name="connsiteY91" fmla="*/ 1190847 h 2573079"/>
              <a:gd name="connsiteX92" fmla="*/ 5120270 w 8087861"/>
              <a:gd name="connsiteY92" fmla="*/ 1297172 h 2573079"/>
              <a:gd name="connsiteX93" fmla="*/ 5120270 w 8087861"/>
              <a:gd name="connsiteY93" fmla="*/ 1360968 h 2573079"/>
              <a:gd name="connsiteX94" fmla="*/ 5205330 w 8087861"/>
              <a:gd name="connsiteY94" fmla="*/ 1414131 h 2573079"/>
              <a:gd name="connsiteX95" fmla="*/ 5375451 w 8087861"/>
              <a:gd name="connsiteY95" fmla="*/ 1488558 h 2573079"/>
              <a:gd name="connsiteX96" fmla="*/ 5545572 w 8087861"/>
              <a:gd name="connsiteY96" fmla="*/ 1499191 h 2573079"/>
              <a:gd name="connsiteX97" fmla="*/ 5705060 w 8087861"/>
              <a:gd name="connsiteY97" fmla="*/ 1509824 h 2573079"/>
              <a:gd name="connsiteX98" fmla="*/ 5832651 w 8087861"/>
              <a:gd name="connsiteY98" fmla="*/ 1509824 h 2573079"/>
              <a:gd name="connsiteX99" fmla="*/ 5970874 w 8087861"/>
              <a:gd name="connsiteY99" fmla="*/ 1509824 h 2573079"/>
              <a:gd name="connsiteX100" fmla="*/ 6109098 w 8087861"/>
              <a:gd name="connsiteY100" fmla="*/ 1531089 h 2573079"/>
              <a:gd name="connsiteX101" fmla="*/ 6226056 w 8087861"/>
              <a:gd name="connsiteY101" fmla="*/ 1541721 h 2573079"/>
              <a:gd name="connsiteX102" fmla="*/ 6332381 w 8087861"/>
              <a:gd name="connsiteY102" fmla="*/ 1562986 h 2573079"/>
              <a:gd name="connsiteX103" fmla="*/ 6428074 w 8087861"/>
              <a:gd name="connsiteY103" fmla="*/ 1584252 h 2573079"/>
              <a:gd name="connsiteX104" fmla="*/ 6502502 w 8087861"/>
              <a:gd name="connsiteY104" fmla="*/ 1637414 h 2573079"/>
              <a:gd name="connsiteX105" fmla="*/ 6502502 w 8087861"/>
              <a:gd name="connsiteY105" fmla="*/ 1754372 h 2573079"/>
              <a:gd name="connsiteX106" fmla="*/ 6515405 w 8087861"/>
              <a:gd name="connsiteY106" fmla="*/ 1923972 h 2573079"/>
              <a:gd name="connsiteX107" fmla="*/ 6713086 w 8087861"/>
              <a:gd name="connsiteY107" fmla="*/ 2054004 h 2573079"/>
              <a:gd name="connsiteX108" fmla="*/ 6857659 w 8087861"/>
              <a:gd name="connsiteY108" fmla="*/ 2073202 h 2573079"/>
              <a:gd name="connsiteX109" fmla="*/ 7129823 w 8087861"/>
              <a:gd name="connsiteY109" fmla="*/ 2083982 h 2573079"/>
              <a:gd name="connsiteX110" fmla="*/ 7324970 w 8087861"/>
              <a:gd name="connsiteY110" fmla="*/ 2100909 h 2573079"/>
              <a:gd name="connsiteX111" fmla="*/ 7533860 w 8087861"/>
              <a:gd name="connsiteY111" fmla="*/ 2094559 h 2573079"/>
              <a:gd name="connsiteX112" fmla="*/ 7775820 w 8087861"/>
              <a:gd name="connsiteY112" fmla="*/ 2005590 h 2573079"/>
              <a:gd name="connsiteX113" fmla="*/ 7923075 w 8087861"/>
              <a:gd name="connsiteY113" fmla="*/ 1934977 h 2573079"/>
              <a:gd name="connsiteX114" fmla="*/ 8055415 w 8087861"/>
              <a:gd name="connsiteY114" fmla="*/ 1823812 h 2573079"/>
              <a:gd name="connsiteX115" fmla="*/ 8087861 w 8087861"/>
              <a:gd name="connsiteY115" fmla="*/ 1599831 h 2573079"/>
              <a:gd name="connsiteX116" fmla="*/ 8077229 w 8087861"/>
              <a:gd name="connsiteY116" fmla="*/ 1467958 h 2573079"/>
              <a:gd name="connsiteX117" fmla="*/ 8035363 w 8087861"/>
              <a:gd name="connsiteY117" fmla="*/ 1335125 h 2573079"/>
              <a:gd name="connsiteX118" fmla="*/ 8016165 w 8087861"/>
              <a:gd name="connsiteY118" fmla="*/ 1128971 h 2573079"/>
              <a:gd name="connsiteX119" fmla="*/ 8017937 w 8087861"/>
              <a:gd name="connsiteY119" fmla="*/ 1007583 h 2573079"/>
              <a:gd name="connsiteX120" fmla="*/ 7997927 w 8087861"/>
              <a:gd name="connsiteY120" fmla="*/ 955085 h 2573079"/>
              <a:gd name="connsiteX121" fmla="*/ 7981905 w 8087861"/>
              <a:gd name="connsiteY121" fmla="*/ 884792 h 2573079"/>
              <a:gd name="connsiteX122" fmla="*/ 7911759 w 8087861"/>
              <a:gd name="connsiteY122" fmla="*/ 725746 h 2573079"/>
              <a:gd name="connsiteX123" fmla="*/ 7900831 w 8087861"/>
              <a:gd name="connsiteY123" fmla="*/ 626731 h 2573079"/>
              <a:gd name="connsiteX124" fmla="*/ 7805286 w 8087861"/>
              <a:gd name="connsiteY124" fmla="*/ 469753 h 2573079"/>
              <a:gd name="connsiteX125" fmla="*/ 7682273 w 8087861"/>
              <a:gd name="connsiteY125" fmla="*/ 310412 h 2573079"/>
              <a:gd name="connsiteX126" fmla="*/ 7555126 w 8087861"/>
              <a:gd name="connsiteY126" fmla="*/ 191386 h 2573079"/>
              <a:gd name="connsiteX127" fmla="*/ 7555126 w 8087861"/>
              <a:gd name="connsiteY127" fmla="*/ 191386 h 2573079"/>
              <a:gd name="connsiteX128" fmla="*/ 7406270 w 8087861"/>
              <a:gd name="connsiteY128" fmla="*/ 116958 h 2573079"/>
              <a:gd name="connsiteX129" fmla="*/ 7353107 w 8087861"/>
              <a:gd name="connsiteY129" fmla="*/ 116958 h 2573079"/>
              <a:gd name="connsiteX0" fmla="*/ 7172354 w 8087861"/>
              <a:gd name="connsiteY0" fmla="*/ 0 h 2573079"/>
              <a:gd name="connsiteX1" fmla="*/ 7321209 w 8087861"/>
              <a:gd name="connsiteY1" fmla="*/ 148856 h 2573079"/>
              <a:gd name="connsiteX2" fmla="*/ 7381684 w 8087861"/>
              <a:gd name="connsiteY2" fmla="*/ 336255 h 2573079"/>
              <a:gd name="connsiteX3" fmla="*/ 7392610 w 8087861"/>
              <a:gd name="connsiteY3" fmla="*/ 517673 h 2573079"/>
              <a:gd name="connsiteX4" fmla="*/ 7475160 w 8087861"/>
              <a:gd name="connsiteY4" fmla="*/ 645264 h 2573079"/>
              <a:gd name="connsiteX5" fmla="*/ 7373265 w 8087861"/>
              <a:gd name="connsiteY5" fmla="*/ 794120 h 2573079"/>
              <a:gd name="connsiteX6" fmla="*/ 7419399 w 8087861"/>
              <a:gd name="connsiteY6" fmla="*/ 978104 h 2573079"/>
              <a:gd name="connsiteX7" fmla="*/ 7353107 w 8087861"/>
              <a:gd name="connsiteY7" fmla="*/ 1095154 h 2573079"/>
              <a:gd name="connsiteX8" fmla="*/ 7363740 w 8087861"/>
              <a:gd name="connsiteY8" fmla="*/ 1190847 h 2573079"/>
              <a:gd name="connsiteX9" fmla="*/ 7381830 w 8087861"/>
              <a:gd name="connsiteY9" fmla="*/ 1409700 h 2573079"/>
              <a:gd name="connsiteX10" fmla="*/ 7350080 w 8087861"/>
              <a:gd name="connsiteY10" fmla="*/ 1548071 h 2573079"/>
              <a:gd name="connsiteX11" fmla="*/ 7196129 w 8087861"/>
              <a:gd name="connsiteY11" fmla="*/ 1565202 h 2573079"/>
              <a:gd name="connsiteX12" fmla="*/ 6988573 w 8087861"/>
              <a:gd name="connsiteY12" fmla="*/ 1578049 h 2573079"/>
              <a:gd name="connsiteX13" fmla="*/ 6789581 w 8087861"/>
              <a:gd name="connsiteY13" fmla="*/ 1524886 h 2573079"/>
              <a:gd name="connsiteX14" fmla="*/ 6459972 w 8087861"/>
              <a:gd name="connsiteY14" fmla="*/ 1446028 h 2573079"/>
              <a:gd name="connsiteX15" fmla="*/ 6130363 w 8087861"/>
              <a:gd name="connsiteY15" fmla="*/ 1371600 h 2573079"/>
              <a:gd name="connsiteX16" fmla="*/ 5960242 w 8087861"/>
              <a:gd name="connsiteY16" fmla="*/ 1339703 h 2573079"/>
              <a:gd name="connsiteX17" fmla="*/ 5566837 w 8087861"/>
              <a:gd name="connsiteY17" fmla="*/ 1371600 h 2573079"/>
              <a:gd name="connsiteX18" fmla="*/ 5417981 w 8087861"/>
              <a:gd name="connsiteY18" fmla="*/ 1371600 h 2573079"/>
              <a:gd name="connsiteX19" fmla="*/ 5322288 w 8087861"/>
              <a:gd name="connsiteY19" fmla="*/ 1339703 h 2573079"/>
              <a:gd name="connsiteX20" fmla="*/ 5290391 w 8087861"/>
              <a:gd name="connsiteY20" fmla="*/ 1297172 h 2573079"/>
              <a:gd name="connsiteX21" fmla="*/ 5279758 w 8087861"/>
              <a:gd name="connsiteY21" fmla="*/ 1105786 h 2573079"/>
              <a:gd name="connsiteX22" fmla="*/ 5141535 w 8087861"/>
              <a:gd name="connsiteY22" fmla="*/ 1084521 h 2573079"/>
              <a:gd name="connsiteX23" fmla="*/ 4971414 w 8087861"/>
              <a:gd name="connsiteY23" fmla="*/ 1041991 h 2573079"/>
              <a:gd name="connsiteX24" fmla="*/ 4854456 w 8087861"/>
              <a:gd name="connsiteY24" fmla="*/ 1010093 h 2573079"/>
              <a:gd name="connsiteX25" fmla="*/ 4705600 w 8087861"/>
              <a:gd name="connsiteY25" fmla="*/ 967563 h 2573079"/>
              <a:gd name="connsiteX26" fmla="*/ 4694967 w 8087861"/>
              <a:gd name="connsiteY26" fmla="*/ 925033 h 2573079"/>
              <a:gd name="connsiteX27" fmla="*/ 4652437 w 8087861"/>
              <a:gd name="connsiteY27" fmla="*/ 839972 h 2573079"/>
              <a:gd name="connsiteX28" fmla="*/ 4439786 w 8087861"/>
              <a:gd name="connsiteY28" fmla="*/ 786810 h 2573079"/>
              <a:gd name="connsiteX29" fmla="*/ 4301563 w 8087861"/>
              <a:gd name="connsiteY29" fmla="*/ 744279 h 2573079"/>
              <a:gd name="connsiteX30" fmla="*/ 4205870 w 8087861"/>
              <a:gd name="connsiteY30" fmla="*/ 754912 h 2573079"/>
              <a:gd name="connsiteX31" fmla="*/ 4120809 w 8087861"/>
              <a:gd name="connsiteY31" fmla="*/ 808075 h 2573079"/>
              <a:gd name="connsiteX32" fmla="*/ 4088912 w 8087861"/>
              <a:gd name="connsiteY32" fmla="*/ 861238 h 2573079"/>
              <a:gd name="connsiteX33" fmla="*/ 3982586 w 8087861"/>
              <a:gd name="connsiteY33" fmla="*/ 882503 h 2573079"/>
              <a:gd name="connsiteX34" fmla="*/ 3684874 w 8087861"/>
              <a:gd name="connsiteY34" fmla="*/ 861238 h 2573079"/>
              <a:gd name="connsiteX35" fmla="*/ 3493488 w 8087861"/>
              <a:gd name="connsiteY35" fmla="*/ 935665 h 2573079"/>
              <a:gd name="connsiteX36" fmla="*/ 3312735 w 8087861"/>
              <a:gd name="connsiteY36" fmla="*/ 1063256 h 2573079"/>
              <a:gd name="connsiteX37" fmla="*/ 3227674 w 8087861"/>
              <a:gd name="connsiteY37" fmla="*/ 1137684 h 2573079"/>
              <a:gd name="connsiteX38" fmla="*/ 3419060 w 8087861"/>
              <a:gd name="connsiteY38" fmla="*/ 1286540 h 2573079"/>
              <a:gd name="connsiteX39" fmla="*/ 3525386 w 8087861"/>
              <a:gd name="connsiteY39" fmla="*/ 1360968 h 2573079"/>
              <a:gd name="connsiteX40" fmla="*/ 3525386 w 8087861"/>
              <a:gd name="connsiteY40" fmla="*/ 1360968 h 2573079"/>
              <a:gd name="connsiteX41" fmla="*/ 3231957 w 8087861"/>
              <a:gd name="connsiteY41" fmla="*/ 1369681 h 2573079"/>
              <a:gd name="connsiteX42" fmla="*/ 3031858 w 8087861"/>
              <a:gd name="connsiteY42" fmla="*/ 1312531 h 2573079"/>
              <a:gd name="connsiteX43" fmla="*/ 2821570 w 8087861"/>
              <a:gd name="connsiteY43" fmla="*/ 1248588 h 2573079"/>
              <a:gd name="connsiteX44" fmla="*/ 2674929 w 8087861"/>
              <a:gd name="connsiteY44" fmla="*/ 1282405 h 2573079"/>
              <a:gd name="connsiteX45" fmla="*/ 2564469 w 8087861"/>
              <a:gd name="connsiteY45" fmla="*/ 1337635 h 2573079"/>
              <a:gd name="connsiteX46" fmla="*/ 2419600 w 8087861"/>
              <a:gd name="connsiteY46" fmla="*/ 1477926 h 2573079"/>
              <a:gd name="connsiteX47" fmla="*/ 2217581 w 8087861"/>
              <a:gd name="connsiteY47" fmla="*/ 1573619 h 2573079"/>
              <a:gd name="connsiteX48" fmla="*/ 1909237 w 8087861"/>
              <a:gd name="connsiteY48" fmla="*/ 1658679 h 2573079"/>
              <a:gd name="connsiteX49" fmla="*/ 1622158 w 8087861"/>
              <a:gd name="connsiteY49" fmla="*/ 1679945 h 2573079"/>
              <a:gd name="connsiteX50" fmla="*/ 1441405 w 8087861"/>
              <a:gd name="connsiteY50" fmla="*/ 1743740 h 2573079"/>
              <a:gd name="connsiteX51" fmla="*/ 1218121 w 8087861"/>
              <a:gd name="connsiteY51" fmla="*/ 1754372 h 2573079"/>
              <a:gd name="connsiteX52" fmla="*/ 1133060 w 8087861"/>
              <a:gd name="connsiteY52" fmla="*/ 1786270 h 2573079"/>
              <a:gd name="connsiteX53" fmla="*/ 37907 w 8087861"/>
              <a:gd name="connsiteY53" fmla="*/ 1275908 h 2573079"/>
              <a:gd name="connsiteX54" fmla="*/ 484474 w 8087861"/>
              <a:gd name="connsiteY54" fmla="*/ 2573079 h 2573079"/>
              <a:gd name="connsiteX55" fmla="*/ 1590260 w 8087861"/>
              <a:gd name="connsiteY55" fmla="*/ 2286000 h 2573079"/>
              <a:gd name="connsiteX56" fmla="*/ 2111256 w 8087861"/>
              <a:gd name="connsiteY56" fmla="*/ 2307265 h 2573079"/>
              <a:gd name="connsiteX57" fmla="*/ 2260112 w 8087861"/>
              <a:gd name="connsiteY57" fmla="*/ 2137145 h 2573079"/>
              <a:gd name="connsiteX58" fmla="*/ 2472763 w 8087861"/>
              <a:gd name="connsiteY58" fmla="*/ 1850065 h 2573079"/>
              <a:gd name="connsiteX59" fmla="*/ 2494028 w 8087861"/>
              <a:gd name="connsiteY59" fmla="*/ 1807535 h 2573079"/>
              <a:gd name="connsiteX60" fmla="*/ 2600354 w 8087861"/>
              <a:gd name="connsiteY60" fmla="*/ 1733107 h 2573079"/>
              <a:gd name="connsiteX61" fmla="*/ 2685414 w 8087861"/>
              <a:gd name="connsiteY61" fmla="*/ 1690577 h 2573079"/>
              <a:gd name="connsiteX62" fmla="*/ 2632251 w 8087861"/>
              <a:gd name="connsiteY62" fmla="*/ 1584252 h 2573079"/>
              <a:gd name="connsiteX63" fmla="*/ 2693831 w 8087861"/>
              <a:gd name="connsiteY63" fmla="*/ 1543493 h 2573079"/>
              <a:gd name="connsiteX64" fmla="*/ 2759841 w 8087861"/>
              <a:gd name="connsiteY64" fmla="*/ 1467293 h 2573079"/>
              <a:gd name="connsiteX65" fmla="*/ 2770474 w 8087861"/>
              <a:gd name="connsiteY65" fmla="*/ 1460353 h 2573079"/>
              <a:gd name="connsiteX66" fmla="*/ 2936460 w 8087861"/>
              <a:gd name="connsiteY66" fmla="*/ 1390503 h 2573079"/>
              <a:gd name="connsiteX67" fmla="*/ 3131981 w 8087861"/>
              <a:gd name="connsiteY67" fmla="*/ 1435396 h 2573079"/>
              <a:gd name="connsiteX68" fmla="*/ 3280837 w 8087861"/>
              <a:gd name="connsiteY68" fmla="*/ 1467293 h 2573079"/>
              <a:gd name="connsiteX69" fmla="*/ 3419060 w 8087861"/>
              <a:gd name="connsiteY69" fmla="*/ 1499191 h 2573079"/>
              <a:gd name="connsiteX70" fmla="*/ 3567916 w 8087861"/>
              <a:gd name="connsiteY70" fmla="*/ 1499191 h 2573079"/>
              <a:gd name="connsiteX71" fmla="*/ 3663609 w 8087861"/>
              <a:gd name="connsiteY71" fmla="*/ 1477926 h 2573079"/>
              <a:gd name="connsiteX72" fmla="*/ 3684874 w 8087861"/>
              <a:gd name="connsiteY72" fmla="*/ 1403498 h 2573079"/>
              <a:gd name="connsiteX73" fmla="*/ 3674242 w 8087861"/>
              <a:gd name="connsiteY73" fmla="*/ 1329070 h 2573079"/>
              <a:gd name="connsiteX74" fmla="*/ 3599814 w 8087861"/>
              <a:gd name="connsiteY74" fmla="*/ 1275907 h 2573079"/>
              <a:gd name="connsiteX75" fmla="*/ 3429693 w 8087861"/>
              <a:gd name="connsiteY75" fmla="*/ 1222745 h 2573079"/>
              <a:gd name="connsiteX76" fmla="*/ 3334000 w 8087861"/>
              <a:gd name="connsiteY76" fmla="*/ 1158949 h 2573079"/>
              <a:gd name="connsiteX77" fmla="*/ 3450958 w 8087861"/>
              <a:gd name="connsiteY77" fmla="*/ 1105786 h 2573079"/>
              <a:gd name="connsiteX78" fmla="*/ 3578549 w 8087861"/>
              <a:gd name="connsiteY78" fmla="*/ 1063256 h 2573079"/>
              <a:gd name="connsiteX79" fmla="*/ 3674242 w 8087861"/>
              <a:gd name="connsiteY79" fmla="*/ 978196 h 2573079"/>
              <a:gd name="connsiteX80" fmla="*/ 3854995 w 8087861"/>
              <a:gd name="connsiteY80" fmla="*/ 935665 h 2573079"/>
              <a:gd name="connsiteX81" fmla="*/ 3971954 w 8087861"/>
              <a:gd name="connsiteY81" fmla="*/ 946298 h 2573079"/>
              <a:gd name="connsiteX82" fmla="*/ 4099544 w 8087861"/>
              <a:gd name="connsiteY82" fmla="*/ 946298 h 2573079"/>
              <a:gd name="connsiteX83" fmla="*/ 4205870 w 8087861"/>
              <a:gd name="connsiteY83" fmla="*/ 850605 h 2573079"/>
              <a:gd name="connsiteX84" fmla="*/ 4375991 w 8087861"/>
              <a:gd name="connsiteY84" fmla="*/ 818707 h 2573079"/>
              <a:gd name="connsiteX85" fmla="*/ 4514214 w 8087861"/>
              <a:gd name="connsiteY85" fmla="*/ 829340 h 2573079"/>
              <a:gd name="connsiteX86" fmla="*/ 4567377 w 8087861"/>
              <a:gd name="connsiteY86" fmla="*/ 871870 h 2573079"/>
              <a:gd name="connsiteX87" fmla="*/ 4546112 w 8087861"/>
              <a:gd name="connsiteY87" fmla="*/ 956931 h 2573079"/>
              <a:gd name="connsiteX88" fmla="*/ 4641805 w 8087861"/>
              <a:gd name="connsiteY88" fmla="*/ 1020726 h 2573079"/>
              <a:gd name="connsiteX89" fmla="*/ 4875721 w 8087861"/>
              <a:gd name="connsiteY89" fmla="*/ 1084521 h 2573079"/>
              <a:gd name="connsiteX90" fmla="*/ 5024577 w 8087861"/>
              <a:gd name="connsiteY90" fmla="*/ 1137684 h 2573079"/>
              <a:gd name="connsiteX91" fmla="*/ 5130902 w 8087861"/>
              <a:gd name="connsiteY91" fmla="*/ 1190847 h 2573079"/>
              <a:gd name="connsiteX92" fmla="*/ 5120270 w 8087861"/>
              <a:gd name="connsiteY92" fmla="*/ 1297172 h 2573079"/>
              <a:gd name="connsiteX93" fmla="*/ 5120270 w 8087861"/>
              <a:gd name="connsiteY93" fmla="*/ 1360968 h 2573079"/>
              <a:gd name="connsiteX94" fmla="*/ 5205330 w 8087861"/>
              <a:gd name="connsiteY94" fmla="*/ 1414131 h 2573079"/>
              <a:gd name="connsiteX95" fmla="*/ 5375451 w 8087861"/>
              <a:gd name="connsiteY95" fmla="*/ 1488558 h 2573079"/>
              <a:gd name="connsiteX96" fmla="*/ 5545572 w 8087861"/>
              <a:gd name="connsiteY96" fmla="*/ 1499191 h 2573079"/>
              <a:gd name="connsiteX97" fmla="*/ 5705060 w 8087861"/>
              <a:gd name="connsiteY97" fmla="*/ 1509824 h 2573079"/>
              <a:gd name="connsiteX98" fmla="*/ 5832651 w 8087861"/>
              <a:gd name="connsiteY98" fmla="*/ 1509824 h 2573079"/>
              <a:gd name="connsiteX99" fmla="*/ 5970874 w 8087861"/>
              <a:gd name="connsiteY99" fmla="*/ 1509824 h 2573079"/>
              <a:gd name="connsiteX100" fmla="*/ 6109098 w 8087861"/>
              <a:gd name="connsiteY100" fmla="*/ 1531089 h 2573079"/>
              <a:gd name="connsiteX101" fmla="*/ 6226056 w 8087861"/>
              <a:gd name="connsiteY101" fmla="*/ 1541721 h 2573079"/>
              <a:gd name="connsiteX102" fmla="*/ 6332381 w 8087861"/>
              <a:gd name="connsiteY102" fmla="*/ 1562986 h 2573079"/>
              <a:gd name="connsiteX103" fmla="*/ 6428074 w 8087861"/>
              <a:gd name="connsiteY103" fmla="*/ 1584252 h 2573079"/>
              <a:gd name="connsiteX104" fmla="*/ 6502502 w 8087861"/>
              <a:gd name="connsiteY104" fmla="*/ 1637414 h 2573079"/>
              <a:gd name="connsiteX105" fmla="*/ 6502502 w 8087861"/>
              <a:gd name="connsiteY105" fmla="*/ 1754372 h 2573079"/>
              <a:gd name="connsiteX106" fmla="*/ 6515405 w 8087861"/>
              <a:gd name="connsiteY106" fmla="*/ 1923972 h 2573079"/>
              <a:gd name="connsiteX107" fmla="*/ 6713086 w 8087861"/>
              <a:gd name="connsiteY107" fmla="*/ 2054004 h 2573079"/>
              <a:gd name="connsiteX108" fmla="*/ 6857659 w 8087861"/>
              <a:gd name="connsiteY108" fmla="*/ 2073202 h 2573079"/>
              <a:gd name="connsiteX109" fmla="*/ 7129823 w 8087861"/>
              <a:gd name="connsiteY109" fmla="*/ 2083982 h 2573079"/>
              <a:gd name="connsiteX110" fmla="*/ 7324970 w 8087861"/>
              <a:gd name="connsiteY110" fmla="*/ 2100909 h 2573079"/>
              <a:gd name="connsiteX111" fmla="*/ 7533860 w 8087861"/>
              <a:gd name="connsiteY111" fmla="*/ 2094559 h 2573079"/>
              <a:gd name="connsiteX112" fmla="*/ 7775820 w 8087861"/>
              <a:gd name="connsiteY112" fmla="*/ 2005590 h 2573079"/>
              <a:gd name="connsiteX113" fmla="*/ 7923075 w 8087861"/>
              <a:gd name="connsiteY113" fmla="*/ 1934977 h 2573079"/>
              <a:gd name="connsiteX114" fmla="*/ 8055415 w 8087861"/>
              <a:gd name="connsiteY114" fmla="*/ 1823812 h 2573079"/>
              <a:gd name="connsiteX115" fmla="*/ 8087861 w 8087861"/>
              <a:gd name="connsiteY115" fmla="*/ 1599831 h 2573079"/>
              <a:gd name="connsiteX116" fmla="*/ 8077229 w 8087861"/>
              <a:gd name="connsiteY116" fmla="*/ 1467958 h 2573079"/>
              <a:gd name="connsiteX117" fmla="*/ 8035363 w 8087861"/>
              <a:gd name="connsiteY117" fmla="*/ 1335125 h 2573079"/>
              <a:gd name="connsiteX118" fmla="*/ 8016165 w 8087861"/>
              <a:gd name="connsiteY118" fmla="*/ 1128971 h 2573079"/>
              <a:gd name="connsiteX119" fmla="*/ 8017937 w 8087861"/>
              <a:gd name="connsiteY119" fmla="*/ 1007583 h 2573079"/>
              <a:gd name="connsiteX120" fmla="*/ 7997927 w 8087861"/>
              <a:gd name="connsiteY120" fmla="*/ 955085 h 2573079"/>
              <a:gd name="connsiteX121" fmla="*/ 7981905 w 8087861"/>
              <a:gd name="connsiteY121" fmla="*/ 884792 h 2573079"/>
              <a:gd name="connsiteX122" fmla="*/ 7911759 w 8087861"/>
              <a:gd name="connsiteY122" fmla="*/ 725746 h 2573079"/>
              <a:gd name="connsiteX123" fmla="*/ 7900831 w 8087861"/>
              <a:gd name="connsiteY123" fmla="*/ 626731 h 2573079"/>
              <a:gd name="connsiteX124" fmla="*/ 7805286 w 8087861"/>
              <a:gd name="connsiteY124" fmla="*/ 469753 h 2573079"/>
              <a:gd name="connsiteX125" fmla="*/ 7682273 w 8087861"/>
              <a:gd name="connsiteY125" fmla="*/ 310412 h 2573079"/>
              <a:gd name="connsiteX126" fmla="*/ 7555126 w 8087861"/>
              <a:gd name="connsiteY126" fmla="*/ 191386 h 2573079"/>
              <a:gd name="connsiteX127" fmla="*/ 7555126 w 8087861"/>
              <a:gd name="connsiteY127" fmla="*/ 191386 h 2573079"/>
              <a:gd name="connsiteX128" fmla="*/ 7406270 w 8087861"/>
              <a:gd name="connsiteY128" fmla="*/ 116958 h 2573079"/>
              <a:gd name="connsiteX129" fmla="*/ 7353107 w 8087861"/>
              <a:gd name="connsiteY129" fmla="*/ 116958 h 2573079"/>
              <a:gd name="connsiteX0" fmla="*/ 7172354 w 8087861"/>
              <a:gd name="connsiteY0" fmla="*/ 0 h 2573079"/>
              <a:gd name="connsiteX1" fmla="*/ 7321209 w 8087861"/>
              <a:gd name="connsiteY1" fmla="*/ 148856 h 2573079"/>
              <a:gd name="connsiteX2" fmla="*/ 7356284 w 8087861"/>
              <a:gd name="connsiteY2" fmla="*/ 336255 h 2573079"/>
              <a:gd name="connsiteX3" fmla="*/ 7392610 w 8087861"/>
              <a:gd name="connsiteY3" fmla="*/ 517673 h 2573079"/>
              <a:gd name="connsiteX4" fmla="*/ 7475160 w 8087861"/>
              <a:gd name="connsiteY4" fmla="*/ 645264 h 2573079"/>
              <a:gd name="connsiteX5" fmla="*/ 7373265 w 8087861"/>
              <a:gd name="connsiteY5" fmla="*/ 794120 h 2573079"/>
              <a:gd name="connsiteX6" fmla="*/ 7419399 w 8087861"/>
              <a:gd name="connsiteY6" fmla="*/ 978104 h 2573079"/>
              <a:gd name="connsiteX7" fmla="*/ 7353107 w 8087861"/>
              <a:gd name="connsiteY7" fmla="*/ 1095154 h 2573079"/>
              <a:gd name="connsiteX8" fmla="*/ 7363740 w 8087861"/>
              <a:gd name="connsiteY8" fmla="*/ 1190847 h 2573079"/>
              <a:gd name="connsiteX9" fmla="*/ 7381830 w 8087861"/>
              <a:gd name="connsiteY9" fmla="*/ 1409700 h 2573079"/>
              <a:gd name="connsiteX10" fmla="*/ 7350080 w 8087861"/>
              <a:gd name="connsiteY10" fmla="*/ 1548071 h 2573079"/>
              <a:gd name="connsiteX11" fmla="*/ 7196129 w 8087861"/>
              <a:gd name="connsiteY11" fmla="*/ 1565202 h 2573079"/>
              <a:gd name="connsiteX12" fmla="*/ 6988573 w 8087861"/>
              <a:gd name="connsiteY12" fmla="*/ 1578049 h 2573079"/>
              <a:gd name="connsiteX13" fmla="*/ 6789581 w 8087861"/>
              <a:gd name="connsiteY13" fmla="*/ 1524886 h 2573079"/>
              <a:gd name="connsiteX14" fmla="*/ 6459972 w 8087861"/>
              <a:gd name="connsiteY14" fmla="*/ 1446028 h 2573079"/>
              <a:gd name="connsiteX15" fmla="*/ 6130363 w 8087861"/>
              <a:gd name="connsiteY15" fmla="*/ 1371600 h 2573079"/>
              <a:gd name="connsiteX16" fmla="*/ 5960242 w 8087861"/>
              <a:gd name="connsiteY16" fmla="*/ 1339703 h 2573079"/>
              <a:gd name="connsiteX17" fmla="*/ 5566837 w 8087861"/>
              <a:gd name="connsiteY17" fmla="*/ 1371600 h 2573079"/>
              <a:gd name="connsiteX18" fmla="*/ 5417981 w 8087861"/>
              <a:gd name="connsiteY18" fmla="*/ 1371600 h 2573079"/>
              <a:gd name="connsiteX19" fmla="*/ 5322288 w 8087861"/>
              <a:gd name="connsiteY19" fmla="*/ 1339703 h 2573079"/>
              <a:gd name="connsiteX20" fmla="*/ 5290391 w 8087861"/>
              <a:gd name="connsiteY20" fmla="*/ 1297172 h 2573079"/>
              <a:gd name="connsiteX21" fmla="*/ 5279758 w 8087861"/>
              <a:gd name="connsiteY21" fmla="*/ 1105786 h 2573079"/>
              <a:gd name="connsiteX22" fmla="*/ 5141535 w 8087861"/>
              <a:gd name="connsiteY22" fmla="*/ 1084521 h 2573079"/>
              <a:gd name="connsiteX23" fmla="*/ 4971414 w 8087861"/>
              <a:gd name="connsiteY23" fmla="*/ 1041991 h 2573079"/>
              <a:gd name="connsiteX24" fmla="*/ 4854456 w 8087861"/>
              <a:gd name="connsiteY24" fmla="*/ 1010093 h 2573079"/>
              <a:gd name="connsiteX25" fmla="*/ 4705600 w 8087861"/>
              <a:gd name="connsiteY25" fmla="*/ 967563 h 2573079"/>
              <a:gd name="connsiteX26" fmla="*/ 4694967 w 8087861"/>
              <a:gd name="connsiteY26" fmla="*/ 925033 h 2573079"/>
              <a:gd name="connsiteX27" fmla="*/ 4652437 w 8087861"/>
              <a:gd name="connsiteY27" fmla="*/ 839972 h 2573079"/>
              <a:gd name="connsiteX28" fmla="*/ 4439786 w 8087861"/>
              <a:gd name="connsiteY28" fmla="*/ 786810 h 2573079"/>
              <a:gd name="connsiteX29" fmla="*/ 4301563 w 8087861"/>
              <a:gd name="connsiteY29" fmla="*/ 744279 h 2573079"/>
              <a:gd name="connsiteX30" fmla="*/ 4205870 w 8087861"/>
              <a:gd name="connsiteY30" fmla="*/ 754912 h 2573079"/>
              <a:gd name="connsiteX31" fmla="*/ 4120809 w 8087861"/>
              <a:gd name="connsiteY31" fmla="*/ 808075 h 2573079"/>
              <a:gd name="connsiteX32" fmla="*/ 4088912 w 8087861"/>
              <a:gd name="connsiteY32" fmla="*/ 861238 h 2573079"/>
              <a:gd name="connsiteX33" fmla="*/ 3982586 w 8087861"/>
              <a:gd name="connsiteY33" fmla="*/ 882503 h 2573079"/>
              <a:gd name="connsiteX34" fmla="*/ 3684874 w 8087861"/>
              <a:gd name="connsiteY34" fmla="*/ 861238 h 2573079"/>
              <a:gd name="connsiteX35" fmla="*/ 3493488 w 8087861"/>
              <a:gd name="connsiteY35" fmla="*/ 935665 h 2573079"/>
              <a:gd name="connsiteX36" fmla="*/ 3312735 w 8087861"/>
              <a:gd name="connsiteY36" fmla="*/ 1063256 h 2573079"/>
              <a:gd name="connsiteX37" fmla="*/ 3227674 w 8087861"/>
              <a:gd name="connsiteY37" fmla="*/ 1137684 h 2573079"/>
              <a:gd name="connsiteX38" fmla="*/ 3419060 w 8087861"/>
              <a:gd name="connsiteY38" fmla="*/ 1286540 h 2573079"/>
              <a:gd name="connsiteX39" fmla="*/ 3525386 w 8087861"/>
              <a:gd name="connsiteY39" fmla="*/ 1360968 h 2573079"/>
              <a:gd name="connsiteX40" fmla="*/ 3525386 w 8087861"/>
              <a:gd name="connsiteY40" fmla="*/ 1360968 h 2573079"/>
              <a:gd name="connsiteX41" fmla="*/ 3231957 w 8087861"/>
              <a:gd name="connsiteY41" fmla="*/ 1369681 h 2573079"/>
              <a:gd name="connsiteX42" fmla="*/ 3031858 w 8087861"/>
              <a:gd name="connsiteY42" fmla="*/ 1312531 h 2573079"/>
              <a:gd name="connsiteX43" fmla="*/ 2821570 w 8087861"/>
              <a:gd name="connsiteY43" fmla="*/ 1248588 h 2573079"/>
              <a:gd name="connsiteX44" fmla="*/ 2674929 w 8087861"/>
              <a:gd name="connsiteY44" fmla="*/ 1282405 h 2573079"/>
              <a:gd name="connsiteX45" fmla="*/ 2564469 w 8087861"/>
              <a:gd name="connsiteY45" fmla="*/ 1337635 h 2573079"/>
              <a:gd name="connsiteX46" fmla="*/ 2419600 w 8087861"/>
              <a:gd name="connsiteY46" fmla="*/ 1477926 h 2573079"/>
              <a:gd name="connsiteX47" fmla="*/ 2217581 w 8087861"/>
              <a:gd name="connsiteY47" fmla="*/ 1573619 h 2573079"/>
              <a:gd name="connsiteX48" fmla="*/ 1909237 w 8087861"/>
              <a:gd name="connsiteY48" fmla="*/ 1658679 h 2573079"/>
              <a:gd name="connsiteX49" fmla="*/ 1622158 w 8087861"/>
              <a:gd name="connsiteY49" fmla="*/ 1679945 h 2573079"/>
              <a:gd name="connsiteX50" fmla="*/ 1441405 w 8087861"/>
              <a:gd name="connsiteY50" fmla="*/ 1743740 h 2573079"/>
              <a:gd name="connsiteX51" fmla="*/ 1218121 w 8087861"/>
              <a:gd name="connsiteY51" fmla="*/ 1754372 h 2573079"/>
              <a:gd name="connsiteX52" fmla="*/ 1133060 w 8087861"/>
              <a:gd name="connsiteY52" fmla="*/ 1786270 h 2573079"/>
              <a:gd name="connsiteX53" fmla="*/ 37907 w 8087861"/>
              <a:gd name="connsiteY53" fmla="*/ 1275908 h 2573079"/>
              <a:gd name="connsiteX54" fmla="*/ 484474 w 8087861"/>
              <a:gd name="connsiteY54" fmla="*/ 2573079 h 2573079"/>
              <a:gd name="connsiteX55" fmla="*/ 1590260 w 8087861"/>
              <a:gd name="connsiteY55" fmla="*/ 2286000 h 2573079"/>
              <a:gd name="connsiteX56" fmla="*/ 2111256 w 8087861"/>
              <a:gd name="connsiteY56" fmla="*/ 2307265 h 2573079"/>
              <a:gd name="connsiteX57" fmla="*/ 2260112 w 8087861"/>
              <a:gd name="connsiteY57" fmla="*/ 2137145 h 2573079"/>
              <a:gd name="connsiteX58" fmla="*/ 2472763 w 8087861"/>
              <a:gd name="connsiteY58" fmla="*/ 1850065 h 2573079"/>
              <a:gd name="connsiteX59" fmla="*/ 2494028 w 8087861"/>
              <a:gd name="connsiteY59" fmla="*/ 1807535 h 2573079"/>
              <a:gd name="connsiteX60" fmla="*/ 2600354 w 8087861"/>
              <a:gd name="connsiteY60" fmla="*/ 1733107 h 2573079"/>
              <a:gd name="connsiteX61" fmla="*/ 2685414 w 8087861"/>
              <a:gd name="connsiteY61" fmla="*/ 1690577 h 2573079"/>
              <a:gd name="connsiteX62" fmla="*/ 2632251 w 8087861"/>
              <a:gd name="connsiteY62" fmla="*/ 1584252 h 2573079"/>
              <a:gd name="connsiteX63" fmla="*/ 2693831 w 8087861"/>
              <a:gd name="connsiteY63" fmla="*/ 1543493 h 2573079"/>
              <a:gd name="connsiteX64" fmla="*/ 2759841 w 8087861"/>
              <a:gd name="connsiteY64" fmla="*/ 1467293 h 2573079"/>
              <a:gd name="connsiteX65" fmla="*/ 2770474 w 8087861"/>
              <a:gd name="connsiteY65" fmla="*/ 1460353 h 2573079"/>
              <a:gd name="connsiteX66" fmla="*/ 2936460 w 8087861"/>
              <a:gd name="connsiteY66" fmla="*/ 1390503 h 2573079"/>
              <a:gd name="connsiteX67" fmla="*/ 3131981 w 8087861"/>
              <a:gd name="connsiteY67" fmla="*/ 1435396 h 2573079"/>
              <a:gd name="connsiteX68" fmla="*/ 3280837 w 8087861"/>
              <a:gd name="connsiteY68" fmla="*/ 1467293 h 2573079"/>
              <a:gd name="connsiteX69" fmla="*/ 3419060 w 8087861"/>
              <a:gd name="connsiteY69" fmla="*/ 1499191 h 2573079"/>
              <a:gd name="connsiteX70" fmla="*/ 3567916 w 8087861"/>
              <a:gd name="connsiteY70" fmla="*/ 1499191 h 2573079"/>
              <a:gd name="connsiteX71" fmla="*/ 3663609 w 8087861"/>
              <a:gd name="connsiteY71" fmla="*/ 1477926 h 2573079"/>
              <a:gd name="connsiteX72" fmla="*/ 3684874 w 8087861"/>
              <a:gd name="connsiteY72" fmla="*/ 1403498 h 2573079"/>
              <a:gd name="connsiteX73" fmla="*/ 3674242 w 8087861"/>
              <a:gd name="connsiteY73" fmla="*/ 1329070 h 2573079"/>
              <a:gd name="connsiteX74" fmla="*/ 3599814 w 8087861"/>
              <a:gd name="connsiteY74" fmla="*/ 1275907 h 2573079"/>
              <a:gd name="connsiteX75" fmla="*/ 3429693 w 8087861"/>
              <a:gd name="connsiteY75" fmla="*/ 1222745 h 2573079"/>
              <a:gd name="connsiteX76" fmla="*/ 3334000 w 8087861"/>
              <a:gd name="connsiteY76" fmla="*/ 1158949 h 2573079"/>
              <a:gd name="connsiteX77" fmla="*/ 3450958 w 8087861"/>
              <a:gd name="connsiteY77" fmla="*/ 1105786 h 2573079"/>
              <a:gd name="connsiteX78" fmla="*/ 3578549 w 8087861"/>
              <a:gd name="connsiteY78" fmla="*/ 1063256 h 2573079"/>
              <a:gd name="connsiteX79" fmla="*/ 3674242 w 8087861"/>
              <a:gd name="connsiteY79" fmla="*/ 978196 h 2573079"/>
              <a:gd name="connsiteX80" fmla="*/ 3854995 w 8087861"/>
              <a:gd name="connsiteY80" fmla="*/ 935665 h 2573079"/>
              <a:gd name="connsiteX81" fmla="*/ 3971954 w 8087861"/>
              <a:gd name="connsiteY81" fmla="*/ 946298 h 2573079"/>
              <a:gd name="connsiteX82" fmla="*/ 4099544 w 8087861"/>
              <a:gd name="connsiteY82" fmla="*/ 946298 h 2573079"/>
              <a:gd name="connsiteX83" fmla="*/ 4205870 w 8087861"/>
              <a:gd name="connsiteY83" fmla="*/ 850605 h 2573079"/>
              <a:gd name="connsiteX84" fmla="*/ 4375991 w 8087861"/>
              <a:gd name="connsiteY84" fmla="*/ 818707 h 2573079"/>
              <a:gd name="connsiteX85" fmla="*/ 4514214 w 8087861"/>
              <a:gd name="connsiteY85" fmla="*/ 829340 h 2573079"/>
              <a:gd name="connsiteX86" fmla="*/ 4567377 w 8087861"/>
              <a:gd name="connsiteY86" fmla="*/ 871870 h 2573079"/>
              <a:gd name="connsiteX87" fmla="*/ 4546112 w 8087861"/>
              <a:gd name="connsiteY87" fmla="*/ 956931 h 2573079"/>
              <a:gd name="connsiteX88" fmla="*/ 4641805 w 8087861"/>
              <a:gd name="connsiteY88" fmla="*/ 1020726 h 2573079"/>
              <a:gd name="connsiteX89" fmla="*/ 4875721 w 8087861"/>
              <a:gd name="connsiteY89" fmla="*/ 1084521 h 2573079"/>
              <a:gd name="connsiteX90" fmla="*/ 5024577 w 8087861"/>
              <a:gd name="connsiteY90" fmla="*/ 1137684 h 2573079"/>
              <a:gd name="connsiteX91" fmla="*/ 5130902 w 8087861"/>
              <a:gd name="connsiteY91" fmla="*/ 1190847 h 2573079"/>
              <a:gd name="connsiteX92" fmla="*/ 5120270 w 8087861"/>
              <a:gd name="connsiteY92" fmla="*/ 1297172 h 2573079"/>
              <a:gd name="connsiteX93" fmla="*/ 5120270 w 8087861"/>
              <a:gd name="connsiteY93" fmla="*/ 1360968 h 2573079"/>
              <a:gd name="connsiteX94" fmla="*/ 5205330 w 8087861"/>
              <a:gd name="connsiteY94" fmla="*/ 1414131 h 2573079"/>
              <a:gd name="connsiteX95" fmla="*/ 5375451 w 8087861"/>
              <a:gd name="connsiteY95" fmla="*/ 1488558 h 2573079"/>
              <a:gd name="connsiteX96" fmla="*/ 5545572 w 8087861"/>
              <a:gd name="connsiteY96" fmla="*/ 1499191 h 2573079"/>
              <a:gd name="connsiteX97" fmla="*/ 5705060 w 8087861"/>
              <a:gd name="connsiteY97" fmla="*/ 1509824 h 2573079"/>
              <a:gd name="connsiteX98" fmla="*/ 5832651 w 8087861"/>
              <a:gd name="connsiteY98" fmla="*/ 1509824 h 2573079"/>
              <a:gd name="connsiteX99" fmla="*/ 5970874 w 8087861"/>
              <a:gd name="connsiteY99" fmla="*/ 1509824 h 2573079"/>
              <a:gd name="connsiteX100" fmla="*/ 6109098 w 8087861"/>
              <a:gd name="connsiteY100" fmla="*/ 1531089 h 2573079"/>
              <a:gd name="connsiteX101" fmla="*/ 6226056 w 8087861"/>
              <a:gd name="connsiteY101" fmla="*/ 1541721 h 2573079"/>
              <a:gd name="connsiteX102" fmla="*/ 6332381 w 8087861"/>
              <a:gd name="connsiteY102" fmla="*/ 1562986 h 2573079"/>
              <a:gd name="connsiteX103" fmla="*/ 6428074 w 8087861"/>
              <a:gd name="connsiteY103" fmla="*/ 1584252 h 2573079"/>
              <a:gd name="connsiteX104" fmla="*/ 6502502 w 8087861"/>
              <a:gd name="connsiteY104" fmla="*/ 1637414 h 2573079"/>
              <a:gd name="connsiteX105" fmla="*/ 6502502 w 8087861"/>
              <a:gd name="connsiteY105" fmla="*/ 1754372 h 2573079"/>
              <a:gd name="connsiteX106" fmla="*/ 6515405 w 8087861"/>
              <a:gd name="connsiteY106" fmla="*/ 1923972 h 2573079"/>
              <a:gd name="connsiteX107" fmla="*/ 6713086 w 8087861"/>
              <a:gd name="connsiteY107" fmla="*/ 2054004 h 2573079"/>
              <a:gd name="connsiteX108" fmla="*/ 6857659 w 8087861"/>
              <a:gd name="connsiteY108" fmla="*/ 2073202 h 2573079"/>
              <a:gd name="connsiteX109" fmla="*/ 7129823 w 8087861"/>
              <a:gd name="connsiteY109" fmla="*/ 2083982 h 2573079"/>
              <a:gd name="connsiteX110" fmla="*/ 7324970 w 8087861"/>
              <a:gd name="connsiteY110" fmla="*/ 2100909 h 2573079"/>
              <a:gd name="connsiteX111" fmla="*/ 7533860 w 8087861"/>
              <a:gd name="connsiteY111" fmla="*/ 2094559 h 2573079"/>
              <a:gd name="connsiteX112" fmla="*/ 7775820 w 8087861"/>
              <a:gd name="connsiteY112" fmla="*/ 2005590 h 2573079"/>
              <a:gd name="connsiteX113" fmla="*/ 7923075 w 8087861"/>
              <a:gd name="connsiteY113" fmla="*/ 1934977 h 2573079"/>
              <a:gd name="connsiteX114" fmla="*/ 8055415 w 8087861"/>
              <a:gd name="connsiteY114" fmla="*/ 1823812 h 2573079"/>
              <a:gd name="connsiteX115" fmla="*/ 8087861 w 8087861"/>
              <a:gd name="connsiteY115" fmla="*/ 1599831 h 2573079"/>
              <a:gd name="connsiteX116" fmla="*/ 8077229 w 8087861"/>
              <a:gd name="connsiteY116" fmla="*/ 1467958 h 2573079"/>
              <a:gd name="connsiteX117" fmla="*/ 8035363 w 8087861"/>
              <a:gd name="connsiteY117" fmla="*/ 1335125 h 2573079"/>
              <a:gd name="connsiteX118" fmla="*/ 8016165 w 8087861"/>
              <a:gd name="connsiteY118" fmla="*/ 1128971 h 2573079"/>
              <a:gd name="connsiteX119" fmla="*/ 8017937 w 8087861"/>
              <a:gd name="connsiteY119" fmla="*/ 1007583 h 2573079"/>
              <a:gd name="connsiteX120" fmla="*/ 7997927 w 8087861"/>
              <a:gd name="connsiteY120" fmla="*/ 955085 h 2573079"/>
              <a:gd name="connsiteX121" fmla="*/ 7981905 w 8087861"/>
              <a:gd name="connsiteY121" fmla="*/ 884792 h 2573079"/>
              <a:gd name="connsiteX122" fmla="*/ 7911759 w 8087861"/>
              <a:gd name="connsiteY122" fmla="*/ 725746 h 2573079"/>
              <a:gd name="connsiteX123" fmla="*/ 7900831 w 8087861"/>
              <a:gd name="connsiteY123" fmla="*/ 626731 h 2573079"/>
              <a:gd name="connsiteX124" fmla="*/ 7805286 w 8087861"/>
              <a:gd name="connsiteY124" fmla="*/ 469753 h 2573079"/>
              <a:gd name="connsiteX125" fmla="*/ 7682273 w 8087861"/>
              <a:gd name="connsiteY125" fmla="*/ 310412 h 2573079"/>
              <a:gd name="connsiteX126" fmla="*/ 7555126 w 8087861"/>
              <a:gd name="connsiteY126" fmla="*/ 191386 h 2573079"/>
              <a:gd name="connsiteX127" fmla="*/ 7555126 w 8087861"/>
              <a:gd name="connsiteY127" fmla="*/ 191386 h 2573079"/>
              <a:gd name="connsiteX128" fmla="*/ 7406270 w 8087861"/>
              <a:gd name="connsiteY128" fmla="*/ 116958 h 2573079"/>
              <a:gd name="connsiteX129" fmla="*/ 7353107 w 8087861"/>
              <a:gd name="connsiteY129" fmla="*/ 116958 h 2573079"/>
              <a:gd name="connsiteX0" fmla="*/ 7172354 w 8087861"/>
              <a:gd name="connsiteY0" fmla="*/ 0 h 2573079"/>
              <a:gd name="connsiteX1" fmla="*/ 7321209 w 8087861"/>
              <a:gd name="connsiteY1" fmla="*/ 148856 h 2573079"/>
              <a:gd name="connsiteX2" fmla="*/ 7356284 w 8087861"/>
              <a:gd name="connsiteY2" fmla="*/ 336255 h 2573079"/>
              <a:gd name="connsiteX3" fmla="*/ 7392610 w 8087861"/>
              <a:gd name="connsiteY3" fmla="*/ 517673 h 2573079"/>
              <a:gd name="connsiteX4" fmla="*/ 7429309 w 8087861"/>
              <a:gd name="connsiteY4" fmla="*/ 628355 h 2573079"/>
              <a:gd name="connsiteX5" fmla="*/ 7475160 w 8087861"/>
              <a:gd name="connsiteY5" fmla="*/ 645264 h 2573079"/>
              <a:gd name="connsiteX6" fmla="*/ 7373265 w 8087861"/>
              <a:gd name="connsiteY6" fmla="*/ 794120 h 2573079"/>
              <a:gd name="connsiteX7" fmla="*/ 7419399 w 8087861"/>
              <a:gd name="connsiteY7" fmla="*/ 978104 h 2573079"/>
              <a:gd name="connsiteX8" fmla="*/ 7353107 w 8087861"/>
              <a:gd name="connsiteY8" fmla="*/ 1095154 h 2573079"/>
              <a:gd name="connsiteX9" fmla="*/ 7363740 w 8087861"/>
              <a:gd name="connsiteY9" fmla="*/ 1190847 h 2573079"/>
              <a:gd name="connsiteX10" fmla="*/ 7381830 w 8087861"/>
              <a:gd name="connsiteY10" fmla="*/ 1409700 h 2573079"/>
              <a:gd name="connsiteX11" fmla="*/ 7350080 w 8087861"/>
              <a:gd name="connsiteY11" fmla="*/ 1548071 h 2573079"/>
              <a:gd name="connsiteX12" fmla="*/ 7196129 w 8087861"/>
              <a:gd name="connsiteY12" fmla="*/ 1565202 h 2573079"/>
              <a:gd name="connsiteX13" fmla="*/ 6988573 w 8087861"/>
              <a:gd name="connsiteY13" fmla="*/ 1578049 h 2573079"/>
              <a:gd name="connsiteX14" fmla="*/ 6789581 w 8087861"/>
              <a:gd name="connsiteY14" fmla="*/ 1524886 h 2573079"/>
              <a:gd name="connsiteX15" fmla="*/ 6459972 w 8087861"/>
              <a:gd name="connsiteY15" fmla="*/ 1446028 h 2573079"/>
              <a:gd name="connsiteX16" fmla="*/ 6130363 w 8087861"/>
              <a:gd name="connsiteY16" fmla="*/ 1371600 h 2573079"/>
              <a:gd name="connsiteX17" fmla="*/ 5960242 w 8087861"/>
              <a:gd name="connsiteY17" fmla="*/ 1339703 h 2573079"/>
              <a:gd name="connsiteX18" fmla="*/ 5566837 w 8087861"/>
              <a:gd name="connsiteY18" fmla="*/ 1371600 h 2573079"/>
              <a:gd name="connsiteX19" fmla="*/ 5417981 w 8087861"/>
              <a:gd name="connsiteY19" fmla="*/ 1371600 h 2573079"/>
              <a:gd name="connsiteX20" fmla="*/ 5322288 w 8087861"/>
              <a:gd name="connsiteY20" fmla="*/ 1339703 h 2573079"/>
              <a:gd name="connsiteX21" fmla="*/ 5290391 w 8087861"/>
              <a:gd name="connsiteY21" fmla="*/ 1297172 h 2573079"/>
              <a:gd name="connsiteX22" fmla="*/ 5279758 w 8087861"/>
              <a:gd name="connsiteY22" fmla="*/ 1105786 h 2573079"/>
              <a:gd name="connsiteX23" fmla="*/ 5141535 w 8087861"/>
              <a:gd name="connsiteY23" fmla="*/ 1084521 h 2573079"/>
              <a:gd name="connsiteX24" fmla="*/ 4971414 w 8087861"/>
              <a:gd name="connsiteY24" fmla="*/ 1041991 h 2573079"/>
              <a:gd name="connsiteX25" fmla="*/ 4854456 w 8087861"/>
              <a:gd name="connsiteY25" fmla="*/ 1010093 h 2573079"/>
              <a:gd name="connsiteX26" fmla="*/ 4705600 w 8087861"/>
              <a:gd name="connsiteY26" fmla="*/ 967563 h 2573079"/>
              <a:gd name="connsiteX27" fmla="*/ 4694967 w 8087861"/>
              <a:gd name="connsiteY27" fmla="*/ 925033 h 2573079"/>
              <a:gd name="connsiteX28" fmla="*/ 4652437 w 8087861"/>
              <a:gd name="connsiteY28" fmla="*/ 839972 h 2573079"/>
              <a:gd name="connsiteX29" fmla="*/ 4439786 w 8087861"/>
              <a:gd name="connsiteY29" fmla="*/ 786810 h 2573079"/>
              <a:gd name="connsiteX30" fmla="*/ 4301563 w 8087861"/>
              <a:gd name="connsiteY30" fmla="*/ 744279 h 2573079"/>
              <a:gd name="connsiteX31" fmla="*/ 4205870 w 8087861"/>
              <a:gd name="connsiteY31" fmla="*/ 754912 h 2573079"/>
              <a:gd name="connsiteX32" fmla="*/ 4120809 w 8087861"/>
              <a:gd name="connsiteY32" fmla="*/ 808075 h 2573079"/>
              <a:gd name="connsiteX33" fmla="*/ 4088912 w 8087861"/>
              <a:gd name="connsiteY33" fmla="*/ 861238 h 2573079"/>
              <a:gd name="connsiteX34" fmla="*/ 3982586 w 8087861"/>
              <a:gd name="connsiteY34" fmla="*/ 882503 h 2573079"/>
              <a:gd name="connsiteX35" fmla="*/ 3684874 w 8087861"/>
              <a:gd name="connsiteY35" fmla="*/ 861238 h 2573079"/>
              <a:gd name="connsiteX36" fmla="*/ 3493488 w 8087861"/>
              <a:gd name="connsiteY36" fmla="*/ 935665 h 2573079"/>
              <a:gd name="connsiteX37" fmla="*/ 3312735 w 8087861"/>
              <a:gd name="connsiteY37" fmla="*/ 1063256 h 2573079"/>
              <a:gd name="connsiteX38" fmla="*/ 3227674 w 8087861"/>
              <a:gd name="connsiteY38" fmla="*/ 1137684 h 2573079"/>
              <a:gd name="connsiteX39" fmla="*/ 3419060 w 8087861"/>
              <a:gd name="connsiteY39" fmla="*/ 1286540 h 2573079"/>
              <a:gd name="connsiteX40" fmla="*/ 3525386 w 8087861"/>
              <a:gd name="connsiteY40" fmla="*/ 1360968 h 2573079"/>
              <a:gd name="connsiteX41" fmla="*/ 3525386 w 8087861"/>
              <a:gd name="connsiteY41" fmla="*/ 1360968 h 2573079"/>
              <a:gd name="connsiteX42" fmla="*/ 3231957 w 8087861"/>
              <a:gd name="connsiteY42" fmla="*/ 1369681 h 2573079"/>
              <a:gd name="connsiteX43" fmla="*/ 3031858 w 8087861"/>
              <a:gd name="connsiteY43" fmla="*/ 1312531 h 2573079"/>
              <a:gd name="connsiteX44" fmla="*/ 2821570 w 8087861"/>
              <a:gd name="connsiteY44" fmla="*/ 1248588 h 2573079"/>
              <a:gd name="connsiteX45" fmla="*/ 2674929 w 8087861"/>
              <a:gd name="connsiteY45" fmla="*/ 1282405 h 2573079"/>
              <a:gd name="connsiteX46" fmla="*/ 2564469 w 8087861"/>
              <a:gd name="connsiteY46" fmla="*/ 1337635 h 2573079"/>
              <a:gd name="connsiteX47" fmla="*/ 2419600 w 8087861"/>
              <a:gd name="connsiteY47" fmla="*/ 1477926 h 2573079"/>
              <a:gd name="connsiteX48" fmla="*/ 2217581 w 8087861"/>
              <a:gd name="connsiteY48" fmla="*/ 1573619 h 2573079"/>
              <a:gd name="connsiteX49" fmla="*/ 1909237 w 8087861"/>
              <a:gd name="connsiteY49" fmla="*/ 1658679 h 2573079"/>
              <a:gd name="connsiteX50" fmla="*/ 1622158 w 8087861"/>
              <a:gd name="connsiteY50" fmla="*/ 1679945 h 2573079"/>
              <a:gd name="connsiteX51" fmla="*/ 1441405 w 8087861"/>
              <a:gd name="connsiteY51" fmla="*/ 1743740 h 2573079"/>
              <a:gd name="connsiteX52" fmla="*/ 1218121 w 8087861"/>
              <a:gd name="connsiteY52" fmla="*/ 1754372 h 2573079"/>
              <a:gd name="connsiteX53" fmla="*/ 1133060 w 8087861"/>
              <a:gd name="connsiteY53" fmla="*/ 1786270 h 2573079"/>
              <a:gd name="connsiteX54" fmla="*/ 37907 w 8087861"/>
              <a:gd name="connsiteY54" fmla="*/ 1275908 h 2573079"/>
              <a:gd name="connsiteX55" fmla="*/ 484474 w 8087861"/>
              <a:gd name="connsiteY55" fmla="*/ 2573079 h 2573079"/>
              <a:gd name="connsiteX56" fmla="*/ 1590260 w 8087861"/>
              <a:gd name="connsiteY56" fmla="*/ 2286000 h 2573079"/>
              <a:gd name="connsiteX57" fmla="*/ 2111256 w 8087861"/>
              <a:gd name="connsiteY57" fmla="*/ 2307265 h 2573079"/>
              <a:gd name="connsiteX58" fmla="*/ 2260112 w 8087861"/>
              <a:gd name="connsiteY58" fmla="*/ 2137145 h 2573079"/>
              <a:gd name="connsiteX59" fmla="*/ 2472763 w 8087861"/>
              <a:gd name="connsiteY59" fmla="*/ 1850065 h 2573079"/>
              <a:gd name="connsiteX60" fmla="*/ 2494028 w 8087861"/>
              <a:gd name="connsiteY60" fmla="*/ 1807535 h 2573079"/>
              <a:gd name="connsiteX61" fmla="*/ 2600354 w 8087861"/>
              <a:gd name="connsiteY61" fmla="*/ 1733107 h 2573079"/>
              <a:gd name="connsiteX62" fmla="*/ 2685414 w 8087861"/>
              <a:gd name="connsiteY62" fmla="*/ 1690577 h 2573079"/>
              <a:gd name="connsiteX63" fmla="*/ 2632251 w 8087861"/>
              <a:gd name="connsiteY63" fmla="*/ 1584252 h 2573079"/>
              <a:gd name="connsiteX64" fmla="*/ 2693831 w 8087861"/>
              <a:gd name="connsiteY64" fmla="*/ 1543493 h 2573079"/>
              <a:gd name="connsiteX65" fmla="*/ 2759841 w 8087861"/>
              <a:gd name="connsiteY65" fmla="*/ 1467293 h 2573079"/>
              <a:gd name="connsiteX66" fmla="*/ 2770474 w 8087861"/>
              <a:gd name="connsiteY66" fmla="*/ 1460353 h 2573079"/>
              <a:gd name="connsiteX67" fmla="*/ 2936460 w 8087861"/>
              <a:gd name="connsiteY67" fmla="*/ 1390503 h 2573079"/>
              <a:gd name="connsiteX68" fmla="*/ 3131981 w 8087861"/>
              <a:gd name="connsiteY68" fmla="*/ 1435396 h 2573079"/>
              <a:gd name="connsiteX69" fmla="*/ 3280837 w 8087861"/>
              <a:gd name="connsiteY69" fmla="*/ 1467293 h 2573079"/>
              <a:gd name="connsiteX70" fmla="*/ 3419060 w 8087861"/>
              <a:gd name="connsiteY70" fmla="*/ 1499191 h 2573079"/>
              <a:gd name="connsiteX71" fmla="*/ 3567916 w 8087861"/>
              <a:gd name="connsiteY71" fmla="*/ 1499191 h 2573079"/>
              <a:gd name="connsiteX72" fmla="*/ 3663609 w 8087861"/>
              <a:gd name="connsiteY72" fmla="*/ 1477926 h 2573079"/>
              <a:gd name="connsiteX73" fmla="*/ 3684874 w 8087861"/>
              <a:gd name="connsiteY73" fmla="*/ 1403498 h 2573079"/>
              <a:gd name="connsiteX74" fmla="*/ 3674242 w 8087861"/>
              <a:gd name="connsiteY74" fmla="*/ 1329070 h 2573079"/>
              <a:gd name="connsiteX75" fmla="*/ 3599814 w 8087861"/>
              <a:gd name="connsiteY75" fmla="*/ 1275907 h 2573079"/>
              <a:gd name="connsiteX76" fmla="*/ 3429693 w 8087861"/>
              <a:gd name="connsiteY76" fmla="*/ 1222745 h 2573079"/>
              <a:gd name="connsiteX77" fmla="*/ 3334000 w 8087861"/>
              <a:gd name="connsiteY77" fmla="*/ 1158949 h 2573079"/>
              <a:gd name="connsiteX78" fmla="*/ 3450958 w 8087861"/>
              <a:gd name="connsiteY78" fmla="*/ 1105786 h 2573079"/>
              <a:gd name="connsiteX79" fmla="*/ 3578549 w 8087861"/>
              <a:gd name="connsiteY79" fmla="*/ 1063256 h 2573079"/>
              <a:gd name="connsiteX80" fmla="*/ 3674242 w 8087861"/>
              <a:gd name="connsiteY80" fmla="*/ 978196 h 2573079"/>
              <a:gd name="connsiteX81" fmla="*/ 3854995 w 8087861"/>
              <a:gd name="connsiteY81" fmla="*/ 935665 h 2573079"/>
              <a:gd name="connsiteX82" fmla="*/ 3971954 w 8087861"/>
              <a:gd name="connsiteY82" fmla="*/ 946298 h 2573079"/>
              <a:gd name="connsiteX83" fmla="*/ 4099544 w 8087861"/>
              <a:gd name="connsiteY83" fmla="*/ 946298 h 2573079"/>
              <a:gd name="connsiteX84" fmla="*/ 4205870 w 8087861"/>
              <a:gd name="connsiteY84" fmla="*/ 850605 h 2573079"/>
              <a:gd name="connsiteX85" fmla="*/ 4375991 w 8087861"/>
              <a:gd name="connsiteY85" fmla="*/ 818707 h 2573079"/>
              <a:gd name="connsiteX86" fmla="*/ 4514214 w 8087861"/>
              <a:gd name="connsiteY86" fmla="*/ 829340 h 2573079"/>
              <a:gd name="connsiteX87" fmla="*/ 4567377 w 8087861"/>
              <a:gd name="connsiteY87" fmla="*/ 871870 h 2573079"/>
              <a:gd name="connsiteX88" fmla="*/ 4546112 w 8087861"/>
              <a:gd name="connsiteY88" fmla="*/ 956931 h 2573079"/>
              <a:gd name="connsiteX89" fmla="*/ 4641805 w 8087861"/>
              <a:gd name="connsiteY89" fmla="*/ 1020726 h 2573079"/>
              <a:gd name="connsiteX90" fmla="*/ 4875721 w 8087861"/>
              <a:gd name="connsiteY90" fmla="*/ 1084521 h 2573079"/>
              <a:gd name="connsiteX91" fmla="*/ 5024577 w 8087861"/>
              <a:gd name="connsiteY91" fmla="*/ 1137684 h 2573079"/>
              <a:gd name="connsiteX92" fmla="*/ 5130902 w 8087861"/>
              <a:gd name="connsiteY92" fmla="*/ 1190847 h 2573079"/>
              <a:gd name="connsiteX93" fmla="*/ 5120270 w 8087861"/>
              <a:gd name="connsiteY93" fmla="*/ 1297172 h 2573079"/>
              <a:gd name="connsiteX94" fmla="*/ 5120270 w 8087861"/>
              <a:gd name="connsiteY94" fmla="*/ 1360968 h 2573079"/>
              <a:gd name="connsiteX95" fmla="*/ 5205330 w 8087861"/>
              <a:gd name="connsiteY95" fmla="*/ 1414131 h 2573079"/>
              <a:gd name="connsiteX96" fmla="*/ 5375451 w 8087861"/>
              <a:gd name="connsiteY96" fmla="*/ 1488558 h 2573079"/>
              <a:gd name="connsiteX97" fmla="*/ 5545572 w 8087861"/>
              <a:gd name="connsiteY97" fmla="*/ 1499191 h 2573079"/>
              <a:gd name="connsiteX98" fmla="*/ 5705060 w 8087861"/>
              <a:gd name="connsiteY98" fmla="*/ 1509824 h 2573079"/>
              <a:gd name="connsiteX99" fmla="*/ 5832651 w 8087861"/>
              <a:gd name="connsiteY99" fmla="*/ 1509824 h 2573079"/>
              <a:gd name="connsiteX100" fmla="*/ 5970874 w 8087861"/>
              <a:gd name="connsiteY100" fmla="*/ 1509824 h 2573079"/>
              <a:gd name="connsiteX101" fmla="*/ 6109098 w 8087861"/>
              <a:gd name="connsiteY101" fmla="*/ 1531089 h 2573079"/>
              <a:gd name="connsiteX102" fmla="*/ 6226056 w 8087861"/>
              <a:gd name="connsiteY102" fmla="*/ 1541721 h 2573079"/>
              <a:gd name="connsiteX103" fmla="*/ 6332381 w 8087861"/>
              <a:gd name="connsiteY103" fmla="*/ 1562986 h 2573079"/>
              <a:gd name="connsiteX104" fmla="*/ 6428074 w 8087861"/>
              <a:gd name="connsiteY104" fmla="*/ 1584252 h 2573079"/>
              <a:gd name="connsiteX105" fmla="*/ 6502502 w 8087861"/>
              <a:gd name="connsiteY105" fmla="*/ 1637414 h 2573079"/>
              <a:gd name="connsiteX106" fmla="*/ 6502502 w 8087861"/>
              <a:gd name="connsiteY106" fmla="*/ 1754372 h 2573079"/>
              <a:gd name="connsiteX107" fmla="*/ 6515405 w 8087861"/>
              <a:gd name="connsiteY107" fmla="*/ 1923972 h 2573079"/>
              <a:gd name="connsiteX108" fmla="*/ 6713086 w 8087861"/>
              <a:gd name="connsiteY108" fmla="*/ 2054004 h 2573079"/>
              <a:gd name="connsiteX109" fmla="*/ 6857659 w 8087861"/>
              <a:gd name="connsiteY109" fmla="*/ 2073202 h 2573079"/>
              <a:gd name="connsiteX110" fmla="*/ 7129823 w 8087861"/>
              <a:gd name="connsiteY110" fmla="*/ 2083982 h 2573079"/>
              <a:gd name="connsiteX111" fmla="*/ 7324970 w 8087861"/>
              <a:gd name="connsiteY111" fmla="*/ 2100909 h 2573079"/>
              <a:gd name="connsiteX112" fmla="*/ 7533860 w 8087861"/>
              <a:gd name="connsiteY112" fmla="*/ 2094559 h 2573079"/>
              <a:gd name="connsiteX113" fmla="*/ 7775820 w 8087861"/>
              <a:gd name="connsiteY113" fmla="*/ 2005590 h 2573079"/>
              <a:gd name="connsiteX114" fmla="*/ 7923075 w 8087861"/>
              <a:gd name="connsiteY114" fmla="*/ 1934977 h 2573079"/>
              <a:gd name="connsiteX115" fmla="*/ 8055415 w 8087861"/>
              <a:gd name="connsiteY115" fmla="*/ 1823812 h 2573079"/>
              <a:gd name="connsiteX116" fmla="*/ 8087861 w 8087861"/>
              <a:gd name="connsiteY116" fmla="*/ 1599831 h 2573079"/>
              <a:gd name="connsiteX117" fmla="*/ 8077229 w 8087861"/>
              <a:gd name="connsiteY117" fmla="*/ 1467958 h 2573079"/>
              <a:gd name="connsiteX118" fmla="*/ 8035363 w 8087861"/>
              <a:gd name="connsiteY118" fmla="*/ 1335125 h 2573079"/>
              <a:gd name="connsiteX119" fmla="*/ 8016165 w 8087861"/>
              <a:gd name="connsiteY119" fmla="*/ 1128971 h 2573079"/>
              <a:gd name="connsiteX120" fmla="*/ 8017937 w 8087861"/>
              <a:gd name="connsiteY120" fmla="*/ 1007583 h 2573079"/>
              <a:gd name="connsiteX121" fmla="*/ 7997927 w 8087861"/>
              <a:gd name="connsiteY121" fmla="*/ 955085 h 2573079"/>
              <a:gd name="connsiteX122" fmla="*/ 7981905 w 8087861"/>
              <a:gd name="connsiteY122" fmla="*/ 884792 h 2573079"/>
              <a:gd name="connsiteX123" fmla="*/ 7911759 w 8087861"/>
              <a:gd name="connsiteY123" fmla="*/ 725746 h 2573079"/>
              <a:gd name="connsiteX124" fmla="*/ 7900831 w 8087861"/>
              <a:gd name="connsiteY124" fmla="*/ 626731 h 2573079"/>
              <a:gd name="connsiteX125" fmla="*/ 7805286 w 8087861"/>
              <a:gd name="connsiteY125" fmla="*/ 469753 h 2573079"/>
              <a:gd name="connsiteX126" fmla="*/ 7682273 w 8087861"/>
              <a:gd name="connsiteY126" fmla="*/ 310412 h 2573079"/>
              <a:gd name="connsiteX127" fmla="*/ 7555126 w 8087861"/>
              <a:gd name="connsiteY127" fmla="*/ 191386 h 2573079"/>
              <a:gd name="connsiteX128" fmla="*/ 7555126 w 8087861"/>
              <a:gd name="connsiteY128" fmla="*/ 191386 h 2573079"/>
              <a:gd name="connsiteX129" fmla="*/ 7406270 w 8087861"/>
              <a:gd name="connsiteY129" fmla="*/ 116958 h 2573079"/>
              <a:gd name="connsiteX130" fmla="*/ 7353107 w 8087861"/>
              <a:gd name="connsiteY130" fmla="*/ 116958 h 2573079"/>
              <a:gd name="connsiteX0" fmla="*/ 7172354 w 8087861"/>
              <a:gd name="connsiteY0" fmla="*/ 0 h 2573079"/>
              <a:gd name="connsiteX1" fmla="*/ 7321209 w 8087861"/>
              <a:gd name="connsiteY1" fmla="*/ 148856 h 2573079"/>
              <a:gd name="connsiteX2" fmla="*/ 7356284 w 8087861"/>
              <a:gd name="connsiteY2" fmla="*/ 336255 h 2573079"/>
              <a:gd name="connsiteX3" fmla="*/ 7392610 w 8087861"/>
              <a:gd name="connsiteY3" fmla="*/ 517673 h 2573079"/>
              <a:gd name="connsiteX4" fmla="*/ 7429309 w 8087861"/>
              <a:gd name="connsiteY4" fmla="*/ 628355 h 2573079"/>
              <a:gd name="connsiteX5" fmla="*/ 7475160 w 8087861"/>
              <a:gd name="connsiteY5" fmla="*/ 645264 h 2573079"/>
              <a:gd name="connsiteX6" fmla="*/ 7297065 w 8087861"/>
              <a:gd name="connsiteY6" fmla="*/ 756020 h 2573079"/>
              <a:gd name="connsiteX7" fmla="*/ 7419399 w 8087861"/>
              <a:gd name="connsiteY7" fmla="*/ 978104 h 2573079"/>
              <a:gd name="connsiteX8" fmla="*/ 7353107 w 8087861"/>
              <a:gd name="connsiteY8" fmla="*/ 1095154 h 2573079"/>
              <a:gd name="connsiteX9" fmla="*/ 7363740 w 8087861"/>
              <a:gd name="connsiteY9" fmla="*/ 1190847 h 2573079"/>
              <a:gd name="connsiteX10" fmla="*/ 7381830 w 8087861"/>
              <a:gd name="connsiteY10" fmla="*/ 1409700 h 2573079"/>
              <a:gd name="connsiteX11" fmla="*/ 7350080 w 8087861"/>
              <a:gd name="connsiteY11" fmla="*/ 1548071 h 2573079"/>
              <a:gd name="connsiteX12" fmla="*/ 7196129 w 8087861"/>
              <a:gd name="connsiteY12" fmla="*/ 1565202 h 2573079"/>
              <a:gd name="connsiteX13" fmla="*/ 6988573 w 8087861"/>
              <a:gd name="connsiteY13" fmla="*/ 1578049 h 2573079"/>
              <a:gd name="connsiteX14" fmla="*/ 6789581 w 8087861"/>
              <a:gd name="connsiteY14" fmla="*/ 1524886 h 2573079"/>
              <a:gd name="connsiteX15" fmla="*/ 6459972 w 8087861"/>
              <a:gd name="connsiteY15" fmla="*/ 1446028 h 2573079"/>
              <a:gd name="connsiteX16" fmla="*/ 6130363 w 8087861"/>
              <a:gd name="connsiteY16" fmla="*/ 1371600 h 2573079"/>
              <a:gd name="connsiteX17" fmla="*/ 5960242 w 8087861"/>
              <a:gd name="connsiteY17" fmla="*/ 1339703 h 2573079"/>
              <a:gd name="connsiteX18" fmla="*/ 5566837 w 8087861"/>
              <a:gd name="connsiteY18" fmla="*/ 1371600 h 2573079"/>
              <a:gd name="connsiteX19" fmla="*/ 5417981 w 8087861"/>
              <a:gd name="connsiteY19" fmla="*/ 1371600 h 2573079"/>
              <a:gd name="connsiteX20" fmla="*/ 5322288 w 8087861"/>
              <a:gd name="connsiteY20" fmla="*/ 1339703 h 2573079"/>
              <a:gd name="connsiteX21" fmla="*/ 5290391 w 8087861"/>
              <a:gd name="connsiteY21" fmla="*/ 1297172 h 2573079"/>
              <a:gd name="connsiteX22" fmla="*/ 5279758 w 8087861"/>
              <a:gd name="connsiteY22" fmla="*/ 1105786 h 2573079"/>
              <a:gd name="connsiteX23" fmla="*/ 5141535 w 8087861"/>
              <a:gd name="connsiteY23" fmla="*/ 1084521 h 2573079"/>
              <a:gd name="connsiteX24" fmla="*/ 4971414 w 8087861"/>
              <a:gd name="connsiteY24" fmla="*/ 1041991 h 2573079"/>
              <a:gd name="connsiteX25" fmla="*/ 4854456 w 8087861"/>
              <a:gd name="connsiteY25" fmla="*/ 1010093 h 2573079"/>
              <a:gd name="connsiteX26" fmla="*/ 4705600 w 8087861"/>
              <a:gd name="connsiteY26" fmla="*/ 967563 h 2573079"/>
              <a:gd name="connsiteX27" fmla="*/ 4694967 w 8087861"/>
              <a:gd name="connsiteY27" fmla="*/ 925033 h 2573079"/>
              <a:gd name="connsiteX28" fmla="*/ 4652437 w 8087861"/>
              <a:gd name="connsiteY28" fmla="*/ 839972 h 2573079"/>
              <a:gd name="connsiteX29" fmla="*/ 4439786 w 8087861"/>
              <a:gd name="connsiteY29" fmla="*/ 786810 h 2573079"/>
              <a:gd name="connsiteX30" fmla="*/ 4301563 w 8087861"/>
              <a:gd name="connsiteY30" fmla="*/ 744279 h 2573079"/>
              <a:gd name="connsiteX31" fmla="*/ 4205870 w 8087861"/>
              <a:gd name="connsiteY31" fmla="*/ 754912 h 2573079"/>
              <a:gd name="connsiteX32" fmla="*/ 4120809 w 8087861"/>
              <a:gd name="connsiteY32" fmla="*/ 808075 h 2573079"/>
              <a:gd name="connsiteX33" fmla="*/ 4088912 w 8087861"/>
              <a:gd name="connsiteY33" fmla="*/ 861238 h 2573079"/>
              <a:gd name="connsiteX34" fmla="*/ 3982586 w 8087861"/>
              <a:gd name="connsiteY34" fmla="*/ 882503 h 2573079"/>
              <a:gd name="connsiteX35" fmla="*/ 3684874 w 8087861"/>
              <a:gd name="connsiteY35" fmla="*/ 861238 h 2573079"/>
              <a:gd name="connsiteX36" fmla="*/ 3493488 w 8087861"/>
              <a:gd name="connsiteY36" fmla="*/ 935665 h 2573079"/>
              <a:gd name="connsiteX37" fmla="*/ 3312735 w 8087861"/>
              <a:gd name="connsiteY37" fmla="*/ 1063256 h 2573079"/>
              <a:gd name="connsiteX38" fmla="*/ 3227674 w 8087861"/>
              <a:gd name="connsiteY38" fmla="*/ 1137684 h 2573079"/>
              <a:gd name="connsiteX39" fmla="*/ 3419060 w 8087861"/>
              <a:gd name="connsiteY39" fmla="*/ 1286540 h 2573079"/>
              <a:gd name="connsiteX40" fmla="*/ 3525386 w 8087861"/>
              <a:gd name="connsiteY40" fmla="*/ 1360968 h 2573079"/>
              <a:gd name="connsiteX41" fmla="*/ 3525386 w 8087861"/>
              <a:gd name="connsiteY41" fmla="*/ 1360968 h 2573079"/>
              <a:gd name="connsiteX42" fmla="*/ 3231957 w 8087861"/>
              <a:gd name="connsiteY42" fmla="*/ 1369681 h 2573079"/>
              <a:gd name="connsiteX43" fmla="*/ 3031858 w 8087861"/>
              <a:gd name="connsiteY43" fmla="*/ 1312531 h 2573079"/>
              <a:gd name="connsiteX44" fmla="*/ 2821570 w 8087861"/>
              <a:gd name="connsiteY44" fmla="*/ 1248588 h 2573079"/>
              <a:gd name="connsiteX45" fmla="*/ 2674929 w 8087861"/>
              <a:gd name="connsiteY45" fmla="*/ 1282405 h 2573079"/>
              <a:gd name="connsiteX46" fmla="*/ 2564469 w 8087861"/>
              <a:gd name="connsiteY46" fmla="*/ 1337635 h 2573079"/>
              <a:gd name="connsiteX47" fmla="*/ 2419600 w 8087861"/>
              <a:gd name="connsiteY47" fmla="*/ 1477926 h 2573079"/>
              <a:gd name="connsiteX48" fmla="*/ 2217581 w 8087861"/>
              <a:gd name="connsiteY48" fmla="*/ 1573619 h 2573079"/>
              <a:gd name="connsiteX49" fmla="*/ 1909237 w 8087861"/>
              <a:gd name="connsiteY49" fmla="*/ 1658679 h 2573079"/>
              <a:gd name="connsiteX50" fmla="*/ 1622158 w 8087861"/>
              <a:gd name="connsiteY50" fmla="*/ 1679945 h 2573079"/>
              <a:gd name="connsiteX51" fmla="*/ 1441405 w 8087861"/>
              <a:gd name="connsiteY51" fmla="*/ 1743740 h 2573079"/>
              <a:gd name="connsiteX52" fmla="*/ 1218121 w 8087861"/>
              <a:gd name="connsiteY52" fmla="*/ 1754372 h 2573079"/>
              <a:gd name="connsiteX53" fmla="*/ 1133060 w 8087861"/>
              <a:gd name="connsiteY53" fmla="*/ 1786270 h 2573079"/>
              <a:gd name="connsiteX54" fmla="*/ 37907 w 8087861"/>
              <a:gd name="connsiteY54" fmla="*/ 1275908 h 2573079"/>
              <a:gd name="connsiteX55" fmla="*/ 484474 w 8087861"/>
              <a:gd name="connsiteY55" fmla="*/ 2573079 h 2573079"/>
              <a:gd name="connsiteX56" fmla="*/ 1590260 w 8087861"/>
              <a:gd name="connsiteY56" fmla="*/ 2286000 h 2573079"/>
              <a:gd name="connsiteX57" fmla="*/ 2111256 w 8087861"/>
              <a:gd name="connsiteY57" fmla="*/ 2307265 h 2573079"/>
              <a:gd name="connsiteX58" fmla="*/ 2260112 w 8087861"/>
              <a:gd name="connsiteY58" fmla="*/ 2137145 h 2573079"/>
              <a:gd name="connsiteX59" fmla="*/ 2472763 w 8087861"/>
              <a:gd name="connsiteY59" fmla="*/ 1850065 h 2573079"/>
              <a:gd name="connsiteX60" fmla="*/ 2494028 w 8087861"/>
              <a:gd name="connsiteY60" fmla="*/ 1807535 h 2573079"/>
              <a:gd name="connsiteX61" fmla="*/ 2600354 w 8087861"/>
              <a:gd name="connsiteY61" fmla="*/ 1733107 h 2573079"/>
              <a:gd name="connsiteX62" fmla="*/ 2685414 w 8087861"/>
              <a:gd name="connsiteY62" fmla="*/ 1690577 h 2573079"/>
              <a:gd name="connsiteX63" fmla="*/ 2632251 w 8087861"/>
              <a:gd name="connsiteY63" fmla="*/ 1584252 h 2573079"/>
              <a:gd name="connsiteX64" fmla="*/ 2693831 w 8087861"/>
              <a:gd name="connsiteY64" fmla="*/ 1543493 h 2573079"/>
              <a:gd name="connsiteX65" fmla="*/ 2759841 w 8087861"/>
              <a:gd name="connsiteY65" fmla="*/ 1467293 h 2573079"/>
              <a:gd name="connsiteX66" fmla="*/ 2770474 w 8087861"/>
              <a:gd name="connsiteY66" fmla="*/ 1460353 h 2573079"/>
              <a:gd name="connsiteX67" fmla="*/ 2936460 w 8087861"/>
              <a:gd name="connsiteY67" fmla="*/ 1390503 h 2573079"/>
              <a:gd name="connsiteX68" fmla="*/ 3131981 w 8087861"/>
              <a:gd name="connsiteY68" fmla="*/ 1435396 h 2573079"/>
              <a:gd name="connsiteX69" fmla="*/ 3280837 w 8087861"/>
              <a:gd name="connsiteY69" fmla="*/ 1467293 h 2573079"/>
              <a:gd name="connsiteX70" fmla="*/ 3419060 w 8087861"/>
              <a:gd name="connsiteY70" fmla="*/ 1499191 h 2573079"/>
              <a:gd name="connsiteX71" fmla="*/ 3567916 w 8087861"/>
              <a:gd name="connsiteY71" fmla="*/ 1499191 h 2573079"/>
              <a:gd name="connsiteX72" fmla="*/ 3663609 w 8087861"/>
              <a:gd name="connsiteY72" fmla="*/ 1477926 h 2573079"/>
              <a:gd name="connsiteX73" fmla="*/ 3684874 w 8087861"/>
              <a:gd name="connsiteY73" fmla="*/ 1403498 h 2573079"/>
              <a:gd name="connsiteX74" fmla="*/ 3674242 w 8087861"/>
              <a:gd name="connsiteY74" fmla="*/ 1329070 h 2573079"/>
              <a:gd name="connsiteX75" fmla="*/ 3599814 w 8087861"/>
              <a:gd name="connsiteY75" fmla="*/ 1275907 h 2573079"/>
              <a:gd name="connsiteX76" fmla="*/ 3429693 w 8087861"/>
              <a:gd name="connsiteY76" fmla="*/ 1222745 h 2573079"/>
              <a:gd name="connsiteX77" fmla="*/ 3334000 w 8087861"/>
              <a:gd name="connsiteY77" fmla="*/ 1158949 h 2573079"/>
              <a:gd name="connsiteX78" fmla="*/ 3450958 w 8087861"/>
              <a:gd name="connsiteY78" fmla="*/ 1105786 h 2573079"/>
              <a:gd name="connsiteX79" fmla="*/ 3578549 w 8087861"/>
              <a:gd name="connsiteY79" fmla="*/ 1063256 h 2573079"/>
              <a:gd name="connsiteX80" fmla="*/ 3674242 w 8087861"/>
              <a:gd name="connsiteY80" fmla="*/ 978196 h 2573079"/>
              <a:gd name="connsiteX81" fmla="*/ 3854995 w 8087861"/>
              <a:gd name="connsiteY81" fmla="*/ 935665 h 2573079"/>
              <a:gd name="connsiteX82" fmla="*/ 3971954 w 8087861"/>
              <a:gd name="connsiteY82" fmla="*/ 946298 h 2573079"/>
              <a:gd name="connsiteX83" fmla="*/ 4099544 w 8087861"/>
              <a:gd name="connsiteY83" fmla="*/ 946298 h 2573079"/>
              <a:gd name="connsiteX84" fmla="*/ 4205870 w 8087861"/>
              <a:gd name="connsiteY84" fmla="*/ 850605 h 2573079"/>
              <a:gd name="connsiteX85" fmla="*/ 4375991 w 8087861"/>
              <a:gd name="connsiteY85" fmla="*/ 818707 h 2573079"/>
              <a:gd name="connsiteX86" fmla="*/ 4514214 w 8087861"/>
              <a:gd name="connsiteY86" fmla="*/ 829340 h 2573079"/>
              <a:gd name="connsiteX87" fmla="*/ 4567377 w 8087861"/>
              <a:gd name="connsiteY87" fmla="*/ 871870 h 2573079"/>
              <a:gd name="connsiteX88" fmla="*/ 4546112 w 8087861"/>
              <a:gd name="connsiteY88" fmla="*/ 956931 h 2573079"/>
              <a:gd name="connsiteX89" fmla="*/ 4641805 w 8087861"/>
              <a:gd name="connsiteY89" fmla="*/ 1020726 h 2573079"/>
              <a:gd name="connsiteX90" fmla="*/ 4875721 w 8087861"/>
              <a:gd name="connsiteY90" fmla="*/ 1084521 h 2573079"/>
              <a:gd name="connsiteX91" fmla="*/ 5024577 w 8087861"/>
              <a:gd name="connsiteY91" fmla="*/ 1137684 h 2573079"/>
              <a:gd name="connsiteX92" fmla="*/ 5130902 w 8087861"/>
              <a:gd name="connsiteY92" fmla="*/ 1190847 h 2573079"/>
              <a:gd name="connsiteX93" fmla="*/ 5120270 w 8087861"/>
              <a:gd name="connsiteY93" fmla="*/ 1297172 h 2573079"/>
              <a:gd name="connsiteX94" fmla="*/ 5120270 w 8087861"/>
              <a:gd name="connsiteY94" fmla="*/ 1360968 h 2573079"/>
              <a:gd name="connsiteX95" fmla="*/ 5205330 w 8087861"/>
              <a:gd name="connsiteY95" fmla="*/ 1414131 h 2573079"/>
              <a:gd name="connsiteX96" fmla="*/ 5375451 w 8087861"/>
              <a:gd name="connsiteY96" fmla="*/ 1488558 h 2573079"/>
              <a:gd name="connsiteX97" fmla="*/ 5545572 w 8087861"/>
              <a:gd name="connsiteY97" fmla="*/ 1499191 h 2573079"/>
              <a:gd name="connsiteX98" fmla="*/ 5705060 w 8087861"/>
              <a:gd name="connsiteY98" fmla="*/ 1509824 h 2573079"/>
              <a:gd name="connsiteX99" fmla="*/ 5832651 w 8087861"/>
              <a:gd name="connsiteY99" fmla="*/ 1509824 h 2573079"/>
              <a:gd name="connsiteX100" fmla="*/ 5970874 w 8087861"/>
              <a:gd name="connsiteY100" fmla="*/ 1509824 h 2573079"/>
              <a:gd name="connsiteX101" fmla="*/ 6109098 w 8087861"/>
              <a:gd name="connsiteY101" fmla="*/ 1531089 h 2573079"/>
              <a:gd name="connsiteX102" fmla="*/ 6226056 w 8087861"/>
              <a:gd name="connsiteY102" fmla="*/ 1541721 h 2573079"/>
              <a:gd name="connsiteX103" fmla="*/ 6332381 w 8087861"/>
              <a:gd name="connsiteY103" fmla="*/ 1562986 h 2573079"/>
              <a:gd name="connsiteX104" fmla="*/ 6428074 w 8087861"/>
              <a:gd name="connsiteY104" fmla="*/ 1584252 h 2573079"/>
              <a:gd name="connsiteX105" fmla="*/ 6502502 w 8087861"/>
              <a:gd name="connsiteY105" fmla="*/ 1637414 h 2573079"/>
              <a:gd name="connsiteX106" fmla="*/ 6502502 w 8087861"/>
              <a:gd name="connsiteY106" fmla="*/ 1754372 h 2573079"/>
              <a:gd name="connsiteX107" fmla="*/ 6515405 w 8087861"/>
              <a:gd name="connsiteY107" fmla="*/ 1923972 h 2573079"/>
              <a:gd name="connsiteX108" fmla="*/ 6713086 w 8087861"/>
              <a:gd name="connsiteY108" fmla="*/ 2054004 h 2573079"/>
              <a:gd name="connsiteX109" fmla="*/ 6857659 w 8087861"/>
              <a:gd name="connsiteY109" fmla="*/ 2073202 h 2573079"/>
              <a:gd name="connsiteX110" fmla="*/ 7129823 w 8087861"/>
              <a:gd name="connsiteY110" fmla="*/ 2083982 h 2573079"/>
              <a:gd name="connsiteX111" fmla="*/ 7324970 w 8087861"/>
              <a:gd name="connsiteY111" fmla="*/ 2100909 h 2573079"/>
              <a:gd name="connsiteX112" fmla="*/ 7533860 w 8087861"/>
              <a:gd name="connsiteY112" fmla="*/ 2094559 h 2573079"/>
              <a:gd name="connsiteX113" fmla="*/ 7775820 w 8087861"/>
              <a:gd name="connsiteY113" fmla="*/ 2005590 h 2573079"/>
              <a:gd name="connsiteX114" fmla="*/ 7923075 w 8087861"/>
              <a:gd name="connsiteY114" fmla="*/ 1934977 h 2573079"/>
              <a:gd name="connsiteX115" fmla="*/ 8055415 w 8087861"/>
              <a:gd name="connsiteY115" fmla="*/ 1823812 h 2573079"/>
              <a:gd name="connsiteX116" fmla="*/ 8087861 w 8087861"/>
              <a:gd name="connsiteY116" fmla="*/ 1599831 h 2573079"/>
              <a:gd name="connsiteX117" fmla="*/ 8077229 w 8087861"/>
              <a:gd name="connsiteY117" fmla="*/ 1467958 h 2573079"/>
              <a:gd name="connsiteX118" fmla="*/ 8035363 w 8087861"/>
              <a:gd name="connsiteY118" fmla="*/ 1335125 h 2573079"/>
              <a:gd name="connsiteX119" fmla="*/ 8016165 w 8087861"/>
              <a:gd name="connsiteY119" fmla="*/ 1128971 h 2573079"/>
              <a:gd name="connsiteX120" fmla="*/ 8017937 w 8087861"/>
              <a:gd name="connsiteY120" fmla="*/ 1007583 h 2573079"/>
              <a:gd name="connsiteX121" fmla="*/ 7997927 w 8087861"/>
              <a:gd name="connsiteY121" fmla="*/ 955085 h 2573079"/>
              <a:gd name="connsiteX122" fmla="*/ 7981905 w 8087861"/>
              <a:gd name="connsiteY122" fmla="*/ 884792 h 2573079"/>
              <a:gd name="connsiteX123" fmla="*/ 7911759 w 8087861"/>
              <a:gd name="connsiteY123" fmla="*/ 725746 h 2573079"/>
              <a:gd name="connsiteX124" fmla="*/ 7900831 w 8087861"/>
              <a:gd name="connsiteY124" fmla="*/ 626731 h 2573079"/>
              <a:gd name="connsiteX125" fmla="*/ 7805286 w 8087861"/>
              <a:gd name="connsiteY125" fmla="*/ 469753 h 2573079"/>
              <a:gd name="connsiteX126" fmla="*/ 7682273 w 8087861"/>
              <a:gd name="connsiteY126" fmla="*/ 310412 h 2573079"/>
              <a:gd name="connsiteX127" fmla="*/ 7555126 w 8087861"/>
              <a:gd name="connsiteY127" fmla="*/ 191386 h 2573079"/>
              <a:gd name="connsiteX128" fmla="*/ 7555126 w 8087861"/>
              <a:gd name="connsiteY128" fmla="*/ 191386 h 2573079"/>
              <a:gd name="connsiteX129" fmla="*/ 7406270 w 8087861"/>
              <a:gd name="connsiteY129" fmla="*/ 116958 h 2573079"/>
              <a:gd name="connsiteX130" fmla="*/ 7353107 w 8087861"/>
              <a:gd name="connsiteY130" fmla="*/ 116958 h 2573079"/>
              <a:gd name="connsiteX0" fmla="*/ 7172354 w 8087861"/>
              <a:gd name="connsiteY0" fmla="*/ 0 h 2573079"/>
              <a:gd name="connsiteX1" fmla="*/ 7321209 w 8087861"/>
              <a:gd name="connsiteY1" fmla="*/ 148856 h 2573079"/>
              <a:gd name="connsiteX2" fmla="*/ 7356284 w 8087861"/>
              <a:gd name="connsiteY2" fmla="*/ 336255 h 2573079"/>
              <a:gd name="connsiteX3" fmla="*/ 7392610 w 8087861"/>
              <a:gd name="connsiteY3" fmla="*/ 517673 h 2573079"/>
              <a:gd name="connsiteX4" fmla="*/ 7429309 w 8087861"/>
              <a:gd name="connsiteY4" fmla="*/ 628355 h 2573079"/>
              <a:gd name="connsiteX5" fmla="*/ 7475160 w 8087861"/>
              <a:gd name="connsiteY5" fmla="*/ 645264 h 2573079"/>
              <a:gd name="connsiteX6" fmla="*/ 7297065 w 8087861"/>
              <a:gd name="connsiteY6" fmla="*/ 756020 h 2573079"/>
              <a:gd name="connsiteX7" fmla="*/ 7419399 w 8087861"/>
              <a:gd name="connsiteY7" fmla="*/ 978104 h 2573079"/>
              <a:gd name="connsiteX8" fmla="*/ 7353107 w 8087861"/>
              <a:gd name="connsiteY8" fmla="*/ 1095154 h 2573079"/>
              <a:gd name="connsiteX9" fmla="*/ 7363740 w 8087861"/>
              <a:gd name="connsiteY9" fmla="*/ 1190847 h 2573079"/>
              <a:gd name="connsiteX10" fmla="*/ 7381830 w 8087861"/>
              <a:gd name="connsiteY10" fmla="*/ 1409700 h 2573079"/>
              <a:gd name="connsiteX11" fmla="*/ 7350080 w 8087861"/>
              <a:gd name="connsiteY11" fmla="*/ 1548071 h 2573079"/>
              <a:gd name="connsiteX12" fmla="*/ 7196129 w 8087861"/>
              <a:gd name="connsiteY12" fmla="*/ 1565202 h 2573079"/>
              <a:gd name="connsiteX13" fmla="*/ 6988573 w 8087861"/>
              <a:gd name="connsiteY13" fmla="*/ 1578049 h 2573079"/>
              <a:gd name="connsiteX14" fmla="*/ 6789581 w 8087861"/>
              <a:gd name="connsiteY14" fmla="*/ 1524886 h 2573079"/>
              <a:gd name="connsiteX15" fmla="*/ 6459972 w 8087861"/>
              <a:gd name="connsiteY15" fmla="*/ 1446028 h 2573079"/>
              <a:gd name="connsiteX16" fmla="*/ 6130363 w 8087861"/>
              <a:gd name="connsiteY16" fmla="*/ 1371600 h 2573079"/>
              <a:gd name="connsiteX17" fmla="*/ 5960242 w 8087861"/>
              <a:gd name="connsiteY17" fmla="*/ 1339703 h 2573079"/>
              <a:gd name="connsiteX18" fmla="*/ 5566837 w 8087861"/>
              <a:gd name="connsiteY18" fmla="*/ 1371600 h 2573079"/>
              <a:gd name="connsiteX19" fmla="*/ 5417981 w 8087861"/>
              <a:gd name="connsiteY19" fmla="*/ 1371600 h 2573079"/>
              <a:gd name="connsiteX20" fmla="*/ 5322288 w 8087861"/>
              <a:gd name="connsiteY20" fmla="*/ 1339703 h 2573079"/>
              <a:gd name="connsiteX21" fmla="*/ 5290391 w 8087861"/>
              <a:gd name="connsiteY21" fmla="*/ 1297172 h 2573079"/>
              <a:gd name="connsiteX22" fmla="*/ 5279758 w 8087861"/>
              <a:gd name="connsiteY22" fmla="*/ 1105786 h 2573079"/>
              <a:gd name="connsiteX23" fmla="*/ 5141535 w 8087861"/>
              <a:gd name="connsiteY23" fmla="*/ 1084521 h 2573079"/>
              <a:gd name="connsiteX24" fmla="*/ 4971414 w 8087861"/>
              <a:gd name="connsiteY24" fmla="*/ 1041991 h 2573079"/>
              <a:gd name="connsiteX25" fmla="*/ 4854456 w 8087861"/>
              <a:gd name="connsiteY25" fmla="*/ 1010093 h 2573079"/>
              <a:gd name="connsiteX26" fmla="*/ 4705600 w 8087861"/>
              <a:gd name="connsiteY26" fmla="*/ 967563 h 2573079"/>
              <a:gd name="connsiteX27" fmla="*/ 4694967 w 8087861"/>
              <a:gd name="connsiteY27" fmla="*/ 925033 h 2573079"/>
              <a:gd name="connsiteX28" fmla="*/ 4652437 w 8087861"/>
              <a:gd name="connsiteY28" fmla="*/ 839972 h 2573079"/>
              <a:gd name="connsiteX29" fmla="*/ 4439786 w 8087861"/>
              <a:gd name="connsiteY29" fmla="*/ 786810 h 2573079"/>
              <a:gd name="connsiteX30" fmla="*/ 4301563 w 8087861"/>
              <a:gd name="connsiteY30" fmla="*/ 744279 h 2573079"/>
              <a:gd name="connsiteX31" fmla="*/ 4205870 w 8087861"/>
              <a:gd name="connsiteY31" fmla="*/ 754912 h 2573079"/>
              <a:gd name="connsiteX32" fmla="*/ 4120809 w 8087861"/>
              <a:gd name="connsiteY32" fmla="*/ 808075 h 2573079"/>
              <a:gd name="connsiteX33" fmla="*/ 4088912 w 8087861"/>
              <a:gd name="connsiteY33" fmla="*/ 861238 h 2573079"/>
              <a:gd name="connsiteX34" fmla="*/ 3982586 w 8087861"/>
              <a:gd name="connsiteY34" fmla="*/ 882503 h 2573079"/>
              <a:gd name="connsiteX35" fmla="*/ 3684874 w 8087861"/>
              <a:gd name="connsiteY35" fmla="*/ 861238 h 2573079"/>
              <a:gd name="connsiteX36" fmla="*/ 3493488 w 8087861"/>
              <a:gd name="connsiteY36" fmla="*/ 935665 h 2573079"/>
              <a:gd name="connsiteX37" fmla="*/ 3312735 w 8087861"/>
              <a:gd name="connsiteY37" fmla="*/ 1063256 h 2573079"/>
              <a:gd name="connsiteX38" fmla="*/ 3227674 w 8087861"/>
              <a:gd name="connsiteY38" fmla="*/ 1137684 h 2573079"/>
              <a:gd name="connsiteX39" fmla="*/ 3419060 w 8087861"/>
              <a:gd name="connsiteY39" fmla="*/ 1286540 h 2573079"/>
              <a:gd name="connsiteX40" fmla="*/ 3525386 w 8087861"/>
              <a:gd name="connsiteY40" fmla="*/ 1360968 h 2573079"/>
              <a:gd name="connsiteX41" fmla="*/ 3525386 w 8087861"/>
              <a:gd name="connsiteY41" fmla="*/ 1360968 h 2573079"/>
              <a:gd name="connsiteX42" fmla="*/ 3231957 w 8087861"/>
              <a:gd name="connsiteY42" fmla="*/ 1369681 h 2573079"/>
              <a:gd name="connsiteX43" fmla="*/ 3031858 w 8087861"/>
              <a:gd name="connsiteY43" fmla="*/ 1312531 h 2573079"/>
              <a:gd name="connsiteX44" fmla="*/ 2821570 w 8087861"/>
              <a:gd name="connsiteY44" fmla="*/ 1248588 h 2573079"/>
              <a:gd name="connsiteX45" fmla="*/ 2674929 w 8087861"/>
              <a:gd name="connsiteY45" fmla="*/ 1282405 h 2573079"/>
              <a:gd name="connsiteX46" fmla="*/ 2564469 w 8087861"/>
              <a:gd name="connsiteY46" fmla="*/ 1337635 h 2573079"/>
              <a:gd name="connsiteX47" fmla="*/ 2419600 w 8087861"/>
              <a:gd name="connsiteY47" fmla="*/ 1477926 h 2573079"/>
              <a:gd name="connsiteX48" fmla="*/ 2217581 w 8087861"/>
              <a:gd name="connsiteY48" fmla="*/ 1573619 h 2573079"/>
              <a:gd name="connsiteX49" fmla="*/ 1909237 w 8087861"/>
              <a:gd name="connsiteY49" fmla="*/ 1658679 h 2573079"/>
              <a:gd name="connsiteX50" fmla="*/ 1622158 w 8087861"/>
              <a:gd name="connsiteY50" fmla="*/ 1679945 h 2573079"/>
              <a:gd name="connsiteX51" fmla="*/ 1441405 w 8087861"/>
              <a:gd name="connsiteY51" fmla="*/ 1743740 h 2573079"/>
              <a:gd name="connsiteX52" fmla="*/ 1218121 w 8087861"/>
              <a:gd name="connsiteY52" fmla="*/ 1754372 h 2573079"/>
              <a:gd name="connsiteX53" fmla="*/ 1133060 w 8087861"/>
              <a:gd name="connsiteY53" fmla="*/ 1786270 h 2573079"/>
              <a:gd name="connsiteX54" fmla="*/ 37907 w 8087861"/>
              <a:gd name="connsiteY54" fmla="*/ 1275908 h 2573079"/>
              <a:gd name="connsiteX55" fmla="*/ 484474 w 8087861"/>
              <a:gd name="connsiteY55" fmla="*/ 2573079 h 2573079"/>
              <a:gd name="connsiteX56" fmla="*/ 1590260 w 8087861"/>
              <a:gd name="connsiteY56" fmla="*/ 2286000 h 2573079"/>
              <a:gd name="connsiteX57" fmla="*/ 2111256 w 8087861"/>
              <a:gd name="connsiteY57" fmla="*/ 2307265 h 2573079"/>
              <a:gd name="connsiteX58" fmla="*/ 2260112 w 8087861"/>
              <a:gd name="connsiteY58" fmla="*/ 2137145 h 2573079"/>
              <a:gd name="connsiteX59" fmla="*/ 2472763 w 8087861"/>
              <a:gd name="connsiteY59" fmla="*/ 1850065 h 2573079"/>
              <a:gd name="connsiteX60" fmla="*/ 2494028 w 8087861"/>
              <a:gd name="connsiteY60" fmla="*/ 1807535 h 2573079"/>
              <a:gd name="connsiteX61" fmla="*/ 2600354 w 8087861"/>
              <a:gd name="connsiteY61" fmla="*/ 1733107 h 2573079"/>
              <a:gd name="connsiteX62" fmla="*/ 2685414 w 8087861"/>
              <a:gd name="connsiteY62" fmla="*/ 1690577 h 2573079"/>
              <a:gd name="connsiteX63" fmla="*/ 2632251 w 8087861"/>
              <a:gd name="connsiteY63" fmla="*/ 1584252 h 2573079"/>
              <a:gd name="connsiteX64" fmla="*/ 2693831 w 8087861"/>
              <a:gd name="connsiteY64" fmla="*/ 1543493 h 2573079"/>
              <a:gd name="connsiteX65" fmla="*/ 2759841 w 8087861"/>
              <a:gd name="connsiteY65" fmla="*/ 1467293 h 2573079"/>
              <a:gd name="connsiteX66" fmla="*/ 2770474 w 8087861"/>
              <a:gd name="connsiteY66" fmla="*/ 1460353 h 2573079"/>
              <a:gd name="connsiteX67" fmla="*/ 2936460 w 8087861"/>
              <a:gd name="connsiteY67" fmla="*/ 1390503 h 2573079"/>
              <a:gd name="connsiteX68" fmla="*/ 3131981 w 8087861"/>
              <a:gd name="connsiteY68" fmla="*/ 1435396 h 2573079"/>
              <a:gd name="connsiteX69" fmla="*/ 3280837 w 8087861"/>
              <a:gd name="connsiteY69" fmla="*/ 1467293 h 2573079"/>
              <a:gd name="connsiteX70" fmla="*/ 3419060 w 8087861"/>
              <a:gd name="connsiteY70" fmla="*/ 1499191 h 2573079"/>
              <a:gd name="connsiteX71" fmla="*/ 3567916 w 8087861"/>
              <a:gd name="connsiteY71" fmla="*/ 1499191 h 2573079"/>
              <a:gd name="connsiteX72" fmla="*/ 3663609 w 8087861"/>
              <a:gd name="connsiteY72" fmla="*/ 1477926 h 2573079"/>
              <a:gd name="connsiteX73" fmla="*/ 3684874 w 8087861"/>
              <a:gd name="connsiteY73" fmla="*/ 1403498 h 2573079"/>
              <a:gd name="connsiteX74" fmla="*/ 3674242 w 8087861"/>
              <a:gd name="connsiteY74" fmla="*/ 1329070 h 2573079"/>
              <a:gd name="connsiteX75" fmla="*/ 3599814 w 8087861"/>
              <a:gd name="connsiteY75" fmla="*/ 1275907 h 2573079"/>
              <a:gd name="connsiteX76" fmla="*/ 3429693 w 8087861"/>
              <a:gd name="connsiteY76" fmla="*/ 1222745 h 2573079"/>
              <a:gd name="connsiteX77" fmla="*/ 3334000 w 8087861"/>
              <a:gd name="connsiteY77" fmla="*/ 1158949 h 2573079"/>
              <a:gd name="connsiteX78" fmla="*/ 3450958 w 8087861"/>
              <a:gd name="connsiteY78" fmla="*/ 1105786 h 2573079"/>
              <a:gd name="connsiteX79" fmla="*/ 3578549 w 8087861"/>
              <a:gd name="connsiteY79" fmla="*/ 1063256 h 2573079"/>
              <a:gd name="connsiteX80" fmla="*/ 3674242 w 8087861"/>
              <a:gd name="connsiteY80" fmla="*/ 978196 h 2573079"/>
              <a:gd name="connsiteX81" fmla="*/ 3854995 w 8087861"/>
              <a:gd name="connsiteY81" fmla="*/ 935665 h 2573079"/>
              <a:gd name="connsiteX82" fmla="*/ 3971954 w 8087861"/>
              <a:gd name="connsiteY82" fmla="*/ 946298 h 2573079"/>
              <a:gd name="connsiteX83" fmla="*/ 4099544 w 8087861"/>
              <a:gd name="connsiteY83" fmla="*/ 946298 h 2573079"/>
              <a:gd name="connsiteX84" fmla="*/ 4205870 w 8087861"/>
              <a:gd name="connsiteY84" fmla="*/ 850605 h 2573079"/>
              <a:gd name="connsiteX85" fmla="*/ 4375991 w 8087861"/>
              <a:gd name="connsiteY85" fmla="*/ 818707 h 2573079"/>
              <a:gd name="connsiteX86" fmla="*/ 4514214 w 8087861"/>
              <a:gd name="connsiteY86" fmla="*/ 829340 h 2573079"/>
              <a:gd name="connsiteX87" fmla="*/ 4567377 w 8087861"/>
              <a:gd name="connsiteY87" fmla="*/ 871870 h 2573079"/>
              <a:gd name="connsiteX88" fmla="*/ 4546112 w 8087861"/>
              <a:gd name="connsiteY88" fmla="*/ 956931 h 2573079"/>
              <a:gd name="connsiteX89" fmla="*/ 4641805 w 8087861"/>
              <a:gd name="connsiteY89" fmla="*/ 1020726 h 2573079"/>
              <a:gd name="connsiteX90" fmla="*/ 4875721 w 8087861"/>
              <a:gd name="connsiteY90" fmla="*/ 1084521 h 2573079"/>
              <a:gd name="connsiteX91" fmla="*/ 5024577 w 8087861"/>
              <a:gd name="connsiteY91" fmla="*/ 1137684 h 2573079"/>
              <a:gd name="connsiteX92" fmla="*/ 5130902 w 8087861"/>
              <a:gd name="connsiteY92" fmla="*/ 1190847 h 2573079"/>
              <a:gd name="connsiteX93" fmla="*/ 5120270 w 8087861"/>
              <a:gd name="connsiteY93" fmla="*/ 1297172 h 2573079"/>
              <a:gd name="connsiteX94" fmla="*/ 5120270 w 8087861"/>
              <a:gd name="connsiteY94" fmla="*/ 1360968 h 2573079"/>
              <a:gd name="connsiteX95" fmla="*/ 5205330 w 8087861"/>
              <a:gd name="connsiteY95" fmla="*/ 1414131 h 2573079"/>
              <a:gd name="connsiteX96" fmla="*/ 5375451 w 8087861"/>
              <a:gd name="connsiteY96" fmla="*/ 1488558 h 2573079"/>
              <a:gd name="connsiteX97" fmla="*/ 5545572 w 8087861"/>
              <a:gd name="connsiteY97" fmla="*/ 1499191 h 2573079"/>
              <a:gd name="connsiteX98" fmla="*/ 5705060 w 8087861"/>
              <a:gd name="connsiteY98" fmla="*/ 1509824 h 2573079"/>
              <a:gd name="connsiteX99" fmla="*/ 5832651 w 8087861"/>
              <a:gd name="connsiteY99" fmla="*/ 1509824 h 2573079"/>
              <a:gd name="connsiteX100" fmla="*/ 5970874 w 8087861"/>
              <a:gd name="connsiteY100" fmla="*/ 1509824 h 2573079"/>
              <a:gd name="connsiteX101" fmla="*/ 6109098 w 8087861"/>
              <a:gd name="connsiteY101" fmla="*/ 1531089 h 2573079"/>
              <a:gd name="connsiteX102" fmla="*/ 6226056 w 8087861"/>
              <a:gd name="connsiteY102" fmla="*/ 1541721 h 2573079"/>
              <a:gd name="connsiteX103" fmla="*/ 6332381 w 8087861"/>
              <a:gd name="connsiteY103" fmla="*/ 1562986 h 2573079"/>
              <a:gd name="connsiteX104" fmla="*/ 6428074 w 8087861"/>
              <a:gd name="connsiteY104" fmla="*/ 1584252 h 2573079"/>
              <a:gd name="connsiteX105" fmla="*/ 6502502 w 8087861"/>
              <a:gd name="connsiteY105" fmla="*/ 1637414 h 2573079"/>
              <a:gd name="connsiteX106" fmla="*/ 6502502 w 8087861"/>
              <a:gd name="connsiteY106" fmla="*/ 1754372 h 2573079"/>
              <a:gd name="connsiteX107" fmla="*/ 6515405 w 8087861"/>
              <a:gd name="connsiteY107" fmla="*/ 1923972 h 2573079"/>
              <a:gd name="connsiteX108" fmla="*/ 6713086 w 8087861"/>
              <a:gd name="connsiteY108" fmla="*/ 2054004 h 2573079"/>
              <a:gd name="connsiteX109" fmla="*/ 6857659 w 8087861"/>
              <a:gd name="connsiteY109" fmla="*/ 2073202 h 2573079"/>
              <a:gd name="connsiteX110" fmla="*/ 7129823 w 8087861"/>
              <a:gd name="connsiteY110" fmla="*/ 2083982 h 2573079"/>
              <a:gd name="connsiteX111" fmla="*/ 7324970 w 8087861"/>
              <a:gd name="connsiteY111" fmla="*/ 2100909 h 2573079"/>
              <a:gd name="connsiteX112" fmla="*/ 7533860 w 8087861"/>
              <a:gd name="connsiteY112" fmla="*/ 2094559 h 2573079"/>
              <a:gd name="connsiteX113" fmla="*/ 7775820 w 8087861"/>
              <a:gd name="connsiteY113" fmla="*/ 2005590 h 2573079"/>
              <a:gd name="connsiteX114" fmla="*/ 7923075 w 8087861"/>
              <a:gd name="connsiteY114" fmla="*/ 1934977 h 2573079"/>
              <a:gd name="connsiteX115" fmla="*/ 8055415 w 8087861"/>
              <a:gd name="connsiteY115" fmla="*/ 1823812 h 2573079"/>
              <a:gd name="connsiteX116" fmla="*/ 8087861 w 8087861"/>
              <a:gd name="connsiteY116" fmla="*/ 1599831 h 2573079"/>
              <a:gd name="connsiteX117" fmla="*/ 8077229 w 8087861"/>
              <a:gd name="connsiteY117" fmla="*/ 1467958 h 2573079"/>
              <a:gd name="connsiteX118" fmla="*/ 8035363 w 8087861"/>
              <a:gd name="connsiteY118" fmla="*/ 1335125 h 2573079"/>
              <a:gd name="connsiteX119" fmla="*/ 8016165 w 8087861"/>
              <a:gd name="connsiteY119" fmla="*/ 1128971 h 2573079"/>
              <a:gd name="connsiteX120" fmla="*/ 8017937 w 8087861"/>
              <a:gd name="connsiteY120" fmla="*/ 1007583 h 2573079"/>
              <a:gd name="connsiteX121" fmla="*/ 7997927 w 8087861"/>
              <a:gd name="connsiteY121" fmla="*/ 955085 h 2573079"/>
              <a:gd name="connsiteX122" fmla="*/ 7981905 w 8087861"/>
              <a:gd name="connsiteY122" fmla="*/ 884792 h 2573079"/>
              <a:gd name="connsiteX123" fmla="*/ 7911759 w 8087861"/>
              <a:gd name="connsiteY123" fmla="*/ 725746 h 2573079"/>
              <a:gd name="connsiteX124" fmla="*/ 7900831 w 8087861"/>
              <a:gd name="connsiteY124" fmla="*/ 626731 h 2573079"/>
              <a:gd name="connsiteX125" fmla="*/ 7805286 w 8087861"/>
              <a:gd name="connsiteY125" fmla="*/ 469753 h 2573079"/>
              <a:gd name="connsiteX126" fmla="*/ 7682273 w 8087861"/>
              <a:gd name="connsiteY126" fmla="*/ 310412 h 2573079"/>
              <a:gd name="connsiteX127" fmla="*/ 7555126 w 8087861"/>
              <a:gd name="connsiteY127" fmla="*/ 191386 h 2573079"/>
              <a:gd name="connsiteX128" fmla="*/ 7555126 w 8087861"/>
              <a:gd name="connsiteY128" fmla="*/ 191386 h 2573079"/>
              <a:gd name="connsiteX129" fmla="*/ 7406270 w 8087861"/>
              <a:gd name="connsiteY129" fmla="*/ 116958 h 2573079"/>
              <a:gd name="connsiteX130" fmla="*/ 7353107 w 8087861"/>
              <a:gd name="connsiteY130" fmla="*/ 116958 h 2573079"/>
              <a:gd name="connsiteX0" fmla="*/ 7172354 w 8087861"/>
              <a:gd name="connsiteY0" fmla="*/ 0 h 2573079"/>
              <a:gd name="connsiteX1" fmla="*/ 7321209 w 8087861"/>
              <a:gd name="connsiteY1" fmla="*/ 148856 h 2573079"/>
              <a:gd name="connsiteX2" fmla="*/ 7356284 w 8087861"/>
              <a:gd name="connsiteY2" fmla="*/ 336255 h 2573079"/>
              <a:gd name="connsiteX3" fmla="*/ 7392610 w 8087861"/>
              <a:gd name="connsiteY3" fmla="*/ 517673 h 2573079"/>
              <a:gd name="connsiteX4" fmla="*/ 7429309 w 8087861"/>
              <a:gd name="connsiteY4" fmla="*/ 628355 h 2573079"/>
              <a:gd name="connsiteX5" fmla="*/ 7475160 w 8087861"/>
              <a:gd name="connsiteY5" fmla="*/ 645264 h 2573079"/>
              <a:gd name="connsiteX6" fmla="*/ 7297065 w 8087861"/>
              <a:gd name="connsiteY6" fmla="*/ 756020 h 2573079"/>
              <a:gd name="connsiteX7" fmla="*/ 7381299 w 8087861"/>
              <a:gd name="connsiteY7" fmla="*/ 990804 h 2573079"/>
              <a:gd name="connsiteX8" fmla="*/ 7353107 w 8087861"/>
              <a:gd name="connsiteY8" fmla="*/ 1095154 h 2573079"/>
              <a:gd name="connsiteX9" fmla="*/ 7363740 w 8087861"/>
              <a:gd name="connsiteY9" fmla="*/ 1190847 h 2573079"/>
              <a:gd name="connsiteX10" fmla="*/ 7381830 w 8087861"/>
              <a:gd name="connsiteY10" fmla="*/ 1409700 h 2573079"/>
              <a:gd name="connsiteX11" fmla="*/ 7350080 w 8087861"/>
              <a:gd name="connsiteY11" fmla="*/ 1548071 h 2573079"/>
              <a:gd name="connsiteX12" fmla="*/ 7196129 w 8087861"/>
              <a:gd name="connsiteY12" fmla="*/ 1565202 h 2573079"/>
              <a:gd name="connsiteX13" fmla="*/ 6988573 w 8087861"/>
              <a:gd name="connsiteY13" fmla="*/ 1578049 h 2573079"/>
              <a:gd name="connsiteX14" fmla="*/ 6789581 w 8087861"/>
              <a:gd name="connsiteY14" fmla="*/ 1524886 h 2573079"/>
              <a:gd name="connsiteX15" fmla="*/ 6459972 w 8087861"/>
              <a:gd name="connsiteY15" fmla="*/ 1446028 h 2573079"/>
              <a:gd name="connsiteX16" fmla="*/ 6130363 w 8087861"/>
              <a:gd name="connsiteY16" fmla="*/ 1371600 h 2573079"/>
              <a:gd name="connsiteX17" fmla="*/ 5960242 w 8087861"/>
              <a:gd name="connsiteY17" fmla="*/ 1339703 h 2573079"/>
              <a:gd name="connsiteX18" fmla="*/ 5566837 w 8087861"/>
              <a:gd name="connsiteY18" fmla="*/ 1371600 h 2573079"/>
              <a:gd name="connsiteX19" fmla="*/ 5417981 w 8087861"/>
              <a:gd name="connsiteY19" fmla="*/ 1371600 h 2573079"/>
              <a:gd name="connsiteX20" fmla="*/ 5322288 w 8087861"/>
              <a:gd name="connsiteY20" fmla="*/ 1339703 h 2573079"/>
              <a:gd name="connsiteX21" fmla="*/ 5290391 w 8087861"/>
              <a:gd name="connsiteY21" fmla="*/ 1297172 h 2573079"/>
              <a:gd name="connsiteX22" fmla="*/ 5279758 w 8087861"/>
              <a:gd name="connsiteY22" fmla="*/ 1105786 h 2573079"/>
              <a:gd name="connsiteX23" fmla="*/ 5141535 w 8087861"/>
              <a:gd name="connsiteY23" fmla="*/ 1084521 h 2573079"/>
              <a:gd name="connsiteX24" fmla="*/ 4971414 w 8087861"/>
              <a:gd name="connsiteY24" fmla="*/ 1041991 h 2573079"/>
              <a:gd name="connsiteX25" fmla="*/ 4854456 w 8087861"/>
              <a:gd name="connsiteY25" fmla="*/ 1010093 h 2573079"/>
              <a:gd name="connsiteX26" fmla="*/ 4705600 w 8087861"/>
              <a:gd name="connsiteY26" fmla="*/ 967563 h 2573079"/>
              <a:gd name="connsiteX27" fmla="*/ 4694967 w 8087861"/>
              <a:gd name="connsiteY27" fmla="*/ 925033 h 2573079"/>
              <a:gd name="connsiteX28" fmla="*/ 4652437 w 8087861"/>
              <a:gd name="connsiteY28" fmla="*/ 839972 h 2573079"/>
              <a:gd name="connsiteX29" fmla="*/ 4439786 w 8087861"/>
              <a:gd name="connsiteY29" fmla="*/ 786810 h 2573079"/>
              <a:gd name="connsiteX30" fmla="*/ 4301563 w 8087861"/>
              <a:gd name="connsiteY30" fmla="*/ 744279 h 2573079"/>
              <a:gd name="connsiteX31" fmla="*/ 4205870 w 8087861"/>
              <a:gd name="connsiteY31" fmla="*/ 754912 h 2573079"/>
              <a:gd name="connsiteX32" fmla="*/ 4120809 w 8087861"/>
              <a:gd name="connsiteY32" fmla="*/ 808075 h 2573079"/>
              <a:gd name="connsiteX33" fmla="*/ 4088912 w 8087861"/>
              <a:gd name="connsiteY33" fmla="*/ 861238 h 2573079"/>
              <a:gd name="connsiteX34" fmla="*/ 3982586 w 8087861"/>
              <a:gd name="connsiteY34" fmla="*/ 882503 h 2573079"/>
              <a:gd name="connsiteX35" fmla="*/ 3684874 w 8087861"/>
              <a:gd name="connsiteY35" fmla="*/ 861238 h 2573079"/>
              <a:gd name="connsiteX36" fmla="*/ 3493488 w 8087861"/>
              <a:gd name="connsiteY36" fmla="*/ 935665 h 2573079"/>
              <a:gd name="connsiteX37" fmla="*/ 3312735 w 8087861"/>
              <a:gd name="connsiteY37" fmla="*/ 1063256 h 2573079"/>
              <a:gd name="connsiteX38" fmla="*/ 3227674 w 8087861"/>
              <a:gd name="connsiteY38" fmla="*/ 1137684 h 2573079"/>
              <a:gd name="connsiteX39" fmla="*/ 3419060 w 8087861"/>
              <a:gd name="connsiteY39" fmla="*/ 1286540 h 2573079"/>
              <a:gd name="connsiteX40" fmla="*/ 3525386 w 8087861"/>
              <a:gd name="connsiteY40" fmla="*/ 1360968 h 2573079"/>
              <a:gd name="connsiteX41" fmla="*/ 3525386 w 8087861"/>
              <a:gd name="connsiteY41" fmla="*/ 1360968 h 2573079"/>
              <a:gd name="connsiteX42" fmla="*/ 3231957 w 8087861"/>
              <a:gd name="connsiteY42" fmla="*/ 1369681 h 2573079"/>
              <a:gd name="connsiteX43" fmla="*/ 3031858 w 8087861"/>
              <a:gd name="connsiteY43" fmla="*/ 1312531 h 2573079"/>
              <a:gd name="connsiteX44" fmla="*/ 2821570 w 8087861"/>
              <a:gd name="connsiteY44" fmla="*/ 1248588 h 2573079"/>
              <a:gd name="connsiteX45" fmla="*/ 2674929 w 8087861"/>
              <a:gd name="connsiteY45" fmla="*/ 1282405 h 2573079"/>
              <a:gd name="connsiteX46" fmla="*/ 2564469 w 8087861"/>
              <a:gd name="connsiteY46" fmla="*/ 1337635 h 2573079"/>
              <a:gd name="connsiteX47" fmla="*/ 2419600 w 8087861"/>
              <a:gd name="connsiteY47" fmla="*/ 1477926 h 2573079"/>
              <a:gd name="connsiteX48" fmla="*/ 2217581 w 8087861"/>
              <a:gd name="connsiteY48" fmla="*/ 1573619 h 2573079"/>
              <a:gd name="connsiteX49" fmla="*/ 1909237 w 8087861"/>
              <a:gd name="connsiteY49" fmla="*/ 1658679 h 2573079"/>
              <a:gd name="connsiteX50" fmla="*/ 1622158 w 8087861"/>
              <a:gd name="connsiteY50" fmla="*/ 1679945 h 2573079"/>
              <a:gd name="connsiteX51" fmla="*/ 1441405 w 8087861"/>
              <a:gd name="connsiteY51" fmla="*/ 1743740 h 2573079"/>
              <a:gd name="connsiteX52" fmla="*/ 1218121 w 8087861"/>
              <a:gd name="connsiteY52" fmla="*/ 1754372 h 2573079"/>
              <a:gd name="connsiteX53" fmla="*/ 1133060 w 8087861"/>
              <a:gd name="connsiteY53" fmla="*/ 1786270 h 2573079"/>
              <a:gd name="connsiteX54" fmla="*/ 37907 w 8087861"/>
              <a:gd name="connsiteY54" fmla="*/ 1275908 h 2573079"/>
              <a:gd name="connsiteX55" fmla="*/ 484474 w 8087861"/>
              <a:gd name="connsiteY55" fmla="*/ 2573079 h 2573079"/>
              <a:gd name="connsiteX56" fmla="*/ 1590260 w 8087861"/>
              <a:gd name="connsiteY56" fmla="*/ 2286000 h 2573079"/>
              <a:gd name="connsiteX57" fmla="*/ 2111256 w 8087861"/>
              <a:gd name="connsiteY57" fmla="*/ 2307265 h 2573079"/>
              <a:gd name="connsiteX58" fmla="*/ 2260112 w 8087861"/>
              <a:gd name="connsiteY58" fmla="*/ 2137145 h 2573079"/>
              <a:gd name="connsiteX59" fmla="*/ 2472763 w 8087861"/>
              <a:gd name="connsiteY59" fmla="*/ 1850065 h 2573079"/>
              <a:gd name="connsiteX60" fmla="*/ 2494028 w 8087861"/>
              <a:gd name="connsiteY60" fmla="*/ 1807535 h 2573079"/>
              <a:gd name="connsiteX61" fmla="*/ 2600354 w 8087861"/>
              <a:gd name="connsiteY61" fmla="*/ 1733107 h 2573079"/>
              <a:gd name="connsiteX62" fmla="*/ 2685414 w 8087861"/>
              <a:gd name="connsiteY62" fmla="*/ 1690577 h 2573079"/>
              <a:gd name="connsiteX63" fmla="*/ 2632251 w 8087861"/>
              <a:gd name="connsiteY63" fmla="*/ 1584252 h 2573079"/>
              <a:gd name="connsiteX64" fmla="*/ 2693831 w 8087861"/>
              <a:gd name="connsiteY64" fmla="*/ 1543493 h 2573079"/>
              <a:gd name="connsiteX65" fmla="*/ 2759841 w 8087861"/>
              <a:gd name="connsiteY65" fmla="*/ 1467293 h 2573079"/>
              <a:gd name="connsiteX66" fmla="*/ 2770474 w 8087861"/>
              <a:gd name="connsiteY66" fmla="*/ 1460353 h 2573079"/>
              <a:gd name="connsiteX67" fmla="*/ 2936460 w 8087861"/>
              <a:gd name="connsiteY67" fmla="*/ 1390503 h 2573079"/>
              <a:gd name="connsiteX68" fmla="*/ 3131981 w 8087861"/>
              <a:gd name="connsiteY68" fmla="*/ 1435396 h 2573079"/>
              <a:gd name="connsiteX69" fmla="*/ 3280837 w 8087861"/>
              <a:gd name="connsiteY69" fmla="*/ 1467293 h 2573079"/>
              <a:gd name="connsiteX70" fmla="*/ 3419060 w 8087861"/>
              <a:gd name="connsiteY70" fmla="*/ 1499191 h 2573079"/>
              <a:gd name="connsiteX71" fmla="*/ 3567916 w 8087861"/>
              <a:gd name="connsiteY71" fmla="*/ 1499191 h 2573079"/>
              <a:gd name="connsiteX72" fmla="*/ 3663609 w 8087861"/>
              <a:gd name="connsiteY72" fmla="*/ 1477926 h 2573079"/>
              <a:gd name="connsiteX73" fmla="*/ 3684874 w 8087861"/>
              <a:gd name="connsiteY73" fmla="*/ 1403498 h 2573079"/>
              <a:gd name="connsiteX74" fmla="*/ 3674242 w 8087861"/>
              <a:gd name="connsiteY74" fmla="*/ 1329070 h 2573079"/>
              <a:gd name="connsiteX75" fmla="*/ 3599814 w 8087861"/>
              <a:gd name="connsiteY75" fmla="*/ 1275907 h 2573079"/>
              <a:gd name="connsiteX76" fmla="*/ 3429693 w 8087861"/>
              <a:gd name="connsiteY76" fmla="*/ 1222745 h 2573079"/>
              <a:gd name="connsiteX77" fmla="*/ 3334000 w 8087861"/>
              <a:gd name="connsiteY77" fmla="*/ 1158949 h 2573079"/>
              <a:gd name="connsiteX78" fmla="*/ 3450958 w 8087861"/>
              <a:gd name="connsiteY78" fmla="*/ 1105786 h 2573079"/>
              <a:gd name="connsiteX79" fmla="*/ 3578549 w 8087861"/>
              <a:gd name="connsiteY79" fmla="*/ 1063256 h 2573079"/>
              <a:gd name="connsiteX80" fmla="*/ 3674242 w 8087861"/>
              <a:gd name="connsiteY80" fmla="*/ 978196 h 2573079"/>
              <a:gd name="connsiteX81" fmla="*/ 3854995 w 8087861"/>
              <a:gd name="connsiteY81" fmla="*/ 935665 h 2573079"/>
              <a:gd name="connsiteX82" fmla="*/ 3971954 w 8087861"/>
              <a:gd name="connsiteY82" fmla="*/ 946298 h 2573079"/>
              <a:gd name="connsiteX83" fmla="*/ 4099544 w 8087861"/>
              <a:gd name="connsiteY83" fmla="*/ 946298 h 2573079"/>
              <a:gd name="connsiteX84" fmla="*/ 4205870 w 8087861"/>
              <a:gd name="connsiteY84" fmla="*/ 850605 h 2573079"/>
              <a:gd name="connsiteX85" fmla="*/ 4375991 w 8087861"/>
              <a:gd name="connsiteY85" fmla="*/ 818707 h 2573079"/>
              <a:gd name="connsiteX86" fmla="*/ 4514214 w 8087861"/>
              <a:gd name="connsiteY86" fmla="*/ 829340 h 2573079"/>
              <a:gd name="connsiteX87" fmla="*/ 4567377 w 8087861"/>
              <a:gd name="connsiteY87" fmla="*/ 871870 h 2573079"/>
              <a:gd name="connsiteX88" fmla="*/ 4546112 w 8087861"/>
              <a:gd name="connsiteY88" fmla="*/ 956931 h 2573079"/>
              <a:gd name="connsiteX89" fmla="*/ 4641805 w 8087861"/>
              <a:gd name="connsiteY89" fmla="*/ 1020726 h 2573079"/>
              <a:gd name="connsiteX90" fmla="*/ 4875721 w 8087861"/>
              <a:gd name="connsiteY90" fmla="*/ 1084521 h 2573079"/>
              <a:gd name="connsiteX91" fmla="*/ 5024577 w 8087861"/>
              <a:gd name="connsiteY91" fmla="*/ 1137684 h 2573079"/>
              <a:gd name="connsiteX92" fmla="*/ 5130902 w 8087861"/>
              <a:gd name="connsiteY92" fmla="*/ 1190847 h 2573079"/>
              <a:gd name="connsiteX93" fmla="*/ 5120270 w 8087861"/>
              <a:gd name="connsiteY93" fmla="*/ 1297172 h 2573079"/>
              <a:gd name="connsiteX94" fmla="*/ 5120270 w 8087861"/>
              <a:gd name="connsiteY94" fmla="*/ 1360968 h 2573079"/>
              <a:gd name="connsiteX95" fmla="*/ 5205330 w 8087861"/>
              <a:gd name="connsiteY95" fmla="*/ 1414131 h 2573079"/>
              <a:gd name="connsiteX96" fmla="*/ 5375451 w 8087861"/>
              <a:gd name="connsiteY96" fmla="*/ 1488558 h 2573079"/>
              <a:gd name="connsiteX97" fmla="*/ 5545572 w 8087861"/>
              <a:gd name="connsiteY97" fmla="*/ 1499191 h 2573079"/>
              <a:gd name="connsiteX98" fmla="*/ 5705060 w 8087861"/>
              <a:gd name="connsiteY98" fmla="*/ 1509824 h 2573079"/>
              <a:gd name="connsiteX99" fmla="*/ 5832651 w 8087861"/>
              <a:gd name="connsiteY99" fmla="*/ 1509824 h 2573079"/>
              <a:gd name="connsiteX100" fmla="*/ 5970874 w 8087861"/>
              <a:gd name="connsiteY100" fmla="*/ 1509824 h 2573079"/>
              <a:gd name="connsiteX101" fmla="*/ 6109098 w 8087861"/>
              <a:gd name="connsiteY101" fmla="*/ 1531089 h 2573079"/>
              <a:gd name="connsiteX102" fmla="*/ 6226056 w 8087861"/>
              <a:gd name="connsiteY102" fmla="*/ 1541721 h 2573079"/>
              <a:gd name="connsiteX103" fmla="*/ 6332381 w 8087861"/>
              <a:gd name="connsiteY103" fmla="*/ 1562986 h 2573079"/>
              <a:gd name="connsiteX104" fmla="*/ 6428074 w 8087861"/>
              <a:gd name="connsiteY104" fmla="*/ 1584252 h 2573079"/>
              <a:gd name="connsiteX105" fmla="*/ 6502502 w 8087861"/>
              <a:gd name="connsiteY105" fmla="*/ 1637414 h 2573079"/>
              <a:gd name="connsiteX106" fmla="*/ 6502502 w 8087861"/>
              <a:gd name="connsiteY106" fmla="*/ 1754372 h 2573079"/>
              <a:gd name="connsiteX107" fmla="*/ 6515405 w 8087861"/>
              <a:gd name="connsiteY107" fmla="*/ 1923972 h 2573079"/>
              <a:gd name="connsiteX108" fmla="*/ 6713086 w 8087861"/>
              <a:gd name="connsiteY108" fmla="*/ 2054004 h 2573079"/>
              <a:gd name="connsiteX109" fmla="*/ 6857659 w 8087861"/>
              <a:gd name="connsiteY109" fmla="*/ 2073202 h 2573079"/>
              <a:gd name="connsiteX110" fmla="*/ 7129823 w 8087861"/>
              <a:gd name="connsiteY110" fmla="*/ 2083982 h 2573079"/>
              <a:gd name="connsiteX111" fmla="*/ 7324970 w 8087861"/>
              <a:gd name="connsiteY111" fmla="*/ 2100909 h 2573079"/>
              <a:gd name="connsiteX112" fmla="*/ 7533860 w 8087861"/>
              <a:gd name="connsiteY112" fmla="*/ 2094559 h 2573079"/>
              <a:gd name="connsiteX113" fmla="*/ 7775820 w 8087861"/>
              <a:gd name="connsiteY113" fmla="*/ 2005590 h 2573079"/>
              <a:gd name="connsiteX114" fmla="*/ 7923075 w 8087861"/>
              <a:gd name="connsiteY114" fmla="*/ 1934977 h 2573079"/>
              <a:gd name="connsiteX115" fmla="*/ 8055415 w 8087861"/>
              <a:gd name="connsiteY115" fmla="*/ 1823812 h 2573079"/>
              <a:gd name="connsiteX116" fmla="*/ 8087861 w 8087861"/>
              <a:gd name="connsiteY116" fmla="*/ 1599831 h 2573079"/>
              <a:gd name="connsiteX117" fmla="*/ 8077229 w 8087861"/>
              <a:gd name="connsiteY117" fmla="*/ 1467958 h 2573079"/>
              <a:gd name="connsiteX118" fmla="*/ 8035363 w 8087861"/>
              <a:gd name="connsiteY118" fmla="*/ 1335125 h 2573079"/>
              <a:gd name="connsiteX119" fmla="*/ 8016165 w 8087861"/>
              <a:gd name="connsiteY119" fmla="*/ 1128971 h 2573079"/>
              <a:gd name="connsiteX120" fmla="*/ 8017937 w 8087861"/>
              <a:gd name="connsiteY120" fmla="*/ 1007583 h 2573079"/>
              <a:gd name="connsiteX121" fmla="*/ 7997927 w 8087861"/>
              <a:gd name="connsiteY121" fmla="*/ 955085 h 2573079"/>
              <a:gd name="connsiteX122" fmla="*/ 7981905 w 8087861"/>
              <a:gd name="connsiteY122" fmla="*/ 884792 h 2573079"/>
              <a:gd name="connsiteX123" fmla="*/ 7911759 w 8087861"/>
              <a:gd name="connsiteY123" fmla="*/ 725746 h 2573079"/>
              <a:gd name="connsiteX124" fmla="*/ 7900831 w 8087861"/>
              <a:gd name="connsiteY124" fmla="*/ 626731 h 2573079"/>
              <a:gd name="connsiteX125" fmla="*/ 7805286 w 8087861"/>
              <a:gd name="connsiteY125" fmla="*/ 469753 h 2573079"/>
              <a:gd name="connsiteX126" fmla="*/ 7682273 w 8087861"/>
              <a:gd name="connsiteY126" fmla="*/ 310412 h 2573079"/>
              <a:gd name="connsiteX127" fmla="*/ 7555126 w 8087861"/>
              <a:gd name="connsiteY127" fmla="*/ 191386 h 2573079"/>
              <a:gd name="connsiteX128" fmla="*/ 7555126 w 8087861"/>
              <a:gd name="connsiteY128" fmla="*/ 191386 h 2573079"/>
              <a:gd name="connsiteX129" fmla="*/ 7406270 w 8087861"/>
              <a:gd name="connsiteY129" fmla="*/ 116958 h 2573079"/>
              <a:gd name="connsiteX130" fmla="*/ 7353107 w 8087861"/>
              <a:gd name="connsiteY130" fmla="*/ 116958 h 2573079"/>
              <a:gd name="connsiteX0" fmla="*/ 7172354 w 8087861"/>
              <a:gd name="connsiteY0" fmla="*/ 0 h 2573079"/>
              <a:gd name="connsiteX1" fmla="*/ 7321209 w 8087861"/>
              <a:gd name="connsiteY1" fmla="*/ 148856 h 2573079"/>
              <a:gd name="connsiteX2" fmla="*/ 7356284 w 8087861"/>
              <a:gd name="connsiteY2" fmla="*/ 336255 h 2573079"/>
              <a:gd name="connsiteX3" fmla="*/ 7392610 w 8087861"/>
              <a:gd name="connsiteY3" fmla="*/ 517673 h 2573079"/>
              <a:gd name="connsiteX4" fmla="*/ 7429309 w 8087861"/>
              <a:gd name="connsiteY4" fmla="*/ 628355 h 2573079"/>
              <a:gd name="connsiteX5" fmla="*/ 7475160 w 8087861"/>
              <a:gd name="connsiteY5" fmla="*/ 645264 h 2573079"/>
              <a:gd name="connsiteX6" fmla="*/ 7297065 w 8087861"/>
              <a:gd name="connsiteY6" fmla="*/ 756020 h 2573079"/>
              <a:gd name="connsiteX7" fmla="*/ 7381299 w 8087861"/>
              <a:gd name="connsiteY7" fmla="*/ 990804 h 2573079"/>
              <a:gd name="connsiteX8" fmla="*/ 7264207 w 8087861"/>
              <a:gd name="connsiteY8" fmla="*/ 1095154 h 2573079"/>
              <a:gd name="connsiteX9" fmla="*/ 7363740 w 8087861"/>
              <a:gd name="connsiteY9" fmla="*/ 1190847 h 2573079"/>
              <a:gd name="connsiteX10" fmla="*/ 7381830 w 8087861"/>
              <a:gd name="connsiteY10" fmla="*/ 1409700 h 2573079"/>
              <a:gd name="connsiteX11" fmla="*/ 7350080 w 8087861"/>
              <a:gd name="connsiteY11" fmla="*/ 1548071 h 2573079"/>
              <a:gd name="connsiteX12" fmla="*/ 7196129 w 8087861"/>
              <a:gd name="connsiteY12" fmla="*/ 1565202 h 2573079"/>
              <a:gd name="connsiteX13" fmla="*/ 6988573 w 8087861"/>
              <a:gd name="connsiteY13" fmla="*/ 1578049 h 2573079"/>
              <a:gd name="connsiteX14" fmla="*/ 6789581 w 8087861"/>
              <a:gd name="connsiteY14" fmla="*/ 1524886 h 2573079"/>
              <a:gd name="connsiteX15" fmla="*/ 6459972 w 8087861"/>
              <a:gd name="connsiteY15" fmla="*/ 1446028 h 2573079"/>
              <a:gd name="connsiteX16" fmla="*/ 6130363 w 8087861"/>
              <a:gd name="connsiteY16" fmla="*/ 1371600 h 2573079"/>
              <a:gd name="connsiteX17" fmla="*/ 5960242 w 8087861"/>
              <a:gd name="connsiteY17" fmla="*/ 1339703 h 2573079"/>
              <a:gd name="connsiteX18" fmla="*/ 5566837 w 8087861"/>
              <a:gd name="connsiteY18" fmla="*/ 1371600 h 2573079"/>
              <a:gd name="connsiteX19" fmla="*/ 5417981 w 8087861"/>
              <a:gd name="connsiteY19" fmla="*/ 1371600 h 2573079"/>
              <a:gd name="connsiteX20" fmla="*/ 5322288 w 8087861"/>
              <a:gd name="connsiteY20" fmla="*/ 1339703 h 2573079"/>
              <a:gd name="connsiteX21" fmla="*/ 5290391 w 8087861"/>
              <a:gd name="connsiteY21" fmla="*/ 1297172 h 2573079"/>
              <a:gd name="connsiteX22" fmla="*/ 5279758 w 8087861"/>
              <a:gd name="connsiteY22" fmla="*/ 1105786 h 2573079"/>
              <a:gd name="connsiteX23" fmla="*/ 5141535 w 8087861"/>
              <a:gd name="connsiteY23" fmla="*/ 1084521 h 2573079"/>
              <a:gd name="connsiteX24" fmla="*/ 4971414 w 8087861"/>
              <a:gd name="connsiteY24" fmla="*/ 1041991 h 2573079"/>
              <a:gd name="connsiteX25" fmla="*/ 4854456 w 8087861"/>
              <a:gd name="connsiteY25" fmla="*/ 1010093 h 2573079"/>
              <a:gd name="connsiteX26" fmla="*/ 4705600 w 8087861"/>
              <a:gd name="connsiteY26" fmla="*/ 967563 h 2573079"/>
              <a:gd name="connsiteX27" fmla="*/ 4694967 w 8087861"/>
              <a:gd name="connsiteY27" fmla="*/ 925033 h 2573079"/>
              <a:gd name="connsiteX28" fmla="*/ 4652437 w 8087861"/>
              <a:gd name="connsiteY28" fmla="*/ 839972 h 2573079"/>
              <a:gd name="connsiteX29" fmla="*/ 4439786 w 8087861"/>
              <a:gd name="connsiteY29" fmla="*/ 786810 h 2573079"/>
              <a:gd name="connsiteX30" fmla="*/ 4301563 w 8087861"/>
              <a:gd name="connsiteY30" fmla="*/ 744279 h 2573079"/>
              <a:gd name="connsiteX31" fmla="*/ 4205870 w 8087861"/>
              <a:gd name="connsiteY31" fmla="*/ 754912 h 2573079"/>
              <a:gd name="connsiteX32" fmla="*/ 4120809 w 8087861"/>
              <a:gd name="connsiteY32" fmla="*/ 808075 h 2573079"/>
              <a:gd name="connsiteX33" fmla="*/ 4088912 w 8087861"/>
              <a:gd name="connsiteY33" fmla="*/ 861238 h 2573079"/>
              <a:gd name="connsiteX34" fmla="*/ 3982586 w 8087861"/>
              <a:gd name="connsiteY34" fmla="*/ 882503 h 2573079"/>
              <a:gd name="connsiteX35" fmla="*/ 3684874 w 8087861"/>
              <a:gd name="connsiteY35" fmla="*/ 861238 h 2573079"/>
              <a:gd name="connsiteX36" fmla="*/ 3493488 w 8087861"/>
              <a:gd name="connsiteY36" fmla="*/ 935665 h 2573079"/>
              <a:gd name="connsiteX37" fmla="*/ 3312735 w 8087861"/>
              <a:gd name="connsiteY37" fmla="*/ 1063256 h 2573079"/>
              <a:gd name="connsiteX38" fmla="*/ 3227674 w 8087861"/>
              <a:gd name="connsiteY38" fmla="*/ 1137684 h 2573079"/>
              <a:gd name="connsiteX39" fmla="*/ 3419060 w 8087861"/>
              <a:gd name="connsiteY39" fmla="*/ 1286540 h 2573079"/>
              <a:gd name="connsiteX40" fmla="*/ 3525386 w 8087861"/>
              <a:gd name="connsiteY40" fmla="*/ 1360968 h 2573079"/>
              <a:gd name="connsiteX41" fmla="*/ 3525386 w 8087861"/>
              <a:gd name="connsiteY41" fmla="*/ 1360968 h 2573079"/>
              <a:gd name="connsiteX42" fmla="*/ 3231957 w 8087861"/>
              <a:gd name="connsiteY42" fmla="*/ 1369681 h 2573079"/>
              <a:gd name="connsiteX43" fmla="*/ 3031858 w 8087861"/>
              <a:gd name="connsiteY43" fmla="*/ 1312531 h 2573079"/>
              <a:gd name="connsiteX44" fmla="*/ 2821570 w 8087861"/>
              <a:gd name="connsiteY44" fmla="*/ 1248588 h 2573079"/>
              <a:gd name="connsiteX45" fmla="*/ 2674929 w 8087861"/>
              <a:gd name="connsiteY45" fmla="*/ 1282405 h 2573079"/>
              <a:gd name="connsiteX46" fmla="*/ 2564469 w 8087861"/>
              <a:gd name="connsiteY46" fmla="*/ 1337635 h 2573079"/>
              <a:gd name="connsiteX47" fmla="*/ 2419600 w 8087861"/>
              <a:gd name="connsiteY47" fmla="*/ 1477926 h 2573079"/>
              <a:gd name="connsiteX48" fmla="*/ 2217581 w 8087861"/>
              <a:gd name="connsiteY48" fmla="*/ 1573619 h 2573079"/>
              <a:gd name="connsiteX49" fmla="*/ 1909237 w 8087861"/>
              <a:gd name="connsiteY49" fmla="*/ 1658679 h 2573079"/>
              <a:gd name="connsiteX50" fmla="*/ 1622158 w 8087861"/>
              <a:gd name="connsiteY50" fmla="*/ 1679945 h 2573079"/>
              <a:gd name="connsiteX51" fmla="*/ 1441405 w 8087861"/>
              <a:gd name="connsiteY51" fmla="*/ 1743740 h 2573079"/>
              <a:gd name="connsiteX52" fmla="*/ 1218121 w 8087861"/>
              <a:gd name="connsiteY52" fmla="*/ 1754372 h 2573079"/>
              <a:gd name="connsiteX53" fmla="*/ 1133060 w 8087861"/>
              <a:gd name="connsiteY53" fmla="*/ 1786270 h 2573079"/>
              <a:gd name="connsiteX54" fmla="*/ 37907 w 8087861"/>
              <a:gd name="connsiteY54" fmla="*/ 1275908 h 2573079"/>
              <a:gd name="connsiteX55" fmla="*/ 484474 w 8087861"/>
              <a:gd name="connsiteY55" fmla="*/ 2573079 h 2573079"/>
              <a:gd name="connsiteX56" fmla="*/ 1590260 w 8087861"/>
              <a:gd name="connsiteY56" fmla="*/ 2286000 h 2573079"/>
              <a:gd name="connsiteX57" fmla="*/ 2111256 w 8087861"/>
              <a:gd name="connsiteY57" fmla="*/ 2307265 h 2573079"/>
              <a:gd name="connsiteX58" fmla="*/ 2260112 w 8087861"/>
              <a:gd name="connsiteY58" fmla="*/ 2137145 h 2573079"/>
              <a:gd name="connsiteX59" fmla="*/ 2472763 w 8087861"/>
              <a:gd name="connsiteY59" fmla="*/ 1850065 h 2573079"/>
              <a:gd name="connsiteX60" fmla="*/ 2494028 w 8087861"/>
              <a:gd name="connsiteY60" fmla="*/ 1807535 h 2573079"/>
              <a:gd name="connsiteX61" fmla="*/ 2600354 w 8087861"/>
              <a:gd name="connsiteY61" fmla="*/ 1733107 h 2573079"/>
              <a:gd name="connsiteX62" fmla="*/ 2685414 w 8087861"/>
              <a:gd name="connsiteY62" fmla="*/ 1690577 h 2573079"/>
              <a:gd name="connsiteX63" fmla="*/ 2632251 w 8087861"/>
              <a:gd name="connsiteY63" fmla="*/ 1584252 h 2573079"/>
              <a:gd name="connsiteX64" fmla="*/ 2693831 w 8087861"/>
              <a:gd name="connsiteY64" fmla="*/ 1543493 h 2573079"/>
              <a:gd name="connsiteX65" fmla="*/ 2759841 w 8087861"/>
              <a:gd name="connsiteY65" fmla="*/ 1467293 h 2573079"/>
              <a:gd name="connsiteX66" fmla="*/ 2770474 w 8087861"/>
              <a:gd name="connsiteY66" fmla="*/ 1460353 h 2573079"/>
              <a:gd name="connsiteX67" fmla="*/ 2936460 w 8087861"/>
              <a:gd name="connsiteY67" fmla="*/ 1390503 h 2573079"/>
              <a:gd name="connsiteX68" fmla="*/ 3131981 w 8087861"/>
              <a:gd name="connsiteY68" fmla="*/ 1435396 h 2573079"/>
              <a:gd name="connsiteX69" fmla="*/ 3280837 w 8087861"/>
              <a:gd name="connsiteY69" fmla="*/ 1467293 h 2573079"/>
              <a:gd name="connsiteX70" fmla="*/ 3419060 w 8087861"/>
              <a:gd name="connsiteY70" fmla="*/ 1499191 h 2573079"/>
              <a:gd name="connsiteX71" fmla="*/ 3567916 w 8087861"/>
              <a:gd name="connsiteY71" fmla="*/ 1499191 h 2573079"/>
              <a:gd name="connsiteX72" fmla="*/ 3663609 w 8087861"/>
              <a:gd name="connsiteY72" fmla="*/ 1477926 h 2573079"/>
              <a:gd name="connsiteX73" fmla="*/ 3684874 w 8087861"/>
              <a:gd name="connsiteY73" fmla="*/ 1403498 h 2573079"/>
              <a:gd name="connsiteX74" fmla="*/ 3674242 w 8087861"/>
              <a:gd name="connsiteY74" fmla="*/ 1329070 h 2573079"/>
              <a:gd name="connsiteX75" fmla="*/ 3599814 w 8087861"/>
              <a:gd name="connsiteY75" fmla="*/ 1275907 h 2573079"/>
              <a:gd name="connsiteX76" fmla="*/ 3429693 w 8087861"/>
              <a:gd name="connsiteY76" fmla="*/ 1222745 h 2573079"/>
              <a:gd name="connsiteX77" fmla="*/ 3334000 w 8087861"/>
              <a:gd name="connsiteY77" fmla="*/ 1158949 h 2573079"/>
              <a:gd name="connsiteX78" fmla="*/ 3450958 w 8087861"/>
              <a:gd name="connsiteY78" fmla="*/ 1105786 h 2573079"/>
              <a:gd name="connsiteX79" fmla="*/ 3578549 w 8087861"/>
              <a:gd name="connsiteY79" fmla="*/ 1063256 h 2573079"/>
              <a:gd name="connsiteX80" fmla="*/ 3674242 w 8087861"/>
              <a:gd name="connsiteY80" fmla="*/ 978196 h 2573079"/>
              <a:gd name="connsiteX81" fmla="*/ 3854995 w 8087861"/>
              <a:gd name="connsiteY81" fmla="*/ 935665 h 2573079"/>
              <a:gd name="connsiteX82" fmla="*/ 3971954 w 8087861"/>
              <a:gd name="connsiteY82" fmla="*/ 946298 h 2573079"/>
              <a:gd name="connsiteX83" fmla="*/ 4099544 w 8087861"/>
              <a:gd name="connsiteY83" fmla="*/ 946298 h 2573079"/>
              <a:gd name="connsiteX84" fmla="*/ 4205870 w 8087861"/>
              <a:gd name="connsiteY84" fmla="*/ 850605 h 2573079"/>
              <a:gd name="connsiteX85" fmla="*/ 4375991 w 8087861"/>
              <a:gd name="connsiteY85" fmla="*/ 818707 h 2573079"/>
              <a:gd name="connsiteX86" fmla="*/ 4514214 w 8087861"/>
              <a:gd name="connsiteY86" fmla="*/ 829340 h 2573079"/>
              <a:gd name="connsiteX87" fmla="*/ 4567377 w 8087861"/>
              <a:gd name="connsiteY87" fmla="*/ 871870 h 2573079"/>
              <a:gd name="connsiteX88" fmla="*/ 4546112 w 8087861"/>
              <a:gd name="connsiteY88" fmla="*/ 956931 h 2573079"/>
              <a:gd name="connsiteX89" fmla="*/ 4641805 w 8087861"/>
              <a:gd name="connsiteY89" fmla="*/ 1020726 h 2573079"/>
              <a:gd name="connsiteX90" fmla="*/ 4875721 w 8087861"/>
              <a:gd name="connsiteY90" fmla="*/ 1084521 h 2573079"/>
              <a:gd name="connsiteX91" fmla="*/ 5024577 w 8087861"/>
              <a:gd name="connsiteY91" fmla="*/ 1137684 h 2573079"/>
              <a:gd name="connsiteX92" fmla="*/ 5130902 w 8087861"/>
              <a:gd name="connsiteY92" fmla="*/ 1190847 h 2573079"/>
              <a:gd name="connsiteX93" fmla="*/ 5120270 w 8087861"/>
              <a:gd name="connsiteY93" fmla="*/ 1297172 h 2573079"/>
              <a:gd name="connsiteX94" fmla="*/ 5120270 w 8087861"/>
              <a:gd name="connsiteY94" fmla="*/ 1360968 h 2573079"/>
              <a:gd name="connsiteX95" fmla="*/ 5205330 w 8087861"/>
              <a:gd name="connsiteY95" fmla="*/ 1414131 h 2573079"/>
              <a:gd name="connsiteX96" fmla="*/ 5375451 w 8087861"/>
              <a:gd name="connsiteY96" fmla="*/ 1488558 h 2573079"/>
              <a:gd name="connsiteX97" fmla="*/ 5545572 w 8087861"/>
              <a:gd name="connsiteY97" fmla="*/ 1499191 h 2573079"/>
              <a:gd name="connsiteX98" fmla="*/ 5705060 w 8087861"/>
              <a:gd name="connsiteY98" fmla="*/ 1509824 h 2573079"/>
              <a:gd name="connsiteX99" fmla="*/ 5832651 w 8087861"/>
              <a:gd name="connsiteY99" fmla="*/ 1509824 h 2573079"/>
              <a:gd name="connsiteX100" fmla="*/ 5970874 w 8087861"/>
              <a:gd name="connsiteY100" fmla="*/ 1509824 h 2573079"/>
              <a:gd name="connsiteX101" fmla="*/ 6109098 w 8087861"/>
              <a:gd name="connsiteY101" fmla="*/ 1531089 h 2573079"/>
              <a:gd name="connsiteX102" fmla="*/ 6226056 w 8087861"/>
              <a:gd name="connsiteY102" fmla="*/ 1541721 h 2573079"/>
              <a:gd name="connsiteX103" fmla="*/ 6332381 w 8087861"/>
              <a:gd name="connsiteY103" fmla="*/ 1562986 h 2573079"/>
              <a:gd name="connsiteX104" fmla="*/ 6428074 w 8087861"/>
              <a:gd name="connsiteY104" fmla="*/ 1584252 h 2573079"/>
              <a:gd name="connsiteX105" fmla="*/ 6502502 w 8087861"/>
              <a:gd name="connsiteY105" fmla="*/ 1637414 h 2573079"/>
              <a:gd name="connsiteX106" fmla="*/ 6502502 w 8087861"/>
              <a:gd name="connsiteY106" fmla="*/ 1754372 h 2573079"/>
              <a:gd name="connsiteX107" fmla="*/ 6515405 w 8087861"/>
              <a:gd name="connsiteY107" fmla="*/ 1923972 h 2573079"/>
              <a:gd name="connsiteX108" fmla="*/ 6713086 w 8087861"/>
              <a:gd name="connsiteY108" fmla="*/ 2054004 h 2573079"/>
              <a:gd name="connsiteX109" fmla="*/ 6857659 w 8087861"/>
              <a:gd name="connsiteY109" fmla="*/ 2073202 h 2573079"/>
              <a:gd name="connsiteX110" fmla="*/ 7129823 w 8087861"/>
              <a:gd name="connsiteY110" fmla="*/ 2083982 h 2573079"/>
              <a:gd name="connsiteX111" fmla="*/ 7324970 w 8087861"/>
              <a:gd name="connsiteY111" fmla="*/ 2100909 h 2573079"/>
              <a:gd name="connsiteX112" fmla="*/ 7533860 w 8087861"/>
              <a:gd name="connsiteY112" fmla="*/ 2094559 h 2573079"/>
              <a:gd name="connsiteX113" fmla="*/ 7775820 w 8087861"/>
              <a:gd name="connsiteY113" fmla="*/ 2005590 h 2573079"/>
              <a:gd name="connsiteX114" fmla="*/ 7923075 w 8087861"/>
              <a:gd name="connsiteY114" fmla="*/ 1934977 h 2573079"/>
              <a:gd name="connsiteX115" fmla="*/ 8055415 w 8087861"/>
              <a:gd name="connsiteY115" fmla="*/ 1823812 h 2573079"/>
              <a:gd name="connsiteX116" fmla="*/ 8087861 w 8087861"/>
              <a:gd name="connsiteY116" fmla="*/ 1599831 h 2573079"/>
              <a:gd name="connsiteX117" fmla="*/ 8077229 w 8087861"/>
              <a:gd name="connsiteY117" fmla="*/ 1467958 h 2573079"/>
              <a:gd name="connsiteX118" fmla="*/ 8035363 w 8087861"/>
              <a:gd name="connsiteY118" fmla="*/ 1335125 h 2573079"/>
              <a:gd name="connsiteX119" fmla="*/ 8016165 w 8087861"/>
              <a:gd name="connsiteY119" fmla="*/ 1128971 h 2573079"/>
              <a:gd name="connsiteX120" fmla="*/ 8017937 w 8087861"/>
              <a:gd name="connsiteY120" fmla="*/ 1007583 h 2573079"/>
              <a:gd name="connsiteX121" fmla="*/ 7997927 w 8087861"/>
              <a:gd name="connsiteY121" fmla="*/ 955085 h 2573079"/>
              <a:gd name="connsiteX122" fmla="*/ 7981905 w 8087861"/>
              <a:gd name="connsiteY122" fmla="*/ 884792 h 2573079"/>
              <a:gd name="connsiteX123" fmla="*/ 7911759 w 8087861"/>
              <a:gd name="connsiteY123" fmla="*/ 725746 h 2573079"/>
              <a:gd name="connsiteX124" fmla="*/ 7900831 w 8087861"/>
              <a:gd name="connsiteY124" fmla="*/ 626731 h 2573079"/>
              <a:gd name="connsiteX125" fmla="*/ 7805286 w 8087861"/>
              <a:gd name="connsiteY125" fmla="*/ 469753 h 2573079"/>
              <a:gd name="connsiteX126" fmla="*/ 7682273 w 8087861"/>
              <a:gd name="connsiteY126" fmla="*/ 310412 h 2573079"/>
              <a:gd name="connsiteX127" fmla="*/ 7555126 w 8087861"/>
              <a:gd name="connsiteY127" fmla="*/ 191386 h 2573079"/>
              <a:gd name="connsiteX128" fmla="*/ 7555126 w 8087861"/>
              <a:gd name="connsiteY128" fmla="*/ 191386 h 2573079"/>
              <a:gd name="connsiteX129" fmla="*/ 7406270 w 8087861"/>
              <a:gd name="connsiteY129" fmla="*/ 116958 h 2573079"/>
              <a:gd name="connsiteX130" fmla="*/ 7353107 w 8087861"/>
              <a:gd name="connsiteY130" fmla="*/ 116958 h 2573079"/>
              <a:gd name="connsiteX0" fmla="*/ 7172354 w 8087861"/>
              <a:gd name="connsiteY0" fmla="*/ 0 h 2573079"/>
              <a:gd name="connsiteX1" fmla="*/ 7321209 w 8087861"/>
              <a:gd name="connsiteY1" fmla="*/ 148856 h 2573079"/>
              <a:gd name="connsiteX2" fmla="*/ 7356284 w 8087861"/>
              <a:gd name="connsiteY2" fmla="*/ 336255 h 2573079"/>
              <a:gd name="connsiteX3" fmla="*/ 7392610 w 8087861"/>
              <a:gd name="connsiteY3" fmla="*/ 517673 h 2573079"/>
              <a:gd name="connsiteX4" fmla="*/ 7429309 w 8087861"/>
              <a:gd name="connsiteY4" fmla="*/ 628355 h 2573079"/>
              <a:gd name="connsiteX5" fmla="*/ 7475160 w 8087861"/>
              <a:gd name="connsiteY5" fmla="*/ 645264 h 2573079"/>
              <a:gd name="connsiteX6" fmla="*/ 7297065 w 8087861"/>
              <a:gd name="connsiteY6" fmla="*/ 756020 h 2573079"/>
              <a:gd name="connsiteX7" fmla="*/ 7381299 w 8087861"/>
              <a:gd name="connsiteY7" fmla="*/ 990804 h 2573079"/>
              <a:gd name="connsiteX8" fmla="*/ 7264207 w 8087861"/>
              <a:gd name="connsiteY8" fmla="*/ 1095154 h 2573079"/>
              <a:gd name="connsiteX9" fmla="*/ 7325640 w 8087861"/>
              <a:gd name="connsiteY9" fmla="*/ 1260697 h 2573079"/>
              <a:gd name="connsiteX10" fmla="*/ 7381830 w 8087861"/>
              <a:gd name="connsiteY10" fmla="*/ 1409700 h 2573079"/>
              <a:gd name="connsiteX11" fmla="*/ 7350080 w 8087861"/>
              <a:gd name="connsiteY11" fmla="*/ 1548071 h 2573079"/>
              <a:gd name="connsiteX12" fmla="*/ 7196129 w 8087861"/>
              <a:gd name="connsiteY12" fmla="*/ 1565202 h 2573079"/>
              <a:gd name="connsiteX13" fmla="*/ 6988573 w 8087861"/>
              <a:gd name="connsiteY13" fmla="*/ 1578049 h 2573079"/>
              <a:gd name="connsiteX14" fmla="*/ 6789581 w 8087861"/>
              <a:gd name="connsiteY14" fmla="*/ 1524886 h 2573079"/>
              <a:gd name="connsiteX15" fmla="*/ 6459972 w 8087861"/>
              <a:gd name="connsiteY15" fmla="*/ 1446028 h 2573079"/>
              <a:gd name="connsiteX16" fmla="*/ 6130363 w 8087861"/>
              <a:gd name="connsiteY16" fmla="*/ 1371600 h 2573079"/>
              <a:gd name="connsiteX17" fmla="*/ 5960242 w 8087861"/>
              <a:gd name="connsiteY17" fmla="*/ 1339703 h 2573079"/>
              <a:gd name="connsiteX18" fmla="*/ 5566837 w 8087861"/>
              <a:gd name="connsiteY18" fmla="*/ 1371600 h 2573079"/>
              <a:gd name="connsiteX19" fmla="*/ 5417981 w 8087861"/>
              <a:gd name="connsiteY19" fmla="*/ 1371600 h 2573079"/>
              <a:gd name="connsiteX20" fmla="*/ 5322288 w 8087861"/>
              <a:gd name="connsiteY20" fmla="*/ 1339703 h 2573079"/>
              <a:gd name="connsiteX21" fmla="*/ 5290391 w 8087861"/>
              <a:gd name="connsiteY21" fmla="*/ 1297172 h 2573079"/>
              <a:gd name="connsiteX22" fmla="*/ 5279758 w 8087861"/>
              <a:gd name="connsiteY22" fmla="*/ 1105786 h 2573079"/>
              <a:gd name="connsiteX23" fmla="*/ 5141535 w 8087861"/>
              <a:gd name="connsiteY23" fmla="*/ 1084521 h 2573079"/>
              <a:gd name="connsiteX24" fmla="*/ 4971414 w 8087861"/>
              <a:gd name="connsiteY24" fmla="*/ 1041991 h 2573079"/>
              <a:gd name="connsiteX25" fmla="*/ 4854456 w 8087861"/>
              <a:gd name="connsiteY25" fmla="*/ 1010093 h 2573079"/>
              <a:gd name="connsiteX26" fmla="*/ 4705600 w 8087861"/>
              <a:gd name="connsiteY26" fmla="*/ 967563 h 2573079"/>
              <a:gd name="connsiteX27" fmla="*/ 4694967 w 8087861"/>
              <a:gd name="connsiteY27" fmla="*/ 925033 h 2573079"/>
              <a:gd name="connsiteX28" fmla="*/ 4652437 w 8087861"/>
              <a:gd name="connsiteY28" fmla="*/ 839972 h 2573079"/>
              <a:gd name="connsiteX29" fmla="*/ 4439786 w 8087861"/>
              <a:gd name="connsiteY29" fmla="*/ 786810 h 2573079"/>
              <a:gd name="connsiteX30" fmla="*/ 4301563 w 8087861"/>
              <a:gd name="connsiteY30" fmla="*/ 744279 h 2573079"/>
              <a:gd name="connsiteX31" fmla="*/ 4205870 w 8087861"/>
              <a:gd name="connsiteY31" fmla="*/ 754912 h 2573079"/>
              <a:gd name="connsiteX32" fmla="*/ 4120809 w 8087861"/>
              <a:gd name="connsiteY32" fmla="*/ 808075 h 2573079"/>
              <a:gd name="connsiteX33" fmla="*/ 4088912 w 8087861"/>
              <a:gd name="connsiteY33" fmla="*/ 861238 h 2573079"/>
              <a:gd name="connsiteX34" fmla="*/ 3982586 w 8087861"/>
              <a:gd name="connsiteY34" fmla="*/ 882503 h 2573079"/>
              <a:gd name="connsiteX35" fmla="*/ 3684874 w 8087861"/>
              <a:gd name="connsiteY35" fmla="*/ 861238 h 2573079"/>
              <a:gd name="connsiteX36" fmla="*/ 3493488 w 8087861"/>
              <a:gd name="connsiteY36" fmla="*/ 935665 h 2573079"/>
              <a:gd name="connsiteX37" fmla="*/ 3312735 w 8087861"/>
              <a:gd name="connsiteY37" fmla="*/ 1063256 h 2573079"/>
              <a:gd name="connsiteX38" fmla="*/ 3227674 w 8087861"/>
              <a:gd name="connsiteY38" fmla="*/ 1137684 h 2573079"/>
              <a:gd name="connsiteX39" fmla="*/ 3419060 w 8087861"/>
              <a:gd name="connsiteY39" fmla="*/ 1286540 h 2573079"/>
              <a:gd name="connsiteX40" fmla="*/ 3525386 w 8087861"/>
              <a:gd name="connsiteY40" fmla="*/ 1360968 h 2573079"/>
              <a:gd name="connsiteX41" fmla="*/ 3525386 w 8087861"/>
              <a:gd name="connsiteY41" fmla="*/ 1360968 h 2573079"/>
              <a:gd name="connsiteX42" fmla="*/ 3231957 w 8087861"/>
              <a:gd name="connsiteY42" fmla="*/ 1369681 h 2573079"/>
              <a:gd name="connsiteX43" fmla="*/ 3031858 w 8087861"/>
              <a:gd name="connsiteY43" fmla="*/ 1312531 h 2573079"/>
              <a:gd name="connsiteX44" fmla="*/ 2821570 w 8087861"/>
              <a:gd name="connsiteY44" fmla="*/ 1248588 h 2573079"/>
              <a:gd name="connsiteX45" fmla="*/ 2674929 w 8087861"/>
              <a:gd name="connsiteY45" fmla="*/ 1282405 h 2573079"/>
              <a:gd name="connsiteX46" fmla="*/ 2564469 w 8087861"/>
              <a:gd name="connsiteY46" fmla="*/ 1337635 h 2573079"/>
              <a:gd name="connsiteX47" fmla="*/ 2419600 w 8087861"/>
              <a:gd name="connsiteY47" fmla="*/ 1477926 h 2573079"/>
              <a:gd name="connsiteX48" fmla="*/ 2217581 w 8087861"/>
              <a:gd name="connsiteY48" fmla="*/ 1573619 h 2573079"/>
              <a:gd name="connsiteX49" fmla="*/ 1909237 w 8087861"/>
              <a:gd name="connsiteY49" fmla="*/ 1658679 h 2573079"/>
              <a:gd name="connsiteX50" fmla="*/ 1622158 w 8087861"/>
              <a:gd name="connsiteY50" fmla="*/ 1679945 h 2573079"/>
              <a:gd name="connsiteX51" fmla="*/ 1441405 w 8087861"/>
              <a:gd name="connsiteY51" fmla="*/ 1743740 h 2573079"/>
              <a:gd name="connsiteX52" fmla="*/ 1218121 w 8087861"/>
              <a:gd name="connsiteY52" fmla="*/ 1754372 h 2573079"/>
              <a:gd name="connsiteX53" fmla="*/ 1133060 w 8087861"/>
              <a:gd name="connsiteY53" fmla="*/ 1786270 h 2573079"/>
              <a:gd name="connsiteX54" fmla="*/ 37907 w 8087861"/>
              <a:gd name="connsiteY54" fmla="*/ 1275908 h 2573079"/>
              <a:gd name="connsiteX55" fmla="*/ 484474 w 8087861"/>
              <a:gd name="connsiteY55" fmla="*/ 2573079 h 2573079"/>
              <a:gd name="connsiteX56" fmla="*/ 1590260 w 8087861"/>
              <a:gd name="connsiteY56" fmla="*/ 2286000 h 2573079"/>
              <a:gd name="connsiteX57" fmla="*/ 2111256 w 8087861"/>
              <a:gd name="connsiteY57" fmla="*/ 2307265 h 2573079"/>
              <a:gd name="connsiteX58" fmla="*/ 2260112 w 8087861"/>
              <a:gd name="connsiteY58" fmla="*/ 2137145 h 2573079"/>
              <a:gd name="connsiteX59" fmla="*/ 2472763 w 8087861"/>
              <a:gd name="connsiteY59" fmla="*/ 1850065 h 2573079"/>
              <a:gd name="connsiteX60" fmla="*/ 2494028 w 8087861"/>
              <a:gd name="connsiteY60" fmla="*/ 1807535 h 2573079"/>
              <a:gd name="connsiteX61" fmla="*/ 2600354 w 8087861"/>
              <a:gd name="connsiteY61" fmla="*/ 1733107 h 2573079"/>
              <a:gd name="connsiteX62" fmla="*/ 2685414 w 8087861"/>
              <a:gd name="connsiteY62" fmla="*/ 1690577 h 2573079"/>
              <a:gd name="connsiteX63" fmla="*/ 2632251 w 8087861"/>
              <a:gd name="connsiteY63" fmla="*/ 1584252 h 2573079"/>
              <a:gd name="connsiteX64" fmla="*/ 2693831 w 8087861"/>
              <a:gd name="connsiteY64" fmla="*/ 1543493 h 2573079"/>
              <a:gd name="connsiteX65" fmla="*/ 2759841 w 8087861"/>
              <a:gd name="connsiteY65" fmla="*/ 1467293 h 2573079"/>
              <a:gd name="connsiteX66" fmla="*/ 2770474 w 8087861"/>
              <a:gd name="connsiteY66" fmla="*/ 1460353 h 2573079"/>
              <a:gd name="connsiteX67" fmla="*/ 2936460 w 8087861"/>
              <a:gd name="connsiteY67" fmla="*/ 1390503 h 2573079"/>
              <a:gd name="connsiteX68" fmla="*/ 3131981 w 8087861"/>
              <a:gd name="connsiteY68" fmla="*/ 1435396 h 2573079"/>
              <a:gd name="connsiteX69" fmla="*/ 3280837 w 8087861"/>
              <a:gd name="connsiteY69" fmla="*/ 1467293 h 2573079"/>
              <a:gd name="connsiteX70" fmla="*/ 3419060 w 8087861"/>
              <a:gd name="connsiteY70" fmla="*/ 1499191 h 2573079"/>
              <a:gd name="connsiteX71" fmla="*/ 3567916 w 8087861"/>
              <a:gd name="connsiteY71" fmla="*/ 1499191 h 2573079"/>
              <a:gd name="connsiteX72" fmla="*/ 3663609 w 8087861"/>
              <a:gd name="connsiteY72" fmla="*/ 1477926 h 2573079"/>
              <a:gd name="connsiteX73" fmla="*/ 3684874 w 8087861"/>
              <a:gd name="connsiteY73" fmla="*/ 1403498 h 2573079"/>
              <a:gd name="connsiteX74" fmla="*/ 3674242 w 8087861"/>
              <a:gd name="connsiteY74" fmla="*/ 1329070 h 2573079"/>
              <a:gd name="connsiteX75" fmla="*/ 3599814 w 8087861"/>
              <a:gd name="connsiteY75" fmla="*/ 1275907 h 2573079"/>
              <a:gd name="connsiteX76" fmla="*/ 3429693 w 8087861"/>
              <a:gd name="connsiteY76" fmla="*/ 1222745 h 2573079"/>
              <a:gd name="connsiteX77" fmla="*/ 3334000 w 8087861"/>
              <a:gd name="connsiteY77" fmla="*/ 1158949 h 2573079"/>
              <a:gd name="connsiteX78" fmla="*/ 3450958 w 8087861"/>
              <a:gd name="connsiteY78" fmla="*/ 1105786 h 2573079"/>
              <a:gd name="connsiteX79" fmla="*/ 3578549 w 8087861"/>
              <a:gd name="connsiteY79" fmla="*/ 1063256 h 2573079"/>
              <a:gd name="connsiteX80" fmla="*/ 3674242 w 8087861"/>
              <a:gd name="connsiteY80" fmla="*/ 978196 h 2573079"/>
              <a:gd name="connsiteX81" fmla="*/ 3854995 w 8087861"/>
              <a:gd name="connsiteY81" fmla="*/ 935665 h 2573079"/>
              <a:gd name="connsiteX82" fmla="*/ 3971954 w 8087861"/>
              <a:gd name="connsiteY82" fmla="*/ 946298 h 2573079"/>
              <a:gd name="connsiteX83" fmla="*/ 4099544 w 8087861"/>
              <a:gd name="connsiteY83" fmla="*/ 946298 h 2573079"/>
              <a:gd name="connsiteX84" fmla="*/ 4205870 w 8087861"/>
              <a:gd name="connsiteY84" fmla="*/ 850605 h 2573079"/>
              <a:gd name="connsiteX85" fmla="*/ 4375991 w 8087861"/>
              <a:gd name="connsiteY85" fmla="*/ 818707 h 2573079"/>
              <a:gd name="connsiteX86" fmla="*/ 4514214 w 8087861"/>
              <a:gd name="connsiteY86" fmla="*/ 829340 h 2573079"/>
              <a:gd name="connsiteX87" fmla="*/ 4567377 w 8087861"/>
              <a:gd name="connsiteY87" fmla="*/ 871870 h 2573079"/>
              <a:gd name="connsiteX88" fmla="*/ 4546112 w 8087861"/>
              <a:gd name="connsiteY88" fmla="*/ 956931 h 2573079"/>
              <a:gd name="connsiteX89" fmla="*/ 4641805 w 8087861"/>
              <a:gd name="connsiteY89" fmla="*/ 1020726 h 2573079"/>
              <a:gd name="connsiteX90" fmla="*/ 4875721 w 8087861"/>
              <a:gd name="connsiteY90" fmla="*/ 1084521 h 2573079"/>
              <a:gd name="connsiteX91" fmla="*/ 5024577 w 8087861"/>
              <a:gd name="connsiteY91" fmla="*/ 1137684 h 2573079"/>
              <a:gd name="connsiteX92" fmla="*/ 5130902 w 8087861"/>
              <a:gd name="connsiteY92" fmla="*/ 1190847 h 2573079"/>
              <a:gd name="connsiteX93" fmla="*/ 5120270 w 8087861"/>
              <a:gd name="connsiteY93" fmla="*/ 1297172 h 2573079"/>
              <a:gd name="connsiteX94" fmla="*/ 5120270 w 8087861"/>
              <a:gd name="connsiteY94" fmla="*/ 1360968 h 2573079"/>
              <a:gd name="connsiteX95" fmla="*/ 5205330 w 8087861"/>
              <a:gd name="connsiteY95" fmla="*/ 1414131 h 2573079"/>
              <a:gd name="connsiteX96" fmla="*/ 5375451 w 8087861"/>
              <a:gd name="connsiteY96" fmla="*/ 1488558 h 2573079"/>
              <a:gd name="connsiteX97" fmla="*/ 5545572 w 8087861"/>
              <a:gd name="connsiteY97" fmla="*/ 1499191 h 2573079"/>
              <a:gd name="connsiteX98" fmla="*/ 5705060 w 8087861"/>
              <a:gd name="connsiteY98" fmla="*/ 1509824 h 2573079"/>
              <a:gd name="connsiteX99" fmla="*/ 5832651 w 8087861"/>
              <a:gd name="connsiteY99" fmla="*/ 1509824 h 2573079"/>
              <a:gd name="connsiteX100" fmla="*/ 5970874 w 8087861"/>
              <a:gd name="connsiteY100" fmla="*/ 1509824 h 2573079"/>
              <a:gd name="connsiteX101" fmla="*/ 6109098 w 8087861"/>
              <a:gd name="connsiteY101" fmla="*/ 1531089 h 2573079"/>
              <a:gd name="connsiteX102" fmla="*/ 6226056 w 8087861"/>
              <a:gd name="connsiteY102" fmla="*/ 1541721 h 2573079"/>
              <a:gd name="connsiteX103" fmla="*/ 6332381 w 8087861"/>
              <a:gd name="connsiteY103" fmla="*/ 1562986 h 2573079"/>
              <a:gd name="connsiteX104" fmla="*/ 6428074 w 8087861"/>
              <a:gd name="connsiteY104" fmla="*/ 1584252 h 2573079"/>
              <a:gd name="connsiteX105" fmla="*/ 6502502 w 8087861"/>
              <a:gd name="connsiteY105" fmla="*/ 1637414 h 2573079"/>
              <a:gd name="connsiteX106" fmla="*/ 6502502 w 8087861"/>
              <a:gd name="connsiteY106" fmla="*/ 1754372 h 2573079"/>
              <a:gd name="connsiteX107" fmla="*/ 6515405 w 8087861"/>
              <a:gd name="connsiteY107" fmla="*/ 1923972 h 2573079"/>
              <a:gd name="connsiteX108" fmla="*/ 6713086 w 8087861"/>
              <a:gd name="connsiteY108" fmla="*/ 2054004 h 2573079"/>
              <a:gd name="connsiteX109" fmla="*/ 6857659 w 8087861"/>
              <a:gd name="connsiteY109" fmla="*/ 2073202 h 2573079"/>
              <a:gd name="connsiteX110" fmla="*/ 7129823 w 8087861"/>
              <a:gd name="connsiteY110" fmla="*/ 2083982 h 2573079"/>
              <a:gd name="connsiteX111" fmla="*/ 7324970 w 8087861"/>
              <a:gd name="connsiteY111" fmla="*/ 2100909 h 2573079"/>
              <a:gd name="connsiteX112" fmla="*/ 7533860 w 8087861"/>
              <a:gd name="connsiteY112" fmla="*/ 2094559 h 2573079"/>
              <a:gd name="connsiteX113" fmla="*/ 7775820 w 8087861"/>
              <a:gd name="connsiteY113" fmla="*/ 2005590 h 2573079"/>
              <a:gd name="connsiteX114" fmla="*/ 7923075 w 8087861"/>
              <a:gd name="connsiteY114" fmla="*/ 1934977 h 2573079"/>
              <a:gd name="connsiteX115" fmla="*/ 8055415 w 8087861"/>
              <a:gd name="connsiteY115" fmla="*/ 1823812 h 2573079"/>
              <a:gd name="connsiteX116" fmla="*/ 8087861 w 8087861"/>
              <a:gd name="connsiteY116" fmla="*/ 1599831 h 2573079"/>
              <a:gd name="connsiteX117" fmla="*/ 8077229 w 8087861"/>
              <a:gd name="connsiteY117" fmla="*/ 1467958 h 2573079"/>
              <a:gd name="connsiteX118" fmla="*/ 8035363 w 8087861"/>
              <a:gd name="connsiteY118" fmla="*/ 1335125 h 2573079"/>
              <a:gd name="connsiteX119" fmla="*/ 8016165 w 8087861"/>
              <a:gd name="connsiteY119" fmla="*/ 1128971 h 2573079"/>
              <a:gd name="connsiteX120" fmla="*/ 8017937 w 8087861"/>
              <a:gd name="connsiteY120" fmla="*/ 1007583 h 2573079"/>
              <a:gd name="connsiteX121" fmla="*/ 7997927 w 8087861"/>
              <a:gd name="connsiteY121" fmla="*/ 955085 h 2573079"/>
              <a:gd name="connsiteX122" fmla="*/ 7981905 w 8087861"/>
              <a:gd name="connsiteY122" fmla="*/ 884792 h 2573079"/>
              <a:gd name="connsiteX123" fmla="*/ 7911759 w 8087861"/>
              <a:gd name="connsiteY123" fmla="*/ 725746 h 2573079"/>
              <a:gd name="connsiteX124" fmla="*/ 7900831 w 8087861"/>
              <a:gd name="connsiteY124" fmla="*/ 626731 h 2573079"/>
              <a:gd name="connsiteX125" fmla="*/ 7805286 w 8087861"/>
              <a:gd name="connsiteY125" fmla="*/ 469753 h 2573079"/>
              <a:gd name="connsiteX126" fmla="*/ 7682273 w 8087861"/>
              <a:gd name="connsiteY126" fmla="*/ 310412 h 2573079"/>
              <a:gd name="connsiteX127" fmla="*/ 7555126 w 8087861"/>
              <a:gd name="connsiteY127" fmla="*/ 191386 h 2573079"/>
              <a:gd name="connsiteX128" fmla="*/ 7555126 w 8087861"/>
              <a:gd name="connsiteY128" fmla="*/ 191386 h 2573079"/>
              <a:gd name="connsiteX129" fmla="*/ 7406270 w 8087861"/>
              <a:gd name="connsiteY129" fmla="*/ 116958 h 2573079"/>
              <a:gd name="connsiteX130" fmla="*/ 7353107 w 8087861"/>
              <a:gd name="connsiteY130" fmla="*/ 116958 h 2573079"/>
              <a:gd name="connsiteX0" fmla="*/ 7172354 w 8087861"/>
              <a:gd name="connsiteY0" fmla="*/ 0 h 2573079"/>
              <a:gd name="connsiteX1" fmla="*/ 7321209 w 8087861"/>
              <a:gd name="connsiteY1" fmla="*/ 148856 h 2573079"/>
              <a:gd name="connsiteX2" fmla="*/ 7356284 w 8087861"/>
              <a:gd name="connsiteY2" fmla="*/ 336255 h 2573079"/>
              <a:gd name="connsiteX3" fmla="*/ 7392610 w 8087861"/>
              <a:gd name="connsiteY3" fmla="*/ 517673 h 2573079"/>
              <a:gd name="connsiteX4" fmla="*/ 7429309 w 8087861"/>
              <a:gd name="connsiteY4" fmla="*/ 628355 h 2573079"/>
              <a:gd name="connsiteX5" fmla="*/ 7405310 w 8087861"/>
              <a:gd name="connsiteY5" fmla="*/ 651614 h 2573079"/>
              <a:gd name="connsiteX6" fmla="*/ 7297065 w 8087861"/>
              <a:gd name="connsiteY6" fmla="*/ 756020 h 2573079"/>
              <a:gd name="connsiteX7" fmla="*/ 7381299 w 8087861"/>
              <a:gd name="connsiteY7" fmla="*/ 990804 h 2573079"/>
              <a:gd name="connsiteX8" fmla="*/ 7264207 w 8087861"/>
              <a:gd name="connsiteY8" fmla="*/ 1095154 h 2573079"/>
              <a:gd name="connsiteX9" fmla="*/ 7325640 w 8087861"/>
              <a:gd name="connsiteY9" fmla="*/ 1260697 h 2573079"/>
              <a:gd name="connsiteX10" fmla="*/ 7381830 w 8087861"/>
              <a:gd name="connsiteY10" fmla="*/ 1409700 h 2573079"/>
              <a:gd name="connsiteX11" fmla="*/ 7350080 w 8087861"/>
              <a:gd name="connsiteY11" fmla="*/ 1548071 h 2573079"/>
              <a:gd name="connsiteX12" fmla="*/ 7196129 w 8087861"/>
              <a:gd name="connsiteY12" fmla="*/ 1565202 h 2573079"/>
              <a:gd name="connsiteX13" fmla="*/ 6988573 w 8087861"/>
              <a:gd name="connsiteY13" fmla="*/ 1578049 h 2573079"/>
              <a:gd name="connsiteX14" fmla="*/ 6789581 w 8087861"/>
              <a:gd name="connsiteY14" fmla="*/ 1524886 h 2573079"/>
              <a:gd name="connsiteX15" fmla="*/ 6459972 w 8087861"/>
              <a:gd name="connsiteY15" fmla="*/ 1446028 h 2573079"/>
              <a:gd name="connsiteX16" fmla="*/ 6130363 w 8087861"/>
              <a:gd name="connsiteY16" fmla="*/ 1371600 h 2573079"/>
              <a:gd name="connsiteX17" fmla="*/ 5960242 w 8087861"/>
              <a:gd name="connsiteY17" fmla="*/ 1339703 h 2573079"/>
              <a:gd name="connsiteX18" fmla="*/ 5566837 w 8087861"/>
              <a:gd name="connsiteY18" fmla="*/ 1371600 h 2573079"/>
              <a:gd name="connsiteX19" fmla="*/ 5417981 w 8087861"/>
              <a:gd name="connsiteY19" fmla="*/ 1371600 h 2573079"/>
              <a:gd name="connsiteX20" fmla="*/ 5322288 w 8087861"/>
              <a:gd name="connsiteY20" fmla="*/ 1339703 h 2573079"/>
              <a:gd name="connsiteX21" fmla="*/ 5290391 w 8087861"/>
              <a:gd name="connsiteY21" fmla="*/ 1297172 h 2573079"/>
              <a:gd name="connsiteX22" fmla="*/ 5279758 w 8087861"/>
              <a:gd name="connsiteY22" fmla="*/ 1105786 h 2573079"/>
              <a:gd name="connsiteX23" fmla="*/ 5141535 w 8087861"/>
              <a:gd name="connsiteY23" fmla="*/ 1084521 h 2573079"/>
              <a:gd name="connsiteX24" fmla="*/ 4971414 w 8087861"/>
              <a:gd name="connsiteY24" fmla="*/ 1041991 h 2573079"/>
              <a:gd name="connsiteX25" fmla="*/ 4854456 w 8087861"/>
              <a:gd name="connsiteY25" fmla="*/ 1010093 h 2573079"/>
              <a:gd name="connsiteX26" fmla="*/ 4705600 w 8087861"/>
              <a:gd name="connsiteY26" fmla="*/ 967563 h 2573079"/>
              <a:gd name="connsiteX27" fmla="*/ 4694967 w 8087861"/>
              <a:gd name="connsiteY27" fmla="*/ 925033 h 2573079"/>
              <a:gd name="connsiteX28" fmla="*/ 4652437 w 8087861"/>
              <a:gd name="connsiteY28" fmla="*/ 839972 h 2573079"/>
              <a:gd name="connsiteX29" fmla="*/ 4439786 w 8087861"/>
              <a:gd name="connsiteY29" fmla="*/ 786810 h 2573079"/>
              <a:gd name="connsiteX30" fmla="*/ 4301563 w 8087861"/>
              <a:gd name="connsiteY30" fmla="*/ 744279 h 2573079"/>
              <a:gd name="connsiteX31" fmla="*/ 4205870 w 8087861"/>
              <a:gd name="connsiteY31" fmla="*/ 754912 h 2573079"/>
              <a:gd name="connsiteX32" fmla="*/ 4120809 w 8087861"/>
              <a:gd name="connsiteY32" fmla="*/ 808075 h 2573079"/>
              <a:gd name="connsiteX33" fmla="*/ 4088912 w 8087861"/>
              <a:gd name="connsiteY33" fmla="*/ 861238 h 2573079"/>
              <a:gd name="connsiteX34" fmla="*/ 3982586 w 8087861"/>
              <a:gd name="connsiteY34" fmla="*/ 882503 h 2573079"/>
              <a:gd name="connsiteX35" fmla="*/ 3684874 w 8087861"/>
              <a:gd name="connsiteY35" fmla="*/ 861238 h 2573079"/>
              <a:gd name="connsiteX36" fmla="*/ 3493488 w 8087861"/>
              <a:gd name="connsiteY36" fmla="*/ 935665 h 2573079"/>
              <a:gd name="connsiteX37" fmla="*/ 3312735 w 8087861"/>
              <a:gd name="connsiteY37" fmla="*/ 1063256 h 2573079"/>
              <a:gd name="connsiteX38" fmla="*/ 3227674 w 8087861"/>
              <a:gd name="connsiteY38" fmla="*/ 1137684 h 2573079"/>
              <a:gd name="connsiteX39" fmla="*/ 3419060 w 8087861"/>
              <a:gd name="connsiteY39" fmla="*/ 1286540 h 2573079"/>
              <a:gd name="connsiteX40" fmla="*/ 3525386 w 8087861"/>
              <a:gd name="connsiteY40" fmla="*/ 1360968 h 2573079"/>
              <a:gd name="connsiteX41" fmla="*/ 3525386 w 8087861"/>
              <a:gd name="connsiteY41" fmla="*/ 1360968 h 2573079"/>
              <a:gd name="connsiteX42" fmla="*/ 3231957 w 8087861"/>
              <a:gd name="connsiteY42" fmla="*/ 1369681 h 2573079"/>
              <a:gd name="connsiteX43" fmla="*/ 3031858 w 8087861"/>
              <a:gd name="connsiteY43" fmla="*/ 1312531 h 2573079"/>
              <a:gd name="connsiteX44" fmla="*/ 2821570 w 8087861"/>
              <a:gd name="connsiteY44" fmla="*/ 1248588 h 2573079"/>
              <a:gd name="connsiteX45" fmla="*/ 2674929 w 8087861"/>
              <a:gd name="connsiteY45" fmla="*/ 1282405 h 2573079"/>
              <a:gd name="connsiteX46" fmla="*/ 2564469 w 8087861"/>
              <a:gd name="connsiteY46" fmla="*/ 1337635 h 2573079"/>
              <a:gd name="connsiteX47" fmla="*/ 2419600 w 8087861"/>
              <a:gd name="connsiteY47" fmla="*/ 1477926 h 2573079"/>
              <a:gd name="connsiteX48" fmla="*/ 2217581 w 8087861"/>
              <a:gd name="connsiteY48" fmla="*/ 1573619 h 2573079"/>
              <a:gd name="connsiteX49" fmla="*/ 1909237 w 8087861"/>
              <a:gd name="connsiteY49" fmla="*/ 1658679 h 2573079"/>
              <a:gd name="connsiteX50" fmla="*/ 1622158 w 8087861"/>
              <a:gd name="connsiteY50" fmla="*/ 1679945 h 2573079"/>
              <a:gd name="connsiteX51" fmla="*/ 1441405 w 8087861"/>
              <a:gd name="connsiteY51" fmla="*/ 1743740 h 2573079"/>
              <a:gd name="connsiteX52" fmla="*/ 1218121 w 8087861"/>
              <a:gd name="connsiteY52" fmla="*/ 1754372 h 2573079"/>
              <a:gd name="connsiteX53" fmla="*/ 1133060 w 8087861"/>
              <a:gd name="connsiteY53" fmla="*/ 1786270 h 2573079"/>
              <a:gd name="connsiteX54" fmla="*/ 37907 w 8087861"/>
              <a:gd name="connsiteY54" fmla="*/ 1275908 h 2573079"/>
              <a:gd name="connsiteX55" fmla="*/ 484474 w 8087861"/>
              <a:gd name="connsiteY55" fmla="*/ 2573079 h 2573079"/>
              <a:gd name="connsiteX56" fmla="*/ 1590260 w 8087861"/>
              <a:gd name="connsiteY56" fmla="*/ 2286000 h 2573079"/>
              <a:gd name="connsiteX57" fmla="*/ 2111256 w 8087861"/>
              <a:gd name="connsiteY57" fmla="*/ 2307265 h 2573079"/>
              <a:gd name="connsiteX58" fmla="*/ 2260112 w 8087861"/>
              <a:gd name="connsiteY58" fmla="*/ 2137145 h 2573079"/>
              <a:gd name="connsiteX59" fmla="*/ 2472763 w 8087861"/>
              <a:gd name="connsiteY59" fmla="*/ 1850065 h 2573079"/>
              <a:gd name="connsiteX60" fmla="*/ 2494028 w 8087861"/>
              <a:gd name="connsiteY60" fmla="*/ 1807535 h 2573079"/>
              <a:gd name="connsiteX61" fmla="*/ 2600354 w 8087861"/>
              <a:gd name="connsiteY61" fmla="*/ 1733107 h 2573079"/>
              <a:gd name="connsiteX62" fmla="*/ 2685414 w 8087861"/>
              <a:gd name="connsiteY62" fmla="*/ 1690577 h 2573079"/>
              <a:gd name="connsiteX63" fmla="*/ 2632251 w 8087861"/>
              <a:gd name="connsiteY63" fmla="*/ 1584252 h 2573079"/>
              <a:gd name="connsiteX64" fmla="*/ 2693831 w 8087861"/>
              <a:gd name="connsiteY64" fmla="*/ 1543493 h 2573079"/>
              <a:gd name="connsiteX65" fmla="*/ 2759841 w 8087861"/>
              <a:gd name="connsiteY65" fmla="*/ 1467293 h 2573079"/>
              <a:gd name="connsiteX66" fmla="*/ 2770474 w 8087861"/>
              <a:gd name="connsiteY66" fmla="*/ 1460353 h 2573079"/>
              <a:gd name="connsiteX67" fmla="*/ 2936460 w 8087861"/>
              <a:gd name="connsiteY67" fmla="*/ 1390503 h 2573079"/>
              <a:gd name="connsiteX68" fmla="*/ 3131981 w 8087861"/>
              <a:gd name="connsiteY68" fmla="*/ 1435396 h 2573079"/>
              <a:gd name="connsiteX69" fmla="*/ 3280837 w 8087861"/>
              <a:gd name="connsiteY69" fmla="*/ 1467293 h 2573079"/>
              <a:gd name="connsiteX70" fmla="*/ 3419060 w 8087861"/>
              <a:gd name="connsiteY70" fmla="*/ 1499191 h 2573079"/>
              <a:gd name="connsiteX71" fmla="*/ 3567916 w 8087861"/>
              <a:gd name="connsiteY71" fmla="*/ 1499191 h 2573079"/>
              <a:gd name="connsiteX72" fmla="*/ 3663609 w 8087861"/>
              <a:gd name="connsiteY72" fmla="*/ 1477926 h 2573079"/>
              <a:gd name="connsiteX73" fmla="*/ 3684874 w 8087861"/>
              <a:gd name="connsiteY73" fmla="*/ 1403498 h 2573079"/>
              <a:gd name="connsiteX74" fmla="*/ 3674242 w 8087861"/>
              <a:gd name="connsiteY74" fmla="*/ 1329070 h 2573079"/>
              <a:gd name="connsiteX75" fmla="*/ 3599814 w 8087861"/>
              <a:gd name="connsiteY75" fmla="*/ 1275907 h 2573079"/>
              <a:gd name="connsiteX76" fmla="*/ 3429693 w 8087861"/>
              <a:gd name="connsiteY76" fmla="*/ 1222745 h 2573079"/>
              <a:gd name="connsiteX77" fmla="*/ 3334000 w 8087861"/>
              <a:gd name="connsiteY77" fmla="*/ 1158949 h 2573079"/>
              <a:gd name="connsiteX78" fmla="*/ 3450958 w 8087861"/>
              <a:gd name="connsiteY78" fmla="*/ 1105786 h 2573079"/>
              <a:gd name="connsiteX79" fmla="*/ 3578549 w 8087861"/>
              <a:gd name="connsiteY79" fmla="*/ 1063256 h 2573079"/>
              <a:gd name="connsiteX80" fmla="*/ 3674242 w 8087861"/>
              <a:gd name="connsiteY80" fmla="*/ 978196 h 2573079"/>
              <a:gd name="connsiteX81" fmla="*/ 3854995 w 8087861"/>
              <a:gd name="connsiteY81" fmla="*/ 935665 h 2573079"/>
              <a:gd name="connsiteX82" fmla="*/ 3971954 w 8087861"/>
              <a:gd name="connsiteY82" fmla="*/ 946298 h 2573079"/>
              <a:gd name="connsiteX83" fmla="*/ 4099544 w 8087861"/>
              <a:gd name="connsiteY83" fmla="*/ 946298 h 2573079"/>
              <a:gd name="connsiteX84" fmla="*/ 4205870 w 8087861"/>
              <a:gd name="connsiteY84" fmla="*/ 850605 h 2573079"/>
              <a:gd name="connsiteX85" fmla="*/ 4375991 w 8087861"/>
              <a:gd name="connsiteY85" fmla="*/ 818707 h 2573079"/>
              <a:gd name="connsiteX86" fmla="*/ 4514214 w 8087861"/>
              <a:gd name="connsiteY86" fmla="*/ 829340 h 2573079"/>
              <a:gd name="connsiteX87" fmla="*/ 4567377 w 8087861"/>
              <a:gd name="connsiteY87" fmla="*/ 871870 h 2573079"/>
              <a:gd name="connsiteX88" fmla="*/ 4546112 w 8087861"/>
              <a:gd name="connsiteY88" fmla="*/ 956931 h 2573079"/>
              <a:gd name="connsiteX89" fmla="*/ 4641805 w 8087861"/>
              <a:gd name="connsiteY89" fmla="*/ 1020726 h 2573079"/>
              <a:gd name="connsiteX90" fmla="*/ 4875721 w 8087861"/>
              <a:gd name="connsiteY90" fmla="*/ 1084521 h 2573079"/>
              <a:gd name="connsiteX91" fmla="*/ 5024577 w 8087861"/>
              <a:gd name="connsiteY91" fmla="*/ 1137684 h 2573079"/>
              <a:gd name="connsiteX92" fmla="*/ 5130902 w 8087861"/>
              <a:gd name="connsiteY92" fmla="*/ 1190847 h 2573079"/>
              <a:gd name="connsiteX93" fmla="*/ 5120270 w 8087861"/>
              <a:gd name="connsiteY93" fmla="*/ 1297172 h 2573079"/>
              <a:gd name="connsiteX94" fmla="*/ 5120270 w 8087861"/>
              <a:gd name="connsiteY94" fmla="*/ 1360968 h 2573079"/>
              <a:gd name="connsiteX95" fmla="*/ 5205330 w 8087861"/>
              <a:gd name="connsiteY95" fmla="*/ 1414131 h 2573079"/>
              <a:gd name="connsiteX96" fmla="*/ 5375451 w 8087861"/>
              <a:gd name="connsiteY96" fmla="*/ 1488558 h 2573079"/>
              <a:gd name="connsiteX97" fmla="*/ 5545572 w 8087861"/>
              <a:gd name="connsiteY97" fmla="*/ 1499191 h 2573079"/>
              <a:gd name="connsiteX98" fmla="*/ 5705060 w 8087861"/>
              <a:gd name="connsiteY98" fmla="*/ 1509824 h 2573079"/>
              <a:gd name="connsiteX99" fmla="*/ 5832651 w 8087861"/>
              <a:gd name="connsiteY99" fmla="*/ 1509824 h 2573079"/>
              <a:gd name="connsiteX100" fmla="*/ 5970874 w 8087861"/>
              <a:gd name="connsiteY100" fmla="*/ 1509824 h 2573079"/>
              <a:gd name="connsiteX101" fmla="*/ 6109098 w 8087861"/>
              <a:gd name="connsiteY101" fmla="*/ 1531089 h 2573079"/>
              <a:gd name="connsiteX102" fmla="*/ 6226056 w 8087861"/>
              <a:gd name="connsiteY102" fmla="*/ 1541721 h 2573079"/>
              <a:gd name="connsiteX103" fmla="*/ 6332381 w 8087861"/>
              <a:gd name="connsiteY103" fmla="*/ 1562986 h 2573079"/>
              <a:gd name="connsiteX104" fmla="*/ 6428074 w 8087861"/>
              <a:gd name="connsiteY104" fmla="*/ 1584252 h 2573079"/>
              <a:gd name="connsiteX105" fmla="*/ 6502502 w 8087861"/>
              <a:gd name="connsiteY105" fmla="*/ 1637414 h 2573079"/>
              <a:gd name="connsiteX106" fmla="*/ 6502502 w 8087861"/>
              <a:gd name="connsiteY106" fmla="*/ 1754372 h 2573079"/>
              <a:gd name="connsiteX107" fmla="*/ 6515405 w 8087861"/>
              <a:gd name="connsiteY107" fmla="*/ 1923972 h 2573079"/>
              <a:gd name="connsiteX108" fmla="*/ 6713086 w 8087861"/>
              <a:gd name="connsiteY108" fmla="*/ 2054004 h 2573079"/>
              <a:gd name="connsiteX109" fmla="*/ 6857659 w 8087861"/>
              <a:gd name="connsiteY109" fmla="*/ 2073202 h 2573079"/>
              <a:gd name="connsiteX110" fmla="*/ 7129823 w 8087861"/>
              <a:gd name="connsiteY110" fmla="*/ 2083982 h 2573079"/>
              <a:gd name="connsiteX111" fmla="*/ 7324970 w 8087861"/>
              <a:gd name="connsiteY111" fmla="*/ 2100909 h 2573079"/>
              <a:gd name="connsiteX112" fmla="*/ 7533860 w 8087861"/>
              <a:gd name="connsiteY112" fmla="*/ 2094559 h 2573079"/>
              <a:gd name="connsiteX113" fmla="*/ 7775820 w 8087861"/>
              <a:gd name="connsiteY113" fmla="*/ 2005590 h 2573079"/>
              <a:gd name="connsiteX114" fmla="*/ 7923075 w 8087861"/>
              <a:gd name="connsiteY114" fmla="*/ 1934977 h 2573079"/>
              <a:gd name="connsiteX115" fmla="*/ 8055415 w 8087861"/>
              <a:gd name="connsiteY115" fmla="*/ 1823812 h 2573079"/>
              <a:gd name="connsiteX116" fmla="*/ 8087861 w 8087861"/>
              <a:gd name="connsiteY116" fmla="*/ 1599831 h 2573079"/>
              <a:gd name="connsiteX117" fmla="*/ 8077229 w 8087861"/>
              <a:gd name="connsiteY117" fmla="*/ 1467958 h 2573079"/>
              <a:gd name="connsiteX118" fmla="*/ 8035363 w 8087861"/>
              <a:gd name="connsiteY118" fmla="*/ 1335125 h 2573079"/>
              <a:gd name="connsiteX119" fmla="*/ 8016165 w 8087861"/>
              <a:gd name="connsiteY119" fmla="*/ 1128971 h 2573079"/>
              <a:gd name="connsiteX120" fmla="*/ 8017937 w 8087861"/>
              <a:gd name="connsiteY120" fmla="*/ 1007583 h 2573079"/>
              <a:gd name="connsiteX121" fmla="*/ 7997927 w 8087861"/>
              <a:gd name="connsiteY121" fmla="*/ 955085 h 2573079"/>
              <a:gd name="connsiteX122" fmla="*/ 7981905 w 8087861"/>
              <a:gd name="connsiteY122" fmla="*/ 884792 h 2573079"/>
              <a:gd name="connsiteX123" fmla="*/ 7911759 w 8087861"/>
              <a:gd name="connsiteY123" fmla="*/ 725746 h 2573079"/>
              <a:gd name="connsiteX124" fmla="*/ 7900831 w 8087861"/>
              <a:gd name="connsiteY124" fmla="*/ 626731 h 2573079"/>
              <a:gd name="connsiteX125" fmla="*/ 7805286 w 8087861"/>
              <a:gd name="connsiteY125" fmla="*/ 469753 h 2573079"/>
              <a:gd name="connsiteX126" fmla="*/ 7682273 w 8087861"/>
              <a:gd name="connsiteY126" fmla="*/ 310412 h 2573079"/>
              <a:gd name="connsiteX127" fmla="*/ 7555126 w 8087861"/>
              <a:gd name="connsiteY127" fmla="*/ 191386 h 2573079"/>
              <a:gd name="connsiteX128" fmla="*/ 7555126 w 8087861"/>
              <a:gd name="connsiteY128" fmla="*/ 191386 h 2573079"/>
              <a:gd name="connsiteX129" fmla="*/ 7406270 w 8087861"/>
              <a:gd name="connsiteY129" fmla="*/ 116958 h 2573079"/>
              <a:gd name="connsiteX130" fmla="*/ 7353107 w 8087861"/>
              <a:gd name="connsiteY130" fmla="*/ 116958 h 2573079"/>
              <a:gd name="connsiteX0" fmla="*/ 7172354 w 8087861"/>
              <a:gd name="connsiteY0" fmla="*/ 0 h 2573079"/>
              <a:gd name="connsiteX1" fmla="*/ 7321209 w 8087861"/>
              <a:gd name="connsiteY1" fmla="*/ 148856 h 2573079"/>
              <a:gd name="connsiteX2" fmla="*/ 7356284 w 8087861"/>
              <a:gd name="connsiteY2" fmla="*/ 336255 h 2573079"/>
              <a:gd name="connsiteX3" fmla="*/ 7392610 w 8087861"/>
              <a:gd name="connsiteY3" fmla="*/ 517673 h 2573079"/>
              <a:gd name="connsiteX4" fmla="*/ 7429309 w 8087861"/>
              <a:gd name="connsiteY4" fmla="*/ 628355 h 2573079"/>
              <a:gd name="connsiteX5" fmla="*/ 7405310 w 8087861"/>
              <a:gd name="connsiteY5" fmla="*/ 651614 h 2573079"/>
              <a:gd name="connsiteX6" fmla="*/ 7297065 w 8087861"/>
              <a:gd name="connsiteY6" fmla="*/ 756020 h 2573079"/>
              <a:gd name="connsiteX7" fmla="*/ 7381299 w 8087861"/>
              <a:gd name="connsiteY7" fmla="*/ 990804 h 2573079"/>
              <a:gd name="connsiteX8" fmla="*/ 7264207 w 8087861"/>
              <a:gd name="connsiteY8" fmla="*/ 1095154 h 2573079"/>
              <a:gd name="connsiteX9" fmla="*/ 7325640 w 8087861"/>
              <a:gd name="connsiteY9" fmla="*/ 1260697 h 2573079"/>
              <a:gd name="connsiteX10" fmla="*/ 7381830 w 8087861"/>
              <a:gd name="connsiteY10" fmla="*/ 1409700 h 2573079"/>
              <a:gd name="connsiteX11" fmla="*/ 7350080 w 8087861"/>
              <a:gd name="connsiteY11" fmla="*/ 1548071 h 2573079"/>
              <a:gd name="connsiteX12" fmla="*/ 7196129 w 8087861"/>
              <a:gd name="connsiteY12" fmla="*/ 1565202 h 2573079"/>
              <a:gd name="connsiteX13" fmla="*/ 6988573 w 8087861"/>
              <a:gd name="connsiteY13" fmla="*/ 1578049 h 2573079"/>
              <a:gd name="connsiteX14" fmla="*/ 6789581 w 8087861"/>
              <a:gd name="connsiteY14" fmla="*/ 1524886 h 2573079"/>
              <a:gd name="connsiteX15" fmla="*/ 6459972 w 8087861"/>
              <a:gd name="connsiteY15" fmla="*/ 1446028 h 2573079"/>
              <a:gd name="connsiteX16" fmla="*/ 6130363 w 8087861"/>
              <a:gd name="connsiteY16" fmla="*/ 1371600 h 2573079"/>
              <a:gd name="connsiteX17" fmla="*/ 5960242 w 8087861"/>
              <a:gd name="connsiteY17" fmla="*/ 1339703 h 2573079"/>
              <a:gd name="connsiteX18" fmla="*/ 5566837 w 8087861"/>
              <a:gd name="connsiteY18" fmla="*/ 1371600 h 2573079"/>
              <a:gd name="connsiteX19" fmla="*/ 5417981 w 8087861"/>
              <a:gd name="connsiteY19" fmla="*/ 1371600 h 2573079"/>
              <a:gd name="connsiteX20" fmla="*/ 5322288 w 8087861"/>
              <a:gd name="connsiteY20" fmla="*/ 1339703 h 2573079"/>
              <a:gd name="connsiteX21" fmla="*/ 5290391 w 8087861"/>
              <a:gd name="connsiteY21" fmla="*/ 1297172 h 2573079"/>
              <a:gd name="connsiteX22" fmla="*/ 5279758 w 8087861"/>
              <a:gd name="connsiteY22" fmla="*/ 1105786 h 2573079"/>
              <a:gd name="connsiteX23" fmla="*/ 5141535 w 8087861"/>
              <a:gd name="connsiteY23" fmla="*/ 1084521 h 2573079"/>
              <a:gd name="connsiteX24" fmla="*/ 4971414 w 8087861"/>
              <a:gd name="connsiteY24" fmla="*/ 1041991 h 2573079"/>
              <a:gd name="connsiteX25" fmla="*/ 4854456 w 8087861"/>
              <a:gd name="connsiteY25" fmla="*/ 1010093 h 2573079"/>
              <a:gd name="connsiteX26" fmla="*/ 4705600 w 8087861"/>
              <a:gd name="connsiteY26" fmla="*/ 967563 h 2573079"/>
              <a:gd name="connsiteX27" fmla="*/ 4694967 w 8087861"/>
              <a:gd name="connsiteY27" fmla="*/ 925033 h 2573079"/>
              <a:gd name="connsiteX28" fmla="*/ 4652437 w 8087861"/>
              <a:gd name="connsiteY28" fmla="*/ 839972 h 2573079"/>
              <a:gd name="connsiteX29" fmla="*/ 4439786 w 8087861"/>
              <a:gd name="connsiteY29" fmla="*/ 786810 h 2573079"/>
              <a:gd name="connsiteX30" fmla="*/ 4301563 w 8087861"/>
              <a:gd name="connsiteY30" fmla="*/ 744279 h 2573079"/>
              <a:gd name="connsiteX31" fmla="*/ 4205870 w 8087861"/>
              <a:gd name="connsiteY31" fmla="*/ 754912 h 2573079"/>
              <a:gd name="connsiteX32" fmla="*/ 4120809 w 8087861"/>
              <a:gd name="connsiteY32" fmla="*/ 808075 h 2573079"/>
              <a:gd name="connsiteX33" fmla="*/ 4088912 w 8087861"/>
              <a:gd name="connsiteY33" fmla="*/ 861238 h 2573079"/>
              <a:gd name="connsiteX34" fmla="*/ 3982586 w 8087861"/>
              <a:gd name="connsiteY34" fmla="*/ 882503 h 2573079"/>
              <a:gd name="connsiteX35" fmla="*/ 3684874 w 8087861"/>
              <a:gd name="connsiteY35" fmla="*/ 861238 h 2573079"/>
              <a:gd name="connsiteX36" fmla="*/ 3493488 w 8087861"/>
              <a:gd name="connsiteY36" fmla="*/ 935665 h 2573079"/>
              <a:gd name="connsiteX37" fmla="*/ 3312735 w 8087861"/>
              <a:gd name="connsiteY37" fmla="*/ 1063256 h 2573079"/>
              <a:gd name="connsiteX38" fmla="*/ 3227674 w 8087861"/>
              <a:gd name="connsiteY38" fmla="*/ 1137684 h 2573079"/>
              <a:gd name="connsiteX39" fmla="*/ 3419060 w 8087861"/>
              <a:gd name="connsiteY39" fmla="*/ 1286540 h 2573079"/>
              <a:gd name="connsiteX40" fmla="*/ 3525386 w 8087861"/>
              <a:gd name="connsiteY40" fmla="*/ 1360968 h 2573079"/>
              <a:gd name="connsiteX41" fmla="*/ 3525386 w 8087861"/>
              <a:gd name="connsiteY41" fmla="*/ 1360968 h 2573079"/>
              <a:gd name="connsiteX42" fmla="*/ 3231957 w 8087861"/>
              <a:gd name="connsiteY42" fmla="*/ 1369681 h 2573079"/>
              <a:gd name="connsiteX43" fmla="*/ 3031858 w 8087861"/>
              <a:gd name="connsiteY43" fmla="*/ 1312531 h 2573079"/>
              <a:gd name="connsiteX44" fmla="*/ 2821570 w 8087861"/>
              <a:gd name="connsiteY44" fmla="*/ 1248588 h 2573079"/>
              <a:gd name="connsiteX45" fmla="*/ 2674929 w 8087861"/>
              <a:gd name="connsiteY45" fmla="*/ 1282405 h 2573079"/>
              <a:gd name="connsiteX46" fmla="*/ 2564469 w 8087861"/>
              <a:gd name="connsiteY46" fmla="*/ 1337635 h 2573079"/>
              <a:gd name="connsiteX47" fmla="*/ 2419600 w 8087861"/>
              <a:gd name="connsiteY47" fmla="*/ 1477926 h 2573079"/>
              <a:gd name="connsiteX48" fmla="*/ 2217581 w 8087861"/>
              <a:gd name="connsiteY48" fmla="*/ 1573619 h 2573079"/>
              <a:gd name="connsiteX49" fmla="*/ 1909237 w 8087861"/>
              <a:gd name="connsiteY49" fmla="*/ 1658679 h 2573079"/>
              <a:gd name="connsiteX50" fmla="*/ 1622158 w 8087861"/>
              <a:gd name="connsiteY50" fmla="*/ 1679945 h 2573079"/>
              <a:gd name="connsiteX51" fmla="*/ 1441405 w 8087861"/>
              <a:gd name="connsiteY51" fmla="*/ 1743740 h 2573079"/>
              <a:gd name="connsiteX52" fmla="*/ 1218121 w 8087861"/>
              <a:gd name="connsiteY52" fmla="*/ 1754372 h 2573079"/>
              <a:gd name="connsiteX53" fmla="*/ 1133060 w 8087861"/>
              <a:gd name="connsiteY53" fmla="*/ 1786270 h 2573079"/>
              <a:gd name="connsiteX54" fmla="*/ 37907 w 8087861"/>
              <a:gd name="connsiteY54" fmla="*/ 1275908 h 2573079"/>
              <a:gd name="connsiteX55" fmla="*/ 484474 w 8087861"/>
              <a:gd name="connsiteY55" fmla="*/ 2573079 h 2573079"/>
              <a:gd name="connsiteX56" fmla="*/ 1590260 w 8087861"/>
              <a:gd name="connsiteY56" fmla="*/ 2286000 h 2573079"/>
              <a:gd name="connsiteX57" fmla="*/ 2111256 w 8087861"/>
              <a:gd name="connsiteY57" fmla="*/ 2307265 h 2573079"/>
              <a:gd name="connsiteX58" fmla="*/ 2260112 w 8087861"/>
              <a:gd name="connsiteY58" fmla="*/ 2137145 h 2573079"/>
              <a:gd name="connsiteX59" fmla="*/ 2472763 w 8087861"/>
              <a:gd name="connsiteY59" fmla="*/ 1850065 h 2573079"/>
              <a:gd name="connsiteX60" fmla="*/ 2494028 w 8087861"/>
              <a:gd name="connsiteY60" fmla="*/ 1807535 h 2573079"/>
              <a:gd name="connsiteX61" fmla="*/ 2600354 w 8087861"/>
              <a:gd name="connsiteY61" fmla="*/ 1733107 h 2573079"/>
              <a:gd name="connsiteX62" fmla="*/ 2742564 w 8087861"/>
              <a:gd name="connsiteY62" fmla="*/ 1747727 h 2573079"/>
              <a:gd name="connsiteX63" fmla="*/ 2632251 w 8087861"/>
              <a:gd name="connsiteY63" fmla="*/ 1584252 h 2573079"/>
              <a:gd name="connsiteX64" fmla="*/ 2693831 w 8087861"/>
              <a:gd name="connsiteY64" fmla="*/ 1543493 h 2573079"/>
              <a:gd name="connsiteX65" fmla="*/ 2759841 w 8087861"/>
              <a:gd name="connsiteY65" fmla="*/ 1467293 h 2573079"/>
              <a:gd name="connsiteX66" fmla="*/ 2770474 w 8087861"/>
              <a:gd name="connsiteY66" fmla="*/ 1460353 h 2573079"/>
              <a:gd name="connsiteX67" fmla="*/ 2936460 w 8087861"/>
              <a:gd name="connsiteY67" fmla="*/ 1390503 h 2573079"/>
              <a:gd name="connsiteX68" fmla="*/ 3131981 w 8087861"/>
              <a:gd name="connsiteY68" fmla="*/ 1435396 h 2573079"/>
              <a:gd name="connsiteX69" fmla="*/ 3280837 w 8087861"/>
              <a:gd name="connsiteY69" fmla="*/ 1467293 h 2573079"/>
              <a:gd name="connsiteX70" fmla="*/ 3419060 w 8087861"/>
              <a:gd name="connsiteY70" fmla="*/ 1499191 h 2573079"/>
              <a:gd name="connsiteX71" fmla="*/ 3567916 w 8087861"/>
              <a:gd name="connsiteY71" fmla="*/ 1499191 h 2573079"/>
              <a:gd name="connsiteX72" fmla="*/ 3663609 w 8087861"/>
              <a:gd name="connsiteY72" fmla="*/ 1477926 h 2573079"/>
              <a:gd name="connsiteX73" fmla="*/ 3684874 w 8087861"/>
              <a:gd name="connsiteY73" fmla="*/ 1403498 h 2573079"/>
              <a:gd name="connsiteX74" fmla="*/ 3674242 w 8087861"/>
              <a:gd name="connsiteY74" fmla="*/ 1329070 h 2573079"/>
              <a:gd name="connsiteX75" fmla="*/ 3599814 w 8087861"/>
              <a:gd name="connsiteY75" fmla="*/ 1275907 h 2573079"/>
              <a:gd name="connsiteX76" fmla="*/ 3429693 w 8087861"/>
              <a:gd name="connsiteY76" fmla="*/ 1222745 h 2573079"/>
              <a:gd name="connsiteX77" fmla="*/ 3334000 w 8087861"/>
              <a:gd name="connsiteY77" fmla="*/ 1158949 h 2573079"/>
              <a:gd name="connsiteX78" fmla="*/ 3450958 w 8087861"/>
              <a:gd name="connsiteY78" fmla="*/ 1105786 h 2573079"/>
              <a:gd name="connsiteX79" fmla="*/ 3578549 w 8087861"/>
              <a:gd name="connsiteY79" fmla="*/ 1063256 h 2573079"/>
              <a:gd name="connsiteX80" fmla="*/ 3674242 w 8087861"/>
              <a:gd name="connsiteY80" fmla="*/ 978196 h 2573079"/>
              <a:gd name="connsiteX81" fmla="*/ 3854995 w 8087861"/>
              <a:gd name="connsiteY81" fmla="*/ 935665 h 2573079"/>
              <a:gd name="connsiteX82" fmla="*/ 3971954 w 8087861"/>
              <a:gd name="connsiteY82" fmla="*/ 946298 h 2573079"/>
              <a:gd name="connsiteX83" fmla="*/ 4099544 w 8087861"/>
              <a:gd name="connsiteY83" fmla="*/ 946298 h 2573079"/>
              <a:gd name="connsiteX84" fmla="*/ 4205870 w 8087861"/>
              <a:gd name="connsiteY84" fmla="*/ 850605 h 2573079"/>
              <a:gd name="connsiteX85" fmla="*/ 4375991 w 8087861"/>
              <a:gd name="connsiteY85" fmla="*/ 818707 h 2573079"/>
              <a:gd name="connsiteX86" fmla="*/ 4514214 w 8087861"/>
              <a:gd name="connsiteY86" fmla="*/ 829340 h 2573079"/>
              <a:gd name="connsiteX87" fmla="*/ 4567377 w 8087861"/>
              <a:gd name="connsiteY87" fmla="*/ 871870 h 2573079"/>
              <a:gd name="connsiteX88" fmla="*/ 4546112 w 8087861"/>
              <a:gd name="connsiteY88" fmla="*/ 956931 h 2573079"/>
              <a:gd name="connsiteX89" fmla="*/ 4641805 w 8087861"/>
              <a:gd name="connsiteY89" fmla="*/ 1020726 h 2573079"/>
              <a:gd name="connsiteX90" fmla="*/ 4875721 w 8087861"/>
              <a:gd name="connsiteY90" fmla="*/ 1084521 h 2573079"/>
              <a:gd name="connsiteX91" fmla="*/ 5024577 w 8087861"/>
              <a:gd name="connsiteY91" fmla="*/ 1137684 h 2573079"/>
              <a:gd name="connsiteX92" fmla="*/ 5130902 w 8087861"/>
              <a:gd name="connsiteY92" fmla="*/ 1190847 h 2573079"/>
              <a:gd name="connsiteX93" fmla="*/ 5120270 w 8087861"/>
              <a:gd name="connsiteY93" fmla="*/ 1297172 h 2573079"/>
              <a:gd name="connsiteX94" fmla="*/ 5120270 w 8087861"/>
              <a:gd name="connsiteY94" fmla="*/ 1360968 h 2573079"/>
              <a:gd name="connsiteX95" fmla="*/ 5205330 w 8087861"/>
              <a:gd name="connsiteY95" fmla="*/ 1414131 h 2573079"/>
              <a:gd name="connsiteX96" fmla="*/ 5375451 w 8087861"/>
              <a:gd name="connsiteY96" fmla="*/ 1488558 h 2573079"/>
              <a:gd name="connsiteX97" fmla="*/ 5545572 w 8087861"/>
              <a:gd name="connsiteY97" fmla="*/ 1499191 h 2573079"/>
              <a:gd name="connsiteX98" fmla="*/ 5705060 w 8087861"/>
              <a:gd name="connsiteY98" fmla="*/ 1509824 h 2573079"/>
              <a:gd name="connsiteX99" fmla="*/ 5832651 w 8087861"/>
              <a:gd name="connsiteY99" fmla="*/ 1509824 h 2573079"/>
              <a:gd name="connsiteX100" fmla="*/ 5970874 w 8087861"/>
              <a:gd name="connsiteY100" fmla="*/ 1509824 h 2573079"/>
              <a:gd name="connsiteX101" fmla="*/ 6109098 w 8087861"/>
              <a:gd name="connsiteY101" fmla="*/ 1531089 h 2573079"/>
              <a:gd name="connsiteX102" fmla="*/ 6226056 w 8087861"/>
              <a:gd name="connsiteY102" fmla="*/ 1541721 h 2573079"/>
              <a:gd name="connsiteX103" fmla="*/ 6332381 w 8087861"/>
              <a:gd name="connsiteY103" fmla="*/ 1562986 h 2573079"/>
              <a:gd name="connsiteX104" fmla="*/ 6428074 w 8087861"/>
              <a:gd name="connsiteY104" fmla="*/ 1584252 h 2573079"/>
              <a:gd name="connsiteX105" fmla="*/ 6502502 w 8087861"/>
              <a:gd name="connsiteY105" fmla="*/ 1637414 h 2573079"/>
              <a:gd name="connsiteX106" fmla="*/ 6502502 w 8087861"/>
              <a:gd name="connsiteY106" fmla="*/ 1754372 h 2573079"/>
              <a:gd name="connsiteX107" fmla="*/ 6515405 w 8087861"/>
              <a:gd name="connsiteY107" fmla="*/ 1923972 h 2573079"/>
              <a:gd name="connsiteX108" fmla="*/ 6713086 w 8087861"/>
              <a:gd name="connsiteY108" fmla="*/ 2054004 h 2573079"/>
              <a:gd name="connsiteX109" fmla="*/ 6857659 w 8087861"/>
              <a:gd name="connsiteY109" fmla="*/ 2073202 h 2573079"/>
              <a:gd name="connsiteX110" fmla="*/ 7129823 w 8087861"/>
              <a:gd name="connsiteY110" fmla="*/ 2083982 h 2573079"/>
              <a:gd name="connsiteX111" fmla="*/ 7324970 w 8087861"/>
              <a:gd name="connsiteY111" fmla="*/ 2100909 h 2573079"/>
              <a:gd name="connsiteX112" fmla="*/ 7533860 w 8087861"/>
              <a:gd name="connsiteY112" fmla="*/ 2094559 h 2573079"/>
              <a:gd name="connsiteX113" fmla="*/ 7775820 w 8087861"/>
              <a:gd name="connsiteY113" fmla="*/ 2005590 h 2573079"/>
              <a:gd name="connsiteX114" fmla="*/ 7923075 w 8087861"/>
              <a:gd name="connsiteY114" fmla="*/ 1934977 h 2573079"/>
              <a:gd name="connsiteX115" fmla="*/ 8055415 w 8087861"/>
              <a:gd name="connsiteY115" fmla="*/ 1823812 h 2573079"/>
              <a:gd name="connsiteX116" fmla="*/ 8087861 w 8087861"/>
              <a:gd name="connsiteY116" fmla="*/ 1599831 h 2573079"/>
              <a:gd name="connsiteX117" fmla="*/ 8077229 w 8087861"/>
              <a:gd name="connsiteY117" fmla="*/ 1467958 h 2573079"/>
              <a:gd name="connsiteX118" fmla="*/ 8035363 w 8087861"/>
              <a:gd name="connsiteY118" fmla="*/ 1335125 h 2573079"/>
              <a:gd name="connsiteX119" fmla="*/ 8016165 w 8087861"/>
              <a:gd name="connsiteY119" fmla="*/ 1128971 h 2573079"/>
              <a:gd name="connsiteX120" fmla="*/ 8017937 w 8087861"/>
              <a:gd name="connsiteY120" fmla="*/ 1007583 h 2573079"/>
              <a:gd name="connsiteX121" fmla="*/ 7997927 w 8087861"/>
              <a:gd name="connsiteY121" fmla="*/ 955085 h 2573079"/>
              <a:gd name="connsiteX122" fmla="*/ 7981905 w 8087861"/>
              <a:gd name="connsiteY122" fmla="*/ 884792 h 2573079"/>
              <a:gd name="connsiteX123" fmla="*/ 7911759 w 8087861"/>
              <a:gd name="connsiteY123" fmla="*/ 725746 h 2573079"/>
              <a:gd name="connsiteX124" fmla="*/ 7900831 w 8087861"/>
              <a:gd name="connsiteY124" fmla="*/ 626731 h 2573079"/>
              <a:gd name="connsiteX125" fmla="*/ 7805286 w 8087861"/>
              <a:gd name="connsiteY125" fmla="*/ 469753 h 2573079"/>
              <a:gd name="connsiteX126" fmla="*/ 7682273 w 8087861"/>
              <a:gd name="connsiteY126" fmla="*/ 310412 h 2573079"/>
              <a:gd name="connsiteX127" fmla="*/ 7555126 w 8087861"/>
              <a:gd name="connsiteY127" fmla="*/ 191386 h 2573079"/>
              <a:gd name="connsiteX128" fmla="*/ 7555126 w 8087861"/>
              <a:gd name="connsiteY128" fmla="*/ 191386 h 2573079"/>
              <a:gd name="connsiteX129" fmla="*/ 7406270 w 8087861"/>
              <a:gd name="connsiteY129" fmla="*/ 116958 h 2573079"/>
              <a:gd name="connsiteX130" fmla="*/ 7353107 w 8087861"/>
              <a:gd name="connsiteY130" fmla="*/ 116958 h 2573079"/>
              <a:gd name="connsiteX0" fmla="*/ 7172354 w 8087861"/>
              <a:gd name="connsiteY0" fmla="*/ 0 h 2573079"/>
              <a:gd name="connsiteX1" fmla="*/ 7321209 w 8087861"/>
              <a:gd name="connsiteY1" fmla="*/ 148856 h 2573079"/>
              <a:gd name="connsiteX2" fmla="*/ 7356284 w 8087861"/>
              <a:gd name="connsiteY2" fmla="*/ 336255 h 2573079"/>
              <a:gd name="connsiteX3" fmla="*/ 7392610 w 8087861"/>
              <a:gd name="connsiteY3" fmla="*/ 517673 h 2573079"/>
              <a:gd name="connsiteX4" fmla="*/ 7429309 w 8087861"/>
              <a:gd name="connsiteY4" fmla="*/ 628355 h 2573079"/>
              <a:gd name="connsiteX5" fmla="*/ 7405310 w 8087861"/>
              <a:gd name="connsiteY5" fmla="*/ 651614 h 2573079"/>
              <a:gd name="connsiteX6" fmla="*/ 7297065 w 8087861"/>
              <a:gd name="connsiteY6" fmla="*/ 756020 h 2573079"/>
              <a:gd name="connsiteX7" fmla="*/ 7381299 w 8087861"/>
              <a:gd name="connsiteY7" fmla="*/ 990804 h 2573079"/>
              <a:gd name="connsiteX8" fmla="*/ 7264207 w 8087861"/>
              <a:gd name="connsiteY8" fmla="*/ 1095154 h 2573079"/>
              <a:gd name="connsiteX9" fmla="*/ 7325640 w 8087861"/>
              <a:gd name="connsiteY9" fmla="*/ 1260697 h 2573079"/>
              <a:gd name="connsiteX10" fmla="*/ 7381830 w 8087861"/>
              <a:gd name="connsiteY10" fmla="*/ 1409700 h 2573079"/>
              <a:gd name="connsiteX11" fmla="*/ 7350080 w 8087861"/>
              <a:gd name="connsiteY11" fmla="*/ 1548071 h 2573079"/>
              <a:gd name="connsiteX12" fmla="*/ 7196129 w 8087861"/>
              <a:gd name="connsiteY12" fmla="*/ 1565202 h 2573079"/>
              <a:gd name="connsiteX13" fmla="*/ 6988573 w 8087861"/>
              <a:gd name="connsiteY13" fmla="*/ 1578049 h 2573079"/>
              <a:gd name="connsiteX14" fmla="*/ 6789581 w 8087861"/>
              <a:gd name="connsiteY14" fmla="*/ 1524886 h 2573079"/>
              <a:gd name="connsiteX15" fmla="*/ 6459972 w 8087861"/>
              <a:gd name="connsiteY15" fmla="*/ 1446028 h 2573079"/>
              <a:gd name="connsiteX16" fmla="*/ 6130363 w 8087861"/>
              <a:gd name="connsiteY16" fmla="*/ 1371600 h 2573079"/>
              <a:gd name="connsiteX17" fmla="*/ 5960242 w 8087861"/>
              <a:gd name="connsiteY17" fmla="*/ 1339703 h 2573079"/>
              <a:gd name="connsiteX18" fmla="*/ 5566837 w 8087861"/>
              <a:gd name="connsiteY18" fmla="*/ 1371600 h 2573079"/>
              <a:gd name="connsiteX19" fmla="*/ 5417981 w 8087861"/>
              <a:gd name="connsiteY19" fmla="*/ 1371600 h 2573079"/>
              <a:gd name="connsiteX20" fmla="*/ 5322288 w 8087861"/>
              <a:gd name="connsiteY20" fmla="*/ 1339703 h 2573079"/>
              <a:gd name="connsiteX21" fmla="*/ 5290391 w 8087861"/>
              <a:gd name="connsiteY21" fmla="*/ 1297172 h 2573079"/>
              <a:gd name="connsiteX22" fmla="*/ 5279758 w 8087861"/>
              <a:gd name="connsiteY22" fmla="*/ 1105786 h 2573079"/>
              <a:gd name="connsiteX23" fmla="*/ 5141535 w 8087861"/>
              <a:gd name="connsiteY23" fmla="*/ 1084521 h 2573079"/>
              <a:gd name="connsiteX24" fmla="*/ 4971414 w 8087861"/>
              <a:gd name="connsiteY24" fmla="*/ 1041991 h 2573079"/>
              <a:gd name="connsiteX25" fmla="*/ 4854456 w 8087861"/>
              <a:gd name="connsiteY25" fmla="*/ 1010093 h 2573079"/>
              <a:gd name="connsiteX26" fmla="*/ 4705600 w 8087861"/>
              <a:gd name="connsiteY26" fmla="*/ 967563 h 2573079"/>
              <a:gd name="connsiteX27" fmla="*/ 4694967 w 8087861"/>
              <a:gd name="connsiteY27" fmla="*/ 925033 h 2573079"/>
              <a:gd name="connsiteX28" fmla="*/ 4652437 w 8087861"/>
              <a:gd name="connsiteY28" fmla="*/ 839972 h 2573079"/>
              <a:gd name="connsiteX29" fmla="*/ 4439786 w 8087861"/>
              <a:gd name="connsiteY29" fmla="*/ 786810 h 2573079"/>
              <a:gd name="connsiteX30" fmla="*/ 4301563 w 8087861"/>
              <a:gd name="connsiteY30" fmla="*/ 744279 h 2573079"/>
              <a:gd name="connsiteX31" fmla="*/ 4205870 w 8087861"/>
              <a:gd name="connsiteY31" fmla="*/ 754912 h 2573079"/>
              <a:gd name="connsiteX32" fmla="*/ 4120809 w 8087861"/>
              <a:gd name="connsiteY32" fmla="*/ 808075 h 2573079"/>
              <a:gd name="connsiteX33" fmla="*/ 4088912 w 8087861"/>
              <a:gd name="connsiteY33" fmla="*/ 861238 h 2573079"/>
              <a:gd name="connsiteX34" fmla="*/ 3982586 w 8087861"/>
              <a:gd name="connsiteY34" fmla="*/ 882503 h 2573079"/>
              <a:gd name="connsiteX35" fmla="*/ 3684874 w 8087861"/>
              <a:gd name="connsiteY35" fmla="*/ 861238 h 2573079"/>
              <a:gd name="connsiteX36" fmla="*/ 3493488 w 8087861"/>
              <a:gd name="connsiteY36" fmla="*/ 935665 h 2573079"/>
              <a:gd name="connsiteX37" fmla="*/ 3312735 w 8087861"/>
              <a:gd name="connsiteY37" fmla="*/ 1063256 h 2573079"/>
              <a:gd name="connsiteX38" fmla="*/ 3227674 w 8087861"/>
              <a:gd name="connsiteY38" fmla="*/ 1137684 h 2573079"/>
              <a:gd name="connsiteX39" fmla="*/ 3419060 w 8087861"/>
              <a:gd name="connsiteY39" fmla="*/ 1286540 h 2573079"/>
              <a:gd name="connsiteX40" fmla="*/ 3525386 w 8087861"/>
              <a:gd name="connsiteY40" fmla="*/ 1360968 h 2573079"/>
              <a:gd name="connsiteX41" fmla="*/ 3525386 w 8087861"/>
              <a:gd name="connsiteY41" fmla="*/ 1360968 h 2573079"/>
              <a:gd name="connsiteX42" fmla="*/ 3231957 w 8087861"/>
              <a:gd name="connsiteY42" fmla="*/ 1369681 h 2573079"/>
              <a:gd name="connsiteX43" fmla="*/ 3031858 w 8087861"/>
              <a:gd name="connsiteY43" fmla="*/ 1312531 h 2573079"/>
              <a:gd name="connsiteX44" fmla="*/ 2821570 w 8087861"/>
              <a:gd name="connsiteY44" fmla="*/ 1248588 h 2573079"/>
              <a:gd name="connsiteX45" fmla="*/ 2674929 w 8087861"/>
              <a:gd name="connsiteY45" fmla="*/ 1282405 h 2573079"/>
              <a:gd name="connsiteX46" fmla="*/ 2564469 w 8087861"/>
              <a:gd name="connsiteY46" fmla="*/ 1337635 h 2573079"/>
              <a:gd name="connsiteX47" fmla="*/ 2419600 w 8087861"/>
              <a:gd name="connsiteY47" fmla="*/ 1477926 h 2573079"/>
              <a:gd name="connsiteX48" fmla="*/ 2217581 w 8087861"/>
              <a:gd name="connsiteY48" fmla="*/ 1573619 h 2573079"/>
              <a:gd name="connsiteX49" fmla="*/ 1909237 w 8087861"/>
              <a:gd name="connsiteY49" fmla="*/ 1658679 h 2573079"/>
              <a:gd name="connsiteX50" fmla="*/ 1622158 w 8087861"/>
              <a:gd name="connsiteY50" fmla="*/ 1679945 h 2573079"/>
              <a:gd name="connsiteX51" fmla="*/ 1441405 w 8087861"/>
              <a:gd name="connsiteY51" fmla="*/ 1743740 h 2573079"/>
              <a:gd name="connsiteX52" fmla="*/ 1218121 w 8087861"/>
              <a:gd name="connsiteY52" fmla="*/ 1754372 h 2573079"/>
              <a:gd name="connsiteX53" fmla="*/ 1133060 w 8087861"/>
              <a:gd name="connsiteY53" fmla="*/ 1786270 h 2573079"/>
              <a:gd name="connsiteX54" fmla="*/ 37907 w 8087861"/>
              <a:gd name="connsiteY54" fmla="*/ 1275908 h 2573079"/>
              <a:gd name="connsiteX55" fmla="*/ 484474 w 8087861"/>
              <a:gd name="connsiteY55" fmla="*/ 2573079 h 2573079"/>
              <a:gd name="connsiteX56" fmla="*/ 1590260 w 8087861"/>
              <a:gd name="connsiteY56" fmla="*/ 2286000 h 2573079"/>
              <a:gd name="connsiteX57" fmla="*/ 2111256 w 8087861"/>
              <a:gd name="connsiteY57" fmla="*/ 2307265 h 2573079"/>
              <a:gd name="connsiteX58" fmla="*/ 2260112 w 8087861"/>
              <a:gd name="connsiteY58" fmla="*/ 2137145 h 2573079"/>
              <a:gd name="connsiteX59" fmla="*/ 2472763 w 8087861"/>
              <a:gd name="connsiteY59" fmla="*/ 1850065 h 2573079"/>
              <a:gd name="connsiteX60" fmla="*/ 2494028 w 8087861"/>
              <a:gd name="connsiteY60" fmla="*/ 1807535 h 2573079"/>
              <a:gd name="connsiteX61" fmla="*/ 2625754 w 8087861"/>
              <a:gd name="connsiteY61" fmla="*/ 1841057 h 2573079"/>
              <a:gd name="connsiteX62" fmla="*/ 2742564 w 8087861"/>
              <a:gd name="connsiteY62" fmla="*/ 1747727 h 2573079"/>
              <a:gd name="connsiteX63" fmla="*/ 2632251 w 8087861"/>
              <a:gd name="connsiteY63" fmla="*/ 1584252 h 2573079"/>
              <a:gd name="connsiteX64" fmla="*/ 2693831 w 8087861"/>
              <a:gd name="connsiteY64" fmla="*/ 1543493 h 2573079"/>
              <a:gd name="connsiteX65" fmla="*/ 2759841 w 8087861"/>
              <a:gd name="connsiteY65" fmla="*/ 1467293 h 2573079"/>
              <a:gd name="connsiteX66" fmla="*/ 2770474 w 8087861"/>
              <a:gd name="connsiteY66" fmla="*/ 1460353 h 2573079"/>
              <a:gd name="connsiteX67" fmla="*/ 2936460 w 8087861"/>
              <a:gd name="connsiteY67" fmla="*/ 1390503 h 2573079"/>
              <a:gd name="connsiteX68" fmla="*/ 3131981 w 8087861"/>
              <a:gd name="connsiteY68" fmla="*/ 1435396 h 2573079"/>
              <a:gd name="connsiteX69" fmla="*/ 3280837 w 8087861"/>
              <a:gd name="connsiteY69" fmla="*/ 1467293 h 2573079"/>
              <a:gd name="connsiteX70" fmla="*/ 3419060 w 8087861"/>
              <a:gd name="connsiteY70" fmla="*/ 1499191 h 2573079"/>
              <a:gd name="connsiteX71" fmla="*/ 3567916 w 8087861"/>
              <a:gd name="connsiteY71" fmla="*/ 1499191 h 2573079"/>
              <a:gd name="connsiteX72" fmla="*/ 3663609 w 8087861"/>
              <a:gd name="connsiteY72" fmla="*/ 1477926 h 2573079"/>
              <a:gd name="connsiteX73" fmla="*/ 3684874 w 8087861"/>
              <a:gd name="connsiteY73" fmla="*/ 1403498 h 2573079"/>
              <a:gd name="connsiteX74" fmla="*/ 3674242 w 8087861"/>
              <a:gd name="connsiteY74" fmla="*/ 1329070 h 2573079"/>
              <a:gd name="connsiteX75" fmla="*/ 3599814 w 8087861"/>
              <a:gd name="connsiteY75" fmla="*/ 1275907 h 2573079"/>
              <a:gd name="connsiteX76" fmla="*/ 3429693 w 8087861"/>
              <a:gd name="connsiteY76" fmla="*/ 1222745 h 2573079"/>
              <a:gd name="connsiteX77" fmla="*/ 3334000 w 8087861"/>
              <a:gd name="connsiteY77" fmla="*/ 1158949 h 2573079"/>
              <a:gd name="connsiteX78" fmla="*/ 3450958 w 8087861"/>
              <a:gd name="connsiteY78" fmla="*/ 1105786 h 2573079"/>
              <a:gd name="connsiteX79" fmla="*/ 3578549 w 8087861"/>
              <a:gd name="connsiteY79" fmla="*/ 1063256 h 2573079"/>
              <a:gd name="connsiteX80" fmla="*/ 3674242 w 8087861"/>
              <a:gd name="connsiteY80" fmla="*/ 978196 h 2573079"/>
              <a:gd name="connsiteX81" fmla="*/ 3854995 w 8087861"/>
              <a:gd name="connsiteY81" fmla="*/ 935665 h 2573079"/>
              <a:gd name="connsiteX82" fmla="*/ 3971954 w 8087861"/>
              <a:gd name="connsiteY82" fmla="*/ 946298 h 2573079"/>
              <a:gd name="connsiteX83" fmla="*/ 4099544 w 8087861"/>
              <a:gd name="connsiteY83" fmla="*/ 946298 h 2573079"/>
              <a:gd name="connsiteX84" fmla="*/ 4205870 w 8087861"/>
              <a:gd name="connsiteY84" fmla="*/ 850605 h 2573079"/>
              <a:gd name="connsiteX85" fmla="*/ 4375991 w 8087861"/>
              <a:gd name="connsiteY85" fmla="*/ 818707 h 2573079"/>
              <a:gd name="connsiteX86" fmla="*/ 4514214 w 8087861"/>
              <a:gd name="connsiteY86" fmla="*/ 829340 h 2573079"/>
              <a:gd name="connsiteX87" fmla="*/ 4567377 w 8087861"/>
              <a:gd name="connsiteY87" fmla="*/ 871870 h 2573079"/>
              <a:gd name="connsiteX88" fmla="*/ 4546112 w 8087861"/>
              <a:gd name="connsiteY88" fmla="*/ 956931 h 2573079"/>
              <a:gd name="connsiteX89" fmla="*/ 4641805 w 8087861"/>
              <a:gd name="connsiteY89" fmla="*/ 1020726 h 2573079"/>
              <a:gd name="connsiteX90" fmla="*/ 4875721 w 8087861"/>
              <a:gd name="connsiteY90" fmla="*/ 1084521 h 2573079"/>
              <a:gd name="connsiteX91" fmla="*/ 5024577 w 8087861"/>
              <a:gd name="connsiteY91" fmla="*/ 1137684 h 2573079"/>
              <a:gd name="connsiteX92" fmla="*/ 5130902 w 8087861"/>
              <a:gd name="connsiteY92" fmla="*/ 1190847 h 2573079"/>
              <a:gd name="connsiteX93" fmla="*/ 5120270 w 8087861"/>
              <a:gd name="connsiteY93" fmla="*/ 1297172 h 2573079"/>
              <a:gd name="connsiteX94" fmla="*/ 5120270 w 8087861"/>
              <a:gd name="connsiteY94" fmla="*/ 1360968 h 2573079"/>
              <a:gd name="connsiteX95" fmla="*/ 5205330 w 8087861"/>
              <a:gd name="connsiteY95" fmla="*/ 1414131 h 2573079"/>
              <a:gd name="connsiteX96" fmla="*/ 5375451 w 8087861"/>
              <a:gd name="connsiteY96" fmla="*/ 1488558 h 2573079"/>
              <a:gd name="connsiteX97" fmla="*/ 5545572 w 8087861"/>
              <a:gd name="connsiteY97" fmla="*/ 1499191 h 2573079"/>
              <a:gd name="connsiteX98" fmla="*/ 5705060 w 8087861"/>
              <a:gd name="connsiteY98" fmla="*/ 1509824 h 2573079"/>
              <a:gd name="connsiteX99" fmla="*/ 5832651 w 8087861"/>
              <a:gd name="connsiteY99" fmla="*/ 1509824 h 2573079"/>
              <a:gd name="connsiteX100" fmla="*/ 5970874 w 8087861"/>
              <a:gd name="connsiteY100" fmla="*/ 1509824 h 2573079"/>
              <a:gd name="connsiteX101" fmla="*/ 6109098 w 8087861"/>
              <a:gd name="connsiteY101" fmla="*/ 1531089 h 2573079"/>
              <a:gd name="connsiteX102" fmla="*/ 6226056 w 8087861"/>
              <a:gd name="connsiteY102" fmla="*/ 1541721 h 2573079"/>
              <a:gd name="connsiteX103" fmla="*/ 6332381 w 8087861"/>
              <a:gd name="connsiteY103" fmla="*/ 1562986 h 2573079"/>
              <a:gd name="connsiteX104" fmla="*/ 6428074 w 8087861"/>
              <a:gd name="connsiteY104" fmla="*/ 1584252 h 2573079"/>
              <a:gd name="connsiteX105" fmla="*/ 6502502 w 8087861"/>
              <a:gd name="connsiteY105" fmla="*/ 1637414 h 2573079"/>
              <a:gd name="connsiteX106" fmla="*/ 6502502 w 8087861"/>
              <a:gd name="connsiteY106" fmla="*/ 1754372 h 2573079"/>
              <a:gd name="connsiteX107" fmla="*/ 6515405 w 8087861"/>
              <a:gd name="connsiteY107" fmla="*/ 1923972 h 2573079"/>
              <a:gd name="connsiteX108" fmla="*/ 6713086 w 8087861"/>
              <a:gd name="connsiteY108" fmla="*/ 2054004 h 2573079"/>
              <a:gd name="connsiteX109" fmla="*/ 6857659 w 8087861"/>
              <a:gd name="connsiteY109" fmla="*/ 2073202 h 2573079"/>
              <a:gd name="connsiteX110" fmla="*/ 7129823 w 8087861"/>
              <a:gd name="connsiteY110" fmla="*/ 2083982 h 2573079"/>
              <a:gd name="connsiteX111" fmla="*/ 7324970 w 8087861"/>
              <a:gd name="connsiteY111" fmla="*/ 2100909 h 2573079"/>
              <a:gd name="connsiteX112" fmla="*/ 7533860 w 8087861"/>
              <a:gd name="connsiteY112" fmla="*/ 2094559 h 2573079"/>
              <a:gd name="connsiteX113" fmla="*/ 7775820 w 8087861"/>
              <a:gd name="connsiteY113" fmla="*/ 2005590 h 2573079"/>
              <a:gd name="connsiteX114" fmla="*/ 7923075 w 8087861"/>
              <a:gd name="connsiteY114" fmla="*/ 1934977 h 2573079"/>
              <a:gd name="connsiteX115" fmla="*/ 8055415 w 8087861"/>
              <a:gd name="connsiteY115" fmla="*/ 1823812 h 2573079"/>
              <a:gd name="connsiteX116" fmla="*/ 8087861 w 8087861"/>
              <a:gd name="connsiteY116" fmla="*/ 1599831 h 2573079"/>
              <a:gd name="connsiteX117" fmla="*/ 8077229 w 8087861"/>
              <a:gd name="connsiteY117" fmla="*/ 1467958 h 2573079"/>
              <a:gd name="connsiteX118" fmla="*/ 8035363 w 8087861"/>
              <a:gd name="connsiteY118" fmla="*/ 1335125 h 2573079"/>
              <a:gd name="connsiteX119" fmla="*/ 8016165 w 8087861"/>
              <a:gd name="connsiteY119" fmla="*/ 1128971 h 2573079"/>
              <a:gd name="connsiteX120" fmla="*/ 8017937 w 8087861"/>
              <a:gd name="connsiteY120" fmla="*/ 1007583 h 2573079"/>
              <a:gd name="connsiteX121" fmla="*/ 7997927 w 8087861"/>
              <a:gd name="connsiteY121" fmla="*/ 955085 h 2573079"/>
              <a:gd name="connsiteX122" fmla="*/ 7981905 w 8087861"/>
              <a:gd name="connsiteY122" fmla="*/ 884792 h 2573079"/>
              <a:gd name="connsiteX123" fmla="*/ 7911759 w 8087861"/>
              <a:gd name="connsiteY123" fmla="*/ 725746 h 2573079"/>
              <a:gd name="connsiteX124" fmla="*/ 7900831 w 8087861"/>
              <a:gd name="connsiteY124" fmla="*/ 626731 h 2573079"/>
              <a:gd name="connsiteX125" fmla="*/ 7805286 w 8087861"/>
              <a:gd name="connsiteY125" fmla="*/ 469753 h 2573079"/>
              <a:gd name="connsiteX126" fmla="*/ 7682273 w 8087861"/>
              <a:gd name="connsiteY126" fmla="*/ 310412 h 2573079"/>
              <a:gd name="connsiteX127" fmla="*/ 7555126 w 8087861"/>
              <a:gd name="connsiteY127" fmla="*/ 191386 h 2573079"/>
              <a:gd name="connsiteX128" fmla="*/ 7555126 w 8087861"/>
              <a:gd name="connsiteY128" fmla="*/ 191386 h 2573079"/>
              <a:gd name="connsiteX129" fmla="*/ 7406270 w 8087861"/>
              <a:gd name="connsiteY129" fmla="*/ 116958 h 2573079"/>
              <a:gd name="connsiteX130" fmla="*/ 7353107 w 8087861"/>
              <a:gd name="connsiteY130" fmla="*/ 116958 h 2573079"/>
              <a:gd name="connsiteX0" fmla="*/ 7172354 w 8087861"/>
              <a:gd name="connsiteY0" fmla="*/ 0 h 2573079"/>
              <a:gd name="connsiteX1" fmla="*/ 7321209 w 8087861"/>
              <a:gd name="connsiteY1" fmla="*/ 148856 h 2573079"/>
              <a:gd name="connsiteX2" fmla="*/ 7356284 w 8087861"/>
              <a:gd name="connsiteY2" fmla="*/ 336255 h 2573079"/>
              <a:gd name="connsiteX3" fmla="*/ 7392610 w 8087861"/>
              <a:gd name="connsiteY3" fmla="*/ 517673 h 2573079"/>
              <a:gd name="connsiteX4" fmla="*/ 7429309 w 8087861"/>
              <a:gd name="connsiteY4" fmla="*/ 628355 h 2573079"/>
              <a:gd name="connsiteX5" fmla="*/ 7405310 w 8087861"/>
              <a:gd name="connsiteY5" fmla="*/ 651614 h 2573079"/>
              <a:gd name="connsiteX6" fmla="*/ 7297065 w 8087861"/>
              <a:gd name="connsiteY6" fmla="*/ 756020 h 2573079"/>
              <a:gd name="connsiteX7" fmla="*/ 7381299 w 8087861"/>
              <a:gd name="connsiteY7" fmla="*/ 990804 h 2573079"/>
              <a:gd name="connsiteX8" fmla="*/ 7264207 w 8087861"/>
              <a:gd name="connsiteY8" fmla="*/ 1095154 h 2573079"/>
              <a:gd name="connsiteX9" fmla="*/ 7325640 w 8087861"/>
              <a:gd name="connsiteY9" fmla="*/ 1260697 h 2573079"/>
              <a:gd name="connsiteX10" fmla="*/ 7381830 w 8087861"/>
              <a:gd name="connsiteY10" fmla="*/ 1409700 h 2573079"/>
              <a:gd name="connsiteX11" fmla="*/ 7350080 w 8087861"/>
              <a:gd name="connsiteY11" fmla="*/ 1548071 h 2573079"/>
              <a:gd name="connsiteX12" fmla="*/ 7196129 w 8087861"/>
              <a:gd name="connsiteY12" fmla="*/ 1565202 h 2573079"/>
              <a:gd name="connsiteX13" fmla="*/ 6988573 w 8087861"/>
              <a:gd name="connsiteY13" fmla="*/ 1578049 h 2573079"/>
              <a:gd name="connsiteX14" fmla="*/ 6789581 w 8087861"/>
              <a:gd name="connsiteY14" fmla="*/ 1524886 h 2573079"/>
              <a:gd name="connsiteX15" fmla="*/ 6459972 w 8087861"/>
              <a:gd name="connsiteY15" fmla="*/ 1446028 h 2573079"/>
              <a:gd name="connsiteX16" fmla="*/ 6130363 w 8087861"/>
              <a:gd name="connsiteY16" fmla="*/ 1371600 h 2573079"/>
              <a:gd name="connsiteX17" fmla="*/ 5960242 w 8087861"/>
              <a:gd name="connsiteY17" fmla="*/ 1339703 h 2573079"/>
              <a:gd name="connsiteX18" fmla="*/ 5566837 w 8087861"/>
              <a:gd name="connsiteY18" fmla="*/ 1371600 h 2573079"/>
              <a:gd name="connsiteX19" fmla="*/ 5417981 w 8087861"/>
              <a:gd name="connsiteY19" fmla="*/ 1371600 h 2573079"/>
              <a:gd name="connsiteX20" fmla="*/ 5322288 w 8087861"/>
              <a:gd name="connsiteY20" fmla="*/ 1339703 h 2573079"/>
              <a:gd name="connsiteX21" fmla="*/ 5290391 w 8087861"/>
              <a:gd name="connsiteY21" fmla="*/ 1297172 h 2573079"/>
              <a:gd name="connsiteX22" fmla="*/ 5279758 w 8087861"/>
              <a:gd name="connsiteY22" fmla="*/ 1105786 h 2573079"/>
              <a:gd name="connsiteX23" fmla="*/ 5141535 w 8087861"/>
              <a:gd name="connsiteY23" fmla="*/ 1084521 h 2573079"/>
              <a:gd name="connsiteX24" fmla="*/ 4971414 w 8087861"/>
              <a:gd name="connsiteY24" fmla="*/ 1041991 h 2573079"/>
              <a:gd name="connsiteX25" fmla="*/ 4854456 w 8087861"/>
              <a:gd name="connsiteY25" fmla="*/ 1010093 h 2573079"/>
              <a:gd name="connsiteX26" fmla="*/ 4705600 w 8087861"/>
              <a:gd name="connsiteY26" fmla="*/ 967563 h 2573079"/>
              <a:gd name="connsiteX27" fmla="*/ 4694967 w 8087861"/>
              <a:gd name="connsiteY27" fmla="*/ 925033 h 2573079"/>
              <a:gd name="connsiteX28" fmla="*/ 4652437 w 8087861"/>
              <a:gd name="connsiteY28" fmla="*/ 839972 h 2573079"/>
              <a:gd name="connsiteX29" fmla="*/ 4439786 w 8087861"/>
              <a:gd name="connsiteY29" fmla="*/ 786810 h 2573079"/>
              <a:gd name="connsiteX30" fmla="*/ 4301563 w 8087861"/>
              <a:gd name="connsiteY30" fmla="*/ 744279 h 2573079"/>
              <a:gd name="connsiteX31" fmla="*/ 4205870 w 8087861"/>
              <a:gd name="connsiteY31" fmla="*/ 754912 h 2573079"/>
              <a:gd name="connsiteX32" fmla="*/ 4120809 w 8087861"/>
              <a:gd name="connsiteY32" fmla="*/ 808075 h 2573079"/>
              <a:gd name="connsiteX33" fmla="*/ 4088912 w 8087861"/>
              <a:gd name="connsiteY33" fmla="*/ 861238 h 2573079"/>
              <a:gd name="connsiteX34" fmla="*/ 3982586 w 8087861"/>
              <a:gd name="connsiteY34" fmla="*/ 882503 h 2573079"/>
              <a:gd name="connsiteX35" fmla="*/ 3684874 w 8087861"/>
              <a:gd name="connsiteY35" fmla="*/ 861238 h 2573079"/>
              <a:gd name="connsiteX36" fmla="*/ 3493488 w 8087861"/>
              <a:gd name="connsiteY36" fmla="*/ 935665 h 2573079"/>
              <a:gd name="connsiteX37" fmla="*/ 3312735 w 8087861"/>
              <a:gd name="connsiteY37" fmla="*/ 1063256 h 2573079"/>
              <a:gd name="connsiteX38" fmla="*/ 3227674 w 8087861"/>
              <a:gd name="connsiteY38" fmla="*/ 1137684 h 2573079"/>
              <a:gd name="connsiteX39" fmla="*/ 3419060 w 8087861"/>
              <a:gd name="connsiteY39" fmla="*/ 1286540 h 2573079"/>
              <a:gd name="connsiteX40" fmla="*/ 3525386 w 8087861"/>
              <a:gd name="connsiteY40" fmla="*/ 1360968 h 2573079"/>
              <a:gd name="connsiteX41" fmla="*/ 3525386 w 8087861"/>
              <a:gd name="connsiteY41" fmla="*/ 1360968 h 2573079"/>
              <a:gd name="connsiteX42" fmla="*/ 3231957 w 8087861"/>
              <a:gd name="connsiteY42" fmla="*/ 1369681 h 2573079"/>
              <a:gd name="connsiteX43" fmla="*/ 3031858 w 8087861"/>
              <a:gd name="connsiteY43" fmla="*/ 1312531 h 2573079"/>
              <a:gd name="connsiteX44" fmla="*/ 2821570 w 8087861"/>
              <a:gd name="connsiteY44" fmla="*/ 1248588 h 2573079"/>
              <a:gd name="connsiteX45" fmla="*/ 2674929 w 8087861"/>
              <a:gd name="connsiteY45" fmla="*/ 1282405 h 2573079"/>
              <a:gd name="connsiteX46" fmla="*/ 2564469 w 8087861"/>
              <a:gd name="connsiteY46" fmla="*/ 1337635 h 2573079"/>
              <a:gd name="connsiteX47" fmla="*/ 2419600 w 8087861"/>
              <a:gd name="connsiteY47" fmla="*/ 1477926 h 2573079"/>
              <a:gd name="connsiteX48" fmla="*/ 2217581 w 8087861"/>
              <a:gd name="connsiteY48" fmla="*/ 1573619 h 2573079"/>
              <a:gd name="connsiteX49" fmla="*/ 1909237 w 8087861"/>
              <a:gd name="connsiteY49" fmla="*/ 1658679 h 2573079"/>
              <a:gd name="connsiteX50" fmla="*/ 1622158 w 8087861"/>
              <a:gd name="connsiteY50" fmla="*/ 1679945 h 2573079"/>
              <a:gd name="connsiteX51" fmla="*/ 1441405 w 8087861"/>
              <a:gd name="connsiteY51" fmla="*/ 1743740 h 2573079"/>
              <a:gd name="connsiteX52" fmla="*/ 1218121 w 8087861"/>
              <a:gd name="connsiteY52" fmla="*/ 1754372 h 2573079"/>
              <a:gd name="connsiteX53" fmla="*/ 1133060 w 8087861"/>
              <a:gd name="connsiteY53" fmla="*/ 1786270 h 2573079"/>
              <a:gd name="connsiteX54" fmla="*/ 37907 w 8087861"/>
              <a:gd name="connsiteY54" fmla="*/ 1275908 h 2573079"/>
              <a:gd name="connsiteX55" fmla="*/ 484474 w 8087861"/>
              <a:gd name="connsiteY55" fmla="*/ 2573079 h 2573079"/>
              <a:gd name="connsiteX56" fmla="*/ 1590260 w 8087861"/>
              <a:gd name="connsiteY56" fmla="*/ 2286000 h 2573079"/>
              <a:gd name="connsiteX57" fmla="*/ 2111256 w 8087861"/>
              <a:gd name="connsiteY57" fmla="*/ 2307265 h 2573079"/>
              <a:gd name="connsiteX58" fmla="*/ 2260112 w 8087861"/>
              <a:gd name="connsiteY58" fmla="*/ 2137145 h 2573079"/>
              <a:gd name="connsiteX59" fmla="*/ 2472763 w 8087861"/>
              <a:gd name="connsiteY59" fmla="*/ 1850065 h 2573079"/>
              <a:gd name="connsiteX60" fmla="*/ 2551178 w 8087861"/>
              <a:gd name="connsiteY60" fmla="*/ 1940885 h 2573079"/>
              <a:gd name="connsiteX61" fmla="*/ 2625754 w 8087861"/>
              <a:gd name="connsiteY61" fmla="*/ 1841057 h 2573079"/>
              <a:gd name="connsiteX62" fmla="*/ 2742564 w 8087861"/>
              <a:gd name="connsiteY62" fmla="*/ 1747727 h 2573079"/>
              <a:gd name="connsiteX63" fmla="*/ 2632251 w 8087861"/>
              <a:gd name="connsiteY63" fmla="*/ 1584252 h 2573079"/>
              <a:gd name="connsiteX64" fmla="*/ 2693831 w 8087861"/>
              <a:gd name="connsiteY64" fmla="*/ 1543493 h 2573079"/>
              <a:gd name="connsiteX65" fmla="*/ 2759841 w 8087861"/>
              <a:gd name="connsiteY65" fmla="*/ 1467293 h 2573079"/>
              <a:gd name="connsiteX66" fmla="*/ 2770474 w 8087861"/>
              <a:gd name="connsiteY66" fmla="*/ 1460353 h 2573079"/>
              <a:gd name="connsiteX67" fmla="*/ 2936460 w 8087861"/>
              <a:gd name="connsiteY67" fmla="*/ 1390503 h 2573079"/>
              <a:gd name="connsiteX68" fmla="*/ 3131981 w 8087861"/>
              <a:gd name="connsiteY68" fmla="*/ 1435396 h 2573079"/>
              <a:gd name="connsiteX69" fmla="*/ 3280837 w 8087861"/>
              <a:gd name="connsiteY69" fmla="*/ 1467293 h 2573079"/>
              <a:gd name="connsiteX70" fmla="*/ 3419060 w 8087861"/>
              <a:gd name="connsiteY70" fmla="*/ 1499191 h 2573079"/>
              <a:gd name="connsiteX71" fmla="*/ 3567916 w 8087861"/>
              <a:gd name="connsiteY71" fmla="*/ 1499191 h 2573079"/>
              <a:gd name="connsiteX72" fmla="*/ 3663609 w 8087861"/>
              <a:gd name="connsiteY72" fmla="*/ 1477926 h 2573079"/>
              <a:gd name="connsiteX73" fmla="*/ 3684874 w 8087861"/>
              <a:gd name="connsiteY73" fmla="*/ 1403498 h 2573079"/>
              <a:gd name="connsiteX74" fmla="*/ 3674242 w 8087861"/>
              <a:gd name="connsiteY74" fmla="*/ 1329070 h 2573079"/>
              <a:gd name="connsiteX75" fmla="*/ 3599814 w 8087861"/>
              <a:gd name="connsiteY75" fmla="*/ 1275907 h 2573079"/>
              <a:gd name="connsiteX76" fmla="*/ 3429693 w 8087861"/>
              <a:gd name="connsiteY76" fmla="*/ 1222745 h 2573079"/>
              <a:gd name="connsiteX77" fmla="*/ 3334000 w 8087861"/>
              <a:gd name="connsiteY77" fmla="*/ 1158949 h 2573079"/>
              <a:gd name="connsiteX78" fmla="*/ 3450958 w 8087861"/>
              <a:gd name="connsiteY78" fmla="*/ 1105786 h 2573079"/>
              <a:gd name="connsiteX79" fmla="*/ 3578549 w 8087861"/>
              <a:gd name="connsiteY79" fmla="*/ 1063256 h 2573079"/>
              <a:gd name="connsiteX80" fmla="*/ 3674242 w 8087861"/>
              <a:gd name="connsiteY80" fmla="*/ 978196 h 2573079"/>
              <a:gd name="connsiteX81" fmla="*/ 3854995 w 8087861"/>
              <a:gd name="connsiteY81" fmla="*/ 935665 h 2573079"/>
              <a:gd name="connsiteX82" fmla="*/ 3971954 w 8087861"/>
              <a:gd name="connsiteY82" fmla="*/ 946298 h 2573079"/>
              <a:gd name="connsiteX83" fmla="*/ 4099544 w 8087861"/>
              <a:gd name="connsiteY83" fmla="*/ 946298 h 2573079"/>
              <a:gd name="connsiteX84" fmla="*/ 4205870 w 8087861"/>
              <a:gd name="connsiteY84" fmla="*/ 850605 h 2573079"/>
              <a:gd name="connsiteX85" fmla="*/ 4375991 w 8087861"/>
              <a:gd name="connsiteY85" fmla="*/ 818707 h 2573079"/>
              <a:gd name="connsiteX86" fmla="*/ 4514214 w 8087861"/>
              <a:gd name="connsiteY86" fmla="*/ 829340 h 2573079"/>
              <a:gd name="connsiteX87" fmla="*/ 4567377 w 8087861"/>
              <a:gd name="connsiteY87" fmla="*/ 871870 h 2573079"/>
              <a:gd name="connsiteX88" fmla="*/ 4546112 w 8087861"/>
              <a:gd name="connsiteY88" fmla="*/ 956931 h 2573079"/>
              <a:gd name="connsiteX89" fmla="*/ 4641805 w 8087861"/>
              <a:gd name="connsiteY89" fmla="*/ 1020726 h 2573079"/>
              <a:gd name="connsiteX90" fmla="*/ 4875721 w 8087861"/>
              <a:gd name="connsiteY90" fmla="*/ 1084521 h 2573079"/>
              <a:gd name="connsiteX91" fmla="*/ 5024577 w 8087861"/>
              <a:gd name="connsiteY91" fmla="*/ 1137684 h 2573079"/>
              <a:gd name="connsiteX92" fmla="*/ 5130902 w 8087861"/>
              <a:gd name="connsiteY92" fmla="*/ 1190847 h 2573079"/>
              <a:gd name="connsiteX93" fmla="*/ 5120270 w 8087861"/>
              <a:gd name="connsiteY93" fmla="*/ 1297172 h 2573079"/>
              <a:gd name="connsiteX94" fmla="*/ 5120270 w 8087861"/>
              <a:gd name="connsiteY94" fmla="*/ 1360968 h 2573079"/>
              <a:gd name="connsiteX95" fmla="*/ 5205330 w 8087861"/>
              <a:gd name="connsiteY95" fmla="*/ 1414131 h 2573079"/>
              <a:gd name="connsiteX96" fmla="*/ 5375451 w 8087861"/>
              <a:gd name="connsiteY96" fmla="*/ 1488558 h 2573079"/>
              <a:gd name="connsiteX97" fmla="*/ 5545572 w 8087861"/>
              <a:gd name="connsiteY97" fmla="*/ 1499191 h 2573079"/>
              <a:gd name="connsiteX98" fmla="*/ 5705060 w 8087861"/>
              <a:gd name="connsiteY98" fmla="*/ 1509824 h 2573079"/>
              <a:gd name="connsiteX99" fmla="*/ 5832651 w 8087861"/>
              <a:gd name="connsiteY99" fmla="*/ 1509824 h 2573079"/>
              <a:gd name="connsiteX100" fmla="*/ 5970874 w 8087861"/>
              <a:gd name="connsiteY100" fmla="*/ 1509824 h 2573079"/>
              <a:gd name="connsiteX101" fmla="*/ 6109098 w 8087861"/>
              <a:gd name="connsiteY101" fmla="*/ 1531089 h 2573079"/>
              <a:gd name="connsiteX102" fmla="*/ 6226056 w 8087861"/>
              <a:gd name="connsiteY102" fmla="*/ 1541721 h 2573079"/>
              <a:gd name="connsiteX103" fmla="*/ 6332381 w 8087861"/>
              <a:gd name="connsiteY103" fmla="*/ 1562986 h 2573079"/>
              <a:gd name="connsiteX104" fmla="*/ 6428074 w 8087861"/>
              <a:gd name="connsiteY104" fmla="*/ 1584252 h 2573079"/>
              <a:gd name="connsiteX105" fmla="*/ 6502502 w 8087861"/>
              <a:gd name="connsiteY105" fmla="*/ 1637414 h 2573079"/>
              <a:gd name="connsiteX106" fmla="*/ 6502502 w 8087861"/>
              <a:gd name="connsiteY106" fmla="*/ 1754372 h 2573079"/>
              <a:gd name="connsiteX107" fmla="*/ 6515405 w 8087861"/>
              <a:gd name="connsiteY107" fmla="*/ 1923972 h 2573079"/>
              <a:gd name="connsiteX108" fmla="*/ 6713086 w 8087861"/>
              <a:gd name="connsiteY108" fmla="*/ 2054004 h 2573079"/>
              <a:gd name="connsiteX109" fmla="*/ 6857659 w 8087861"/>
              <a:gd name="connsiteY109" fmla="*/ 2073202 h 2573079"/>
              <a:gd name="connsiteX110" fmla="*/ 7129823 w 8087861"/>
              <a:gd name="connsiteY110" fmla="*/ 2083982 h 2573079"/>
              <a:gd name="connsiteX111" fmla="*/ 7324970 w 8087861"/>
              <a:gd name="connsiteY111" fmla="*/ 2100909 h 2573079"/>
              <a:gd name="connsiteX112" fmla="*/ 7533860 w 8087861"/>
              <a:gd name="connsiteY112" fmla="*/ 2094559 h 2573079"/>
              <a:gd name="connsiteX113" fmla="*/ 7775820 w 8087861"/>
              <a:gd name="connsiteY113" fmla="*/ 2005590 h 2573079"/>
              <a:gd name="connsiteX114" fmla="*/ 7923075 w 8087861"/>
              <a:gd name="connsiteY114" fmla="*/ 1934977 h 2573079"/>
              <a:gd name="connsiteX115" fmla="*/ 8055415 w 8087861"/>
              <a:gd name="connsiteY115" fmla="*/ 1823812 h 2573079"/>
              <a:gd name="connsiteX116" fmla="*/ 8087861 w 8087861"/>
              <a:gd name="connsiteY116" fmla="*/ 1599831 h 2573079"/>
              <a:gd name="connsiteX117" fmla="*/ 8077229 w 8087861"/>
              <a:gd name="connsiteY117" fmla="*/ 1467958 h 2573079"/>
              <a:gd name="connsiteX118" fmla="*/ 8035363 w 8087861"/>
              <a:gd name="connsiteY118" fmla="*/ 1335125 h 2573079"/>
              <a:gd name="connsiteX119" fmla="*/ 8016165 w 8087861"/>
              <a:gd name="connsiteY119" fmla="*/ 1128971 h 2573079"/>
              <a:gd name="connsiteX120" fmla="*/ 8017937 w 8087861"/>
              <a:gd name="connsiteY120" fmla="*/ 1007583 h 2573079"/>
              <a:gd name="connsiteX121" fmla="*/ 7997927 w 8087861"/>
              <a:gd name="connsiteY121" fmla="*/ 955085 h 2573079"/>
              <a:gd name="connsiteX122" fmla="*/ 7981905 w 8087861"/>
              <a:gd name="connsiteY122" fmla="*/ 884792 h 2573079"/>
              <a:gd name="connsiteX123" fmla="*/ 7911759 w 8087861"/>
              <a:gd name="connsiteY123" fmla="*/ 725746 h 2573079"/>
              <a:gd name="connsiteX124" fmla="*/ 7900831 w 8087861"/>
              <a:gd name="connsiteY124" fmla="*/ 626731 h 2573079"/>
              <a:gd name="connsiteX125" fmla="*/ 7805286 w 8087861"/>
              <a:gd name="connsiteY125" fmla="*/ 469753 h 2573079"/>
              <a:gd name="connsiteX126" fmla="*/ 7682273 w 8087861"/>
              <a:gd name="connsiteY126" fmla="*/ 310412 h 2573079"/>
              <a:gd name="connsiteX127" fmla="*/ 7555126 w 8087861"/>
              <a:gd name="connsiteY127" fmla="*/ 191386 h 2573079"/>
              <a:gd name="connsiteX128" fmla="*/ 7555126 w 8087861"/>
              <a:gd name="connsiteY128" fmla="*/ 191386 h 2573079"/>
              <a:gd name="connsiteX129" fmla="*/ 7406270 w 8087861"/>
              <a:gd name="connsiteY129" fmla="*/ 116958 h 2573079"/>
              <a:gd name="connsiteX130" fmla="*/ 7353107 w 8087861"/>
              <a:gd name="connsiteY130" fmla="*/ 116958 h 2573079"/>
              <a:gd name="connsiteX0" fmla="*/ 7172354 w 8087861"/>
              <a:gd name="connsiteY0" fmla="*/ 0 h 2573079"/>
              <a:gd name="connsiteX1" fmla="*/ 7321209 w 8087861"/>
              <a:gd name="connsiteY1" fmla="*/ 148856 h 2573079"/>
              <a:gd name="connsiteX2" fmla="*/ 7356284 w 8087861"/>
              <a:gd name="connsiteY2" fmla="*/ 336255 h 2573079"/>
              <a:gd name="connsiteX3" fmla="*/ 7392610 w 8087861"/>
              <a:gd name="connsiteY3" fmla="*/ 517673 h 2573079"/>
              <a:gd name="connsiteX4" fmla="*/ 7429309 w 8087861"/>
              <a:gd name="connsiteY4" fmla="*/ 628355 h 2573079"/>
              <a:gd name="connsiteX5" fmla="*/ 7405310 w 8087861"/>
              <a:gd name="connsiteY5" fmla="*/ 651614 h 2573079"/>
              <a:gd name="connsiteX6" fmla="*/ 7297065 w 8087861"/>
              <a:gd name="connsiteY6" fmla="*/ 756020 h 2573079"/>
              <a:gd name="connsiteX7" fmla="*/ 7381299 w 8087861"/>
              <a:gd name="connsiteY7" fmla="*/ 990804 h 2573079"/>
              <a:gd name="connsiteX8" fmla="*/ 7264207 w 8087861"/>
              <a:gd name="connsiteY8" fmla="*/ 1095154 h 2573079"/>
              <a:gd name="connsiteX9" fmla="*/ 7325640 w 8087861"/>
              <a:gd name="connsiteY9" fmla="*/ 1260697 h 2573079"/>
              <a:gd name="connsiteX10" fmla="*/ 7381830 w 8087861"/>
              <a:gd name="connsiteY10" fmla="*/ 1409700 h 2573079"/>
              <a:gd name="connsiteX11" fmla="*/ 7350080 w 8087861"/>
              <a:gd name="connsiteY11" fmla="*/ 1548071 h 2573079"/>
              <a:gd name="connsiteX12" fmla="*/ 7196129 w 8087861"/>
              <a:gd name="connsiteY12" fmla="*/ 1565202 h 2573079"/>
              <a:gd name="connsiteX13" fmla="*/ 6988573 w 8087861"/>
              <a:gd name="connsiteY13" fmla="*/ 1578049 h 2573079"/>
              <a:gd name="connsiteX14" fmla="*/ 6789581 w 8087861"/>
              <a:gd name="connsiteY14" fmla="*/ 1524886 h 2573079"/>
              <a:gd name="connsiteX15" fmla="*/ 6459972 w 8087861"/>
              <a:gd name="connsiteY15" fmla="*/ 1446028 h 2573079"/>
              <a:gd name="connsiteX16" fmla="*/ 6130363 w 8087861"/>
              <a:gd name="connsiteY16" fmla="*/ 1371600 h 2573079"/>
              <a:gd name="connsiteX17" fmla="*/ 5960242 w 8087861"/>
              <a:gd name="connsiteY17" fmla="*/ 1339703 h 2573079"/>
              <a:gd name="connsiteX18" fmla="*/ 5566837 w 8087861"/>
              <a:gd name="connsiteY18" fmla="*/ 1371600 h 2573079"/>
              <a:gd name="connsiteX19" fmla="*/ 5417981 w 8087861"/>
              <a:gd name="connsiteY19" fmla="*/ 1371600 h 2573079"/>
              <a:gd name="connsiteX20" fmla="*/ 5322288 w 8087861"/>
              <a:gd name="connsiteY20" fmla="*/ 1339703 h 2573079"/>
              <a:gd name="connsiteX21" fmla="*/ 5290391 w 8087861"/>
              <a:gd name="connsiteY21" fmla="*/ 1297172 h 2573079"/>
              <a:gd name="connsiteX22" fmla="*/ 5279758 w 8087861"/>
              <a:gd name="connsiteY22" fmla="*/ 1105786 h 2573079"/>
              <a:gd name="connsiteX23" fmla="*/ 5141535 w 8087861"/>
              <a:gd name="connsiteY23" fmla="*/ 1084521 h 2573079"/>
              <a:gd name="connsiteX24" fmla="*/ 4971414 w 8087861"/>
              <a:gd name="connsiteY24" fmla="*/ 1041991 h 2573079"/>
              <a:gd name="connsiteX25" fmla="*/ 4854456 w 8087861"/>
              <a:gd name="connsiteY25" fmla="*/ 1010093 h 2573079"/>
              <a:gd name="connsiteX26" fmla="*/ 4705600 w 8087861"/>
              <a:gd name="connsiteY26" fmla="*/ 967563 h 2573079"/>
              <a:gd name="connsiteX27" fmla="*/ 4694967 w 8087861"/>
              <a:gd name="connsiteY27" fmla="*/ 925033 h 2573079"/>
              <a:gd name="connsiteX28" fmla="*/ 4652437 w 8087861"/>
              <a:gd name="connsiteY28" fmla="*/ 839972 h 2573079"/>
              <a:gd name="connsiteX29" fmla="*/ 4439786 w 8087861"/>
              <a:gd name="connsiteY29" fmla="*/ 786810 h 2573079"/>
              <a:gd name="connsiteX30" fmla="*/ 4301563 w 8087861"/>
              <a:gd name="connsiteY30" fmla="*/ 744279 h 2573079"/>
              <a:gd name="connsiteX31" fmla="*/ 4205870 w 8087861"/>
              <a:gd name="connsiteY31" fmla="*/ 754912 h 2573079"/>
              <a:gd name="connsiteX32" fmla="*/ 4120809 w 8087861"/>
              <a:gd name="connsiteY32" fmla="*/ 808075 h 2573079"/>
              <a:gd name="connsiteX33" fmla="*/ 4088912 w 8087861"/>
              <a:gd name="connsiteY33" fmla="*/ 861238 h 2573079"/>
              <a:gd name="connsiteX34" fmla="*/ 3982586 w 8087861"/>
              <a:gd name="connsiteY34" fmla="*/ 882503 h 2573079"/>
              <a:gd name="connsiteX35" fmla="*/ 3684874 w 8087861"/>
              <a:gd name="connsiteY35" fmla="*/ 861238 h 2573079"/>
              <a:gd name="connsiteX36" fmla="*/ 3493488 w 8087861"/>
              <a:gd name="connsiteY36" fmla="*/ 935665 h 2573079"/>
              <a:gd name="connsiteX37" fmla="*/ 3312735 w 8087861"/>
              <a:gd name="connsiteY37" fmla="*/ 1063256 h 2573079"/>
              <a:gd name="connsiteX38" fmla="*/ 3227674 w 8087861"/>
              <a:gd name="connsiteY38" fmla="*/ 1137684 h 2573079"/>
              <a:gd name="connsiteX39" fmla="*/ 3419060 w 8087861"/>
              <a:gd name="connsiteY39" fmla="*/ 1286540 h 2573079"/>
              <a:gd name="connsiteX40" fmla="*/ 3525386 w 8087861"/>
              <a:gd name="connsiteY40" fmla="*/ 1360968 h 2573079"/>
              <a:gd name="connsiteX41" fmla="*/ 3525386 w 8087861"/>
              <a:gd name="connsiteY41" fmla="*/ 1360968 h 2573079"/>
              <a:gd name="connsiteX42" fmla="*/ 3231957 w 8087861"/>
              <a:gd name="connsiteY42" fmla="*/ 1369681 h 2573079"/>
              <a:gd name="connsiteX43" fmla="*/ 3031858 w 8087861"/>
              <a:gd name="connsiteY43" fmla="*/ 1312531 h 2573079"/>
              <a:gd name="connsiteX44" fmla="*/ 2821570 w 8087861"/>
              <a:gd name="connsiteY44" fmla="*/ 1248588 h 2573079"/>
              <a:gd name="connsiteX45" fmla="*/ 2674929 w 8087861"/>
              <a:gd name="connsiteY45" fmla="*/ 1282405 h 2573079"/>
              <a:gd name="connsiteX46" fmla="*/ 2564469 w 8087861"/>
              <a:gd name="connsiteY46" fmla="*/ 1337635 h 2573079"/>
              <a:gd name="connsiteX47" fmla="*/ 2419600 w 8087861"/>
              <a:gd name="connsiteY47" fmla="*/ 1477926 h 2573079"/>
              <a:gd name="connsiteX48" fmla="*/ 2217581 w 8087861"/>
              <a:gd name="connsiteY48" fmla="*/ 1573619 h 2573079"/>
              <a:gd name="connsiteX49" fmla="*/ 1909237 w 8087861"/>
              <a:gd name="connsiteY49" fmla="*/ 1658679 h 2573079"/>
              <a:gd name="connsiteX50" fmla="*/ 1622158 w 8087861"/>
              <a:gd name="connsiteY50" fmla="*/ 1679945 h 2573079"/>
              <a:gd name="connsiteX51" fmla="*/ 1441405 w 8087861"/>
              <a:gd name="connsiteY51" fmla="*/ 1743740 h 2573079"/>
              <a:gd name="connsiteX52" fmla="*/ 1218121 w 8087861"/>
              <a:gd name="connsiteY52" fmla="*/ 1754372 h 2573079"/>
              <a:gd name="connsiteX53" fmla="*/ 1133060 w 8087861"/>
              <a:gd name="connsiteY53" fmla="*/ 1786270 h 2573079"/>
              <a:gd name="connsiteX54" fmla="*/ 37907 w 8087861"/>
              <a:gd name="connsiteY54" fmla="*/ 1275908 h 2573079"/>
              <a:gd name="connsiteX55" fmla="*/ 484474 w 8087861"/>
              <a:gd name="connsiteY55" fmla="*/ 2573079 h 2573079"/>
              <a:gd name="connsiteX56" fmla="*/ 1590260 w 8087861"/>
              <a:gd name="connsiteY56" fmla="*/ 2286000 h 2573079"/>
              <a:gd name="connsiteX57" fmla="*/ 2111256 w 8087861"/>
              <a:gd name="connsiteY57" fmla="*/ 2307265 h 2573079"/>
              <a:gd name="connsiteX58" fmla="*/ 2260112 w 8087861"/>
              <a:gd name="connsiteY58" fmla="*/ 2137145 h 2573079"/>
              <a:gd name="connsiteX59" fmla="*/ 2517213 w 8087861"/>
              <a:gd name="connsiteY59" fmla="*/ 2053265 h 2573079"/>
              <a:gd name="connsiteX60" fmla="*/ 2551178 w 8087861"/>
              <a:gd name="connsiteY60" fmla="*/ 1940885 h 2573079"/>
              <a:gd name="connsiteX61" fmla="*/ 2625754 w 8087861"/>
              <a:gd name="connsiteY61" fmla="*/ 1841057 h 2573079"/>
              <a:gd name="connsiteX62" fmla="*/ 2742564 w 8087861"/>
              <a:gd name="connsiteY62" fmla="*/ 1747727 h 2573079"/>
              <a:gd name="connsiteX63" fmla="*/ 2632251 w 8087861"/>
              <a:gd name="connsiteY63" fmla="*/ 1584252 h 2573079"/>
              <a:gd name="connsiteX64" fmla="*/ 2693831 w 8087861"/>
              <a:gd name="connsiteY64" fmla="*/ 1543493 h 2573079"/>
              <a:gd name="connsiteX65" fmla="*/ 2759841 w 8087861"/>
              <a:gd name="connsiteY65" fmla="*/ 1467293 h 2573079"/>
              <a:gd name="connsiteX66" fmla="*/ 2770474 w 8087861"/>
              <a:gd name="connsiteY66" fmla="*/ 1460353 h 2573079"/>
              <a:gd name="connsiteX67" fmla="*/ 2936460 w 8087861"/>
              <a:gd name="connsiteY67" fmla="*/ 1390503 h 2573079"/>
              <a:gd name="connsiteX68" fmla="*/ 3131981 w 8087861"/>
              <a:gd name="connsiteY68" fmla="*/ 1435396 h 2573079"/>
              <a:gd name="connsiteX69" fmla="*/ 3280837 w 8087861"/>
              <a:gd name="connsiteY69" fmla="*/ 1467293 h 2573079"/>
              <a:gd name="connsiteX70" fmla="*/ 3419060 w 8087861"/>
              <a:gd name="connsiteY70" fmla="*/ 1499191 h 2573079"/>
              <a:gd name="connsiteX71" fmla="*/ 3567916 w 8087861"/>
              <a:gd name="connsiteY71" fmla="*/ 1499191 h 2573079"/>
              <a:gd name="connsiteX72" fmla="*/ 3663609 w 8087861"/>
              <a:gd name="connsiteY72" fmla="*/ 1477926 h 2573079"/>
              <a:gd name="connsiteX73" fmla="*/ 3684874 w 8087861"/>
              <a:gd name="connsiteY73" fmla="*/ 1403498 h 2573079"/>
              <a:gd name="connsiteX74" fmla="*/ 3674242 w 8087861"/>
              <a:gd name="connsiteY74" fmla="*/ 1329070 h 2573079"/>
              <a:gd name="connsiteX75" fmla="*/ 3599814 w 8087861"/>
              <a:gd name="connsiteY75" fmla="*/ 1275907 h 2573079"/>
              <a:gd name="connsiteX76" fmla="*/ 3429693 w 8087861"/>
              <a:gd name="connsiteY76" fmla="*/ 1222745 h 2573079"/>
              <a:gd name="connsiteX77" fmla="*/ 3334000 w 8087861"/>
              <a:gd name="connsiteY77" fmla="*/ 1158949 h 2573079"/>
              <a:gd name="connsiteX78" fmla="*/ 3450958 w 8087861"/>
              <a:gd name="connsiteY78" fmla="*/ 1105786 h 2573079"/>
              <a:gd name="connsiteX79" fmla="*/ 3578549 w 8087861"/>
              <a:gd name="connsiteY79" fmla="*/ 1063256 h 2573079"/>
              <a:gd name="connsiteX80" fmla="*/ 3674242 w 8087861"/>
              <a:gd name="connsiteY80" fmla="*/ 978196 h 2573079"/>
              <a:gd name="connsiteX81" fmla="*/ 3854995 w 8087861"/>
              <a:gd name="connsiteY81" fmla="*/ 935665 h 2573079"/>
              <a:gd name="connsiteX82" fmla="*/ 3971954 w 8087861"/>
              <a:gd name="connsiteY82" fmla="*/ 946298 h 2573079"/>
              <a:gd name="connsiteX83" fmla="*/ 4099544 w 8087861"/>
              <a:gd name="connsiteY83" fmla="*/ 946298 h 2573079"/>
              <a:gd name="connsiteX84" fmla="*/ 4205870 w 8087861"/>
              <a:gd name="connsiteY84" fmla="*/ 850605 h 2573079"/>
              <a:gd name="connsiteX85" fmla="*/ 4375991 w 8087861"/>
              <a:gd name="connsiteY85" fmla="*/ 818707 h 2573079"/>
              <a:gd name="connsiteX86" fmla="*/ 4514214 w 8087861"/>
              <a:gd name="connsiteY86" fmla="*/ 829340 h 2573079"/>
              <a:gd name="connsiteX87" fmla="*/ 4567377 w 8087861"/>
              <a:gd name="connsiteY87" fmla="*/ 871870 h 2573079"/>
              <a:gd name="connsiteX88" fmla="*/ 4546112 w 8087861"/>
              <a:gd name="connsiteY88" fmla="*/ 956931 h 2573079"/>
              <a:gd name="connsiteX89" fmla="*/ 4641805 w 8087861"/>
              <a:gd name="connsiteY89" fmla="*/ 1020726 h 2573079"/>
              <a:gd name="connsiteX90" fmla="*/ 4875721 w 8087861"/>
              <a:gd name="connsiteY90" fmla="*/ 1084521 h 2573079"/>
              <a:gd name="connsiteX91" fmla="*/ 5024577 w 8087861"/>
              <a:gd name="connsiteY91" fmla="*/ 1137684 h 2573079"/>
              <a:gd name="connsiteX92" fmla="*/ 5130902 w 8087861"/>
              <a:gd name="connsiteY92" fmla="*/ 1190847 h 2573079"/>
              <a:gd name="connsiteX93" fmla="*/ 5120270 w 8087861"/>
              <a:gd name="connsiteY93" fmla="*/ 1297172 h 2573079"/>
              <a:gd name="connsiteX94" fmla="*/ 5120270 w 8087861"/>
              <a:gd name="connsiteY94" fmla="*/ 1360968 h 2573079"/>
              <a:gd name="connsiteX95" fmla="*/ 5205330 w 8087861"/>
              <a:gd name="connsiteY95" fmla="*/ 1414131 h 2573079"/>
              <a:gd name="connsiteX96" fmla="*/ 5375451 w 8087861"/>
              <a:gd name="connsiteY96" fmla="*/ 1488558 h 2573079"/>
              <a:gd name="connsiteX97" fmla="*/ 5545572 w 8087861"/>
              <a:gd name="connsiteY97" fmla="*/ 1499191 h 2573079"/>
              <a:gd name="connsiteX98" fmla="*/ 5705060 w 8087861"/>
              <a:gd name="connsiteY98" fmla="*/ 1509824 h 2573079"/>
              <a:gd name="connsiteX99" fmla="*/ 5832651 w 8087861"/>
              <a:gd name="connsiteY99" fmla="*/ 1509824 h 2573079"/>
              <a:gd name="connsiteX100" fmla="*/ 5970874 w 8087861"/>
              <a:gd name="connsiteY100" fmla="*/ 1509824 h 2573079"/>
              <a:gd name="connsiteX101" fmla="*/ 6109098 w 8087861"/>
              <a:gd name="connsiteY101" fmla="*/ 1531089 h 2573079"/>
              <a:gd name="connsiteX102" fmla="*/ 6226056 w 8087861"/>
              <a:gd name="connsiteY102" fmla="*/ 1541721 h 2573079"/>
              <a:gd name="connsiteX103" fmla="*/ 6332381 w 8087861"/>
              <a:gd name="connsiteY103" fmla="*/ 1562986 h 2573079"/>
              <a:gd name="connsiteX104" fmla="*/ 6428074 w 8087861"/>
              <a:gd name="connsiteY104" fmla="*/ 1584252 h 2573079"/>
              <a:gd name="connsiteX105" fmla="*/ 6502502 w 8087861"/>
              <a:gd name="connsiteY105" fmla="*/ 1637414 h 2573079"/>
              <a:gd name="connsiteX106" fmla="*/ 6502502 w 8087861"/>
              <a:gd name="connsiteY106" fmla="*/ 1754372 h 2573079"/>
              <a:gd name="connsiteX107" fmla="*/ 6515405 w 8087861"/>
              <a:gd name="connsiteY107" fmla="*/ 1923972 h 2573079"/>
              <a:gd name="connsiteX108" fmla="*/ 6713086 w 8087861"/>
              <a:gd name="connsiteY108" fmla="*/ 2054004 h 2573079"/>
              <a:gd name="connsiteX109" fmla="*/ 6857659 w 8087861"/>
              <a:gd name="connsiteY109" fmla="*/ 2073202 h 2573079"/>
              <a:gd name="connsiteX110" fmla="*/ 7129823 w 8087861"/>
              <a:gd name="connsiteY110" fmla="*/ 2083982 h 2573079"/>
              <a:gd name="connsiteX111" fmla="*/ 7324970 w 8087861"/>
              <a:gd name="connsiteY111" fmla="*/ 2100909 h 2573079"/>
              <a:gd name="connsiteX112" fmla="*/ 7533860 w 8087861"/>
              <a:gd name="connsiteY112" fmla="*/ 2094559 h 2573079"/>
              <a:gd name="connsiteX113" fmla="*/ 7775820 w 8087861"/>
              <a:gd name="connsiteY113" fmla="*/ 2005590 h 2573079"/>
              <a:gd name="connsiteX114" fmla="*/ 7923075 w 8087861"/>
              <a:gd name="connsiteY114" fmla="*/ 1934977 h 2573079"/>
              <a:gd name="connsiteX115" fmla="*/ 8055415 w 8087861"/>
              <a:gd name="connsiteY115" fmla="*/ 1823812 h 2573079"/>
              <a:gd name="connsiteX116" fmla="*/ 8087861 w 8087861"/>
              <a:gd name="connsiteY116" fmla="*/ 1599831 h 2573079"/>
              <a:gd name="connsiteX117" fmla="*/ 8077229 w 8087861"/>
              <a:gd name="connsiteY117" fmla="*/ 1467958 h 2573079"/>
              <a:gd name="connsiteX118" fmla="*/ 8035363 w 8087861"/>
              <a:gd name="connsiteY118" fmla="*/ 1335125 h 2573079"/>
              <a:gd name="connsiteX119" fmla="*/ 8016165 w 8087861"/>
              <a:gd name="connsiteY119" fmla="*/ 1128971 h 2573079"/>
              <a:gd name="connsiteX120" fmla="*/ 8017937 w 8087861"/>
              <a:gd name="connsiteY120" fmla="*/ 1007583 h 2573079"/>
              <a:gd name="connsiteX121" fmla="*/ 7997927 w 8087861"/>
              <a:gd name="connsiteY121" fmla="*/ 955085 h 2573079"/>
              <a:gd name="connsiteX122" fmla="*/ 7981905 w 8087861"/>
              <a:gd name="connsiteY122" fmla="*/ 884792 h 2573079"/>
              <a:gd name="connsiteX123" fmla="*/ 7911759 w 8087861"/>
              <a:gd name="connsiteY123" fmla="*/ 725746 h 2573079"/>
              <a:gd name="connsiteX124" fmla="*/ 7900831 w 8087861"/>
              <a:gd name="connsiteY124" fmla="*/ 626731 h 2573079"/>
              <a:gd name="connsiteX125" fmla="*/ 7805286 w 8087861"/>
              <a:gd name="connsiteY125" fmla="*/ 469753 h 2573079"/>
              <a:gd name="connsiteX126" fmla="*/ 7682273 w 8087861"/>
              <a:gd name="connsiteY126" fmla="*/ 310412 h 2573079"/>
              <a:gd name="connsiteX127" fmla="*/ 7555126 w 8087861"/>
              <a:gd name="connsiteY127" fmla="*/ 191386 h 2573079"/>
              <a:gd name="connsiteX128" fmla="*/ 7555126 w 8087861"/>
              <a:gd name="connsiteY128" fmla="*/ 191386 h 2573079"/>
              <a:gd name="connsiteX129" fmla="*/ 7406270 w 8087861"/>
              <a:gd name="connsiteY129" fmla="*/ 116958 h 2573079"/>
              <a:gd name="connsiteX130" fmla="*/ 7353107 w 8087861"/>
              <a:gd name="connsiteY130" fmla="*/ 116958 h 2573079"/>
              <a:gd name="connsiteX0" fmla="*/ 7172354 w 8087861"/>
              <a:gd name="connsiteY0" fmla="*/ 0 h 2573079"/>
              <a:gd name="connsiteX1" fmla="*/ 7321209 w 8087861"/>
              <a:gd name="connsiteY1" fmla="*/ 148856 h 2573079"/>
              <a:gd name="connsiteX2" fmla="*/ 7356284 w 8087861"/>
              <a:gd name="connsiteY2" fmla="*/ 336255 h 2573079"/>
              <a:gd name="connsiteX3" fmla="*/ 7392610 w 8087861"/>
              <a:gd name="connsiteY3" fmla="*/ 517673 h 2573079"/>
              <a:gd name="connsiteX4" fmla="*/ 7429309 w 8087861"/>
              <a:gd name="connsiteY4" fmla="*/ 628355 h 2573079"/>
              <a:gd name="connsiteX5" fmla="*/ 7405310 w 8087861"/>
              <a:gd name="connsiteY5" fmla="*/ 651614 h 2573079"/>
              <a:gd name="connsiteX6" fmla="*/ 7297065 w 8087861"/>
              <a:gd name="connsiteY6" fmla="*/ 756020 h 2573079"/>
              <a:gd name="connsiteX7" fmla="*/ 7381299 w 8087861"/>
              <a:gd name="connsiteY7" fmla="*/ 990804 h 2573079"/>
              <a:gd name="connsiteX8" fmla="*/ 7264207 w 8087861"/>
              <a:gd name="connsiteY8" fmla="*/ 1095154 h 2573079"/>
              <a:gd name="connsiteX9" fmla="*/ 7325640 w 8087861"/>
              <a:gd name="connsiteY9" fmla="*/ 1260697 h 2573079"/>
              <a:gd name="connsiteX10" fmla="*/ 7381830 w 8087861"/>
              <a:gd name="connsiteY10" fmla="*/ 1409700 h 2573079"/>
              <a:gd name="connsiteX11" fmla="*/ 7350080 w 8087861"/>
              <a:gd name="connsiteY11" fmla="*/ 1548071 h 2573079"/>
              <a:gd name="connsiteX12" fmla="*/ 7196129 w 8087861"/>
              <a:gd name="connsiteY12" fmla="*/ 1565202 h 2573079"/>
              <a:gd name="connsiteX13" fmla="*/ 6988573 w 8087861"/>
              <a:gd name="connsiteY13" fmla="*/ 1578049 h 2573079"/>
              <a:gd name="connsiteX14" fmla="*/ 6789581 w 8087861"/>
              <a:gd name="connsiteY14" fmla="*/ 1524886 h 2573079"/>
              <a:gd name="connsiteX15" fmla="*/ 6459972 w 8087861"/>
              <a:gd name="connsiteY15" fmla="*/ 1446028 h 2573079"/>
              <a:gd name="connsiteX16" fmla="*/ 6130363 w 8087861"/>
              <a:gd name="connsiteY16" fmla="*/ 1371600 h 2573079"/>
              <a:gd name="connsiteX17" fmla="*/ 5960242 w 8087861"/>
              <a:gd name="connsiteY17" fmla="*/ 1339703 h 2573079"/>
              <a:gd name="connsiteX18" fmla="*/ 5566837 w 8087861"/>
              <a:gd name="connsiteY18" fmla="*/ 1371600 h 2573079"/>
              <a:gd name="connsiteX19" fmla="*/ 5417981 w 8087861"/>
              <a:gd name="connsiteY19" fmla="*/ 1371600 h 2573079"/>
              <a:gd name="connsiteX20" fmla="*/ 5322288 w 8087861"/>
              <a:gd name="connsiteY20" fmla="*/ 1339703 h 2573079"/>
              <a:gd name="connsiteX21" fmla="*/ 5290391 w 8087861"/>
              <a:gd name="connsiteY21" fmla="*/ 1297172 h 2573079"/>
              <a:gd name="connsiteX22" fmla="*/ 5279758 w 8087861"/>
              <a:gd name="connsiteY22" fmla="*/ 1105786 h 2573079"/>
              <a:gd name="connsiteX23" fmla="*/ 5141535 w 8087861"/>
              <a:gd name="connsiteY23" fmla="*/ 1084521 h 2573079"/>
              <a:gd name="connsiteX24" fmla="*/ 4971414 w 8087861"/>
              <a:gd name="connsiteY24" fmla="*/ 1041991 h 2573079"/>
              <a:gd name="connsiteX25" fmla="*/ 4854456 w 8087861"/>
              <a:gd name="connsiteY25" fmla="*/ 1010093 h 2573079"/>
              <a:gd name="connsiteX26" fmla="*/ 4705600 w 8087861"/>
              <a:gd name="connsiteY26" fmla="*/ 967563 h 2573079"/>
              <a:gd name="connsiteX27" fmla="*/ 4694967 w 8087861"/>
              <a:gd name="connsiteY27" fmla="*/ 925033 h 2573079"/>
              <a:gd name="connsiteX28" fmla="*/ 4652437 w 8087861"/>
              <a:gd name="connsiteY28" fmla="*/ 839972 h 2573079"/>
              <a:gd name="connsiteX29" fmla="*/ 4439786 w 8087861"/>
              <a:gd name="connsiteY29" fmla="*/ 786810 h 2573079"/>
              <a:gd name="connsiteX30" fmla="*/ 4301563 w 8087861"/>
              <a:gd name="connsiteY30" fmla="*/ 744279 h 2573079"/>
              <a:gd name="connsiteX31" fmla="*/ 4205870 w 8087861"/>
              <a:gd name="connsiteY31" fmla="*/ 754912 h 2573079"/>
              <a:gd name="connsiteX32" fmla="*/ 4120809 w 8087861"/>
              <a:gd name="connsiteY32" fmla="*/ 808075 h 2573079"/>
              <a:gd name="connsiteX33" fmla="*/ 4088912 w 8087861"/>
              <a:gd name="connsiteY33" fmla="*/ 861238 h 2573079"/>
              <a:gd name="connsiteX34" fmla="*/ 3982586 w 8087861"/>
              <a:gd name="connsiteY34" fmla="*/ 882503 h 2573079"/>
              <a:gd name="connsiteX35" fmla="*/ 3684874 w 8087861"/>
              <a:gd name="connsiteY35" fmla="*/ 861238 h 2573079"/>
              <a:gd name="connsiteX36" fmla="*/ 3493488 w 8087861"/>
              <a:gd name="connsiteY36" fmla="*/ 935665 h 2573079"/>
              <a:gd name="connsiteX37" fmla="*/ 3312735 w 8087861"/>
              <a:gd name="connsiteY37" fmla="*/ 1063256 h 2573079"/>
              <a:gd name="connsiteX38" fmla="*/ 3227674 w 8087861"/>
              <a:gd name="connsiteY38" fmla="*/ 1137684 h 2573079"/>
              <a:gd name="connsiteX39" fmla="*/ 3419060 w 8087861"/>
              <a:gd name="connsiteY39" fmla="*/ 1286540 h 2573079"/>
              <a:gd name="connsiteX40" fmla="*/ 3525386 w 8087861"/>
              <a:gd name="connsiteY40" fmla="*/ 1360968 h 2573079"/>
              <a:gd name="connsiteX41" fmla="*/ 3525386 w 8087861"/>
              <a:gd name="connsiteY41" fmla="*/ 1360968 h 2573079"/>
              <a:gd name="connsiteX42" fmla="*/ 3231957 w 8087861"/>
              <a:gd name="connsiteY42" fmla="*/ 1369681 h 2573079"/>
              <a:gd name="connsiteX43" fmla="*/ 3031858 w 8087861"/>
              <a:gd name="connsiteY43" fmla="*/ 1312531 h 2573079"/>
              <a:gd name="connsiteX44" fmla="*/ 2821570 w 8087861"/>
              <a:gd name="connsiteY44" fmla="*/ 1248588 h 2573079"/>
              <a:gd name="connsiteX45" fmla="*/ 2674929 w 8087861"/>
              <a:gd name="connsiteY45" fmla="*/ 1282405 h 2573079"/>
              <a:gd name="connsiteX46" fmla="*/ 2564469 w 8087861"/>
              <a:gd name="connsiteY46" fmla="*/ 1337635 h 2573079"/>
              <a:gd name="connsiteX47" fmla="*/ 2419600 w 8087861"/>
              <a:gd name="connsiteY47" fmla="*/ 1477926 h 2573079"/>
              <a:gd name="connsiteX48" fmla="*/ 2217581 w 8087861"/>
              <a:gd name="connsiteY48" fmla="*/ 1573619 h 2573079"/>
              <a:gd name="connsiteX49" fmla="*/ 1909237 w 8087861"/>
              <a:gd name="connsiteY49" fmla="*/ 1658679 h 2573079"/>
              <a:gd name="connsiteX50" fmla="*/ 1622158 w 8087861"/>
              <a:gd name="connsiteY50" fmla="*/ 1679945 h 2573079"/>
              <a:gd name="connsiteX51" fmla="*/ 1441405 w 8087861"/>
              <a:gd name="connsiteY51" fmla="*/ 1743740 h 2573079"/>
              <a:gd name="connsiteX52" fmla="*/ 1218121 w 8087861"/>
              <a:gd name="connsiteY52" fmla="*/ 1754372 h 2573079"/>
              <a:gd name="connsiteX53" fmla="*/ 1133060 w 8087861"/>
              <a:gd name="connsiteY53" fmla="*/ 1786270 h 2573079"/>
              <a:gd name="connsiteX54" fmla="*/ 37907 w 8087861"/>
              <a:gd name="connsiteY54" fmla="*/ 1275908 h 2573079"/>
              <a:gd name="connsiteX55" fmla="*/ 484474 w 8087861"/>
              <a:gd name="connsiteY55" fmla="*/ 2573079 h 2573079"/>
              <a:gd name="connsiteX56" fmla="*/ 1590260 w 8087861"/>
              <a:gd name="connsiteY56" fmla="*/ 2286000 h 2573079"/>
              <a:gd name="connsiteX57" fmla="*/ 2111256 w 8087861"/>
              <a:gd name="connsiteY57" fmla="*/ 2307265 h 2573079"/>
              <a:gd name="connsiteX58" fmla="*/ 2418862 w 8087861"/>
              <a:gd name="connsiteY58" fmla="*/ 2302245 h 2573079"/>
              <a:gd name="connsiteX59" fmla="*/ 2517213 w 8087861"/>
              <a:gd name="connsiteY59" fmla="*/ 2053265 h 2573079"/>
              <a:gd name="connsiteX60" fmla="*/ 2551178 w 8087861"/>
              <a:gd name="connsiteY60" fmla="*/ 1940885 h 2573079"/>
              <a:gd name="connsiteX61" fmla="*/ 2625754 w 8087861"/>
              <a:gd name="connsiteY61" fmla="*/ 1841057 h 2573079"/>
              <a:gd name="connsiteX62" fmla="*/ 2742564 w 8087861"/>
              <a:gd name="connsiteY62" fmla="*/ 1747727 h 2573079"/>
              <a:gd name="connsiteX63" fmla="*/ 2632251 w 8087861"/>
              <a:gd name="connsiteY63" fmla="*/ 1584252 h 2573079"/>
              <a:gd name="connsiteX64" fmla="*/ 2693831 w 8087861"/>
              <a:gd name="connsiteY64" fmla="*/ 1543493 h 2573079"/>
              <a:gd name="connsiteX65" fmla="*/ 2759841 w 8087861"/>
              <a:gd name="connsiteY65" fmla="*/ 1467293 h 2573079"/>
              <a:gd name="connsiteX66" fmla="*/ 2770474 w 8087861"/>
              <a:gd name="connsiteY66" fmla="*/ 1460353 h 2573079"/>
              <a:gd name="connsiteX67" fmla="*/ 2936460 w 8087861"/>
              <a:gd name="connsiteY67" fmla="*/ 1390503 h 2573079"/>
              <a:gd name="connsiteX68" fmla="*/ 3131981 w 8087861"/>
              <a:gd name="connsiteY68" fmla="*/ 1435396 h 2573079"/>
              <a:gd name="connsiteX69" fmla="*/ 3280837 w 8087861"/>
              <a:gd name="connsiteY69" fmla="*/ 1467293 h 2573079"/>
              <a:gd name="connsiteX70" fmla="*/ 3419060 w 8087861"/>
              <a:gd name="connsiteY70" fmla="*/ 1499191 h 2573079"/>
              <a:gd name="connsiteX71" fmla="*/ 3567916 w 8087861"/>
              <a:gd name="connsiteY71" fmla="*/ 1499191 h 2573079"/>
              <a:gd name="connsiteX72" fmla="*/ 3663609 w 8087861"/>
              <a:gd name="connsiteY72" fmla="*/ 1477926 h 2573079"/>
              <a:gd name="connsiteX73" fmla="*/ 3684874 w 8087861"/>
              <a:gd name="connsiteY73" fmla="*/ 1403498 h 2573079"/>
              <a:gd name="connsiteX74" fmla="*/ 3674242 w 8087861"/>
              <a:gd name="connsiteY74" fmla="*/ 1329070 h 2573079"/>
              <a:gd name="connsiteX75" fmla="*/ 3599814 w 8087861"/>
              <a:gd name="connsiteY75" fmla="*/ 1275907 h 2573079"/>
              <a:gd name="connsiteX76" fmla="*/ 3429693 w 8087861"/>
              <a:gd name="connsiteY76" fmla="*/ 1222745 h 2573079"/>
              <a:gd name="connsiteX77" fmla="*/ 3334000 w 8087861"/>
              <a:gd name="connsiteY77" fmla="*/ 1158949 h 2573079"/>
              <a:gd name="connsiteX78" fmla="*/ 3450958 w 8087861"/>
              <a:gd name="connsiteY78" fmla="*/ 1105786 h 2573079"/>
              <a:gd name="connsiteX79" fmla="*/ 3578549 w 8087861"/>
              <a:gd name="connsiteY79" fmla="*/ 1063256 h 2573079"/>
              <a:gd name="connsiteX80" fmla="*/ 3674242 w 8087861"/>
              <a:gd name="connsiteY80" fmla="*/ 978196 h 2573079"/>
              <a:gd name="connsiteX81" fmla="*/ 3854995 w 8087861"/>
              <a:gd name="connsiteY81" fmla="*/ 935665 h 2573079"/>
              <a:gd name="connsiteX82" fmla="*/ 3971954 w 8087861"/>
              <a:gd name="connsiteY82" fmla="*/ 946298 h 2573079"/>
              <a:gd name="connsiteX83" fmla="*/ 4099544 w 8087861"/>
              <a:gd name="connsiteY83" fmla="*/ 946298 h 2573079"/>
              <a:gd name="connsiteX84" fmla="*/ 4205870 w 8087861"/>
              <a:gd name="connsiteY84" fmla="*/ 850605 h 2573079"/>
              <a:gd name="connsiteX85" fmla="*/ 4375991 w 8087861"/>
              <a:gd name="connsiteY85" fmla="*/ 818707 h 2573079"/>
              <a:gd name="connsiteX86" fmla="*/ 4514214 w 8087861"/>
              <a:gd name="connsiteY86" fmla="*/ 829340 h 2573079"/>
              <a:gd name="connsiteX87" fmla="*/ 4567377 w 8087861"/>
              <a:gd name="connsiteY87" fmla="*/ 871870 h 2573079"/>
              <a:gd name="connsiteX88" fmla="*/ 4546112 w 8087861"/>
              <a:gd name="connsiteY88" fmla="*/ 956931 h 2573079"/>
              <a:gd name="connsiteX89" fmla="*/ 4641805 w 8087861"/>
              <a:gd name="connsiteY89" fmla="*/ 1020726 h 2573079"/>
              <a:gd name="connsiteX90" fmla="*/ 4875721 w 8087861"/>
              <a:gd name="connsiteY90" fmla="*/ 1084521 h 2573079"/>
              <a:gd name="connsiteX91" fmla="*/ 5024577 w 8087861"/>
              <a:gd name="connsiteY91" fmla="*/ 1137684 h 2573079"/>
              <a:gd name="connsiteX92" fmla="*/ 5130902 w 8087861"/>
              <a:gd name="connsiteY92" fmla="*/ 1190847 h 2573079"/>
              <a:gd name="connsiteX93" fmla="*/ 5120270 w 8087861"/>
              <a:gd name="connsiteY93" fmla="*/ 1297172 h 2573079"/>
              <a:gd name="connsiteX94" fmla="*/ 5120270 w 8087861"/>
              <a:gd name="connsiteY94" fmla="*/ 1360968 h 2573079"/>
              <a:gd name="connsiteX95" fmla="*/ 5205330 w 8087861"/>
              <a:gd name="connsiteY95" fmla="*/ 1414131 h 2573079"/>
              <a:gd name="connsiteX96" fmla="*/ 5375451 w 8087861"/>
              <a:gd name="connsiteY96" fmla="*/ 1488558 h 2573079"/>
              <a:gd name="connsiteX97" fmla="*/ 5545572 w 8087861"/>
              <a:gd name="connsiteY97" fmla="*/ 1499191 h 2573079"/>
              <a:gd name="connsiteX98" fmla="*/ 5705060 w 8087861"/>
              <a:gd name="connsiteY98" fmla="*/ 1509824 h 2573079"/>
              <a:gd name="connsiteX99" fmla="*/ 5832651 w 8087861"/>
              <a:gd name="connsiteY99" fmla="*/ 1509824 h 2573079"/>
              <a:gd name="connsiteX100" fmla="*/ 5970874 w 8087861"/>
              <a:gd name="connsiteY100" fmla="*/ 1509824 h 2573079"/>
              <a:gd name="connsiteX101" fmla="*/ 6109098 w 8087861"/>
              <a:gd name="connsiteY101" fmla="*/ 1531089 h 2573079"/>
              <a:gd name="connsiteX102" fmla="*/ 6226056 w 8087861"/>
              <a:gd name="connsiteY102" fmla="*/ 1541721 h 2573079"/>
              <a:gd name="connsiteX103" fmla="*/ 6332381 w 8087861"/>
              <a:gd name="connsiteY103" fmla="*/ 1562986 h 2573079"/>
              <a:gd name="connsiteX104" fmla="*/ 6428074 w 8087861"/>
              <a:gd name="connsiteY104" fmla="*/ 1584252 h 2573079"/>
              <a:gd name="connsiteX105" fmla="*/ 6502502 w 8087861"/>
              <a:gd name="connsiteY105" fmla="*/ 1637414 h 2573079"/>
              <a:gd name="connsiteX106" fmla="*/ 6502502 w 8087861"/>
              <a:gd name="connsiteY106" fmla="*/ 1754372 h 2573079"/>
              <a:gd name="connsiteX107" fmla="*/ 6515405 w 8087861"/>
              <a:gd name="connsiteY107" fmla="*/ 1923972 h 2573079"/>
              <a:gd name="connsiteX108" fmla="*/ 6713086 w 8087861"/>
              <a:gd name="connsiteY108" fmla="*/ 2054004 h 2573079"/>
              <a:gd name="connsiteX109" fmla="*/ 6857659 w 8087861"/>
              <a:gd name="connsiteY109" fmla="*/ 2073202 h 2573079"/>
              <a:gd name="connsiteX110" fmla="*/ 7129823 w 8087861"/>
              <a:gd name="connsiteY110" fmla="*/ 2083982 h 2573079"/>
              <a:gd name="connsiteX111" fmla="*/ 7324970 w 8087861"/>
              <a:gd name="connsiteY111" fmla="*/ 2100909 h 2573079"/>
              <a:gd name="connsiteX112" fmla="*/ 7533860 w 8087861"/>
              <a:gd name="connsiteY112" fmla="*/ 2094559 h 2573079"/>
              <a:gd name="connsiteX113" fmla="*/ 7775820 w 8087861"/>
              <a:gd name="connsiteY113" fmla="*/ 2005590 h 2573079"/>
              <a:gd name="connsiteX114" fmla="*/ 7923075 w 8087861"/>
              <a:gd name="connsiteY114" fmla="*/ 1934977 h 2573079"/>
              <a:gd name="connsiteX115" fmla="*/ 8055415 w 8087861"/>
              <a:gd name="connsiteY115" fmla="*/ 1823812 h 2573079"/>
              <a:gd name="connsiteX116" fmla="*/ 8087861 w 8087861"/>
              <a:gd name="connsiteY116" fmla="*/ 1599831 h 2573079"/>
              <a:gd name="connsiteX117" fmla="*/ 8077229 w 8087861"/>
              <a:gd name="connsiteY117" fmla="*/ 1467958 h 2573079"/>
              <a:gd name="connsiteX118" fmla="*/ 8035363 w 8087861"/>
              <a:gd name="connsiteY118" fmla="*/ 1335125 h 2573079"/>
              <a:gd name="connsiteX119" fmla="*/ 8016165 w 8087861"/>
              <a:gd name="connsiteY119" fmla="*/ 1128971 h 2573079"/>
              <a:gd name="connsiteX120" fmla="*/ 8017937 w 8087861"/>
              <a:gd name="connsiteY120" fmla="*/ 1007583 h 2573079"/>
              <a:gd name="connsiteX121" fmla="*/ 7997927 w 8087861"/>
              <a:gd name="connsiteY121" fmla="*/ 955085 h 2573079"/>
              <a:gd name="connsiteX122" fmla="*/ 7981905 w 8087861"/>
              <a:gd name="connsiteY122" fmla="*/ 884792 h 2573079"/>
              <a:gd name="connsiteX123" fmla="*/ 7911759 w 8087861"/>
              <a:gd name="connsiteY123" fmla="*/ 725746 h 2573079"/>
              <a:gd name="connsiteX124" fmla="*/ 7900831 w 8087861"/>
              <a:gd name="connsiteY124" fmla="*/ 626731 h 2573079"/>
              <a:gd name="connsiteX125" fmla="*/ 7805286 w 8087861"/>
              <a:gd name="connsiteY125" fmla="*/ 469753 h 2573079"/>
              <a:gd name="connsiteX126" fmla="*/ 7682273 w 8087861"/>
              <a:gd name="connsiteY126" fmla="*/ 310412 h 2573079"/>
              <a:gd name="connsiteX127" fmla="*/ 7555126 w 8087861"/>
              <a:gd name="connsiteY127" fmla="*/ 191386 h 2573079"/>
              <a:gd name="connsiteX128" fmla="*/ 7555126 w 8087861"/>
              <a:gd name="connsiteY128" fmla="*/ 191386 h 2573079"/>
              <a:gd name="connsiteX129" fmla="*/ 7406270 w 8087861"/>
              <a:gd name="connsiteY129" fmla="*/ 116958 h 2573079"/>
              <a:gd name="connsiteX130" fmla="*/ 7353107 w 8087861"/>
              <a:gd name="connsiteY130" fmla="*/ 116958 h 2573079"/>
              <a:gd name="connsiteX0" fmla="*/ 7172354 w 8087861"/>
              <a:gd name="connsiteY0" fmla="*/ 0 h 2573079"/>
              <a:gd name="connsiteX1" fmla="*/ 7321209 w 8087861"/>
              <a:gd name="connsiteY1" fmla="*/ 148856 h 2573079"/>
              <a:gd name="connsiteX2" fmla="*/ 7356284 w 8087861"/>
              <a:gd name="connsiteY2" fmla="*/ 336255 h 2573079"/>
              <a:gd name="connsiteX3" fmla="*/ 7392610 w 8087861"/>
              <a:gd name="connsiteY3" fmla="*/ 517673 h 2573079"/>
              <a:gd name="connsiteX4" fmla="*/ 7429309 w 8087861"/>
              <a:gd name="connsiteY4" fmla="*/ 628355 h 2573079"/>
              <a:gd name="connsiteX5" fmla="*/ 7405310 w 8087861"/>
              <a:gd name="connsiteY5" fmla="*/ 651614 h 2573079"/>
              <a:gd name="connsiteX6" fmla="*/ 7297065 w 8087861"/>
              <a:gd name="connsiteY6" fmla="*/ 756020 h 2573079"/>
              <a:gd name="connsiteX7" fmla="*/ 7381299 w 8087861"/>
              <a:gd name="connsiteY7" fmla="*/ 990804 h 2573079"/>
              <a:gd name="connsiteX8" fmla="*/ 7264207 w 8087861"/>
              <a:gd name="connsiteY8" fmla="*/ 1095154 h 2573079"/>
              <a:gd name="connsiteX9" fmla="*/ 7325640 w 8087861"/>
              <a:gd name="connsiteY9" fmla="*/ 1260697 h 2573079"/>
              <a:gd name="connsiteX10" fmla="*/ 7381830 w 8087861"/>
              <a:gd name="connsiteY10" fmla="*/ 1409700 h 2573079"/>
              <a:gd name="connsiteX11" fmla="*/ 7350080 w 8087861"/>
              <a:gd name="connsiteY11" fmla="*/ 1548071 h 2573079"/>
              <a:gd name="connsiteX12" fmla="*/ 7196129 w 8087861"/>
              <a:gd name="connsiteY12" fmla="*/ 1565202 h 2573079"/>
              <a:gd name="connsiteX13" fmla="*/ 6988573 w 8087861"/>
              <a:gd name="connsiteY13" fmla="*/ 1578049 h 2573079"/>
              <a:gd name="connsiteX14" fmla="*/ 6789581 w 8087861"/>
              <a:gd name="connsiteY14" fmla="*/ 1524886 h 2573079"/>
              <a:gd name="connsiteX15" fmla="*/ 6459972 w 8087861"/>
              <a:gd name="connsiteY15" fmla="*/ 1446028 h 2573079"/>
              <a:gd name="connsiteX16" fmla="*/ 6130363 w 8087861"/>
              <a:gd name="connsiteY16" fmla="*/ 1371600 h 2573079"/>
              <a:gd name="connsiteX17" fmla="*/ 5960242 w 8087861"/>
              <a:gd name="connsiteY17" fmla="*/ 1339703 h 2573079"/>
              <a:gd name="connsiteX18" fmla="*/ 5566837 w 8087861"/>
              <a:gd name="connsiteY18" fmla="*/ 1371600 h 2573079"/>
              <a:gd name="connsiteX19" fmla="*/ 5417981 w 8087861"/>
              <a:gd name="connsiteY19" fmla="*/ 1371600 h 2573079"/>
              <a:gd name="connsiteX20" fmla="*/ 5322288 w 8087861"/>
              <a:gd name="connsiteY20" fmla="*/ 1339703 h 2573079"/>
              <a:gd name="connsiteX21" fmla="*/ 5290391 w 8087861"/>
              <a:gd name="connsiteY21" fmla="*/ 1297172 h 2573079"/>
              <a:gd name="connsiteX22" fmla="*/ 5279758 w 8087861"/>
              <a:gd name="connsiteY22" fmla="*/ 1105786 h 2573079"/>
              <a:gd name="connsiteX23" fmla="*/ 5141535 w 8087861"/>
              <a:gd name="connsiteY23" fmla="*/ 1084521 h 2573079"/>
              <a:gd name="connsiteX24" fmla="*/ 4971414 w 8087861"/>
              <a:gd name="connsiteY24" fmla="*/ 1041991 h 2573079"/>
              <a:gd name="connsiteX25" fmla="*/ 4854456 w 8087861"/>
              <a:gd name="connsiteY25" fmla="*/ 1010093 h 2573079"/>
              <a:gd name="connsiteX26" fmla="*/ 4705600 w 8087861"/>
              <a:gd name="connsiteY26" fmla="*/ 967563 h 2573079"/>
              <a:gd name="connsiteX27" fmla="*/ 4694967 w 8087861"/>
              <a:gd name="connsiteY27" fmla="*/ 925033 h 2573079"/>
              <a:gd name="connsiteX28" fmla="*/ 4652437 w 8087861"/>
              <a:gd name="connsiteY28" fmla="*/ 839972 h 2573079"/>
              <a:gd name="connsiteX29" fmla="*/ 4439786 w 8087861"/>
              <a:gd name="connsiteY29" fmla="*/ 786810 h 2573079"/>
              <a:gd name="connsiteX30" fmla="*/ 4301563 w 8087861"/>
              <a:gd name="connsiteY30" fmla="*/ 744279 h 2573079"/>
              <a:gd name="connsiteX31" fmla="*/ 4205870 w 8087861"/>
              <a:gd name="connsiteY31" fmla="*/ 754912 h 2573079"/>
              <a:gd name="connsiteX32" fmla="*/ 4120809 w 8087861"/>
              <a:gd name="connsiteY32" fmla="*/ 808075 h 2573079"/>
              <a:gd name="connsiteX33" fmla="*/ 4088912 w 8087861"/>
              <a:gd name="connsiteY33" fmla="*/ 861238 h 2573079"/>
              <a:gd name="connsiteX34" fmla="*/ 3982586 w 8087861"/>
              <a:gd name="connsiteY34" fmla="*/ 882503 h 2573079"/>
              <a:gd name="connsiteX35" fmla="*/ 3684874 w 8087861"/>
              <a:gd name="connsiteY35" fmla="*/ 861238 h 2573079"/>
              <a:gd name="connsiteX36" fmla="*/ 3493488 w 8087861"/>
              <a:gd name="connsiteY36" fmla="*/ 935665 h 2573079"/>
              <a:gd name="connsiteX37" fmla="*/ 3312735 w 8087861"/>
              <a:gd name="connsiteY37" fmla="*/ 1063256 h 2573079"/>
              <a:gd name="connsiteX38" fmla="*/ 3227674 w 8087861"/>
              <a:gd name="connsiteY38" fmla="*/ 1137684 h 2573079"/>
              <a:gd name="connsiteX39" fmla="*/ 3419060 w 8087861"/>
              <a:gd name="connsiteY39" fmla="*/ 1286540 h 2573079"/>
              <a:gd name="connsiteX40" fmla="*/ 3525386 w 8087861"/>
              <a:gd name="connsiteY40" fmla="*/ 1360968 h 2573079"/>
              <a:gd name="connsiteX41" fmla="*/ 3525386 w 8087861"/>
              <a:gd name="connsiteY41" fmla="*/ 1360968 h 2573079"/>
              <a:gd name="connsiteX42" fmla="*/ 3231957 w 8087861"/>
              <a:gd name="connsiteY42" fmla="*/ 1369681 h 2573079"/>
              <a:gd name="connsiteX43" fmla="*/ 3031858 w 8087861"/>
              <a:gd name="connsiteY43" fmla="*/ 1312531 h 2573079"/>
              <a:gd name="connsiteX44" fmla="*/ 2821570 w 8087861"/>
              <a:gd name="connsiteY44" fmla="*/ 1248588 h 2573079"/>
              <a:gd name="connsiteX45" fmla="*/ 2674929 w 8087861"/>
              <a:gd name="connsiteY45" fmla="*/ 1282405 h 2573079"/>
              <a:gd name="connsiteX46" fmla="*/ 2564469 w 8087861"/>
              <a:gd name="connsiteY46" fmla="*/ 1337635 h 2573079"/>
              <a:gd name="connsiteX47" fmla="*/ 2419600 w 8087861"/>
              <a:gd name="connsiteY47" fmla="*/ 1477926 h 2573079"/>
              <a:gd name="connsiteX48" fmla="*/ 2217581 w 8087861"/>
              <a:gd name="connsiteY48" fmla="*/ 1573619 h 2573079"/>
              <a:gd name="connsiteX49" fmla="*/ 1909237 w 8087861"/>
              <a:gd name="connsiteY49" fmla="*/ 1658679 h 2573079"/>
              <a:gd name="connsiteX50" fmla="*/ 1622158 w 8087861"/>
              <a:gd name="connsiteY50" fmla="*/ 1679945 h 2573079"/>
              <a:gd name="connsiteX51" fmla="*/ 1441405 w 8087861"/>
              <a:gd name="connsiteY51" fmla="*/ 1743740 h 2573079"/>
              <a:gd name="connsiteX52" fmla="*/ 1218121 w 8087861"/>
              <a:gd name="connsiteY52" fmla="*/ 1754372 h 2573079"/>
              <a:gd name="connsiteX53" fmla="*/ 592372 w 8087861"/>
              <a:gd name="connsiteY53" fmla="*/ 1333046 h 2573079"/>
              <a:gd name="connsiteX54" fmla="*/ 37907 w 8087861"/>
              <a:gd name="connsiteY54" fmla="*/ 1275908 h 2573079"/>
              <a:gd name="connsiteX55" fmla="*/ 484474 w 8087861"/>
              <a:gd name="connsiteY55" fmla="*/ 2573079 h 2573079"/>
              <a:gd name="connsiteX56" fmla="*/ 1590260 w 8087861"/>
              <a:gd name="connsiteY56" fmla="*/ 2286000 h 2573079"/>
              <a:gd name="connsiteX57" fmla="*/ 2111256 w 8087861"/>
              <a:gd name="connsiteY57" fmla="*/ 2307265 h 2573079"/>
              <a:gd name="connsiteX58" fmla="*/ 2418862 w 8087861"/>
              <a:gd name="connsiteY58" fmla="*/ 2302245 h 2573079"/>
              <a:gd name="connsiteX59" fmla="*/ 2517213 w 8087861"/>
              <a:gd name="connsiteY59" fmla="*/ 2053265 h 2573079"/>
              <a:gd name="connsiteX60" fmla="*/ 2551178 w 8087861"/>
              <a:gd name="connsiteY60" fmla="*/ 1940885 h 2573079"/>
              <a:gd name="connsiteX61" fmla="*/ 2625754 w 8087861"/>
              <a:gd name="connsiteY61" fmla="*/ 1841057 h 2573079"/>
              <a:gd name="connsiteX62" fmla="*/ 2742564 w 8087861"/>
              <a:gd name="connsiteY62" fmla="*/ 1747727 h 2573079"/>
              <a:gd name="connsiteX63" fmla="*/ 2632251 w 8087861"/>
              <a:gd name="connsiteY63" fmla="*/ 1584252 h 2573079"/>
              <a:gd name="connsiteX64" fmla="*/ 2693831 w 8087861"/>
              <a:gd name="connsiteY64" fmla="*/ 1543493 h 2573079"/>
              <a:gd name="connsiteX65" fmla="*/ 2759841 w 8087861"/>
              <a:gd name="connsiteY65" fmla="*/ 1467293 h 2573079"/>
              <a:gd name="connsiteX66" fmla="*/ 2770474 w 8087861"/>
              <a:gd name="connsiteY66" fmla="*/ 1460353 h 2573079"/>
              <a:gd name="connsiteX67" fmla="*/ 2936460 w 8087861"/>
              <a:gd name="connsiteY67" fmla="*/ 1390503 h 2573079"/>
              <a:gd name="connsiteX68" fmla="*/ 3131981 w 8087861"/>
              <a:gd name="connsiteY68" fmla="*/ 1435396 h 2573079"/>
              <a:gd name="connsiteX69" fmla="*/ 3280837 w 8087861"/>
              <a:gd name="connsiteY69" fmla="*/ 1467293 h 2573079"/>
              <a:gd name="connsiteX70" fmla="*/ 3419060 w 8087861"/>
              <a:gd name="connsiteY70" fmla="*/ 1499191 h 2573079"/>
              <a:gd name="connsiteX71" fmla="*/ 3567916 w 8087861"/>
              <a:gd name="connsiteY71" fmla="*/ 1499191 h 2573079"/>
              <a:gd name="connsiteX72" fmla="*/ 3663609 w 8087861"/>
              <a:gd name="connsiteY72" fmla="*/ 1477926 h 2573079"/>
              <a:gd name="connsiteX73" fmla="*/ 3684874 w 8087861"/>
              <a:gd name="connsiteY73" fmla="*/ 1403498 h 2573079"/>
              <a:gd name="connsiteX74" fmla="*/ 3674242 w 8087861"/>
              <a:gd name="connsiteY74" fmla="*/ 1329070 h 2573079"/>
              <a:gd name="connsiteX75" fmla="*/ 3599814 w 8087861"/>
              <a:gd name="connsiteY75" fmla="*/ 1275907 h 2573079"/>
              <a:gd name="connsiteX76" fmla="*/ 3429693 w 8087861"/>
              <a:gd name="connsiteY76" fmla="*/ 1222745 h 2573079"/>
              <a:gd name="connsiteX77" fmla="*/ 3334000 w 8087861"/>
              <a:gd name="connsiteY77" fmla="*/ 1158949 h 2573079"/>
              <a:gd name="connsiteX78" fmla="*/ 3450958 w 8087861"/>
              <a:gd name="connsiteY78" fmla="*/ 1105786 h 2573079"/>
              <a:gd name="connsiteX79" fmla="*/ 3578549 w 8087861"/>
              <a:gd name="connsiteY79" fmla="*/ 1063256 h 2573079"/>
              <a:gd name="connsiteX80" fmla="*/ 3674242 w 8087861"/>
              <a:gd name="connsiteY80" fmla="*/ 978196 h 2573079"/>
              <a:gd name="connsiteX81" fmla="*/ 3854995 w 8087861"/>
              <a:gd name="connsiteY81" fmla="*/ 935665 h 2573079"/>
              <a:gd name="connsiteX82" fmla="*/ 3971954 w 8087861"/>
              <a:gd name="connsiteY82" fmla="*/ 946298 h 2573079"/>
              <a:gd name="connsiteX83" fmla="*/ 4099544 w 8087861"/>
              <a:gd name="connsiteY83" fmla="*/ 946298 h 2573079"/>
              <a:gd name="connsiteX84" fmla="*/ 4205870 w 8087861"/>
              <a:gd name="connsiteY84" fmla="*/ 850605 h 2573079"/>
              <a:gd name="connsiteX85" fmla="*/ 4375991 w 8087861"/>
              <a:gd name="connsiteY85" fmla="*/ 818707 h 2573079"/>
              <a:gd name="connsiteX86" fmla="*/ 4514214 w 8087861"/>
              <a:gd name="connsiteY86" fmla="*/ 829340 h 2573079"/>
              <a:gd name="connsiteX87" fmla="*/ 4567377 w 8087861"/>
              <a:gd name="connsiteY87" fmla="*/ 871870 h 2573079"/>
              <a:gd name="connsiteX88" fmla="*/ 4546112 w 8087861"/>
              <a:gd name="connsiteY88" fmla="*/ 956931 h 2573079"/>
              <a:gd name="connsiteX89" fmla="*/ 4641805 w 8087861"/>
              <a:gd name="connsiteY89" fmla="*/ 1020726 h 2573079"/>
              <a:gd name="connsiteX90" fmla="*/ 4875721 w 8087861"/>
              <a:gd name="connsiteY90" fmla="*/ 1084521 h 2573079"/>
              <a:gd name="connsiteX91" fmla="*/ 5024577 w 8087861"/>
              <a:gd name="connsiteY91" fmla="*/ 1137684 h 2573079"/>
              <a:gd name="connsiteX92" fmla="*/ 5130902 w 8087861"/>
              <a:gd name="connsiteY92" fmla="*/ 1190847 h 2573079"/>
              <a:gd name="connsiteX93" fmla="*/ 5120270 w 8087861"/>
              <a:gd name="connsiteY93" fmla="*/ 1297172 h 2573079"/>
              <a:gd name="connsiteX94" fmla="*/ 5120270 w 8087861"/>
              <a:gd name="connsiteY94" fmla="*/ 1360968 h 2573079"/>
              <a:gd name="connsiteX95" fmla="*/ 5205330 w 8087861"/>
              <a:gd name="connsiteY95" fmla="*/ 1414131 h 2573079"/>
              <a:gd name="connsiteX96" fmla="*/ 5375451 w 8087861"/>
              <a:gd name="connsiteY96" fmla="*/ 1488558 h 2573079"/>
              <a:gd name="connsiteX97" fmla="*/ 5545572 w 8087861"/>
              <a:gd name="connsiteY97" fmla="*/ 1499191 h 2573079"/>
              <a:gd name="connsiteX98" fmla="*/ 5705060 w 8087861"/>
              <a:gd name="connsiteY98" fmla="*/ 1509824 h 2573079"/>
              <a:gd name="connsiteX99" fmla="*/ 5832651 w 8087861"/>
              <a:gd name="connsiteY99" fmla="*/ 1509824 h 2573079"/>
              <a:gd name="connsiteX100" fmla="*/ 5970874 w 8087861"/>
              <a:gd name="connsiteY100" fmla="*/ 1509824 h 2573079"/>
              <a:gd name="connsiteX101" fmla="*/ 6109098 w 8087861"/>
              <a:gd name="connsiteY101" fmla="*/ 1531089 h 2573079"/>
              <a:gd name="connsiteX102" fmla="*/ 6226056 w 8087861"/>
              <a:gd name="connsiteY102" fmla="*/ 1541721 h 2573079"/>
              <a:gd name="connsiteX103" fmla="*/ 6332381 w 8087861"/>
              <a:gd name="connsiteY103" fmla="*/ 1562986 h 2573079"/>
              <a:gd name="connsiteX104" fmla="*/ 6428074 w 8087861"/>
              <a:gd name="connsiteY104" fmla="*/ 1584252 h 2573079"/>
              <a:gd name="connsiteX105" fmla="*/ 6502502 w 8087861"/>
              <a:gd name="connsiteY105" fmla="*/ 1637414 h 2573079"/>
              <a:gd name="connsiteX106" fmla="*/ 6502502 w 8087861"/>
              <a:gd name="connsiteY106" fmla="*/ 1754372 h 2573079"/>
              <a:gd name="connsiteX107" fmla="*/ 6515405 w 8087861"/>
              <a:gd name="connsiteY107" fmla="*/ 1923972 h 2573079"/>
              <a:gd name="connsiteX108" fmla="*/ 6713086 w 8087861"/>
              <a:gd name="connsiteY108" fmla="*/ 2054004 h 2573079"/>
              <a:gd name="connsiteX109" fmla="*/ 6857659 w 8087861"/>
              <a:gd name="connsiteY109" fmla="*/ 2073202 h 2573079"/>
              <a:gd name="connsiteX110" fmla="*/ 7129823 w 8087861"/>
              <a:gd name="connsiteY110" fmla="*/ 2083982 h 2573079"/>
              <a:gd name="connsiteX111" fmla="*/ 7324970 w 8087861"/>
              <a:gd name="connsiteY111" fmla="*/ 2100909 h 2573079"/>
              <a:gd name="connsiteX112" fmla="*/ 7533860 w 8087861"/>
              <a:gd name="connsiteY112" fmla="*/ 2094559 h 2573079"/>
              <a:gd name="connsiteX113" fmla="*/ 7775820 w 8087861"/>
              <a:gd name="connsiteY113" fmla="*/ 2005590 h 2573079"/>
              <a:gd name="connsiteX114" fmla="*/ 7923075 w 8087861"/>
              <a:gd name="connsiteY114" fmla="*/ 1934977 h 2573079"/>
              <a:gd name="connsiteX115" fmla="*/ 8055415 w 8087861"/>
              <a:gd name="connsiteY115" fmla="*/ 1823812 h 2573079"/>
              <a:gd name="connsiteX116" fmla="*/ 8087861 w 8087861"/>
              <a:gd name="connsiteY116" fmla="*/ 1599831 h 2573079"/>
              <a:gd name="connsiteX117" fmla="*/ 8077229 w 8087861"/>
              <a:gd name="connsiteY117" fmla="*/ 1467958 h 2573079"/>
              <a:gd name="connsiteX118" fmla="*/ 8035363 w 8087861"/>
              <a:gd name="connsiteY118" fmla="*/ 1335125 h 2573079"/>
              <a:gd name="connsiteX119" fmla="*/ 8016165 w 8087861"/>
              <a:gd name="connsiteY119" fmla="*/ 1128971 h 2573079"/>
              <a:gd name="connsiteX120" fmla="*/ 8017937 w 8087861"/>
              <a:gd name="connsiteY120" fmla="*/ 1007583 h 2573079"/>
              <a:gd name="connsiteX121" fmla="*/ 7997927 w 8087861"/>
              <a:gd name="connsiteY121" fmla="*/ 955085 h 2573079"/>
              <a:gd name="connsiteX122" fmla="*/ 7981905 w 8087861"/>
              <a:gd name="connsiteY122" fmla="*/ 884792 h 2573079"/>
              <a:gd name="connsiteX123" fmla="*/ 7911759 w 8087861"/>
              <a:gd name="connsiteY123" fmla="*/ 725746 h 2573079"/>
              <a:gd name="connsiteX124" fmla="*/ 7900831 w 8087861"/>
              <a:gd name="connsiteY124" fmla="*/ 626731 h 2573079"/>
              <a:gd name="connsiteX125" fmla="*/ 7805286 w 8087861"/>
              <a:gd name="connsiteY125" fmla="*/ 469753 h 2573079"/>
              <a:gd name="connsiteX126" fmla="*/ 7682273 w 8087861"/>
              <a:gd name="connsiteY126" fmla="*/ 310412 h 2573079"/>
              <a:gd name="connsiteX127" fmla="*/ 7555126 w 8087861"/>
              <a:gd name="connsiteY127" fmla="*/ 191386 h 2573079"/>
              <a:gd name="connsiteX128" fmla="*/ 7555126 w 8087861"/>
              <a:gd name="connsiteY128" fmla="*/ 191386 h 2573079"/>
              <a:gd name="connsiteX129" fmla="*/ 7406270 w 8087861"/>
              <a:gd name="connsiteY129" fmla="*/ 116958 h 2573079"/>
              <a:gd name="connsiteX130" fmla="*/ 7353107 w 8087861"/>
              <a:gd name="connsiteY130" fmla="*/ 116958 h 2573079"/>
              <a:gd name="connsiteX0" fmla="*/ 7172354 w 8087861"/>
              <a:gd name="connsiteY0" fmla="*/ 0 h 2573079"/>
              <a:gd name="connsiteX1" fmla="*/ 7321209 w 8087861"/>
              <a:gd name="connsiteY1" fmla="*/ 148856 h 2573079"/>
              <a:gd name="connsiteX2" fmla="*/ 7356284 w 8087861"/>
              <a:gd name="connsiteY2" fmla="*/ 336255 h 2573079"/>
              <a:gd name="connsiteX3" fmla="*/ 7392610 w 8087861"/>
              <a:gd name="connsiteY3" fmla="*/ 517673 h 2573079"/>
              <a:gd name="connsiteX4" fmla="*/ 7429309 w 8087861"/>
              <a:gd name="connsiteY4" fmla="*/ 628355 h 2573079"/>
              <a:gd name="connsiteX5" fmla="*/ 7405310 w 8087861"/>
              <a:gd name="connsiteY5" fmla="*/ 651614 h 2573079"/>
              <a:gd name="connsiteX6" fmla="*/ 7297065 w 8087861"/>
              <a:gd name="connsiteY6" fmla="*/ 756020 h 2573079"/>
              <a:gd name="connsiteX7" fmla="*/ 7381299 w 8087861"/>
              <a:gd name="connsiteY7" fmla="*/ 990804 h 2573079"/>
              <a:gd name="connsiteX8" fmla="*/ 7264207 w 8087861"/>
              <a:gd name="connsiteY8" fmla="*/ 1095154 h 2573079"/>
              <a:gd name="connsiteX9" fmla="*/ 7325640 w 8087861"/>
              <a:gd name="connsiteY9" fmla="*/ 1260697 h 2573079"/>
              <a:gd name="connsiteX10" fmla="*/ 7381830 w 8087861"/>
              <a:gd name="connsiteY10" fmla="*/ 1409700 h 2573079"/>
              <a:gd name="connsiteX11" fmla="*/ 7350080 w 8087861"/>
              <a:gd name="connsiteY11" fmla="*/ 1548071 h 2573079"/>
              <a:gd name="connsiteX12" fmla="*/ 7196129 w 8087861"/>
              <a:gd name="connsiteY12" fmla="*/ 1565202 h 2573079"/>
              <a:gd name="connsiteX13" fmla="*/ 6988573 w 8087861"/>
              <a:gd name="connsiteY13" fmla="*/ 1578049 h 2573079"/>
              <a:gd name="connsiteX14" fmla="*/ 6789581 w 8087861"/>
              <a:gd name="connsiteY14" fmla="*/ 1524886 h 2573079"/>
              <a:gd name="connsiteX15" fmla="*/ 6459972 w 8087861"/>
              <a:gd name="connsiteY15" fmla="*/ 1446028 h 2573079"/>
              <a:gd name="connsiteX16" fmla="*/ 6130363 w 8087861"/>
              <a:gd name="connsiteY16" fmla="*/ 1371600 h 2573079"/>
              <a:gd name="connsiteX17" fmla="*/ 5960242 w 8087861"/>
              <a:gd name="connsiteY17" fmla="*/ 1339703 h 2573079"/>
              <a:gd name="connsiteX18" fmla="*/ 5566837 w 8087861"/>
              <a:gd name="connsiteY18" fmla="*/ 1371600 h 2573079"/>
              <a:gd name="connsiteX19" fmla="*/ 5417981 w 8087861"/>
              <a:gd name="connsiteY19" fmla="*/ 1371600 h 2573079"/>
              <a:gd name="connsiteX20" fmla="*/ 5322288 w 8087861"/>
              <a:gd name="connsiteY20" fmla="*/ 1339703 h 2573079"/>
              <a:gd name="connsiteX21" fmla="*/ 5290391 w 8087861"/>
              <a:gd name="connsiteY21" fmla="*/ 1297172 h 2573079"/>
              <a:gd name="connsiteX22" fmla="*/ 5279758 w 8087861"/>
              <a:gd name="connsiteY22" fmla="*/ 1105786 h 2573079"/>
              <a:gd name="connsiteX23" fmla="*/ 5141535 w 8087861"/>
              <a:gd name="connsiteY23" fmla="*/ 1084521 h 2573079"/>
              <a:gd name="connsiteX24" fmla="*/ 4971414 w 8087861"/>
              <a:gd name="connsiteY24" fmla="*/ 1041991 h 2573079"/>
              <a:gd name="connsiteX25" fmla="*/ 4854456 w 8087861"/>
              <a:gd name="connsiteY25" fmla="*/ 1010093 h 2573079"/>
              <a:gd name="connsiteX26" fmla="*/ 4705600 w 8087861"/>
              <a:gd name="connsiteY26" fmla="*/ 967563 h 2573079"/>
              <a:gd name="connsiteX27" fmla="*/ 4694967 w 8087861"/>
              <a:gd name="connsiteY27" fmla="*/ 925033 h 2573079"/>
              <a:gd name="connsiteX28" fmla="*/ 4652437 w 8087861"/>
              <a:gd name="connsiteY28" fmla="*/ 839972 h 2573079"/>
              <a:gd name="connsiteX29" fmla="*/ 4439786 w 8087861"/>
              <a:gd name="connsiteY29" fmla="*/ 786810 h 2573079"/>
              <a:gd name="connsiteX30" fmla="*/ 4301563 w 8087861"/>
              <a:gd name="connsiteY30" fmla="*/ 744279 h 2573079"/>
              <a:gd name="connsiteX31" fmla="*/ 4205870 w 8087861"/>
              <a:gd name="connsiteY31" fmla="*/ 754912 h 2573079"/>
              <a:gd name="connsiteX32" fmla="*/ 4120809 w 8087861"/>
              <a:gd name="connsiteY32" fmla="*/ 808075 h 2573079"/>
              <a:gd name="connsiteX33" fmla="*/ 4088912 w 8087861"/>
              <a:gd name="connsiteY33" fmla="*/ 861238 h 2573079"/>
              <a:gd name="connsiteX34" fmla="*/ 3982586 w 8087861"/>
              <a:gd name="connsiteY34" fmla="*/ 882503 h 2573079"/>
              <a:gd name="connsiteX35" fmla="*/ 3684874 w 8087861"/>
              <a:gd name="connsiteY35" fmla="*/ 861238 h 2573079"/>
              <a:gd name="connsiteX36" fmla="*/ 3493488 w 8087861"/>
              <a:gd name="connsiteY36" fmla="*/ 935665 h 2573079"/>
              <a:gd name="connsiteX37" fmla="*/ 3312735 w 8087861"/>
              <a:gd name="connsiteY37" fmla="*/ 1063256 h 2573079"/>
              <a:gd name="connsiteX38" fmla="*/ 3227674 w 8087861"/>
              <a:gd name="connsiteY38" fmla="*/ 1137684 h 2573079"/>
              <a:gd name="connsiteX39" fmla="*/ 3419060 w 8087861"/>
              <a:gd name="connsiteY39" fmla="*/ 1286540 h 2573079"/>
              <a:gd name="connsiteX40" fmla="*/ 3525386 w 8087861"/>
              <a:gd name="connsiteY40" fmla="*/ 1360968 h 2573079"/>
              <a:gd name="connsiteX41" fmla="*/ 3525386 w 8087861"/>
              <a:gd name="connsiteY41" fmla="*/ 1360968 h 2573079"/>
              <a:gd name="connsiteX42" fmla="*/ 3231957 w 8087861"/>
              <a:gd name="connsiteY42" fmla="*/ 1369681 h 2573079"/>
              <a:gd name="connsiteX43" fmla="*/ 3031858 w 8087861"/>
              <a:gd name="connsiteY43" fmla="*/ 1312531 h 2573079"/>
              <a:gd name="connsiteX44" fmla="*/ 2821570 w 8087861"/>
              <a:gd name="connsiteY44" fmla="*/ 1248588 h 2573079"/>
              <a:gd name="connsiteX45" fmla="*/ 2674929 w 8087861"/>
              <a:gd name="connsiteY45" fmla="*/ 1282405 h 2573079"/>
              <a:gd name="connsiteX46" fmla="*/ 2564469 w 8087861"/>
              <a:gd name="connsiteY46" fmla="*/ 1337635 h 2573079"/>
              <a:gd name="connsiteX47" fmla="*/ 2419600 w 8087861"/>
              <a:gd name="connsiteY47" fmla="*/ 1477926 h 2573079"/>
              <a:gd name="connsiteX48" fmla="*/ 2217581 w 8087861"/>
              <a:gd name="connsiteY48" fmla="*/ 1573619 h 2573079"/>
              <a:gd name="connsiteX49" fmla="*/ 1909237 w 8087861"/>
              <a:gd name="connsiteY49" fmla="*/ 1658679 h 2573079"/>
              <a:gd name="connsiteX50" fmla="*/ 1622158 w 8087861"/>
              <a:gd name="connsiteY50" fmla="*/ 1679945 h 2573079"/>
              <a:gd name="connsiteX51" fmla="*/ 1441405 w 8087861"/>
              <a:gd name="connsiteY51" fmla="*/ 1743740 h 2573079"/>
              <a:gd name="connsiteX52" fmla="*/ 1154511 w 8087861"/>
              <a:gd name="connsiteY52" fmla="*/ 1571492 h 2573079"/>
              <a:gd name="connsiteX53" fmla="*/ 592372 w 8087861"/>
              <a:gd name="connsiteY53" fmla="*/ 1333046 h 2573079"/>
              <a:gd name="connsiteX54" fmla="*/ 37907 w 8087861"/>
              <a:gd name="connsiteY54" fmla="*/ 1275908 h 2573079"/>
              <a:gd name="connsiteX55" fmla="*/ 484474 w 8087861"/>
              <a:gd name="connsiteY55" fmla="*/ 2573079 h 2573079"/>
              <a:gd name="connsiteX56" fmla="*/ 1590260 w 8087861"/>
              <a:gd name="connsiteY56" fmla="*/ 2286000 h 2573079"/>
              <a:gd name="connsiteX57" fmla="*/ 2111256 w 8087861"/>
              <a:gd name="connsiteY57" fmla="*/ 2307265 h 2573079"/>
              <a:gd name="connsiteX58" fmla="*/ 2418862 w 8087861"/>
              <a:gd name="connsiteY58" fmla="*/ 2302245 h 2573079"/>
              <a:gd name="connsiteX59" fmla="*/ 2517213 w 8087861"/>
              <a:gd name="connsiteY59" fmla="*/ 2053265 h 2573079"/>
              <a:gd name="connsiteX60" fmla="*/ 2551178 w 8087861"/>
              <a:gd name="connsiteY60" fmla="*/ 1940885 h 2573079"/>
              <a:gd name="connsiteX61" fmla="*/ 2625754 w 8087861"/>
              <a:gd name="connsiteY61" fmla="*/ 1841057 h 2573079"/>
              <a:gd name="connsiteX62" fmla="*/ 2742564 w 8087861"/>
              <a:gd name="connsiteY62" fmla="*/ 1747727 h 2573079"/>
              <a:gd name="connsiteX63" fmla="*/ 2632251 w 8087861"/>
              <a:gd name="connsiteY63" fmla="*/ 1584252 h 2573079"/>
              <a:gd name="connsiteX64" fmla="*/ 2693831 w 8087861"/>
              <a:gd name="connsiteY64" fmla="*/ 1543493 h 2573079"/>
              <a:gd name="connsiteX65" fmla="*/ 2759841 w 8087861"/>
              <a:gd name="connsiteY65" fmla="*/ 1467293 h 2573079"/>
              <a:gd name="connsiteX66" fmla="*/ 2770474 w 8087861"/>
              <a:gd name="connsiteY66" fmla="*/ 1460353 h 2573079"/>
              <a:gd name="connsiteX67" fmla="*/ 2936460 w 8087861"/>
              <a:gd name="connsiteY67" fmla="*/ 1390503 h 2573079"/>
              <a:gd name="connsiteX68" fmla="*/ 3131981 w 8087861"/>
              <a:gd name="connsiteY68" fmla="*/ 1435396 h 2573079"/>
              <a:gd name="connsiteX69" fmla="*/ 3280837 w 8087861"/>
              <a:gd name="connsiteY69" fmla="*/ 1467293 h 2573079"/>
              <a:gd name="connsiteX70" fmla="*/ 3419060 w 8087861"/>
              <a:gd name="connsiteY70" fmla="*/ 1499191 h 2573079"/>
              <a:gd name="connsiteX71" fmla="*/ 3567916 w 8087861"/>
              <a:gd name="connsiteY71" fmla="*/ 1499191 h 2573079"/>
              <a:gd name="connsiteX72" fmla="*/ 3663609 w 8087861"/>
              <a:gd name="connsiteY72" fmla="*/ 1477926 h 2573079"/>
              <a:gd name="connsiteX73" fmla="*/ 3684874 w 8087861"/>
              <a:gd name="connsiteY73" fmla="*/ 1403498 h 2573079"/>
              <a:gd name="connsiteX74" fmla="*/ 3674242 w 8087861"/>
              <a:gd name="connsiteY74" fmla="*/ 1329070 h 2573079"/>
              <a:gd name="connsiteX75" fmla="*/ 3599814 w 8087861"/>
              <a:gd name="connsiteY75" fmla="*/ 1275907 h 2573079"/>
              <a:gd name="connsiteX76" fmla="*/ 3429693 w 8087861"/>
              <a:gd name="connsiteY76" fmla="*/ 1222745 h 2573079"/>
              <a:gd name="connsiteX77" fmla="*/ 3334000 w 8087861"/>
              <a:gd name="connsiteY77" fmla="*/ 1158949 h 2573079"/>
              <a:gd name="connsiteX78" fmla="*/ 3450958 w 8087861"/>
              <a:gd name="connsiteY78" fmla="*/ 1105786 h 2573079"/>
              <a:gd name="connsiteX79" fmla="*/ 3578549 w 8087861"/>
              <a:gd name="connsiteY79" fmla="*/ 1063256 h 2573079"/>
              <a:gd name="connsiteX80" fmla="*/ 3674242 w 8087861"/>
              <a:gd name="connsiteY80" fmla="*/ 978196 h 2573079"/>
              <a:gd name="connsiteX81" fmla="*/ 3854995 w 8087861"/>
              <a:gd name="connsiteY81" fmla="*/ 935665 h 2573079"/>
              <a:gd name="connsiteX82" fmla="*/ 3971954 w 8087861"/>
              <a:gd name="connsiteY82" fmla="*/ 946298 h 2573079"/>
              <a:gd name="connsiteX83" fmla="*/ 4099544 w 8087861"/>
              <a:gd name="connsiteY83" fmla="*/ 946298 h 2573079"/>
              <a:gd name="connsiteX84" fmla="*/ 4205870 w 8087861"/>
              <a:gd name="connsiteY84" fmla="*/ 850605 h 2573079"/>
              <a:gd name="connsiteX85" fmla="*/ 4375991 w 8087861"/>
              <a:gd name="connsiteY85" fmla="*/ 818707 h 2573079"/>
              <a:gd name="connsiteX86" fmla="*/ 4514214 w 8087861"/>
              <a:gd name="connsiteY86" fmla="*/ 829340 h 2573079"/>
              <a:gd name="connsiteX87" fmla="*/ 4567377 w 8087861"/>
              <a:gd name="connsiteY87" fmla="*/ 871870 h 2573079"/>
              <a:gd name="connsiteX88" fmla="*/ 4546112 w 8087861"/>
              <a:gd name="connsiteY88" fmla="*/ 956931 h 2573079"/>
              <a:gd name="connsiteX89" fmla="*/ 4641805 w 8087861"/>
              <a:gd name="connsiteY89" fmla="*/ 1020726 h 2573079"/>
              <a:gd name="connsiteX90" fmla="*/ 4875721 w 8087861"/>
              <a:gd name="connsiteY90" fmla="*/ 1084521 h 2573079"/>
              <a:gd name="connsiteX91" fmla="*/ 5024577 w 8087861"/>
              <a:gd name="connsiteY91" fmla="*/ 1137684 h 2573079"/>
              <a:gd name="connsiteX92" fmla="*/ 5130902 w 8087861"/>
              <a:gd name="connsiteY92" fmla="*/ 1190847 h 2573079"/>
              <a:gd name="connsiteX93" fmla="*/ 5120270 w 8087861"/>
              <a:gd name="connsiteY93" fmla="*/ 1297172 h 2573079"/>
              <a:gd name="connsiteX94" fmla="*/ 5120270 w 8087861"/>
              <a:gd name="connsiteY94" fmla="*/ 1360968 h 2573079"/>
              <a:gd name="connsiteX95" fmla="*/ 5205330 w 8087861"/>
              <a:gd name="connsiteY95" fmla="*/ 1414131 h 2573079"/>
              <a:gd name="connsiteX96" fmla="*/ 5375451 w 8087861"/>
              <a:gd name="connsiteY96" fmla="*/ 1488558 h 2573079"/>
              <a:gd name="connsiteX97" fmla="*/ 5545572 w 8087861"/>
              <a:gd name="connsiteY97" fmla="*/ 1499191 h 2573079"/>
              <a:gd name="connsiteX98" fmla="*/ 5705060 w 8087861"/>
              <a:gd name="connsiteY98" fmla="*/ 1509824 h 2573079"/>
              <a:gd name="connsiteX99" fmla="*/ 5832651 w 8087861"/>
              <a:gd name="connsiteY99" fmla="*/ 1509824 h 2573079"/>
              <a:gd name="connsiteX100" fmla="*/ 5970874 w 8087861"/>
              <a:gd name="connsiteY100" fmla="*/ 1509824 h 2573079"/>
              <a:gd name="connsiteX101" fmla="*/ 6109098 w 8087861"/>
              <a:gd name="connsiteY101" fmla="*/ 1531089 h 2573079"/>
              <a:gd name="connsiteX102" fmla="*/ 6226056 w 8087861"/>
              <a:gd name="connsiteY102" fmla="*/ 1541721 h 2573079"/>
              <a:gd name="connsiteX103" fmla="*/ 6332381 w 8087861"/>
              <a:gd name="connsiteY103" fmla="*/ 1562986 h 2573079"/>
              <a:gd name="connsiteX104" fmla="*/ 6428074 w 8087861"/>
              <a:gd name="connsiteY104" fmla="*/ 1584252 h 2573079"/>
              <a:gd name="connsiteX105" fmla="*/ 6502502 w 8087861"/>
              <a:gd name="connsiteY105" fmla="*/ 1637414 h 2573079"/>
              <a:gd name="connsiteX106" fmla="*/ 6502502 w 8087861"/>
              <a:gd name="connsiteY106" fmla="*/ 1754372 h 2573079"/>
              <a:gd name="connsiteX107" fmla="*/ 6515405 w 8087861"/>
              <a:gd name="connsiteY107" fmla="*/ 1923972 h 2573079"/>
              <a:gd name="connsiteX108" fmla="*/ 6713086 w 8087861"/>
              <a:gd name="connsiteY108" fmla="*/ 2054004 h 2573079"/>
              <a:gd name="connsiteX109" fmla="*/ 6857659 w 8087861"/>
              <a:gd name="connsiteY109" fmla="*/ 2073202 h 2573079"/>
              <a:gd name="connsiteX110" fmla="*/ 7129823 w 8087861"/>
              <a:gd name="connsiteY110" fmla="*/ 2083982 h 2573079"/>
              <a:gd name="connsiteX111" fmla="*/ 7324970 w 8087861"/>
              <a:gd name="connsiteY111" fmla="*/ 2100909 h 2573079"/>
              <a:gd name="connsiteX112" fmla="*/ 7533860 w 8087861"/>
              <a:gd name="connsiteY112" fmla="*/ 2094559 h 2573079"/>
              <a:gd name="connsiteX113" fmla="*/ 7775820 w 8087861"/>
              <a:gd name="connsiteY113" fmla="*/ 2005590 h 2573079"/>
              <a:gd name="connsiteX114" fmla="*/ 7923075 w 8087861"/>
              <a:gd name="connsiteY114" fmla="*/ 1934977 h 2573079"/>
              <a:gd name="connsiteX115" fmla="*/ 8055415 w 8087861"/>
              <a:gd name="connsiteY115" fmla="*/ 1823812 h 2573079"/>
              <a:gd name="connsiteX116" fmla="*/ 8087861 w 8087861"/>
              <a:gd name="connsiteY116" fmla="*/ 1599831 h 2573079"/>
              <a:gd name="connsiteX117" fmla="*/ 8077229 w 8087861"/>
              <a:gd name="connsiteY117" fmla="*/ 1467958 h 2573079"/>
              <a:gd name="connsiteX118" fmla="*/ 8035363 w 8087861"/>
              <a:gd name="connsiteY118" fmla="*/ 1335125 h 2573079"/>
              <a:gd name="connsiteX119" fmla="*/ 8016165 w 8087861"/>
              <a:gd name="connsiteY119" fmla="*/ 1128971 h 2573079"/>
              <a:gd name="connsiteX120" fmla="*/ 8017937 w 8087861"/>
              <a:gd name="connsiteY120" fmla="*/ 1007583 h 2573079"/>
              <a:gd name="connsiteX121" fmla="*/ 7997927 w 8087861"/>
              <a:gd name="connsiteY121" fmla="*/ 955085 h 2573079"/>
              <a:gd name="connsiteX122" fmla="*/ 7981905 w 8087861"/>
              <a:gd name="connsiteY122" fmla="*/ 884792 h 2573079"/>
              <a:gd name="connsiteX123" fmla="*/ 7911759 w 8087861"/>
              <a:gd name="connsiteY123" fmla="*/ 725746 h 2573079"/>
              <a:gd name="connsiteX124" fmla="*/ 7900831 w 8087861"/>
              <a:gd name="connsiteY124" fmla="*/ 626731 h 2573079"/>
              <a:gd name="connsiteX125" fmla="*/ 7805286 w 8087861"/>
              <a:gd name="connsiteY125" fmla="*/ 469753 h 2573079"/>
              <a:gd name="connsiteX126" fmla="*/ 7682273 w 8087861"/>
              <a:gd name="connsiteY126" fmla="*/ 310412 h 2573079"/>
              <a:gd name="connsiteX127" fmla="*/ 7555126 w 8087861"/>
              <a:gd name="connsiteY127" fmla="*/ 191386 h 2573079"/>
              <a:gd name="connsiteX128" fmla="*/ 7555126 w 8087861"/>
              <a:gd name="connsiteY128" fmla="*/ 191386 h 2573079"/>
              <a:gd name="connsiteX129" fmla="*/ 7406270 w 8087861"/>
              <a:gd name="connsiteY129" fmla="*/ 116958 h 2573079"/>
              <a:gd name="connsiteX130" fmla="*/ 7353107 w 8087861"/>
              <a:gd name="connsiteY130" fmla="*/ 116958 h 2573079"/>
              <a:gd name="connsiteX0" fmla="*/ 7172354 w 8087861"/>
              <a:gd name="connsiteY0" fmla="*/ 0 h 2573079"/>
              <a:gd name="connsiteX1" fmla="*/ 7321209 w 8087861"/>
              <a:gd name="connsiteY1" fmla="*/ 148856 h 2573079"/>
              <a:gd name="connsiteX2" fmla="*/ 7356284 w 8087861"/>
              <a:gd name="connsiteY2" fmla="*/ 336255 h 2573079"/>
              <a:gd name="connsiteX3" fmla="*/ 7392610 w 8087861"/>
              <a:gd name="connsiteY3" fmla="*/ 517673 h 2573079"/>
              <a:gd name="connsiteX4" fmla="*/ 7429309 w 8087861"/>
              <a:gd name="connsiteY4" fmla="*/ 628355 h 2573079"/>
              <a:gd name="connsiteX5" fmla="*/ 7405310 w 8087861"/>
              <a:gd name="connsiteY5" fmla="*/ 651614 h 2573079"/>
              <a:gd name="connsiteX6" fmla="*/ 7297065 w 8087861"/>
              <a:gd name="connsiteY6" fmla="*/ 756020 h 2573079"/>
              <a:gd name="connsiteX7" fmla="*/ 7381299 w 8087861"/>
              <a:gd name="connsiteY7" fmla="*/ 990804 h 2573079"/>
              <a:gd name="connsiteX8" fmla="*/ 7264207 w 8087861"/>
              <a:gd name="connsiteY8" fmla="*/ 1095154 h 2573079"/>
              <a:gd name="connsiteX9" fmla="*/ 7325640 w 8087861"/>
              <a:gd name="connsiteY9" fmla="*/ 1260697 h 2573079"/>
              <a:gd name="connsiteX10" fmla="*/ 7381830 w 8087861"/>
              <a:gd name="connsiteY10" fmla="*/ 1409700 h 2573079"/>
              <a:gd name="connsiteX11" fmla="*/ 7350080 w 8087861"/>
              <a:gd name="connsiteY11" fmla="*/ 1548071 h 2573079"/>
              <a:gd name="connsiteX12" fmla="*/ 7196129 w 8087861"/>
              <a:gd name="connsiteY12" fmla="*/ 1565202 h 2573079"/>
              <a:gd name="connsiteX13" fmla="*/ 6988573 w 8087861"/>
              <a:gd name="connsiteY13" fmla="*/ 1578049 h 2573079"/>
              <a:gd name="connsiteX14" fmla="*/ 6789581 w 8087861"/>
              <a:gd name="connsiteY14" fmla="*/ 1524886 h 2573079"/>
              <a:gd name="connsiteX15" fmla="*/ 6459972 w 8087861"/>
              <a:gd name="connsiteY15" fmla="*/ 1446028 h 2573079"/>
              <a:gd name="connsiteX16" fmla="*/ 6130363 w 8087861"/>
              <a:gd name="connsiteY16" fmla="*/ 1371600 h 2573079"/>
              <a:gd name="connsiteX17" fmla="*/ 5960242 w 8087861"/>
              <a:gd name="connsiteY17" fmla="*/ 1339703 h 2573079"/>
              <a:gd name="connsiteX18" fmla="*/ 5566837 w 8087861"/>
              <a:gd name="connsiteY18" fmla="*/ 1371600 h 2573079"/>
              <a:gd name="connsiteX19" fmla="*/ 5417981 w 8087861"/>
              <a:gd name="connsiteY19" fmla="*/ 1371600 h 2573079"/>
              <a:gd name="connsiteX20" fmla="*/ 5322288 w 8087861"/>
              <a:gd name="connsiteY20" fmla="*/ 1339703 h 2573079"/>
              <a:gd name="connsiteX21" fmla="*/ 5290391 w 8087861"/>
              <a:gd name="connsiteY21" fmla="*/ 1297172 h 2573079"/>
              <a:gd name="connsiteX22" fmla="*/ 5279758 w 8087861"/>
              <a:gd name="connsiteY22" fmla="*/ 1105786 h 2573079"/>
              <a:gd name="connsiteX23" fmla="*/ 5141535 w 8087861"/>
              <a:gd name="connsiteY23" fmla="*/ 1084521 h 2573079"/>
              <a:gd name="connsiteX24" fmla="*/ 4971414 w 8087861"/>
              <a:gd name="connsiteY24" fmla="*/ 1041991 h 2573079"/>
              <a:gd name="connsiteX25" fmla="*/ 4854456 w 8087861"/>
              <a:gd name="connsiteY25" fmla="*/ 1010093 h 2573079"/>
              <a:gd name="connsiteX26" fmla="*/ 4705600 w 8087861"/>
              <a:gd name="connsiteY26" fmla="*/ 967563 h 2573079"/>
              <a:gd name="connsiteX27" fmla="*/ 4694967 w 8087861"/>
              <a:gd name="connsiteY27" fmla="*/ 925033 h 2573079"/>
              <a:gd name="connsiteX28" fmla="*/ 4652437 w 8087861"/>
              <a:gd name="connsiteY28" fmla="*/ 839972 h 2573079"/>
              <a:gd name="connsiteX29" fmla="*/ 4439786 w 8087861"/>
              <a:gd name="connsiteY29" fmla="*/ 786810 h 2573079"/>
              <a:gd name="connsiteX30" fmla="*/ 4301563 w 8087861"/>
              <a:gd name="connsiteY30" fmla="*/ 744279 h 2573079"/>
              <a:gd name="connsiteX31" fmla="*/ 4205870 w 8087861"/>
              <a:gd name="connsiteY31" fmla="*/ 754912 h 2573079"/>
              <a:gd name="connsiteX32" fmla="*/ 4120809 w 8087861"/>
              <a:gd name="connsiteY32" fmla="*/ 808075 h 2573079"/>
              <a:gd name="connsiteX33" fmla="*/ 4088912 w 8087861"/>
              <a:gd name="connsiteY33" fmla="*/ 861238 h 2573079"/>
              <a:gd name="connsiteX34" fmla="*/ 3982586 w 8087861"/>
              <a:gd name="connsiteY34" fmla="*/ 882503 h 2573079"/>
              <a:gd name="connsiteX35" fmla="*/ 3684874 w 8087861"/>
              <a:gd name="connsiteY35" fmla="*/ 861238 h 2573079"/>
              <a:gd name="connsiteX36" fmla="*/ 3493488 w 8087861"/>
              <a:gd name="connsiteY36" fmla="*/ 935665 h 2573079"/>
              <a:gd name="connsiteX37" fmla="*/ 3312735 w 8087861"/>
              <a:gd name="connsiteY37" fmla="*/ 1063256 h 2573079"/>
              <a:gd name="connsiteX38" fmla="*/ 3227674 w 8087861"/>
              <a:gd name="connsiteY38" fmla="*/ 1137684 h 2573079"/>
              <a:gd name="connsiteX39" fmla="*/ 3419060 w 8087861"/>
              <a:gd name="connsiteY39" fmla="*/ 1286540 h 2573079"/>
              <a:gd name="connsiteX40" fmla="*/ 3525386 w 8087861"/>
              <a:gd name="connsiteY40" fmla="*/ 1360968 h 2573079"/>
              <a:gd name="connsiteX41" fmla="*/ 3525386 w 8087861"/>
              <a:gd name="connsiteY41" fmla="*/ 1360968 h 2573079"/>
              <a:gd name="connsiteX42" fmla="*/ 3231957 w 8087861"/>
              <a:gd name="connsiteY42" fmla="*/ 1369681 h 2573079"/>
              <a:gd name="connsiteX43" fmla="*/ 3031858 w 8087861"/>
              <a:gd name="connsiteY43" fmla="*/ 1312531 h 2573079"/>
              <a:gd name="connsiteX44" fmla="*/ 2821570 w 8087861"/>
              <a:gd name="connsiteY44" fmla="*/ 1248588 h 2573079"/>
              <a:gd name="connsiteX45" fmla="*/ 2674929 w 8087861"/>
              <a:gd name="connsiteY45" fmla="*/ 1282405 h 2573079"/>
              <a:gd name="connsiteX46" fmla="*/ 2564469 w 8087861"/>
              <a:gd name="connsiteY46" fmla="*/ 1337635 h 2573079"/>
              <a:gd name="connsiteX47" fmla="*/ 2419600 w 8087861"/>
              <a:gd name="connsiteY47" fmla="*/ 1477926 h 2573079"/>
              <a:gd name="connsiteX48" fmla="*/ 2217581 w 8087861"/>
              <a:gd name="connsiteY48" fmla="*/ 1573619 h 2573079"/>
              <a:gd name="connsiteX49" fmla="*/ 1909237 w 8087861"/>
              <a:gd name="connsiteY49" fmla="*/ 1658679 h 2573079"/>
              <a:gd name="connsiteX50" fmla="*/ 1622158 w 8087861"/>
              <a:gd name="connsiteY50" fmla="*/ 1679945 h 2573079"/>
              <a:gd name="connsiteX51" fmla="*/ 1441405 w 8087861"/>
              <a:gd name="connsiteY51" fmla="*/ 1616519 h 2573079"/>
              <a:gd name="connsiteX52" fmla="*/ 1154511 w 8087861"/>
              <a:gd name="connsiteY52" fmla="*/ 1571492 h 2573079"/>
              <a:gd name="connsiteX53" fmla="*/ 592372 w 8087861"/>
              <a:gd name="connsiteY53" fmla="*/ 1333046 h 2573079"/>
              <a:gd name="connsiteX54" fmla="*/ 37907 w 8087861"/>
              <a:gd name="connsiteY54" fmla="*/ 1275908 h 2573079"/>
              <a:gd name="connsiteX55" fmla="*/ 484474 w 8087861"/>
              <a:gd name="connsiteY55" fmla="*/ 2573079 h 2573079"/>
              <a:gd name="connsiteX56" fmla="*/ 1590260 w 8087861"/>
              <a:gd name="connsiteY56" fmla="*/ 2286000 h 2573079"/>
              <a:gd name="connsiteX57" fmla="*/ 2111256 w 8087861"/>
              <a:gd name="connsiteY57" fmla="*/ 2307265 h 2573079"/>
              <a:gd name="connsiteX58" fmla="*/ 2418862 w 8087861"/>
              <a:gd name="connsiteY58" fmla="*/ 2302245 h 2573079"/>
              <a:gd name="connsiteX59" fmla="*/ 2517213 w 8087861"/>
              <a:gd name="connsiteY59" fmla="*/ 2053265 h 2573079"/>
              <a:gd name="connsiteX60" fmla="*/ 2551178 w 8087861"/>
              <a:gd name="connsiteY60" fmla="*/ 1940885 h 2573079"/>
              <a:gd name="connsiteX61" fmla="*/ 2625754 w 8087861"/>
              <a:gd name="connsiteY61" fmla="*/ 1841057 h 2573079"/>
              <a:gd name="connsiteX62" fmla="*/ 2742564 w 8087861"/>
              <a:gd name="connsiteY62" fmla="*/ 1747727 h 2573079"/>
              <a:gd name="connsiteX63" fmla="*/ 2632251 w 8087861"/>
              <a:gd name="connsiteY63" fmla="*/ 1584252 h 2573079"/>
              <a:gd name="connsiteX64" fmla="*/ 2693831 w 8087861"/>
              <a:gd name="connsiteY64" fmla="*/ 1543493 h 2573079"/>
              <a:gd name="connsiteX65" fmla="*/ 2759841 w 8087861"/>
              <a:gd name="connsiteY65" fmla="*/ 1467293 h 2573079"/>
              <a:gd name="connsiteX66" fmla="*/ 2770474 w 8087861"/>
              <a:gd name="connsiteY66" fmla="*/ 1460353 h 2573079"/>
              <a:gd name="connsiteX67" fmla="*/ 2936460 w 8087861"/>
              <a:gd name="connsiteY67" fmla="*/ 1390503 h 2573079"/>
              <a:gd name="connsiteX68" fmla="*/ 3131981 w 8087861"/>
              <a:gd name="connsiteY68" fmla="*/ 1435396 h 2573079"/>
              <a:gd name="connsiteX69" fmla="*/ 3280837 w 8087861"/>
              <a:gd name="connsiteY69" fmla="*/ 1467293 h 2573079"/>
              <a:gd name="connsiteX70" fmla="*/ 3419060 w 8087861"/>
              <a:gd name="connsiteY70" fmla="*/ 1499191 h 2573079"/>
              <a:gd name="connsiteX71" fmla="*/ 3567916 w 8087861"/>
              <a:gd name="connsiteY71" fmla="*/ 1499191 h 2573079"/>
              <a:gd name="connsiteX72" fmla="*/ 3663609 w 8087861"/>
              <a:gd name="connsiteY72" fmla="*/ 1477926 h 2573079"/>
              <a:gd name="connsiteX73" fmla="*/ 3684874 w 8087861"/>
              <a:gd name="connsiteY73" fmla="*/ 1403498 h 2573079"/>
              <a:gd name="connsiteX74" fmla="*/ 3674242 w 8087861"/>
              <a:gd name="connsiteY74" fmla="*/ 1329070 h 2573079"/>
              <a:gd name="connsiteX75" fmla="*/ 3599814 w 8087861"/>
              <a:gd name="connsiteY75" fmla="*/ 1275907 h 2573079"/>
              <a:gd name="connsiteX76" fmla="*/ 3429693 w 8087861"/>
              <a:gd name="connsiteY76" fmla="*/ 1222745 h 2573079"/>
              <a:gd name="connsiteX77" fmla="*/ 3334000 w 8087861"/>
              <a:gd name="connsiteY77" fmla="*/ 1158949 h 2573079"/>
              <a:gd name="connsiteX78" fmla="*/ 3450958 w 8087861"/>
              <a:gd name="connsiteY78" fmla="*/ 1105786 h 2573079"/>
              <a:gd name="connsiteX79" fmla="*/ 3578549 w 8087861"/>
              <a:gd name="connsiteY79" fmla="*/ 1063256 h 2573079"/>
              <a:gd name="connsiteX80" fmla="*/ 3674242 w 8087861"/>
              <a:gd name="connsiteY80" fmla="*/ 978196 h 2573079"/>
              <a:gd name="connsiteX81" fmla="*/ 3854995 w 8087861"/>
              <a:gd name="connsiteY81" fmla="*/ 935665 h 2573079"/>
              <a:gd name="connsiteX82" fmla="*/ 3971954 w 8087861"/>
              <a:gd name="connsiteY82" fmla="*/ 946298 h 2573079"/>
              <a:gd name="connsiteX83" fmla="*/ 4099544 w 8087861"/>
              <a:gd name="connsiteY83" fmla="*/ 946298 h 2573079"/>
              <a:gd name="connsiteX84" fmla="*/ 4205870 w 8087861"/>
              <a:gd name="connsiteY84" fmla="*/ 850605 h 2573079"/>
              <a:gd name="connsiteX85" fmla="*/ 4375991 w 8087861"/>
              <a:gd name="connsiteY85" fmla="*/ 818707 h 2573079"/>
              <a:gd name="connsiteX86" fmla="*/ 4514214 w 8087861"/>
              <a:gd name="connsiteY86" fmla="*/ 829340 h 2573079"/>
              <a:gd name="connsiteX87" fmla="*/ 4567377 w 8087861"/>
              <a:gd name="connsiteY87" fmla="*/ 871870 h 2573079"/>
              <a:gd name="connsiteX88" fmla="*/ 4546112 w 8087861"/>
              <a:gd name="connsiteY88" fmla="*/ 956931 h 2573079"/>
              <a:gd name="connsiteX89" fmla="*/ 4641805 w 8087861"/>
              <a:gd name="connsiteY89" fmla="*/ 1020726 h 2573079"/>
              <a:gd name="connsiteX90" fmla="*/ 4875721 w 8087861"/>
              <a:gd name="connsiteY90" fmla="*/ 1084521 h 2573079"/>
              <a:gd name="connsiteX91" fmla="*/ 5024577 w 8087861"/>
              <a:gd name="connsiteY91" fmla="*/ 1137684 h 2573079"/>
              <a:gd name="connsiteX92" fmla="*/ 5130902 w 8087861"/>
              <a:gd name="connsiteY92" fmla="*/ 1190847 h 2573079"/>
              <a:gd name="connsiteX93" fmla="*/ 5120270 w 8087861"/>
              <a:gd name="connsiteY93" fmla="*/ 1297172 h 2573079"/>
              <a:gd name="connsiteX94" fmla="*/ 5120270 w 8087861"/>
              <a:gd name="connsiteY94" fmla="*/ 1360968 h 2573079"/>
              <a:gd name="connsiteX95" fmla="*/ 5205330 w 8087861"/>
              <a:gd name="connsiteY95" fmla="*/ 1414131 h 2573079"/>
              <a:gd name="connsiteX96" fmla="*/ 5375451 w 8087861"/>
              <a:gd name="connsiteY96" fmla="*/ 1488558 h 2573079"/>
              <a:gd name="connsiteX97" fmla="*/ 5545572 w 8087861"/>
              <a:gd name="connsiteY97" fmla="*/ 1499191 h 2573079"/>
              <a:gd name="connsiteX98" fmla="*/ 5705060 w 8087861"/>
              <a:gd name="connsiteY98" fmla="*/ 1509824 h 2573079"/>
              <a:gd name="connsiteX99" fmla="*/ 5832651 w 8087861"/>
              <a:gd name="connsiteY99" fmla="*/ 1509824 h 2573079"/>
              <a:gd name="connsiteX100" fmla="*/ 5970874 w 8087861"/>
              <a:gd name="connsiteY100" fmla="*/ 1509824 h 2573079"/>
              <a:gd name="connsiteX101" fmla="*/ 6109098 w 8087861"/>
              <a:gd name="connsiteY101" fmla="*/ 1531089 h 2573079"/>
              <a:gd name="connsiteX102" fmla="*/ 6226056 w 8087861"/>
              <a:gd name="connsiteY102" fmla="*/ 1541721 h 2573079"/>
              <a:gd name="connsiteX103" fmla="*/ 6332381 w 8087861"/>
              <a:gd name="connsiteY103" fmla="*/ 1562986 h 2573079"/>
              <a:gd name="connsiteX104" fmla="*/ 6428074 w 8087861"/>
              <a:gd name="connsiteY104" fmla="*/ 1584252 h 2573079"/>
              <a:gd name="connsiteX105" fmla="*/ 6502502 w 8087861"/>
              <a:gd name="connsiteY105" fmla="*/ 1637414 h 2573079"/>
              <a:gd name="connsiteX106" fmla="*/ 6502502 w 8087861"/>
              <a:gd name="connsiteY106" fmla="*/ 1754372 h 2573079"/>
              <a:gd name="connsiteX107" fmla="*/ 6515405 w 8087861"/>
              <a:gd name="connsiteY107" fmla="*/ 1923972 h 2573079"/>
              <a:gd name="connsiteX108" fmla="*/ 6713086 w 8087861"/>
              <a:gd name="connsiteY108" fmla="*/ 2054004 h 2573079"/>
              <a:gd name="connsiteX109" fmla="*/ 6857659 w 8087861"/>
              <a:gd name="connsiteY109" fmla="*/ 2073202 h 2573079"/>
              <a:gd name="connsiteX110" fmla="*/ 7129823 w 8087861"/>
              <a:gd name="connsiteY110" fmla="*/ 2083982 h 2573079"/>
              <a:gd name="connsiteX111" fmla="*/ 7324970 w 8087861"/>
              <a:gd name="connsiteY111" fmla="*/ 2100909 h 2573079"/>
              <a:gd name="connsiteX112" fmla="*/ 7533860 w 8087861"/>
              <a:gd name="connsiteY112" fmla="*/ 2094559 h 2573079"/>
              <a:gd name="connsiteX113" fmla="*/ 7775820 w 8087861"/>
              <a:gd name="connsiteY113" fmla="*/ 2005590 h 2573079"/>
              <a:gd name="connsiteX114" fmla="*/ 7923075 w 8087861"/>
              <a:gd name="connsiteY114" fmla="*/ 1934977 h 2573079"/>
              <a:gd name="connsiteX115" fmla="*/ 8055415 w 8087861"/>
              <a:gd name="connsiteY115" fmla="*/ 1823812 h 2573079"/>
              <a:gd name="connsiteX116" fmla="*/ 8087861 w 8087861"/>
              <a:gd name="connsiteY116" fmla="*/ 1599831 h 2573079"/>
              <a:gd name="connsiteX117" fmla="*/ 8077229 w 8087861"/>
              <a:gd name="connsiteY117" fmla="*/ 1467958 h 2573079"/>
              <a:gd name="connsiteX118" fmla="*/ 8035363 w 8087861"/>
              <a:gd name="connsiteY118" fmla="*/ 1335125 h 2573079"/>
              <a:gd name="connsiteX119" fmla="*/ 8016165 w 8087861"/>
              <a:gd name="connsiteY119" fmla="*/ 1128971 h 2573079"/>
              <a:gd name="connsiteX120" fmla="*/ 8017937 w 8087861"/>
              <a:gd name="connsiteY120" fmla="*/ 1007583 h 2573079"/>
              <a:gd name="connsiteX121" fmla="*/ 7997927 w 8087861"/>
              <a:gd name="connsiteY121" fmla="*/ 955085 h 2573079"/>
              <a:gd name="connsiteX122" fmla="*/ 7981905 w 8087861"/>
              <a:gd name="connsiteY122" fmla="*/ 884792 h 2573079"/>
              <a:gd name="connsiteX123" fmla="*/ 7911759 w 8087861"/>
              <a:gd name="connsiteY123" fmla="*/ 725746 h 2573079"/>
              <a:gd name="connsiteX124" fmla="*/ 7900831 w 8087861"/>
              <a:gd name="connsiteY124" fmla="*/ 626731 h 2573079"/>
              <a:gd name="connsiteX125" fmla="*/ 7805286 w 8087861"/>
              <a:gd name="connsiteY125" fmla="*/ 469753 h 2573079"/>
              <a:gd name="connsiteX126" fmla="*/ 7682273 w 8087861"/>
              <a:gd name="connsiteY126" fmla="*/ 310412 h 2573079"/>
              <a:gd name="connsiteX127" fmla="*/ 7555126 w 8087861"/>
              <a:gd name="connsiteY127" fmla="*/ 191386 h 2573079"/>
              <a:gd name="connsiteX128" fmla="*/ 7555126 w 8087861"/>
              <a:gd name="connsiteY128" fmla="*/ 191386 h 2573079"/>
              <a:gd name="connsiteX129" fmla="*/ 7406270 w 8087861"/>
              <a:gd name="connsiteY129" fmla="*/ 116958 h 2573079"/>
              <a:gd name="connsiteX130" fmla="*/ 7353107 w 8087861"/>
              <a:gd name="connsiteY130" fmla="*/ 116958 h 2573079"/>
              <a:gd name="connsiteX0" fmla="*/ 7172354 w 8087861"/>
              <a:gd name="connsiteY0" fmla="*/ 0 h 2573079"/>
              <a:gd name="connsiteX1" fmla="*/ 7321209 w 8087861"/>
              <a:gd name="connsiteY1" fmla="*/ 148856 h 2573079"/>
              <a:gd name="connsiteX2" fmla="*/ 7356284 w 8087861"/>
              <a:gd name="connsiteY2" fmla="*/ 336255 h 2573079"/>
              <a:gd name="connsiteX3" fmla="*/ 7392610 w 8087861"/>
              <a:gd name="connsiteY3" fmla="*/ 517673 h 2573079"/>
              <a:gd name="connsiteX4" fmla="*/ 7429309 w 8087861"/>
              <a:gd name="connsiteY4" fmla="*/ 628355 h 2573079"/>
              <a:gd name="connsiteX5" fmla="*/ 7405310 w 8087861"/>
              <a:gd name="connsiteY5" fmla="*/ 651614 h 2573079"/>
              <a:gd name="connsiteX6" fmla="*/ 7297065 w 8087861"/>
              <a:gd name="connsiteY6" fmla="*/ 756020 h 2573079"/>
              <a:gd name="connsiteX7" fmla="*/ 7381299 w 8087861"/>
              <a:gd name="connsiteY7" fmla="*/ 990804 h 2573079"/>
              <a:gd name="connsiteX8" fmla="*/ 7264207 w 8087861"/>
              <a:gd name="connsiteY8" fmla="*/ 1095154 h 2573079"/>
              <a:gd name="connsiteX9" fmla="*/ 7325640 w 8087861"/>
              <a:gd name="connsiteY9" fmla="*/ 1260697 h 2573079"/>
              <a:gd name="connsiteX10" fmla="*/ 7381830 w 8087861"/>
              <a:gd name="connsiteY10" fmla="*/ 1409700 h 2573079"/>
              <a:gd name="connsiteX11" fmla="*/ 7350080 w 8087861"/>
              <a:gd name="connsiteY11" fmla="*/ 1548071 h 2573079"/>
              <a:gd name="connsiteX12" fmla="*/ 7196129 w 8087861"/>
              <a:gd name="connsiteY12" fmla="*/ 1565202 h 2573079"/>
              <a:gd name="connsiteX13" fmla="*/ 6988573 w 8087861"/>
              <a:gd name="connsiteY13" fmla="*/ 1578049 h 2573079"/>
              <a:gd name="connsiteX14" fmla="*/ 6789581 w 8087861"/>
              <a:gd name="connsiteY14" fmla="*/ 1524886 h 2573079"/>
              <a:gd name="connsiteX15" fmla="*/ 6459972 w 8087861"/>
              <a:gd name="connsiteY15" fmla="*/ 1446028 h 2573079"/>
              <a:gd name="connsiteX16" fmla="*/ 6130363 w 8087861"/>
              <a:gd name="connsiteY16" fmla="*/ 1371600 h 2573079"/>
              <a:gd name="connsiteX17" fmla="*/ 5960242 w 8087861"/>
              <a:gd name="connsiteY17" fmla="*/ 1339703 h 2573079"/>
              <a:gd name="connsiteX18" fmla="*/ 5566837 w 8087861"/>
              <a:gd name="connsiteY18" fmla="*/ 1371600 h 2573079"/>
              <a:gd name="connsiteX19" fmla="*/ 5417981 w 8087861"/>
              <a:gd name="connsiteY19" fmla="*/ 1371600 h 2573079"/>
              <a:gd name="connsiteX20" fmla="*/ 5322288 w 8087861"/>
              <a:gd name="connsiteY20" fmla="*/ 1339703 h 2573079"/>
              <a:gd name="connsiteX21" fmla="*/ 5290391 w 8087861"/>
              <a:gd name="connsiteY21" fmla="*/ 1297172 h 2573079"/>
              <a:gd name="connsiteX22" fmla="*/ 5279758 w 8087861"/>
              <a:gd name="connsiteY22" fmla="*/ 1105786 h 2573079"/>
              <a:gd name="connsiteX23" fmla="*/ 5141535 w 8087861"/>
              <a:gd name="connsiteY23" fmla="*/ 1084521 h 2573079"/>
              <a:gd name="connsiteX24" fmla="*/ 4971414 w 8087861"/>
              <a:gd name="connsiteY24" fmla="*/ 1041991 h 2573079"/>
              <a:gd name="connsiteX25" fmla="*/ 4854456 w 8087861"/>
              <a:gd name="connsiteY25" fmla="*/ 1010093 h 2573079"/>
              <a:gd name="connsiteX26" fmla="*/ 4705600 w 8087861"/>
              <a:gd name="connsiteY26" fmla="*/ 967563 h 2573079"/>
              <a:gd name="connsiteX27" fmla="*/ 4694967 w 8087861"/>
              <a:gd name="connsiteY27" fmla="*/ 925033 h 2573079"/>
              <a:gd name="connsiteX28" fmla="*/ 4652437 w 8087861"/>
              <a:gd name="connsiteY28" fmla="*/ 839972 h 2573079"/>
              <a:gd name="connsiteX29" fmla="*/ 4439786 w 8087861"/>
              <a:gd name="connsiteY29" fmla="*/ 786810 h 2573079"/>
              <a:gd name="connsiteX30" fmla="*/ 4301563 w 8087861"/>
              <a:gd name="connsiteY30" fmla="*/ 744279 h 2573079"/>
              <a:gd name="connsiteX31" fmla="*/ 4205870 w 8087861"/>
              <a:gd name="connsiteY31" fmla="*/ 754912 h 2573079"/>
              <a:gd name="connsiteX32" fmla="*/ 4120809 w 8087861"/>
              <a:gd name="connsiteY32" fmla="*/ 808075 h 2573079"/>
              <a:gd name="connsiteX33" fmla="*/ 4088912 w 8087861"/>
              <a:gd name="connsiteY33" fmla="*/ 861238 h 2573079"/>
              <a:gd name="connsiteX34" fmla="*/ 3982586 w 8087861"/>
              <a:gd name="connsiteY34" fmla="*/ 882503 h 2573079"/>
              <a:gd name="connsiteX35" fmla="*/ 3684874 w 8087861"/>
              <a:gd name="connsiteY35" fmla="*/ 861238 h 2573079"/>
              <a:gd name="connsiteX36" fmla="*/ 3493488 w 8087861"/>
              <a:gd name="connsiteY36" fmla="*/ 935665 h 2573079"/>
              <a:gd name="connsiteX37" fmla="*/ 3312735 w 8087861"/>
              <a:gd name="connsiteY37" fmla="*/ 1063256 h 2573079"/>
              <a:gd name="connsiteX38" fmla="*/ 3227674 w 8087861"/>
              <a:gd name="connsiteY38" fmla="*/ 1137684 h 2573079"/>
              <a:gd name="connsiteX39" fmla="*/ 3419060 w 8087861"/>
              <a:gd name="connsiteY39" fmla="*/ 1286540 h 2573079"/>
              <a:gd name="connsiteX40" fmla="*/ 3525386 w 8087861"/>
              <a:gd name="connsiteY40" fmla="*/ 1360968 h 2573079"/>
              <a:gd name="connsiteX41" fmla="*/ 3525386 w 8087861"/>
              <a:gd name="connsiteY41" fmla="*/ 1360968 h 2573079"/>
              <a:gd name="connsiteX42" fmla="*/ 3231957 w 8087861"/>
              <a:gd name="connsiteY42" fmla="*/ 1369681 h 2573079"/>
              <a:gd name="connsiteX43" fmla="*/ 3031858 w 8087861"/>
              <a:gd name="connsiteY43" fmla="*/ 1312531 h 2573079"/>
              <a:gd name="connsiteX44" fmla="*/ 2821570 w 8087861"/>
              <a:gd name="connsiteY44" fmla="*/ 1248588 h 2573079"/>
              <a:gd name="connsiteX45" fmla="*/ 2674929 w 8087861"/>
              <a:gd name="connsiteY45" fmla="*/ 1282405 h 2573079"/>
              <a:gd name="connsiteX46" fmla="*/ 2564469 w 8087861"/>
              <a:gd name="connsiteY46" fmla="*/ 1337635 h 2573079"/>
              <a:gd name="connsiteX47" fmla="*/ 2419600 w 8087861"/>
              <a:gd name="connsiteY47" fmla="*/ 1477926 h 2573079"/>
              <a:gd name="connsiteX48" fmla="*/ 2217581 w 8087861"/>
              <a:gd name="connsiteY48" fmla="*/ 1573619 h 2573079"/>
              <a:gd name="connsiteX49" fmla="*/ 1909237 w 8087861"/>
              <a:gd name="connsiteY49" fmla="*/ 1658679 h 2573079"/>
              <a:gd name="connsiteX50" fmla="*/ 1733476 w 8087861"/>
              <a:gd name="connsiteY50" fmla="*/ 1552724 h 2573079"/>
              <a:gd name="connsiteX51" fmla="*/ 1441405 w 8087861"/>
              <a:gd name="connsiteY51" fmla="*/ 1616519 h 2573079"/>
              <a:gd name="connsiteX52" fmla="*/ 1154511 w 8087861"/>
              <a:gd name="connsiteY52" fmla="*/ 1571492 h 2573079"/>
              <a:gd name="connsiteX53" fmla="*/ 592372 w 8087861"/>
              <a:gd name="connsiteY53" fmla="*/ 1333046 h 2573079"/>
              <a:gd name="connsiteX54" fmla="*/ 37907 w 8087861"/>
              <a:gd name="connsiteY54" fmla="*/ 1275908 h 2573079"/>
              <a:gd name="connsiteX55" fmla="*/ 484474 w 8087861"/>
              <a:gd name="connsiteY55" fmla="*/ 2573079 h 2573079"/>
              <a:gd name="connsiteX56" fmla="*/ 1590260 w 8087861"/>
              <a:gd name="connsiteY56" fmla="*/ 2286000 h 2573079"/>
              <a:gd name="connsiteX57" fmla="*/ 2111256 w 8087861"/>
              <a:gd name="connsiteY57" fmla="*/ 2307265 h 2573079"/>
              <a:gd name="connsiteX58" fmla="*/ 2418862 w 8087861"/>
              <a:gd name="connsiteY58" fmla="*/ 2302245 h 2573079"/>
              <a:gd name="connsiteX59" fmla="*/ 2517213 w 8087861"/>
              <a:gd name="connsiteY59" fmla="*/ 2053265 h 2573079"/>
              <a:gd name="connsiteX60" fmla="*/ 2551178 w 8087861"/>
              <a:gd name="connsiteY60" fmla="*/ 1940885 h 2573079"/>
              <a:gd name="connsiteX61" fmla="*/ 2625754 w 8087861"/>
              <a:gd name="connsiteY61" fmla="*/ 1841057 h 2573079"/>
              <a:gd name="connsiteX62" fmla="*/ 2742564 w 8087861"/>
              <a:gd name="connsiteY62" fmla="*/ 1747727 h 2573079"/>
              <a:gd name="connsiteX63" fmla="*/ 2632251 w 8087861"/>
              <a:gd name="connsiteY63" fmla="*/ 1584252 h 2573079"/>
              <a:gd name="connsiteX64" fmla="*/ 2693831 w 8087861"/>
              <a:gd name="connsiteY64" fmla="*/ 1543493 h 2573079"/>
              <a:gd name="connsiteX65" fmla="*/ 2759841 w 8087861"/>
              <a:gd name="connsiteY65" fmla="*/ 1467293 h 2573079"/>
              <a:gd name="connsiteX66" fmla="*/ 2770474 w 8087861"/>
              <a:gd name="connsiteY66" fmla="*/ 1460353 h 2573079"/>
              <a:gd name="connsiteX67" fmla="*/ 2936460 w 8087861"/>
              <a:gd name="connsiteY67" fmla="*/ 1390503 h 2573079"/>
              <a:gd name="connsiteX68" fmla="*/ 3131981 w 8087861"/>
              <a:gd name="connsiteY68" fmla="*/ 1435396 h 2573079"/>
              <a:gd name="connsiteX69" fmla="*/ 3280837 w 8087861"/>
              <a:gd name="connsiteY69" fmla="*/ 1467293 h 2573079"/>
              <a:gd name="connsiteX70" fmla="*/ 3419060 w 8087861"/>
              <a:gd name="connsiteY70" fmla="*/ 1499191 h 2573079"/>
              <a:gd name="connsiteX71" fmla="*/ 3567916 w 8087861"/>
              <a:gd name="connsiteY71" fmla="*/ 1499191 h 2573079"/>
              <a:gd name="connsiteX72" fmla="*/ 3663609 w 8087861"/>
              <a:gd name="connsiteY72" fmla="*/ 1477926 h 2573079"/>
              <a:gd name="connsiteX73" fmla="*/ 3684874 w 8087861"/>
              <a:gd name="connsiteY73" fmla="*/ 1403498 h 2573079"/>
              <a:gd name="connsiteX74" fmla="*/ 3674242 w 8087861"/>
              <a:gd name="connsiteY74" fmla="*/ 1329070 h 2573079"/>
              <a:gd name="connsiteX75" fmla="*/ 3599814 w 8087861"/>
              <a:gd name="connsiteY75" fmla="*/ 1275907 h 2573079"/>
              <a:gd name="connsiteX76" fmla="*/ 3429693 w 8087861"/>
              <a:gd name="connsiteY76" fmla="*/ 1222745 h 2573079"/>
              <a:gd name="connsiteX77" fmla="*/ 3334000 w 8087861"/>
              <a:gd name="connsiteY77" fmla="*/ 1158949 h 2573079"/>
              <a:gd name="connsiteX78" fmla="*/ 3450958 w 8087861"/>
              <a:gd name="connsiteY78" fmla="*/ 1105786 h 2573079"/>
              <a:gd name="connsiteX79" fmla="*/ 3578549 w 8087861"/>
              <a:gd name="connsiteY79" fmla="*/ 1063256 h 2573079"/>
              <a:gd name="connsiteX80" fmla="*/ 3674242 w 8087861"/>
              <a:gd name="connsiteY80" fmla="*/ 978196 h 2573079"/>
              <a:gd name="connsiteX81" fmla="*/ 3854995 w 8087861"/>
              <a:gd name="connsiteY81" fmla="*/ 935665 h 2573079"/>
              <a:gd name="connsiteX82" fmla="*/ 3971954 w 8087861"/>
              <a:gd name="connsiteY82" fmla="*/ 946298 h 2573079"/>
              <a:gd name="connsiteX83" fmla="*/ 4099544 w 8087861"/>
              <a:gd name="connsiteY83" fmla="*/ 946298 h 2573079"/>
              <a:gd name="connsiteX84" fmla="*/ 4205870 w 8087861"/>
              <a:gd name="connsiteY84" fmla="*/ 850605 h 2573079"/>
              <a:gd name="connsiteX85" fmla="*/ 4375991 w 8087861"/>
              <a:gd name="connsiteY85" fmla="*/ 818707 h 2573079"/>
              <a:gd name="connsiteX86" fmla="*/ 4514214 w 8087861"/>
              <a:gd name="connsiteY86" fmla="*/ 829340 h 2573079"/>
              <a:gd name="connsiteX87" fmla="*/ 4567377 w 8087861"/>
              <a:gd name="connsiteY87" fmla="*/ 871870 h 2573079"/>
              <a:gd name="connsiteX88" fmla="*/ 4546112 w 8087861"/>
              <a:gd name="connsiteY88" fmla="*/ 956931 h 2573079"/>
              <a:gd name="connsiteX89" fmla="*/ 4641805 w 8087861"/>
              <a:gd name="connsiteY89" fmla="*/ 1020726 h 2573079"/>
              <a:gd name="connsiteX90" fmla="*/ 4875721 w 8087861"/>
              <a:gd name="connsiteY90" fmla="*/ 1084521 h 2573079"/>
              <a:gd name="connsiteX91" fmla="*/ 5024577 w 8087861"/>
              <a:gd name="connsiteY91" fmla="*/ 1137684 h 2573079"/>
              <a:gd name="connsiteX92" fmla="*/ 5130902 w 8087861"/>
              <a:gd name="connsiteY92" fmla="*/ 1190847 h 2573079"/>
              <a:gd name="connsiteX93" fmla="*/ 5120270 w 8087861"/>
              <a:gd name="connsiteY93" fmla="*/ 1297172 h 2573079"/>
              <a:gd name="connsiteX94" fmla="*/ 5120270 w 8087861"/>
              <a:gd name="connsiteY94" fmla="*/ 1360968 h 2573079"/>
              <a:gd name="connsiteX95" fmla="*/ 5205330 w 8087861"/>
              <a:gd name="connsiteY95" fmla="*/ 1414131 h 2573079"/>
              <a:gd name="connsiteX96" fmla="*/ 5375451 w 8087861"/>
              <a:gd name="connsiteY96" fmla="*/ 1488558 h 2573079"/>
              <a:gd name="connsiteX97" fmla="*/ 5545572 w 8087861"/>
              <a:gd name="connsiteY97" fmla="*/ 1499191 h 2573079"/>
              <a:gd name="connsiteX98" fmla="*/ 5705060 w 8087861"/>
              <a:gd name="connsiteY98" fmla="*/ 1509824 h 2573079"/>
              <a:gd name="connsiteX99" fmla="*/ 5832651 w 8087861"/>
              <a:gd name="connsiteY99" fmla="*/ 1509824 h 2573079"/>
              <a:gd name="connsiteX100" fmla="*/ 5970874 w 8087861"/>
              <a:gd name="connsiteY100" fmla="*/ 1509824 h 2573079"/>
              <a:gd name="connsiteX101" fmla="*/ 6109098 w 8087861"/>
              <a:gd name="connsiteY101" fmla="*/ 1531089 h 2573079"/>
              <a:gd name="connsiteX102" fmla="*/ 6226056 w 8087861"/>
              <a:gd name="connsiteY102" fmla="*/ 1541721 h 2573079"/>
              <a:gd name="connsiteX103" fmla="*/ 6332381 w 8087861"/>
              <a:gd name="connsiteY103" fmla="*/ 1562986 h 2573079"/>
              <a:gd name="connsiteX104" fmla="*/ 6428074 w 8087861"/>
              <a:gd name="connsiteY104" fmla="*/ 1584252 h 2573079"/>
              <a:gd name="connsiteX105" fmla="*/ 6502502 w 8087861"/>
              <a:gd name="connsiteY105" fmla="*/ 1637414 h 2573079"/>
              <a:gd name="connsiteX106" fmla="*/ 6502502 w 8087861"/>
              <a:gd name="connsiteY106" fmla="*/ 1754372 h 2573079"/>
              <a:gd name="connsiteX107" fmla="*/ 6515405 w 8087861"/>
              <a:gd name="connsiteY107" fmla="*/ 1923972 h 2573079"/>
              <a:gd name="connsiteX108" fmla="*/ 6713086 w 8087861"/>
              <a:gd name="connsiteY108" fmla="*/ 2054004 h 2573079"/>
              <a:gd name="connsiteX109" fmla="*/ 6857659 w 8087861"/>
              <a:gd name="connsiteY109" fmla="*/ 2073202 h 2573079"/>
              <a:gd name="connsiteX110" fmla="*/ 7129823 w 8087861"/>
              <a:gd name="connsiteY110" fmla="*/ 2083982 h 2573079"/>
              <a:gd name="connsiteX111" fmla="*/ 7324970 w 8087861"/>
              <a:gd name="connsiteY111" fmla="*/ 2100909 h 2573079"/>
              <a:gd name="connsiteX112" fmla="*/ 7533860 w 8087861"/>
              <a:gd name="connsiteY112" fmla="*/ 2094559 h 2573079"/>
              <a:gd name="connsiteX113" fmla="*/ 7775820 w 8087861"/>
              <a:gd name="connsiteY113" fmla="*/ 2005590 h 2573079"/>
              <a:gd name="connsiteX114" fmla="*/ 7923075 w 8087861"/>
              <a:gd name="connsiteY114" fmla="*/ 1934977 h 2573079"/>
              <a:gd name="connsiteX115" fmla="*/ 8055415 w 8087861"/>
              <a:gd name="connsiteY115" fmla="*/ 1823812 h 2573079"/>
              <a:gd name="connsiteX116" fmla="*/ 8087861 w 8087861"/>
              <a:gd name="connsiteY116" fmla="*/ 1599831 h 2573079"/>
              <a:gd name="connsiteX117" fmla="*/ 8077229 w 8087861"/>
              <a:gd name="connsiteY117" fmla="*/ 1467958 h 2573079"/>
              <a:gd name="connsiteX118" fmla="*/ 8035363 w 8087861"/>
              <a:gd name="connsiteY118" fmla="*/ 1335125 h 2573079"/>
              <a:gd name="connsiteX119" fmla="*/ 8016165 w 8087861"/>
              <a:gd name="connsiteY119" fmla="*/ 1128971 h 2573079"/>
              <a:gd name="connsiteX120" fmla="*/ 8017937 w 8087861"/>
              <a:gd name="connsiteY120" fmla="*/ 1007583 h 2573079"/>
              <a:gd name="connsiteX121" fmla="*/ 7997927 w 8087861"/>
              <a:gd name="connsiteY121" fmla="*/ 955085 h 2573079"/>
              <a:gd name="connsiteX122" fmla="*/ 7981905 w 8087861"/>
              <a:gd name="connsiteY122" fmla="*/ 884792 h 2573079"/>
              <a:gd name="connsiteX123" fmla="*/ 7911759 w 8087861"/>
              <a:gd name="connsiteY123" fmla="*/ 725746 h 2573079"/>
              <a:gd name="connsiteX124" fmla="*/ 7900831 w 8087861"/>
              <a:gd name="connsiteY124" fmla="*/ 626731 h 2573079"/>
              <a:gd name="connsiteX125" fmla="*/ 7805286 w 8087861"/>
              <a:gd name="connsiteY125" fmla="*/ 469753 h 2573079"/>
              <a:gd name="connsiteX126" fmla="*/ 7682273 w 8087861"/>
              <a:gd name="connsiteY126" fmla="*/ 310412 h 2573079"/>
              <a:gd name="connsiteX127" fmla="*/ 7555126 w 8087861"/>
              <a:gd name="connsiteY127" fmla="*/ 191386 h 2573079"/>
              <a:gd name="connsiteX128" fmla="*/ 7555126 w 8087861"/>
              <a:gd name="connsiteY128" fmla="*/ 191386 h 2573079"/>
              <a:gd name="connsiteX129" fmla="*/ 7406270 w 8087861"/>
              <a:gd name="connsiteY129" fmla="*/ 116958 h 2573079"/>
              <a:gd name="connsiteX130" fmla="*/ 7353107 w 8087861"/>
              <a:gd name="connsiteY130" fmla="*/ 116958 h 2573079"/>
              <a:gd name="connsiteX0" fmla="*/ 7172354 w 8087861"/>
              <a:gd name="connsiteY0" fmla="*/ 0 h 2573079"/>
              <a:gd name="connsiteX1" fmla="*/ 7321209 w 8087861"/>
              <a:gd name="connsiteY1" fmla="*/ 148856 h 2573079"/>
              <a:gd name="connsiteX2" fmla="*/ 7356284 w 8087861"/>
              <a:gd name="connsiteY2" fmla="*/ 336255 h 2573079"/>
              <a:gd name="connsiteX3" fmla="*/ 7392610 w 8087861"/>
              <a:gd name="connsiteY3" fmla="*/ 517673 h 2573079"/>
              <a:gd name="connsiteX4" fmla="*/ 7429309 w 8087861"/>
              <a:gd name="connsiteY4" fmla="*/ 628355 h 2573079"/>
              <a:gd name="connsiteX5" fmla="*/ 7405310 w 8087861"/>
              <a:gd name="connsiteY5" fmla="*/ 651614 h 2573079"/>
              <a:gd name="connsiteX6" fmla="*/ 7297065 w 8087861"/>
              <a:gd name="connsiteY6" fmla="*/ 756020 h 2573079"/>
              <a:gd name="connsiteX7" fmla="*/ 7381299 w 8087861"/>
              <a:gd name="connsiteY7" fmla="*/ 990804 h 2573079"/>
              <a:gd name="connsiteX8" fmla="*/ 7264207 w 8087861"/>
              <a:gd name="connsiteY8" fmla="*/ 1095154 h 2573079"/>
              <a:gd name="connsiteX9" fmla="*/ 7325640 w 8087861"/>
              <a:gd name="connsiteY9" fmla="*/ 1260697 h 2573079"/>
              <a:gd name="connsiteX10" fmla="*/ 7381830 w 8087861"/>
              <a:gd name="connsiteY10" fmla="*/ 1409700 h 2573079"/>
              <a:gd name="connsiteX11" fmla="*/ 7350080 w 8087861"/>
              <a:gd name="connsiteY11" fmla="*/ 1548071 h 2573079"/>
              <a:gd name="connsiteX12" fmla="*/ 7196129 w 8087861"/>
              <a:gd name="connsiteY12" fmla="*/ 1565202 h 2573079"/>
              <a:gd name="connsiteX13" fmla="*/ 6988573 w 8087861"/>
              <a:gd name="connsiteY13" fmla="*/ 1578049 h 2573079"/>
              <a:gd name="connsiteX14" fmla="*/ 6789581 w 8087861"/>
              <a:gd name="connsiteY14" fmla="*/ 1524886 h 2573079"/>
              <a:gd name="connsiteX15" fmla="*/ 6459972 w 8087861"/>
              <a:gd name="connsiteY15" fmla="*/ 1446028 h 2573079"/>
              <a:gd name="connsiteX16" fmla="*/ 6130363 w 8087861"/>
              <a:gd name="connsiteY16" fmla="*/ 1371600 h 2573079"/>
              <a:gd name="connsiteX17" fmla="*/ 5960242 w 8087861"/>
              <a:gd name="connsiteY17" fmla="*/ 1339703 h 2573079"/>
              <a:gd name="connsiteX18" fmla="*/ 5566837 w 8087861"/>
              <a:gd name="connsiteY18" fmla="*/ 1371600 h 2573079"/>
              <a:gd name="connsiteX19" fmla="*/ 5417981 w 8087861"/>
              <a:gd name="connsiteY19" fmla="*/ 1371600 h 2573079"/>
              <a:gd name="connsiteX20" fmla="*/ 5322288 w 8087861"/>
              <a:gd name="connsiteY20" fmla="*/ 1339703 h 2573079"/>
              <a:gd name="connsiteX21" fmla="*/ 5290391 w 8087861"/>
              <a:gd name="connsiteY21" fmla="*/ 1297172 h 2573079"/>
              <a:gd name="connsiteX22" fmla="*/ 5279758 w 8087861"/>
              <a:gd name="connsiteY22" fmla="*/ 1105786 h 2573079"/>
              <a:gd name="connsiteX23" fmla="*/ 5141535 w 8087861"/>
              <a:gd name="connsiteY23" fmla="*/ 1084521 h 2573079"/>
              <a:gd name="connsiteX24" fmla="*/ 4971414 w 8087861"/>
              <a:gd name="connsiteY24" fmla="*/ 1041991 h 2573079"/>
              <a:gd name="connsiteX25" fmla="*/ 4854456 w 8087861"/>
              <a:gd name="connsiteY25" fmla="*/ 1010093 h 2573079"/>
              <a:gd name="connsiteX26" fmla="*/ 4705600 w 8087861"/>
              <a:gd name="connsiteY26" fmla="*/ 967563 h 2573079"/>
              <a:gd name="connsiteX27" fmla="*/ 4694967 w 8087861"/>
              <a:gd name="connsiteY27" fmla="*/ 925033 h 2573079"/>
              <a:gd name="connsiteX28" fmla="*/ 4652437 w 8087861"/>
              <a:gd name="connsiteY28" fmla="*/ 839972 h 2573079"/>
              <a:gd name="connsiteX29" fmla="*/ 4439786 w 8087861"/>
              <a:gd name="connsiteY29" fmla="*/ 786810 h 2573079"/>
              <a:gd name="connsiteX30" fmla="*/ 4301563 w 8087861"/>
              <a:gd name="connsiteY30" fmla="*/ 744279 h 2573079"/>
              <a:gd name="connsiteX31" fmla="*/ 4205870 w 8087861"/>
              <a:gd name="connsiteY31" fmla="*/ 754912 h 2573079"/>
              <a:gd name="connsiteX32" fmla="*/ 4120809 w 8087861"/>
              <a:gd name="connsiteY32" fmla="*/ 808075 h 2573079"/>
              <a:gd name="connsiteX33" fmla="*/ 4088912 w 8087861"/>
              <a:gd name="connsiteY33" fmla="*/ 861238 h 2573079"/>
              <a:gd name="connsiteX34" fmla="*/ 3982586 w 8087861"/>
              <a:gd name="connsiteY34" fmla="*/ 882503 h 2573079"/>
              <a:gd name="connsiteX35" fmla="*/ 3684874 w 8087861"/>
              <a:gd name="connsiteY35" fmla="*/ 861238 h 2573079"/>
              <a:gd name="connsiteX36" fmla="*/ 3493488 w 8087861"/>
              <a:gd name="connsiteY36" fmla="*/ 935665 h 2573079"/>
              <a:gd name="connsiteX37" fmla="*/ 3312735 w 8087861"/>
              <a:gd name="connsiteY37" fmla="*/ 1063256 h 2573079"/>
              <a:gd name="connsiteX38" fmla="*/ 3227674 w 8087861"/>
              <a:gd name="connsiteY38" fmla="*/ 1137684 h 2573079"/>
              <a:gd name="connsiteX39" fmla="*/ 3419060 w 8087861"/>
              <a:gd name="connsiteY39" fmla="*/ 1286540 h 2573079"/>
              <a:gd name="connsiteX40" fmla="*/ 3525386 w 8087861"/>
              <a:gd name="connsiteY40" fmla="*/ 1360968 h 2573079"/>
              <a:gd name="connsiteX41" fmla="*/ 3525386 w 8087861"/>
              <a:gd name="connsiteY41" fmla="*/ 1360968 h 2573079"/>
              <a:gd name="connsiteX42" fmla="*/ 3231957 w 8087861"/>
              <a:gd name="connsiteY42" fmla="*/ 1369681 h 2573079"/>
              <a:gd name="connsiteX43" fmla="*/ 3031858 w 8087861"/>
              <a:gd name="connsiteY43" fmla="*/ 1312531 h 2573079"/>
              <a:gd name="connsiteX44" fmla="*/ 2821570 w 8087861"/>
              <a:gd name="connsiteY44" fmla="*/ 1248588 h 2573079"/>
              <a:gd name="connsiteX45" fmla="*/ 2674929 w 8087861"/>
              <a:gd name="connsiteY45" fmla="*/ 1282405 h 2573079"/>
              <a:gd name="connsiteX46" fmla="*/ 2564469 w 8087861"/>
              <a:gd name="connsiteY46" fmla="*/ 1337635 h 2573079"/>
              <a:gd name="connsiteX47" fmla="*/ 2419600 w 8087861"/>
              <a:gd name="connsiteY47" fmla="*/ 1477926 h 2573079"/>
              <a:gd name="connsiteX48" fmla="*/ 2217581 w 8087861"/>
              <a:gd name="connsiteY48" fmla="*/ 1573619 h 2573079"/>
              <a:gd name="connsiteX49" fmla="*/ 1980798 w 8087861"/>
              <a:gd name="connsiteY49" fmla="*/ 1579166 h 2573079"/>
              <a:gd name="connsiteX50" fmla="*/ 1733476 w 8087861"/>
              <a:gd name="connsiteY50" fmla="*/ 1552724 h 2573079"/>
              <a:gd name="connsiteX51" fmla="*/ 1441405 w 8087861"/>
              <a:gd name="connsiteY51" fmla="*/ 1616519 h 2573079"/>
              <a:gd name="connsiteX52" fmla="*/ 1154511 w 8087861"/>
              <a:gd name="connsiteY52" fmla="*/ 1571492 h 2573079"/>
              <a:gd name="connsiteX53" fmla="*/ 592372 w 8087861"/>
              <a:gd name="connsiteY53" fmla="*/ 1333046 h 2573079"/>
              <a:gd name="connsiteX54" fmla="*/ 37907 w 8087861"/>
              <a:gd name="connsiteY54" fmla="*/ 1275908 h 2573079"/>
              <a:gd name="connsiteX55" fmla="*/ 484474 w 8087861"/>
              <a:gd name="connsiteY55" fmla="*/ 2573079 h 2573079"/>
              <a:gd name="connsiteX56" fmla="*/ 1590260 w 8087861"/>
              <a:gd name="connsiteY56" fmla="*/ 2286000 h 2573079"/>
              <a:gd name="connsiteX57" fmla="*/ 2111256 w 8087861"/>
              <a:gd name="connsiteY57" fmla="*/ 2307265 h 2573079"/>
              <a:gd name="connsiteX58" fmla="*/ 2418862 w 8087861"/>
              <a:gd name="connsiteY58" fmla="*/ 2302245 h 2573079"/>
              <a:gd name="connsiteX59" fmla="*/ 2517213 w 8087861"/>
              <a:gd name="connsiteY59" fmla="*/ 2053265 h 2573079"/>
              <a:gd name="connsiteX60" fmla="*/ 2551178 w 8087861"/>
              <a:gd name="connsiteY60" fmla="*/ 1940885 h 2573079"/>
              <a:gd name="connsiteX61" fmla="*/ 2625754 w 8087861"/>
              <a:gd name="connsiteY61" fmla="*/ 1841057 h 2573079"/>
              <a:gd name="connsiteX62" fmla="*/ 2742564 w 8087861"/>
              <a:gd name="connsiteY62" fmla="*/ 1747727 h 2573079"/>
              <a:gd name="connsiteX63" fmla="*/ 2632251 w 8087861"/>
              <a:gd name="connsiteY63" fmla="*/ 1584252 h 2573079"/>
              <a:gd name="connsiteX64" fmla="*/ 2693831 w 8087861"/>
              <a:gd name="connsiteY64" fmla="*/ 1543493 h 2573079"/>
              <a:gd name="connsiteX65" fmla="*/ 2759841 w 8087861"/>
              <a:gd name="connsiteY65" fmla="*/ 1467293 h 2573079"/>
              <a:gd name="connsiteX66" fmla="*/ 2770474 w 8087861"/>
              <a:gd name="connsiteY66" fmla="*/ 1460353 h 2573079"/>
              <a:gd name="connsiteX67" fmla="*/ 2936460 w 8087861"/>
              <a:gd name="connsiteY67" fmla="*/ 1390503 h 2573079"/>
              <a:gd name="connsiteX68" fmla="*/ 3131981 w 8087861"/>
              <a:gd name="connsiteY68" fmla="*/ 1435396 h 2573079"/>
              <a:gd name="connsiteX69" fmla="*/ 3280837 w 8087861"/>
              <a:gd name="connsiteY69" fmla="*/ 1467293 h 2573079"/>
              <a:gd name="connsiteX70" fmla="*/ 3419060 w 8087861"/>
              <a:gd name="connsiteY70" fmla="*/ 1499191 h 2573079"/>
              <a:gd name="connsiteX71" fmla="*/ 3567916 w 8087861"/>
              <a:gd name="connsiteY71" fmla="*/ 1499191 h 2573079"/>
              <a:gd name="connsiteX72" fmla="*/ 3663609 w 8087861"/>
              <a:gd name="connsiteY72" fmla="*/ 1477926 h 2573079"/>
              <a:gd name="connsiteX73" fmla="*/ 3684874 w 8087861"/>
              <a:gd name="connsiteY73" fmla="*/ 1403498 h 2573079"/>
              <a:gd name="connsiteX74" fmla="*/ 3674242 w 8087861"/>
              <a:gd name="connsiteY74" fmla="*/ 1329070 h 2573079"/>
              <a:gd name="connsiteX75" fmla="*/ 3599814 w 8087861"/>
              <a:gd name="connsiteY75" fmla="*/ 1275907 h 2573079"/>
              <a:gd name="connsiteX76" fmla="*/ 3429693 w 8087861"/>
              <a:gd name="connsiteY76" fmla="*/ 1222745 h 2573079"/>
              <a:gd name="connsiteX77" fmla="*/ 3334000 w 8087861"/>
              <a:gd name="connsiteY77" fmla="*/ 1158949 h 2573079"/>
              <a:gd name="connsiteX78" fmla="*/ 3450958 w 8087861"/>
              <a:gd name="connsiteY78" fmla="*/ 1105786 h 2573079"/>
              <a:gd name="connsiteX79" fmla="*/ 3578549 w 8087861"/>
              <a:gd name="connsiteY79" fmla="*/ 1063256 h 2573079"/>
              <a:gd name="connsiteX80" fmla="*/ 3674242 w 8087861"/>
              <a:gd name="connsiteY80" fmla="*/ 978196 h 2573079"/>
              <a:gd name="connsiteX81" fmla="*/ 3854995 w 8087861"/>
              <a:gd name="connsiteY81" fmla="*/ 935665 h 2573079"/>
              <a:gd name="connsiteX82" fmla="*/ 3971954 w 8087861"/>
              <a:gd name="connsiteY82" fmla="*/ 946298 h 2573079"/>
              <a:gd name="connsiteX83" fmla="*/ 4099544 w 8087861"/>
              <a:gd name="connsiteY83" fmla="*/ 946298 h 2573079"/>
              <a:gd name="connsiteX84" fmla="*/ 4205870 w 8087861"/>
              <a:gd name="connsiteY84" fmla="*/ 850605 h 2573079"/>
              <a:gd name="connsiteX85" fmla="*/ 4375991 w 8087861"/>
              <a:gd name="connsiteY85" fmla="*/ 818707 h 2573079"/>
              <a:gd name="connsiteX86" fmla="*/ 4514214 w 8087861"/>
              <a:gd name="connsiteY86" fmla="*/ 829340 h 2573079"/>
              <a:gd name="connsiteX87" fmla="*/ 4567377 w 8087861"/>
              <a:gd name="connsiteY87" fmla="*/ 871870 h 2573079"/>
              <a:gd name="connsiteX88" fmla="*/ 4546112 w 8087861"/>
              <a:gd name="connsiteY88" fmla="*/ 956931 h 2573079"/>
              <a:gd name="connsiteX89" fmla="*/ 4641805 w 8087861"/>
              <a:gd name="connsiteY89" fmla="*/ 1020726 h 2573079"/>
              <a:gd name="connsiteX90" fmla="*/ 4875721 w 8087861"/>
              <a:gd name="connsiteY90" fmla="*/ 1084521 h 2573079"/>
              <a:gd name="connsiteX91" fmla="*/ 5024577 w 8087861"/>
              <a:gd name="connsiteY91" fmla="*/ 1137684 h 2573079"/>
              <a:gd name="connsiteX92" fmla="*/ 5130902 w 8087861"/>
              <a:gd name="connsiteY92" fmla="*/ 1190847 h 2573079"/>
              <a:gd name="connsiteX93" fmla="*/ 5120270 w 8087861"/>
              <a:gd name="connsiteY93" fmla="*/ 1297172 h 2573079"/>
              <a:gd name="connsiteX94" fmla="*/ 5120270 w 8087861"/>
              <a:gd name="connsiteY94" fmla="*/ 1360968 h 2573079"/>
              <a:gd name="connsiteX95" fmla="*/ 5205330 w 8087861"/>
              <a:gd name="connsiteY95" fmla="*/ 1414131 h 2573079"/>
              <a:gd name="connsiteX96" fmla="*/ 5375451 w 8087861"/>
              <a:gd name="connsiteY96" fmla="*/ 1488558 h 2573079"/>
              <a:gd name="connsiteX97" fmla="*/ 5545572 w 8087861"/>
              <a:gd name="connsiteY97" fmla="*/ 1499191 h 2573079"/>
              <a:gd name="connsiteX98" fmla="*/ 5705060 w 8087861"/>
              <a:gd name="connsiteY98" fmla="*/ 1509824 h 2573079"/>
              <a:gd name="connsiteX99" fmla="*/ 5832651 w 8087861"/>
              <a:gd name="connsiteY99" fmla="*/ 1509824 h 2573079"/>
              <a:gd name="connsiteX100" fmla="*/ 5970874 w 8087861"/>
              <a:gd name="connsiteY100" fmla="*/ 1509824 h 2573079"/>
              <a:gd name="connsiteX101" fmla="*/ 6109098 w 8087861"/>
              <a:gd name="connsiteY101" fmla="*/ 1531089 h 2573079"/>
              <a:gd name="connsiteX102" fmla="*/ 6226056 w 8087861"/>
              <a:gd name="connsiteY102" fmla="*/ 1541721 h 2573079"/>
              <a:gd name="connsiteX103" fmla="*/ 6332381 w 8087861"/>
              <a:gd name="connsiteY103" fmla="*/ 1562986 h 2573079"/>
              <a:gd name="connsiteX104" fmla="*/ 6428074 w 8087861"/>
              <a:gd name="connsiteY104" fmla="*/ 1584252 h 2573079"/>
              <a:gd name="connsiteX105" fmla="*/ 6502502 w 8087861"/>
              <a:gd name="connsiteY105" fmla="*/ 1637414 h 2573079"/>
              <a:gd name="connsiteX106" fmla="*/ 6502502 w 8087861"/>
              <a:gd name="connsiteY106" fmla="*/ 1754372 h 2573079"/>
              <a:gd name="connsiteX107" fmla="*/ 6515405 w 8087861"/>
              <a:gd name="connsiteY107" fmla="*/ 1923972 h 2573079"/>
              <a:gd name="connsiteX108" fmla="*/ 6713086 w 8087861"/>
              <a:gd name="connsiteY108" fmla="*/ 2054004 h 2573079"/>
              <a:gd name="connsiteX109" fmla="*/ 6857659 w 8087861"/>
              <a:gd name="connsiteY109" fmla="*/ 2073202 h 2573079"/>
              <a:gd name="connsiteX110" fmla="*/ 7129823 w 8087861"/>
              <a:gd name="connsiteY110" fmla="*/ 2083982 h 2573079"/>
              <a:gd name="connsiteX111" fmla="*/ 7324970 w 8087861"/>
              <a:gd name="connsiteY111" fmla="*/ 2100909 h 2573079"/>
              <a:gd name="connsiteX112" fmla="*/ 7533860 w 8087861"/>
              <a:gd name="connsiteY112" fmla="*/ 2094559 h 2573079"/>
              <a:gd name="connsiteX113" fmla="*/ 7775820 w 8087861"/>
              <a:gd name="connsiteY113" fmla="*/ 2005590 h 2573079"/>
              <a:gd name="connsiteX114" fmla="*/ 7923075 w 8087861"/>
              <a:gd name="connsiteY114" fmla="*/ 1934977 h 2573079"/>
              <a:gd name="connsiteX115" fmla="*/ 8055415 w 8087861"/>
              <a:gd name="connsiteY115" fmla="*/ 1823812 h 2573079"/>
              <a:gd name="connsiteX116" fmla="*/ 8087861 w 8087861"/>
              <a:gd name="connsiteY116" fmla="*/ 1599831 h 2573079"/>
              <a:gd name="connsiteX117" fmla="*/ 8077229 w 8087861"/>
              <a:gd name="connsiteY117" fmla="*/ 1467958 h 2573079"/>
              <a:gd name="connsiteX118" fmla="*/ 8035363 w 8087861"/>
              <a:gd name="connsiteY118" fmla="*/ 1335125 h 2573079"/>
              <a:gd name="connsiteX119" fmla="*/ 8016165 w 8087861"/>
              <a:gd name="connsiteY119" fmla="*/ 1128971 h 2573079"/>
              <a:gd name="connsiteX120" fmla="*/ 8017937 w 8087861"/>
              <a:gd name="connsiteY120" fmla="*/ 1007583 h 2573079"/>
              <a:gd name="connsiteX121" fmla="*/ 7997927 w 8087861"/>
              <a:gd name="connsiteY121" fmla="*/ 955085 h 2573079"/>
              <a:gd name="connsiteX122" fmla="*/ 7981905 w 8087861"/>
              <a:gd name="connsiteY122" fmla="*/ 884792 h 2573079"/>
              <a:gd name="connsiteX123" fmla="*/ 7911759 w 8087861"/>
              <a:gd name="connsiteY123" fmla="*/ 725746 h 2573079"/>
              <a:gd name="connsiteX124" fmla="*/ 7900831 w 8087861"/>
              <a:gd name="connsiteY124" fmla="*/ 626731 h 2573079"/>
              <a:gd name="connsiteX125" fmla="*/ 7805286 w 8087861"/>
              <a:gd name="connsiteY125" fmla="*/ 469753 h 2573079"/>
              <a:gd name="connsiteX126" fmla="*/ 7682273 w 8087861"/>
              <a:gd name="connsiteY126" fmla="*/ 310412 h 2573079"/>
              <a:gd name="connsiteX127" fmla="*/ 7555126 w 8087861"/>
              <a:gd name="connsiteY127" fmla="*/ 191386 h 2573079"/>
              <a:gd name="connsiteX128" fmla="*/ 7555126 w 8087861"/>
              <a:gd name="connsiteY128" fmla="*/ 191386 h 2573079"/>
              <a:gd name="connsiteX129" fmla="*/ 7406270 w 8087861"/>
              <a:gd name="connsiteY129" fmla="*/ 116958 h 2573079"/>
              <a:gd name="connsiteX130" fmla="*/ 7353107 w 8087861"/>
              <a:gd name="connsiteY130" fmla="*/ 116958 h 2573079"/>
              <a:gd name="connsiteX0" fmla="*/ 7556207 w 8471714"/>
              <a:gd name="connsiteY0" fmla="*/ 0 h 2320831"/>
              <a:gd name="connsiteX1" fmla="*/ 7705062 w 8471714"/>
              <a:gd name="connsiteY1" fmla="*/ 148856 h 2320831"/>
              <a:gd name="connsiteX2" fmla="*/ 7740137 w 8471714"/>
              <a:gd name="connsiteY2" fmla="*/ 336255 h 2320831"/>
              <a:gd name="connsiteX3" fmla="*/ 7776463 w 8471714"/>
              <a:gd name="connsiteY3" fmla="*/ 517673 h 2320831"/>
              <a:gd name="connsiteX4" fmla="*/ 7813162 w 8471714"/>
              <a:gd name="connsiteY4" fmla="*/ 628355 h 2320831"/>
              <a:gd name="connsiteX5" fmla="*/ 7789163 w 8471714"/>
              <a:gd name="connsiteY5" fmla="*/ 651614 h 2320831"/>
              <a:gd name="connsiteX6" fmla="*/ 7680918 w 8471714"/>
              <a:gd name="connsiteY6" fmla="*/ 756020 h 2320831"/>
              <a:gd name="connsiteX7" fmla="*/ 7765152 w 8471714"/>
              <a:gd name="connsiteY7" fmla="*/ 990804 h 2320831"/>
              <a:gd name="connsiteX8" fmla="*/ 7648060 w 8471714"/>
              <a:gd name="connsiteY8" fmla="*/ 1095154 h 2320831"/>
              <a:gd name="connsiteX9" fmla="*/ 7709493 w 8471714"/>
              <a:gd name="connsiteY9" fmla="*/ 1260697 h 2320831"/>
              <a:gd name="connsiteX10" fmla="*/ 7765683 w 8471714"/>
              <a:gd name="connsiteY10" fmla="*/ 1409700 h 2320831"/>
              <a:gd name="connsiteX11" fmla="*/ 7733933 w 8471714"/>
              <a:gd name="connsiteY11" fmla="*/ 1548071 h 2320831"/>
              <a:gd name="connsiteX12" fmla="*/ 7579982 w 8471714"/>
              <a:gd name="connsiteY12" fmla="*/ 1565202 h 2320831"/>
              <a:gd name="connsiteX13" fmla="*/ 7372426 w 8471714"/>
              <a:gd name="connsiteY13" fmla="*/ 1578049 h 2320831"/>
              <a:gd name="connsiteX14" fmla="*/ 7173434 w 8471714"/>
              <a:gd name="connsiteY14" fmla="*/ 1524886 h 2320831"/>
              <a:gd name="connsiteX15" fmla="*/ 6843825 w 8471714"/>
              <a:gd name="connsiteY15" fmla="*/ 1446028 h 2320831"/>
              <a:gd name="connsiteX16" fmla="*/ 6514216 w 8471714"/>
              <a:gd name="connsiteY16" fmla="*/ 1371600 h 2320831"/>
              <a:gd name="connsiteX17" fmla="*/ 6344095 w 8471714"/>
              <a:gd name="connsiteY17" fmla="*/ 1339703 h 2320831"/>
              <a:gd name="connsiteX18" fmla="*/ 5950690 w 8471714"/>
              <a:gd name="connsiteY18" fmla="*/ 1371600 h 2320831"/>
              <a:gd name="connsiteX19" fmla="*/ 5801834 w 8471714"/>
              <a:gd name="connsiteY19" fmla="*/ 1371600 h 2320831"/>
              <a:gd name="connsiteX20" fmla="*/ 5706141 w 8471714"/>
              <a:gd name="connsiteY20" fmla="*/ 1339703 h 2320831"/>
              <a:gd name="connsiteX21" fmla="*/ 5674244 w 8471714"/>
              <a:gd name="connsiteY21" fmla="*/ 1297172 h 2320831"/>
              <a:gd name="connsiteX22" fmla="*/ 5663611 w 8471714"/>
              <a:gd name="connsiteY22" fmla="*/ 1105786 h 2320831"/>
              <a:gd name="connsiteX23" fmla="*/ 5525388 w 8471714"/>
              <a:gd name="connsiteY23" fmla="*/ 1084521 h 2320831"/>
              <a:gd name="connsiteX24" fmla="*/ 5355267 w 8471714"/>
              <a:gd name="connsiteY24" fmla="*/ 1041991 h 2320831"/>
              <a:gd name="connsiteX25" fmla="*/ 5238309 w 8471714"/>
              <a:gd name="connsiteY25" fmla="*/ 1010093 h 2320831"/>
              <a:gd name="connsiteX26" fmla="*/ 5089453 w 8471714"/>
              <a:gd name="connsiteY26" fmla="*/ 967563 h 2320831"/>
              <a:gd name="connsiteX27" fmla="*/ 5078820 w 8471714"/>
              <a:gd name="connsiteY27" fmla="*/ 925033 h 2320831"/>
              <a:gd name="connsiteX28" fmla="*/ 5036290 w 8471714"/>
              <a:gd name="connsiteY28" fmla="*/ 839972 h 2320831"/>
              <a:gd name="connsiteX29" fmla="*/ 4823639 w 8471714"/>
              <a:gd name="connsiteY29" fmla="*/ 786810 h 2320831"/>
              <a:gd name="connsiteX30" fmla="*/ 4685416 w 8471714"/>
              <a:gd name="connsiteY30" fmla="*/ 744279 h 2320831"/>
              <a:gd name="connsiteX31" fmla="*/ 4589723 w 8471714"/>
              <a:gd name="connsiteY31" fmla="*/ 754912 h 2320831"/>
              <a:gd name="connsiteX32" fmla="*/ 4504662 w 8471714"/>
              <a:gd name="connsiteY32" fmla="*/ 808075 h 2320831"/>
              <a:gd name="connsiteX33" fmla="*/ 4472765 w 8471714"/>
              <a:gd name="connsiteY33" fmla="*/ 861238 h 2320831"/>
              <a:gd name="connsiteX34" fmla="*/ 4366439 w 8471714"/>
              <a:gd name="connsiteY34" fmla="*/ 882503 h 2320831"/>
              <a:gd name="connsiteX35" fmla="*/ 4068727 w 8471714"/>
              <a:gd name="connsiteY35" fmla="*/ 861238 h 2320831"/>
              <a:gd name="connsiteX36" fmla="*/ 3877341 w 8471714"/>
              <a:gd name="connsiteY36" fmla="*/ 935665 h 2320831"/>
              <a:gd name="connsiteX37" fmla="*/ 3696588 w 8471714"/>
              <a:gd name="connsiteY37" fmla="*/ 1063256 h 2320831"/>
              <a:gd name="connsiteX38" fmla="*/ 3611527 w 8471714"/>
              <a:gd name="connsiteY38" fmla="*/ 1137684 h 2320831"/>
              <a:gd name="connsiteX39" fmla="*/ 3802913 w 8471714"/>
              <a:gd name="connsiteY39" fmla="*/ 1286540 h 2320831"/>
              <a:gd name="connsiteX40" fmla="*/ 3909239 w 8471714"/>
              <a:gd name="connsiteY40" fmla="*/ 1360968 h 2320831"/>
              <a:gd name="connsiteX41" fmla="*/ 3909239 w 8471714"/>
              <a:gd name="connsiteY41" fmla="*/ 1360968 h 2320831"/>
              <a:gd name="connsiteX42" fmla="*/ 3615810 w 8471714"/>
              <a:gd name="connsiteY42" fmla="*/ 1369681 h 2320831"/>
              <a:gd name="connsiteX43" fmla="*/ 3415711 w 8471714"/>
              <a:gd name="connsiteY43" fmla="*/ 1312531 h 2320831"/>
              <a:gd name="connsiteX44" fmla="*/ 3205423 w 8471714"/>
              <a:gd name="connsiteY44" fmla="*/ 1248588 h 2320831"/>
              <a:gd name="connsiteX45" fmla="*/ 3058782 w 8471714"/>
              <a:gd name="connsiteY45" fmla="*/ 1282405 h 2320831"/>
              <a:gd name="connsiteX46" fmla="*/ 2948322 w 8471714"/>
              <a:gd name="connsiteY46" fmla="*/ 1337635 h 2320831"/>
              <a:gd name="connsiteX47" fmla="*/ 2803453 w 8471714"/>
              <a:gd name="connsiteY47" fmla="*/ 1477926 h 2320831"/>
              <a:gd name="connsiteX48" fmla="*/ 2601434 w 8471714"/>
              <a:gd name="connsiteY48" fmla="*/ 1573619 h 2320831"/>
              <a:gd name="connsiteX49" fmla="*/ 2364651 w 8471714"/>
              <a:gd name="connsiteY49" fmla="*/ 1579166 h 2320831"/>
              <a:gd name="connsiteX50" fmla="*/ 2117329 w 8471714"/>
              <a:gd name="connsiteY50" fmla="*/ 1552724 h 2320831"/>
              <a:gd name="connsiteX51" fmla="*/ 1825258 w 8471714"/>
              <a:gd name="connsiteY51" fmla="*/ 1616519 h 2320831"/>
              <a:gd name="connsiteX52" fmla="*/ 1538364 w 8471714"/>
              <a:gd name="connsiteY52" fmla="*/ 1571492 h 2320831"/>
              <a:gd name="connsiteX53" fmla="*/ 976225 w 8471714"/>
              <a:gd name="connsiteY53" fmla="*/ 1333046 h 2320831"/>
              <a:gd name="connsiteX54" fmla="*/ 421760 w 8471714"/>
              <a:gd name="connsiteY54" fmla="*/ 1275908 h 2320831"/>
              <a:gd name="connsiteX55" fmla="*/ 269237 w 8471714"/>
              <a:gd name="connsiteY55" fmla="*/ 2320831 h 2320831"/>
              <a:gd name="connsiteX56" fmla="*/ 1974113 w 8471714"/>
              <a:gd name="connsiteY56" fmla="*/ 2286000 h 2320831"/>
              <a:gd name="connsiteX57" fmla="*/ 2495109 w 8471714"/>
              <a:gd name="connsiteY57" fmla="*/ 2307265 h 2320831"/>
              <a:gd name="connsiteX58" fmla="*/ 2802715 w 8471714"/>
              <a:gd name="connsiteY58" fmla="*/ 2302245 h 2320831"/>
              <a:gd name="connsiteX59" fmla="*/ 2901066 w 8471714"/>
              <a:gd name="connsiteY59" fmla="*/ 2053265 h 2320831"/>
              <a:gd name="connsiteX60" fmla="*/ 2935031 w 8471714"/>
              <a:gd name="connsiteY60" fmla="*/ 1940885 h 2320831"/>
              <a:gd name="connsiteX61" fmla="*/ 3009607 w 8471714"/>
              <a:gd name="connsiteY61" fmla="*/ 1841057 h 2320831"/>
              <a:gd name="connsiteX62" fmla="*/ 3126417 w 8471714"/>
              <a:gd name="connsiteY62" fmla="*/ 1747727 h 2320831"/>
              <a:gd name="connsiteX63" fmla="*/ 3016104 w 8471714"/>
              <a:gd name="connsiteY63" fmla="*/ 1584252 h 2320831"/>
              <a:gd name="connsiteX64" fmla="*/ 3077684 w 8471714"/>
              <a:gd name="connsiteY64" fmla="*/ 1543493 h 2320831"/>
              <a:gd name="connsiteX65" fmla="*/ 3143694 w 8471714"/>
              <a:gd name="connsiteY65" fmla="*/ 1467293 h 2320831"/>
              <a:gd name="connsiteX66" fmla="*/ 3154327 w 8471714"/>
              <a:gd name="connsiteY66" fmla="*/ 1460353 h 2320831"/>
              <a:gd name="connsiteX67" fmla="*/ 3320313 w 8471714"/>
              <a:gd name="connsiteY67" fmla="*/ 1390503 h 2320831"/>
              <a:gd name="connsiteX68" fmla="*/ 3515834 w 8471714"/>
              <a:gd name="connsiteY68" fmla="*/ 1435396 h 2320831"/>
              <a:gd name="connsiteX69" fmla="*/ 3664690 w 8471714"/>
              <a:gd name="connsiteY69" fmla="*/ 1467293 h 2320831"/>
              <a:gd name="connsiteX70" fmla="*/ 3802913 w 8471714"/>
              <a:gd name="connsiteY70" fmla="*/ 1499191 h 2320831"/>
              <a:gd name="connsiteX71" fmla="*/ 3951769 w 8471714"/>
              <a:gd name="connsiteY71" fmla="*/ 1499191 h 2320831"/>
              <a:gd name="connsiteX72" fmla="*/ 4047462 w 8471714"/>
              <a:gd name="connsiteY72" fmla="*/ 1477926 h 2320831"/>
              <a:gd name="connsiteX73" fmla="*/ 4068727 w 8471714"/>
              <a:gd name="connsiteY73" fmla="*/ 1403498 h 2320831"/>
              <a:gd name="connsiteX74" fmla="*/ 4058095 w 8471714"/>
              <a:gd name="connsiteY74" fmla="*/ 1329070 h 2320831"/>
              <a:gd name="connsiteX75" fmla="*/ 3983667 w 8471714"/>
              <a:gd name="connsiteY75" fmla="*/ 1275907 h 2320831"/>
              <a:gd name="connsiteX76" fmla="*/ 3813546 w 8471714"/>
              <a:gd name="connsiteY76" fmla="*/ 1222745 h 2320831"/>
              <a:gd name="connsiteX77" fmla="*/ 3717853 w 8471714"/>
              <a:gd name="connsiteY77" fmla="*/ 1158949 h 2320831"/>
              <a:gd name="connsiteX78" fmla="*/ 3834811 w 8471714"/>
              <a:gd name="connsiteY78" fmla="*/ 1105786 h 2320831"/>
              <a:gd name="connsiteX79" fmla="*/ 3962402 w 8471714"/>
              <a:gd name="connsiteY79" fmla="*/ 1063256 h 2320831"/>
              <a:gd name="connsiteX80" fmla="*/ 4058095 w 8471714"/>
              <a:gd name="connsiteY80" fmla="*/ 978196 h 2320831"/>
              <a:gd name="connsiteX81" fmla="*/ 4238848 w 8471714"/>
              <a:gd name="connsiteY81" fmla="*/ 935665 h 2320831"/>
              <a:gd name="connsiteX82" fmla="*/ 4355807 w 8471714"/>
              <a:gd name="connsiteY82" fmla="*/ 946298 h 2320831"/>
              <a:gd name="connsiteX83" fmla="*/ 4483397 w 8471714"/>
              <a:gd name="connsiteY83" fmla="*/ 946298 h 2320831"/>
              <a:gd name="connsiteX84" fmla="*/ 4589723 w 8471714"/>
              <a:gd name="connsiteY84" fmla="*/ 850605 h 2320831"/>
              <a:gd name="connsiteX85" fmla="*/ 4759844 w 8471714"/>
              <a:gd name="connsiteY85" fmla="*/ 818707 h 2320831"/>
              <a:gd name="connsiteX86" fmla="*/ 4898067 w 8471714"/>
              <a:gd name="connsiteY86" fmla="*/ 829340 h 2320831"/>
              <a:gd name="connsiteX87" fmla="*/ 4951230 w 8471714"/>
              <a:gd name="connsiteY87" fmla="*/ 871870 h 2320831"/>
              <a:gd name="connsiteX88" fmla="*/ 4929965 w 8471714"/>
              <a:gd name="connsiteY88" fmla="*/ 956931 h 2320831"/>
              <a:gd name="connsiteX89" fmla="*/ 5025658 w 8471714"/>
              <a:gd name="connsiteY89" fmla="*/ 1020726 h 2320831"/>
              <a:gd name="connsiteX90" fmla="*/ 5259574 w 8471714"/>
              <a:gd name="connsiteY90" fmla="*/ 1084521 h 2320831"/>
              <a:gd name="connsiteX91" fmla="*/ 5408430 w 8471714"/>
              <a:gd name="connsiteY91" fmla="*/ 1137684 h 2320831"/>
              <a:gd name="connsiteX92" fmla="*/ 5514755 w 8471714"/>
              <a:gd name="connsiteY92" fmla="*/ 1190847 h 2320831"/>
              <a:gd name="connsiteX93" fmla="*/ 5504123 w 8471714"/>
              <a:gd name="connsiteY93" fmla="*/ 1297172 h 2320831"/>
              <a:gd name="connsiteX94" fmla="*/ 5504123 w 8471714"/>
              <a:gd name="connsiteY94" fmla="*/ 1360968 h 2320831"/>
              <a:gd name="connsiteX95" fmla="*/ 5589183 w 8471714"/>
              <a:gd name="connsiteY95" fmla="*/ 1414131 h 2320831"/>
              <a:gd name="connsiteX96" fmla="*/ 5759304 w 8471714"/>
              <a:gd name="connsiteY96" fmla="*/ 1488558 h 2320831"/>
              <a:gd name="connsiteX97" fmla="*/ 5929425 w 8471714"/>
              <a:gd name="connsiteY97" fmla="*/ 1499191 h 2320831"/>
              <a:gd name="connsiteX98" fmla="*/ 6088913 w 8471714"/>
              <a:gd name="connsiteY98" fmla="*/ 1509824 h 2320831"/>
              <a:gd name="connsiteX99" fmla="*/ 6216504 w 8471714"/>
              <a:gd name="connsiteY99" fmla="*/ 1509824 h 2320831"/>
              <a:gd name="connsiteX100" fmla="*/ 6354727 w 8471714"/>
              <a:gd name="connsiteY100" fmla="*/ 1509824 h 2320831"/>
              <a:gd name="connsiteX101" fmla="*/ 6492951 w 8471714"/>
              <a:gd name="connsiteY101" fmla="*/ 1531089 h 2320831"/>
              <a:gd name="connsiteX102" fmla="*/ 6609909 w 8471714"/>
              <a:gd name="connsiteY102" fmla="*/ 1541721 h 2320831"/>
              <a:gd name="connsiteX103" fmla="*/ 6716234 w 8471714"/>
              <a:gd name="connsiteY103" fmla="*/ 1562986 h 2320831"/>
              <a:gd name="connsiteX104" fmla="*/ 6811927 w 8471714"/>
              <a:gd name="connsiteY104" fmla="*/ 1584252 h 2320831"/>
              <a:gd name="connsiteX105" fmla="*/ 6886355 w 8471714"/>
              <a:gd name="connsiteY105" fmla="*/ 1637414 h 2320831"/>
              <a:gd name="connsiteX106" fmla="*/ 6886355 w 8471714"/>
              <a:gd name="connsiteY106" fmla="*/ 1754372 h 2320831"/>
              <a:gd name="connsiteX107" fmla="*/ 6899258 w 8471714"/>
              <a:gd name="connsiteY107" fmla="*/ 1923972 h 2320831"/>
              <a:gd name="connsiteX108" fmla="*/ 7096939 w 8471714"/>
              <a:gd name="connsiteY108" fmla="*/ 2054004 h 2320831"/>
              <a:gd name="connsiteX109" fmla="*/ 7241512 w 8471714"/>
              <a:gd name="connsiteY109" fmla="*/ 2073202 h 2320831"/>
              <a:gd name="connsiteX110" fmla="*/ 7513676 w 8471714"/>
              <a:gd name="connsiteY110" fmla="*/ 2083982 h 2320831"/>
              <a:gd name="connsiteX111" fmla="*/ 7708823 w 8471714"/>
              <a:gd name="connsiteY111" fmla="*/ 2100909 h 2320831"/>
              <a:gd name="connsiteX112" fmla="*/ 7917713 w 8471714"/>
              <a:gd name="connsiteY112" fmla="*/ 2094559 h 2320831"/>
              <a:gd name="connsiteX113" fmla="*/ 8159673 w 8471714"/>
              <a:gd name="connsiteY113" fmla="*/ 2005590 h 2320831"/>
              <a:gd name="connsiteX114" fmla="*/ 8306928 w 8471714"/>
              <a:gd name="connsiteY114" fmla="*/ 1934977 h 2320831"/>
              <a:gd name="connsiteX115" fmla="*/ 8439268 w 8471714"/>
              <a:gd name="connsiteY115" fmla="*/ 1823812 h 2320831"/>
              <a:gd name="connsiteX116" fmla="*/ 8471714 w 8471714"/>
              <a:gd name="connsiteY116" fmla="*/ 1599831 h 2320831"/>
              <a:gd name="connsiteX117" fmla="*/ 8461082 w 8471714"/>
              <a:gd name="connsiteY117" fmla="*/ 1467958 h 2320831"/>
              <a:gd name="connsiteX118" fmla="*/ 8419216 w 8471714"/>
              <a:gd name="connsiteY118" fmla="*/ 1335125 h 2320831"/>
              <a:gd name="connsiteX119" fmla="*/ 8400018 w 8471714"/>
              <a:gd name="connsiteY119" fmla="*/ 1128971 h 2320831"/>
              <a:gd name="connsiteX120" fmla="*/ 8401790 w 8471714"/>
              <a:gd name="connsiteY120" fmla="*/ 1007583 h 2320831"/>
              <a:gd name="connsiteX121" fmla="*/ 8381780 w 8471714"/>
              <a:gd name="connsiteY121" fmla="*/ 955085 h 2320831"/>
              <a:gd name="connsiteX122" fmla="*/ 8365758 w 8471714"/>
              <a:gd name="connsiteY122" fmla="*/ 884792 h 2320831"/>
              <a:gd name="connsiteX123" fmla="*/ 8295612 w 8471714"/>
              <a:gd name="connsiteY123" fmla="*/ 725746 h 2320831"/>
              <a:gd name="connsiteX124" fmla="*/ 8284684 w 8471714"/>
              <a:gd name="connsiteY124" fmla="*/ 626731 h 2320831"/>
              <a:gd name="connsiteX125" fmla="*/ 8189139 w 8471714"/>
              <a:gd name="connsiteY125" fmla="*/ 469753 h 2320831"/>
              <a:gd name="connsiteX126" fmla="*/ 8066126 w 8471714"/>
              <a:gd name="connsiteY126" fmla="*/ 310412 h 2320831"/>
              <a:gd name="connsiteX127" fmla="*/ 7938979 w 8471714"/>
              <a:gd name="connsiteY127" fmla="*/ 191386 h 2320831"/>
              <a:gd name="connsiteX128" fmla="*/ 7938979 w 8471714"/>
              <a:gd name="connsiteY128" fmla="*/ 191386 h 2320831"/>
              <a:gd name="connsiteX129" fmla="*/ 7790123 w 8471714"/>
              <a:gd name="connsiteY129" fmla="*/ 116958 h 2320831"/>
              <a:gd name="connsiteX130" fmla="*/ 7736960 w 8471714"/>
              <a:gd name="connsiteY130" fmla="*/ 116958 h 2320831"/>
              <a:gd name="connsiteX0" fmla="*/ 7556207 w 8471714"/>
              <a:gd name="connsiteY0" fmla="*/ 0 h 2320831"/>
              <a:gd name="connsiteX1" fmla="*/ 7705062 w 8471714"/>
              <a:gd name="connsiteY1" fmla="*/ 148856 h 2320831"/>
              <a:gd name="connsiteX2" fmla="*/ 7740137 w 8471714"/>
              <a:gd name="connsiteY2" fmla="*/ 336255 h 2320831"/>
              <a:gd name="connsiteX3" fmla="*/ 7776463 w 8471714"/>
              <a:gd name="connsiteY3" fmla="*/ 517673 h 2320831"/>
              <a:gd name="connsiteX4" fmla="*/ 7813162 w 8471714"/>
              <a:gd name="connsiteY4" fmla="*/ 628355 h 2320831"/>
              <a:gd name="connsiteX5" fmla="*/ 7702899 w 8471714"/>
              <a:gd name="connsiteY5" fmla="*/ 668866 h 2320831"/>
              <a:gd name="connsiteX6" fmla="*/ 7680918 w 8471714"/>
              <a:gd name="connsiteY6" fmla="*/ 756020 h 2320831"/>
              <a:gd name="connsiteX7" fmla="*/ 7765152 w 8471714"/>
              <a:gd name="connsiteY7" fmla="*/ 990804 h 2320831"/>
              <a:gd name="connsiteX8" fmla="*/ 7648060 w 8471714"/>
              <a:gd name="connsiteY8" fmla="*/ 1095154 h 2320831"/>
              <a:gd name="connsiteX9" fmla="*/ 7709493 w 8471714"/>
              <a:gd name="connsiteY9" fmla="*/ 1260697 h 2320831"/>
              <a:gd name="connsiteX10" fmla="*/ 7765683 w 8471714"/>
              <a:gd name="connsiteY10" fmla="*/ 1409700 h 2320831"/>
              <a:gd name="connsiteX11" fmla="*/ 7733933 w 8471714"/>
              <a:gd name="connsiteY11" fmla="*/ 1548071 h 2320831"/>
              <a:gd name="connsiteX12" fmla="*/ 7579982 w 8471714"/>
              <a:gd name="connsiteY12" fmla="*/ 1565202 h 2320831"/>
              <a:gd name="connsiteX13" fmla="*/ 7372426 w 8471714"/>
              <a:gd name="connsiteY13" fmla="*/ 1578049 h 2320831"/>
              <a:gd name="connsiteX14" fmla="*/ 7173434 w 8471714"/>
              <a:gd name="connsiteY14" fmla="*/ 1524886 h 2320831"/>
              <a:gd name="connsiteX15" fmla="*/ 6843825 w 8471714"/>
              <a:gd name="connsiteY15" fmla="*/ 1446028 h 2320831"/>
              <a:gd name="connsiteX16" fmla="*/ 6514216 w 8471714"/>
              <a:gd name="connsiteY16" fmla="*/ 1371600 h 2320831"/>
              <a:gd name="connsiteX17" fmla="*/ 6344095 w 8471714"/>
              <a:gd name="connsiteY17" fmla="*/ 1339703 h 2320831"/>
              <a:gd name="connsiteX18" fmla="*/ 5950690 w 8471714"/>
              <a:gd name="connsiteY18" fmla="*/ 1371600 h 2320831"/>
              <a:gd name="connsiteX19" fmla="*/ 5801834 w 8471714"/>
              <a:gd name="connsiteY19" fmla="*/ 1371600 h 2320831"/>
              <a:gd name="connsiteX20" fmla="*/ 5706141 w 8471714"/>
              <a:gd name="connsiteY20" fmla="*/ 1339703 h 2320831"/>
              <a:gd name="connsiteX21" fmla="*/ 5674244 w 8471714"/>
              <a:gd name="connsiteY21" fmla="*/ 1297172 h 2320831"/>
              <a:gd name="connsiteX22" fmla="*/ 5663611 w 8471714"/>
              <a:gd name="connsiteY22" fmla="*/ 1105786 h 2320831"/>
              <a:gd name="connsiteX23" fmla="*/ 5525388 w 8471714"/>
              <a:gd name="connsiteY23" fmla="*/ 1084521 h 2320831"/>
              <a:gd name="connsiteX24" fmla="*/ 5355267 w 8471714"/>
              <a:gd name="connsiteY24" fmla="*/ 1041991 h 2320831"/>
              <a:gd name="connsiteX25" fmla="*/ 5238309 w 8471714"/>
              <a:gd name="connsiteY25" fmla="*/ 1010093 h 2320831"/>
              <a:gd name="connsiteX26" fmla="*/ 5089453 w 8471714"/>
              <a:gd name="connsiteY26" fmla="*/ 967563 h 2320831"/>
              <a:gd name="connsiteX27" fmla="*/ 5078820 w 8471714"/>
              <a:gd name="connsiteY27" fmla="*/ 925033 h 2320831"/>
              <a:gd name="connsiteX28" fmla="*/ 5036290 w 8471714"/>
              <a:gd name="connsiteY28" fmla="*/ 839972 h 2320831"/>
              <a:gd name="connsiteX29" fmla="*/ 4823639 w 8471714"/>
              <a:gd name="connsiteY29" fmla="*/ 786810 h 2320831"/>
              <a:gd name="connsiteX30" fmla="*/ 4685416 w 8471714"/>
              <a:gd name="connsiteY30" fmla="*/ 744279 h 2320831"/>
              <a:gd name="connsiteX31" fmla="*/ 4589723 w 8471714"/>
              <a:gd name="connsiteY31" fmla="*/ 754912 h 2320831"/>
              <a:gd name="connsiteX32" fmla="*/ 4504662 w 8471714"/>
              <a:gd name="connsiteY32" fmla="*/ 808075 h 2320831"/>
              <a:gd name="connsiteX33" fmla="*/ 4472765 w 8471714"/>
              <a:gd name="connsiteY33" fmla="*/ 861238 h 2320831"/>
              <a:gd name="connsiteX34" fmla="*/ 4366439 w 8471714"/>
              <a:gd name="connsiteY34" fmla="*/ 882503 h 2320831"/>
              <a:gd name="connsiteX35" fmla="*/ 4068727 w 8471714"/>
              <a:gd name="connsiteY35" fmla="*/ 861238 h 2320831"/>
              <a:gd name="connsiteX36" fmla="*/ 3877341 w 8471714"/>
              <a:gd name="connsiteY36" fmla="*/ 935665 h 2320831"/>
              <a:gd name="connsiteX37" fmla="*/ 3696588 w 8471714"/>
              <a:gd name="connsiteY37" fmla="*/ 1063256 h 2320831"/>
              <a:gd name="connsiteX38" fmla="*/ 3611527 w 8471714"/>
              <a:gd name="connsiteY38" fmla="*/ 1137684 h 2320831"/>
              <a:gd name="connsiteX39" fmla="*/ 3802913 w 8471714"/>
              <a:gd name="connsiteY39" fmla="*/ 1286540 h 2320831"/>
              <a:gd name="connsiteX40" fmla="*/ 3909239 w 8471714"/>
              <a:gd name="connsiteY40" fmla="*/ 1360968 h 2320831"/>
              <a:gd name="connsiteX41" fmla="*/ 3909239 w 8471714"/>
              <a:gd name="connsiteY41" fmla="*/ 1360968 h 2320831"/>
              <a:gd name="connsiteX42" fmla="*/ 3615810 w 8471714"/>
              <a:gd name="connsiteY42" fmla="*/ 1369681 h 2320831"/>
              <a:gd name="connsiteX43" fmla="*/ 3415711 w 8471714"/>
              <a:gd name="connsiteY43" fmla="*/ 1312531 h 2320831"/>
              <a:gd name="connsiteX44" fmla="*/ 3205423 w 8471714"/>
              <a:gd name="connsiteY44" fmla="*/ 1248588 h 2320831"/>
              <a:gd name="connsiteX45" fmla="*/ 3058782 w 8471714"/>
              <a:gd name="connsiteY45" fmla="*/ 1282405 h 2320831"/>
              <a:gd name="connsiteX46" fmla="*/ 2948322 w 8471714"/>
              <a:gd name="connsiteY46" fmla="*/ 1337635 h 2320831"/>
              <a:gd name="connsiteX47" fmla="*/ 2803453 w 8471714"/>
              <a:gd name="connsiteY47" fmla="*/ 1477926 h 2320831"/>
              <a:gd name="connsiteX48" fmla="*/ 2601434 w 8471714"/>
              <a:gd name="connsiteY48" fmla="*/ 1573619 h 2320831"/>
              <a:gd name="connsiteX49" fmla="*/ 2364651 w 8471714"/>
              <a:gd name="connsiteY49" fmla="*/ 1579166 h 2320831"/>
              <a:gd name="connsiteX50" fmla="*/ 2117329 w 8471714"/>
              <a:gd name="connsiteY50" fmla="*/ 1552724 h 2320831"/>
              <a:gd name="connsiteX51" fmla="*/ 1825258 w 8471714"/>
              <a:gd name="connsiteY51" fmla="*/ 1616519 h 2320831"/>
              <a:gd name="connsiteX52" fmla="*/ 1538364 w 8471714"/>
              <a:gd name="connsiteY52" fmla="*/ 1571492 h 2320831"/>
              <a:gd name="connsiteX53" fmla="*/ 976225 w 8471714"/>
              <a:gd name="connsiteY53" fmla="*/ 1333046 h 2320831"/>
              <a:gd name="connsiteX54" fmla="*/ 421760 w 8471714"/>
              <a:gd name="connsiteY54" fmla="*/ 1275908 h 2320831"/>
              <a:gd name="connsiteX55" fmla="*/ 269237 w 8471714"/>
              <a:gd name="connsiteY55" fmla="*/ 2320831 h 2320831"/>
              <a:gd name="connsiteX56" fmla="*/ 1974113 w 8471714"/>
              <a:gd name="connsiteY56" fmla="*/ 2286000 h 2320831"/>
              <a:gd name="connsiteX57" fmla="*/ 2495109 w 8471714"/>
              <a:gd name="connsiteY57" fmla="*/ 2307265 h 2320831"/>
              <a:gd name="connsiteX58" fmla="*/ 2802715 w 8471714"/>
              <a:gd name="connsiteY58" fmla="*/ 2302245 h 2320831"/>
              <a:gd name="connsiteX59" fmla="*/ 2901066 w 8471714"/>
              <a:gd name="connsiteY59" fmla="*/ 2053265 h 2320831"/>
              <a:gd name="connsiteX60" fmla="*/ 2935031 w 8471714"/>
              <a:gd name="connsiteY60" fmla="*/ 1940885 h 2320831"/>
              <a:gd name="connsiteX61" fmla="*/ 3009607 w 8471714"/>
              <a:gd name="connsiteY61" fmla="*/ 1841057 h 2320831"/>
              <a:gd name="connsiteX62" fmla="*/ 3126417 w 8471714"/>
              <a:gd name="connsiteY62" fmla="*/ 1747727 h 2320831"/>
              <a:gd name="connsiteX63" fmla="*/ 3016104 w 8471714"/>
              <a:gd name="connsiteY63" fmla="*/ 1584252 h 2320831"/>
              <a:gd name="connsiteX64" fmla="*/ 3077684 w 8471714"/>
              <a:gd name="connsiteY64" fmla="*/ 1543493 h 2320831"/>
              <a:gd name="connsiteX65" fmla="*/ 3143694 w 8471714"/>
              <a:gd name="connsiteY65" fmla="*/ 1467293 h 2320831"/>
              <a:gd name="connsiteX66" fmla="*/ 3154327 w 8471714"/>
              <a:gd name="connsiteY66" fmla="*/ 1460353 h 2320831"/>
              <a:gd name="connsiteX67" fmla="*/ 3320313 w 8471714"/>
              <a:gd name="connsiteY67" fmla="*/ 1390503 h 2320831"/>
              <a:gd name="connsiteX68" fmla="*/ 3515834 w 8471714"/>
              <a:gd name="connsiteY68" fmla="*/ 1435396 h 2320831"/>
              <a:gd name="connsiteX69" fmla="*/ 3664690 w 8471714"/>
              <a:gd name="connsiteY69" fmla="*/ 1467293 h 2320831"/>
              <a:gd name="connsiteX70" fmla="*/ 3802913 w 8471714"/>
              <a:gd name="connsiteY70" fmla="*/ 1499191 h 2320831"/>
              <a:gd name="connsiteX71" fmla="*/ 3951769 w 8471714"/>
              <a:gd name="connsiteY71" fmla="*/ 1499191 h 2320831"/>
              <a:gd name="connsiteX72" fmla="*/ 4047462 w 8471714"/>
              <a:gd name="connsiteY72" fmla="*/ 1477926 h 2320831"/>
              <a:gd name="connsiteX73" fmla="*/ 4068727 w 8471714"/>
              <a:gd name="connsiteY73" fmla="*/ 1403498 h 2320831"/>
              <a:gd name="connsiteX74" fmla="*/ 4058095 w 8471714"/>
              <a:gd name="connsiteY74" fmla="*/ 1329070 h 2320831"/>
              <a:gd name="connsiteX75" fmla="*/ 3983667 w 8471714"/>
              <a:gd name="connsiteY75" fmla="*/ 1275907 h 2320831"/>
              <a:gd name="connsiteX76" fmla="*/ 3813546 w 8471714"/>
              <a:gd name="connsiteY76" fmla="*/ 1222745 h 2320831"/>
              <a:gd name="connsiteX77" fmla="*/ 3717853 w 8471714"/>
              <a:gd name="connsiteY77" fmla="*/ 1158949 h 2320831"/>
              <a:gd name="connsiteX78" fmla="*/ 3834811 w 8471714"/>
              <a:gd name="connsiteY78" fmla="*/ 1105786 h 2320831"/>
              <a:gd name="connsiteX79" fmla="*/ 3962402 w 8471714"/>
              <a:gd name="connsiteY79" fmla="*/ 1063256 h 2320831"/>
              <a:gd name="connsiteX80" fmla="*/ 4058095 w 8471714"/>
              <a:gd name="connsiteY80" fmla="*/ 978196 h 2320831"/>
              <a:gd name="connsiteX81" fmla="*/ 4238848 w 8471714"/>
              <a:gd name="connsiteY81" fmla="*/ 935665 h 2320831"/>
              <a:gd name="connsiteX82" fmla="*/ 4355807 w 8471714"/>
              <a:gd name="connsiteY82" fmla="*/ 946298 h 2320831"/>
              <a:gd name="connsiteX83" fmla="*/ 4483397 w 8471714"/>
              <a:gd name="connsiteY83" fmla="*/ 946298 h 2320831"/>
              <a:gd name="connsiteX84" fmla="*/ 4589723 w 8471714"/>
              <a:gd name="connsiteY84" fmla="*/ 850605 h 2320831"/>
              <a:gd name="connsiteX85" fmla="*/ 4759844 w 8471714"/>
              <a:gd name="connsiteY85" fmla="*/ 818707 h 2320831"/>
              <a:gd name="connsiteX86" fmla="*/ 4898067 w 8471714"/>
              <a:gd name="connsiteY86" fmla="*/ 829340 h 2320831"/>
              <a:gd name="connsiteX87" fmla="*/ 4951230 w 8471714"/>
              <a:gd name="connsiteY87" fmla="*/ 871870 h 2320831"/>
              <a:gd name="connsiteX88" fmla="*/ 4929965 w 8471714"/>
              <a:gd name="connsiteY88" fmla="*/ 956931 h 2320831"/>
              <a:gd name="connsiteX89" fmla="*/ 5025658 w 8471714"/>
              <a:gd name="connsiteY89" fmla="*/ 1020726 h 2320831"/>
              <a:gd name="connsiteX90" fmla="*/ 5259574 w 8471714"/>
              <a:gd name="connsiteY90" fmla="*/ 1084521 h 2320831"/>
              <a:gd name="connsiteX91" fmla="*/ 5408430 w 8471714"/>
              <a:gd name="connsiteY91" fmla="*/ 1137684 h 2320831"/>
              <a:gd name="connsiteX92" fmla="*/ 5514755 w 8471714"/>
              <a:gd name="connsiteY92" fmla="*/ 1190847 h 2320831"/>
              <a:gd name="connsiteX93" fmla="*/ 5504123 w 8471714"/>
              <a:gd name="connsiteY93" fmla="*/ 1297172 h 2320831"/>
              <a:gd name="connsiteX94" fmla="*/ 5504123 w 8471714"/>
              <a:gd name="connsiteY94" fmla="*/ 1360968 h 2320831"/>
              <a:gd name="connsiteX95" fmla="*/ 5589183 w 8471714"/>
              <a:gd name="connsiteY95" fmla="*/ 1414131 h 2320831"/>
              <a:gd name="connsiteX96" fmla="*/ 5759304 w 8471714"/>
              <a:gd name="connsiteY96" fmla="*/ 1488558 h 2320831"/>
              <a:gd name="connsiteX97" fmla="*/ 5929425 w 8471714"/>
              <a:gd name="connsiteY97" fmla="*/ 1499191 h 2320831"/>
              <a:gd name="connsiteX98" fmla="*/ 6088913 w 8471714"/>
              <a:gd name="connsiteY98" fmla="*/ 1509824 h 2320831"/>
              <a:gd name="connsiteX99" fmla="*/ 6216504 w 8471714"/>
              <a:gd name="connsiteY99" fmla="*/ 1509824 h 2320831"/>
              <a:gd name="connsiteX100" fmla="*/ 6354727 w 8471714"/>
              <a:gd name="connsiteY100" fmla="*/ 1509824 h 2320831"/>
              <a:gd name="connsiteX101" fmla="*/ 6492951 w 8471714"/>
              <a:gd name="connsiteY101" fmla="*/ 1531089 h 2320831"/>
              <a:gd name="connsiteX102" fmla="*/ 6609909 w 8471714"/>
              <a:gd name="connsiteY102" fmla="*/ 1541721 h 2320831"/>
              <a:gd name="connsiteX103" fmla="*/ 6716234 w 8471714"/>
              <a:gd name="connsiteY103" fmla="*/ 1562986 h 2320831"/>
              <a:gd name="connsiteX104" fmla="*/ 6811927 w 8471714"/>
              <a:gd name="connsiteY104" fmla="*/ 1584252 h 2320831"/>
              <a:gd name="connsiteX105" fmla="*/ 6886355 w 8471714"/>
              <a:gd name="connsiteY105" fmla="*/ 1637414 h 2320831"/>
              <a:gd name="connsiteX106" fmla="*/ 6886355 w 8471714"/>
              <a:gd name="connsiteY106" fmla="*/ 1754372 h 2320831"/>
              <a:gd name="connsiteX107" fmla="*/ 6899258 w 8471714"/>
              <a:gd name="connsiteY107" fmla="*/ 1923972 h 2320831"/>
              <a:gd name="connsiteX108" fmla="*/ 7096939 w 8471714"/>
              <a:gd name="connsiteY108" fmla="*/ 2054004 h 2320831"/>
              <a:gd name="connsiteX109" fmla="*/ 7241512 w 8471714"/>
              <a:gd name="connsiteY109" fmla="*/ 2073202 h 2320831"/>
              <a:gd name="connsiteX110" fmla="*/ 7513676 w 8471714"/>
              <a:gd name="connsiteY110" fmla="*/ 2083982 h 2320831"/>
              <a:gd name="connsiteX111" fmla="*/ 7708823 w 8471714"/>
              <a:gd name="connsiteY111" fmla="*/ 2100909 h 2320831"/>
              <a:gd name="connsiteX112" fmla="*/ 7917713 w 8471714"/>
              <a:gd name="connsiteY112" fmla="*/ 2094559 h 2320831"/>
              <a:gd name="connsiteX113" fmla="*/ 8159673 w 8471714"/>
              <a:gd name="connsiteY113" fmla="*/ 2005590 h 2320831"/>
              <a:gd name="connsiteX114" fmla="*/ 8306928 w 8471714"/>
              <a:gd name="connsiteY114" fmla="*/ 1934977 h 2320831"/>
              <a:gd name="connsiteX115" fmla="*/ 8439268 w 8471714"/>
              <a:gd name="connsiteY115" fmla="*/ 1823812 h 2320831"/>
              <a:gd name="connsiteX116" fmla="*/ 8471714 w 8471714"/>
              <a:gd name="connsiteY116" fmla="*/ 1599831 h 2320831"/>
              <a:gd name="connsiteX117" fmla="*/ 8461082 w 8471714"/>
              <a:gd name="connsiteY117" fmla="*/ 1467958 h 2320831"/>
              <a:gd name="connsiteX118" fmla="*/ 8419216 w 8471714"/>
              <a:gd name="connsiteY118" fmla="*/ 1335125 h 2320831"/>
              <a:gd name="connsiteX119" fmla="*/ 8400018 w 8471714"/>
              <a:gd name="connsiteY119" fmla="*/ 1128971 h 2320831"/>
              <a:gd name="connsiteX120" fmla="*/ 8401790 w 8471714"/>
              <a:gd name="connsiteY120" fmla="*/ 1007583 h 2320831"/>
              <a:gd name="connsiteX121" fmla="*/ 8381780 w 8471714"/>
              <a:gd name="connsiteY121" fmla="*/ 955085 h 2320831"/>
              <a:gd name="connsiteX122" fmla="*/ 8365758 w 8471714"/>
              <a:gd name="connsiteY122" fmla="*/ 884792 h 2320831"/>
              <a:gd name="connsiteX123" fmla="*/ 8295612 w 8471714"/>
              <a:gd name="connsiteY123" fmla="*/ 725746 h 2320831"/>
              <a:gd name="connsiteX124" fmla="*/ 8284684 w 8471714"/>
              <a:gd name="connsiteY124" fmla="*/ 626731 h 2320831"/>
              <a:gd name="connsiteX125" fmla="*/ 8189139 w 8471714"/>
              <a:gd name="connsiteY125" fmla="*/ 469753 h 2320831"/>
              <a:gd name="connsiteX126" fmla="*/ 8066126 w 8471714"/>
              <a:gd name="connsiteY126" fmla="*/ 310412 h 2320831"/>
              <a:gd name="connsiteX127" fmla="*/ 7938979 w 8471714"/>
              <a:gd name="connsiteY127" fmla="*/ 191386 h 2320831"/>
              <a:gd name="connsiteX128" fmla="*/ 7938979 w 8471714"/>
              <a:gd name="connsiteY128" fmla="*/ 191386 h 2320831"/>
              <a:gd name="connsiteX129" fmla="*/ 7790123 w 8471714"/>
              <a:gd name="connsiteY129" fmla="*/ 116958 h 2320831"/>
              <a:gd name="connsiteX130" fmla="*/ 7736960 w 8471714"/>
              <a:gd name="connsiteY130" fmla="*/ 116958 h 2320831"/>
              <a:gd name="connsiteX0" fmla="*/ 7556207 w 8471714"/>
              <a:gd name="connsiteY0" fmla="*/ 0 h 2320831"/>
              <a:gd name="connsiteX1" fmla="*/ 7705062 w 8471714"/>
              <a:gd name="connsiteY1" fmla="*/ 148856 h 2320831"/>
              <a:gd name="connsiteX2" fmla="*/ 7740137 w 8471714"/>
              <a:gd name="connsiteY2" fmla="*/ 336255 h 2320831"/>
              <a:gd name="connsiteX3" fmla="*/ 7741958 w 8471714"/>
              <a:gd name="connsiteY3" fmla="*/ 526299 h 2320831"/>
              <a:gd name="connsiteX4" fmla="*/ 7813162 w 8471714"/>
              <a:gd name="connsiteY4" fmla="*/ 628355 h 2320831"/>
              <a:gd name="connsiteX5" fmla="*/ 7702899 w 8471714"/>
              <a:gd name="connsiteY5" fmla="*/ 668866 h 2320831"/>
              <a:gd name="connsiteX6" fmla="*/ 7680918 w 8471714"/>
              <a:gd name="connsiteY6" fmla="*/ 756020 h 2320831"/>
              <a:gd name="connsiteX7" fmla="*/ 7765152 w 8471714"/>
              <a:gd name="connsiteY7" fmla="*/ 990804 h 2320831"/>
              <a:gd name="connsiteX8" fmla="*/ 7648060 w 8471714"/>
              <a:gd name="connsiteY8" fmla="*/ 1095154 h 2320831"/>
              <a:gd name="connsiteX9" fmla="*/ 7709493 w 8471714"/>
              <a:gd name="connsiteY9" fmla="*/ 1260697 h 2320831"/>
              <a:gd name="connsiteX10" fmla="*/ 7765683 w 8471714"/>
              <a:gd name="connsiteY10" fmla="*/ 1409700 h 2320831"/>
              <a:gd name="connsiteX11" fmla="*/ 7733933 w 8471714"/>
              <a:gd name="connsiteY11" fmla="*/ 1548071 h 2320831"/>
              <a:gd name="connsiteX12" fmla="*/ 7579982 w 8471714"/>
              <a:gd name="connsiteY12" fmla="*/ 1565202 h 2320831"/>
              <a:gd name="connsiteX13" fmla="*/ 7372426 w 8471714"/>
              <a:gd name="connsiteY13" fmla="*/ 1578049 h 2320831"/>
              <a:gd name="connsiteX14" fmla="*/ 7173434 w 8471714"/>
              <a:gd name="connsiteY14" fmla="*/ 1524886 h 2320831"/>
              <a:gd name="connsiteX15" fmla="*/ 6843825 w 8471714"/>
              <a:gd name="connsiteY15" fmla="*/ 1446028 h 2320831"/>
              <a:gd name="connsiteX16" fmla="*/ 6514216 w 8471714"/>
              <a:gd name="connsiteY16" fmla="*/ 1371600 h 2320831"/>
              <a:gd name="connsiteX17" fmla="*/ 6344095 w 8471714"/>
              <a:gd name="connsiteY17" fmla="*/ 1339703 h 2320831"/>
              <a:gd name="connsiteX18" fmla="*/ 5950690 w 8471714"/>
              <a:gd name="connsiteY18" fmla="*/ 1371600 h 2320831"/>
              <a:gd name="connsiteX19" fmla="*/ 5801834 w 8471714"/>
              <a:gd name="connsiteY19" fmla="*/ 1371600 h 2320831"/>
              <a:gd name="connsiteX20" fmla="*/ 5706141 w 8471714"/>
              <a:gd name="connsiteY20" fmla="*/ 1339703 h 2320831"/>
              <a:gd name="connsiteX21" fmla="*/ 5674244 w 8471714"/>
              <a:gd name="connsiteY21" fmla="*/ 1297172 h 2320831"/>
              <a:gd name="connsiteX22" fmla="*/ 5663611 w 8471714"/>
              <a:gd name="connsiteY22" fmla="*/ 1105786 h 2320831"/>
              <a:gd name="connsiteX23" fmla="*/ 5525388 w 8471714"/>
              <a:gd name="connsiteY23" fmla="*/ 1084521 h 2320831"/>
              <a:gd name="connsiteX24" fmla="*/ 5355267 w 8471714"/>
              <a:gd name="connsiteY24" fmla="*/ 1041991 h 2320831"/>
              <a:gd name="connsiteX25" fmla="*/ 5238309 w 8471714"/>
              <a:gd name="connsiteY25" fmla="*/ 1010093 h 2320831"/>
              <a:gd name="connsiteX26" fmla="*/ 5089453 w 8471714"/>
              <a:gd name="connsiteY26" fmla="*/ 967563 h 2320831"/>
              <a:gd name="connsiteX27" fmla="*/ 5078820 w 8471714"/>
              <a:gd name="connsiteY27" fmla="*/ 925033 h 2320831"/>
              <a:gd name="connsiteX28" fmla="*/ 5036290 w 8471714"/>
              <a:gd name="connsiteY28" fmla="*/ 839972 h 2320831"/>
              <a:gd name="connsiteX29" fmla="*/ 4823639 w 8471714"/>
              <a:gd name="connsiteY29" fmla="*/ 786810 h 2320831"/>
              <a:gd name="connsiteX30" fmla="*/ 4685416 w 8471714"/>
              <a:gd name="connsiteY30" fmla="*/ 744279 h 2320831"/>
              <a:gd name="connsiteX31" fmla="*/ 4589723 w 8471714"/>
              <a:gd name="connsiteY31" fmla="*/ 754912 h 2320831"/>
              <a:gd name="connsiteX32" fmla="*/ 4504662 w 8471714"/>
              <a:gd name="connsiteY32" fmla="*/ 808075 h 2320831"/>
              <a:gd name="connsiteX33" fmla="*/ 4472765 w 8471714"/>
              <a:gd name="connsiteY33" fmla="*/ 861238 h 2320831"/>
              <a:gd name="connsiteX34" fmla="*/ 4366439 w 8471714"/>
              <a:gd name="connsiteY34" fmla="*/ 882503 h 2320831"/>
              <a:gd name="connsiteX35" fmla="*/ 4068727 w 8471714"/>
              <a:gd name="connsiteY35" fmla="*/ 861238 h 2320831"/>
              <a:gd name="connsiteX36" fmla="*/ 3877341 w 8471714"/>
              <a:gd name="connsiteY36" fmla="*/ 935665 h 2320831"/>
              <a:gd name="connsiteX37" fmla="*/ 3696588 w 8471714"/>
              <a:gd name="connsiteY37" fmla="*/ 1063256 h 2320831"/>
              <a:gd name="connsiteX38" fmla="*/ 3611527 w 8471714"/>
              <a:gd name="connsiteY38" fmla="*/ 1137684 h 2320831"/>
              <a:gd name="connsiteX39" fmla="*/ 3802913 w 8471714"/>
              <a:gd name="connsiteY39" fmla="*/ 1286540 h 2320831"/>
              <a:gd name="connsiteX40" fmla="*/ 3909239 w 8471714"/>
              <a:gd name="connsiteY40" fmla="*/ 1360968 h 2320831"/>
              <a:gd name="connsiteX41" fmla="*/ 3909239 w 8471714"/>
              <a:gd name="connsiteY41" fmla="*/ 1360968 h 2320831"/>
              <a:gd name="connsiteX42" fmla="*/ 3615810 w 8471714"/>
              <a:gd name="connsiteY42" fmla="*/ 1369681 h 2320831"/>
              <a:gd name="connsiteX43" fmla="*/ 3415711 w 8471714"/>
              <a:gd name="connsiteY43" fmla="*/ 1312531 h 2320831"/>
              <a:gd name="connsiteX44" fmla="*/ 3205423 w 8471714"/>
              <a:gd name="connsiteY44" fmla="*/ 1248588 h 2320831"/>
              <a:gd name="connsiteX45" fmla="*/ 3058782 w 8471714"/>
              <a:gd name="connsiteY45" fmla="*/ 1282405 h 2320831"/>
              <a:gd name="connsiteX46" fmla="*/ 2948322 w 8471714"/>
              <a:gd name="connsiteY46" fmla="*/ 1337635 h 2320831"/>
              <a:gd name="connsiteX47" fmla="*/ 2803453 w 8471714"/>
              <a:gd name="connsiteY47" fmla="*/ 1477926 h 2320831"/>
              <a:gd name="connsiteX48" fmla="*/ 2601434 w 8471714"/>
              <a:gd name="connsiteY48" fmla="*/ 1573619 h 2320831"/>
              <a:gd name="connsiteX49" fmla="*/ 2364651 w 8471714"/>
              <a:gd name="connsiteY49" fmla="*/ 1579166 h 2320831"/>
              <a:gd name="connsiteX50" fmla="*/ 2117329 w 8471714"/>
              <a:gd name="connsiteY50" fmla="*/ 1552724 h 2320831"/>
              <a:gd name="connsiteX51" fmla="*/ 1825258 w 8471714"/>
              <a:gd name="connsiteY51" fmla="*/ 1616519 h 2320831"/>
              <a:gd name="connsiteX52" fmla="*/ 1538364 w 8471714"/>
              <a:gd name="connsiteY52" fmla="*/ 1571492 h 2320831"/>
              <a:gd name="connsiteX53" fmla="*/ 976225 w 8471714"/>
              <a:gd name="connsiteY53" fmla="*/ 1333046 h 2320831"/>
              <a:gd name="connsiteX54" fmla="*/ 421760 w 8471714"/>
              <a:gd name="connsiteY54" fmla="*/ 1275908 h 2320831"/>
              <a:gd name="connsiteX55" fmla="*/ 269237 w 8471714"/>
              <a:gd name="connsiteY55" fmla="*/ 2320831 h 2320831"/>
              <a:gd name="connsiteX56" fmla="*/ 1974113 w 8471714"/>
              <a:gd name="connsiteY56" fmla="*/ 2286000 h 2320831"/>
              <a:gd name="connsiteX57" fmla="*/ 2495109 w 8471714"/>
              <a:gd name="connsiteY57" fmla="*/ 2307265 h 2320831"/>
              <a:gd name="connsiteX58" fmla="*/ 2802715 w 8471714"/>
              <a:gd name="connsiteY58" fmla="*/ 2302245 h 2320831"/>
              <a:gd name="connsiteX59" fmla="*/ 2901066 w 8471714"/>
              <a:gd name="connsiteY59" fmla="*/ 2053265 h 2320831"/>
              <a:gd name="connsiteX60" fmla="*/ 2935031 w 8471714"/>
              <a:gd name="connsiteY60" fmla="*/ 1940885 h 2320831"/>
              <a:gd name="connsiteX61" fmla="*/ 3009607 w 8471714"/>
              <a:gd name="connsiteY61" fmla="*/ 1841057 h 2320831"/>
              <a:gd name="connsiteX62" fmla="*/ 3126417 w 8471714"/>
              <a:gd name="connsiteY62" fmla="*/ 1747727 h 2320831"/>
              <a:gd name="connsiteX63" fmla="*/ 3016104 w 8471714"/>
              <a:gd name="connsiteY63" fmla="*/ 1584252 h 2320831"/>
              <a:gd name="connsiteX64" fmla="*/ 3077684 w 8471714"/>
              <a:gd name="connsiteY64" fmla="*/ 1543493 h 2320831"/>
              <a:gd name="connsiteX65" fmla="*/ 3143694 w 8471714"/>
              <a:gd name="connsiteY65" fmla="*/ 1467293 h 2320831"/>
              <a:gd name="connsiteX66" fmla="*/ 3154327 w 8471714"/>
              <a:gd name="connsiteY66" fmla="*/ 1460353 h 2320831"/>
              <a:gd name="connsiteX67" fmla="*/ 3320313 w 8471714"/>
              <a:gd name="connsiteY67" fmla="*/ 1390503 h 2320831"/>
              <a:gd name="connsiteX68" fmla="*/ 3515834 w 8471714"/>
              <a:gd name="connsiteY68" fmla="*/ 1435396 h 2320831"/>
              <a:gd name="connsiteX69" fmla="*/ 3664690 w 8471714"/>
              <a:gd name="connsiteY69" fmla="*/ 1467293 h 2320831"/>
              <a:gd name="connsiteX70" fmla="*/ 3802913 w 8471714"/>
              <a:gd name="connsiteY70" fmla="*/ 1499191 h 2320831"/>
              <a:gd name="connsiteX71" fmla="*/ 3951769 w 8471714"/>
              <a:gd name="connsiteY71" fmla="*/ 1499191 h 2320831"/>
              <a:gd name="connsiteX72" fmla="*/ 4047462 w 8471714"/>
              <a:gd name="connsiteY72" fmla="*/ 1477926 h 2320831"/>
              <a:gd name="connsiteX73" fmla="*/ 4068727 w 8471714"/>
              <a:gd name="connsiteY73" fmla="*/ 1403498 h 2320831"/>
              <a:gd name="connsiteX74" fmla="*/ 4058095 w 8471714"/>
              <a:gd name="connsiteY74" fmla="*/ 1329070 h 2320831"/>
              <a:gd name="connsiteX75" fmla="*/ 3983667 w 8471714"/>
              <a:gd name="connsiteY75" fmla="*/ 1275907 h 2320831"/>
              <a:gd name="connsiteX76" fmla="*/ 3813546 w 8471714"/>
              <a:gd name="connsiteY76" fmla="*/ 1222745 h 2320831"/>
              <a:gd name="connsiteX77" fmla="*/ 3717853 w 8471714"/>
              <a:gd name="connsiteY77" fmla="*/ 1158949 h 2320831"/>
              <a:gd name="connsiteX78" fmla="*/ 3834811 w 8471714"/>
              <a:gd name="connsiteY78" fmla="*/ 1105786 h 2320831"/>
              <a:gd name="connsiteX79" fmla="*/ 3962402 w 8471714"/>
              <a:gd name="connsiteY79" fmla="*/ 1063256 h 2320831"/>
              <a:gd name="connsiteX80" fmla="*/ 4058095 w 8471714"/>
              <a:gd name="connsiteY80" fmla="*/ 978196 h 2320831"/>
              <a:gd name="connsiteX81" fmla="*/ 4238848 w 8471714"/>
              <a:gd name="connsiteY81" fmla="*/ 935665 h 2320831"/>
              <a:gd name="connsiteX82" fmla="*/ 4355807 w 8471714"/>
              <a:gd name="connsiteY82" fmla="*/ 946298 h 2320831"/>
              <a:gd name="connsiteX83" fmla="*/ 4483397 w 8471714"/>
              <a:gd name="connsiteY83" fmla="*/ 946298 h 2320831"/>
              <a:gd name="connsiteX84" fmla="*/ 4589723 w 8471714"/>
              <a:gd name="connsiteY84" fmla="*/ 850605 h 2320831"/>
              <a:gd name="connsiteX85" fmla="*/ 4759844 w 8471714"/>
              <a:gd name="connsiteY85" fmla="*/ 818707 h 2320831"/>
              <a:gd name="connsiteX86" fmla="*/ 4898067 w 8471714"/>
              <a:gd name="connsiteY86" fmla="*/ 829340 h 2320831"/>
              <a:gd name="connsiteX87" fmla="*/ 4951230 w 8471714"/>
              <a:gd name="connsiteY87" fmla="*/ 871870 h 2320831"/>
              <a:gd name="connsiteX88" fmla="*/ 4929965 w 8471714"/>
              <a:gd name="connsiteY88" fmla="*/ 956931 h 2320831"/>
              <a:gd name="connsiteX89" fmla="*/ 5025658 w 8471714"/>
              <a:gd name="connsiteY89" fmla="*/ 1020726 h 2320831"/>
              <a:gd name="connsiteX90" fmla="*/ 5259574 w 8471714"/>
              <a:gd name="connsiteY90" fmla="*/ 1084521 h 2320831"/>
              <a:gd name="connsiteX91" fmla="*/ 5408430 w 8471714"/>
              <a:gd name="connsiteY91" fmla="*/ 1137684 h 2320831"/>
              <a:gd name="connsiteX92" fmla="*/ 5514755 w 8471714"/>
              <a:gd name="connsiteY92" fmla="*/ 1190847 h 2320831"/>
              <a:gd name="connsiteX93" fmla="*/ 5504123 w 8471714"/>
              <a:gd name="connsiteY93" fmla="*/ 1297172 h 2320831"/>
              <a:gd name="connsiteX94" fmla="*/ 5504123 w 8471714"/>
              <a:gd name="connsiteY94" fmla="*/ 1360968 h 2320831"/>
              <a:gd name="connsiteX95" fmla="*/ 5589183 w 8471714"/>
              <a:gd name="connsiteY95" fmla="*/ 1414131 h 2320831"/>
              <a:gd name="connsiteX96" fmla="*/ 5759304 w 8471714"/>
              <a:gd name="connsiteY96" fmla="*/ 1488558 h 2320831"/>
              <a:gd name="connsiteX97" fmla="*/ 5929425 w 8471714"/>
              <a:gd name="connsiteY97" fmla="*/ 1499191 h 2320831"/>
              <a:gd name="connsiteX98" fmla="*/ 6088913 w 8471714"/>
              <a:gd name="connsiteY98" fmla="*/ 1509824 h 2320831"/>
              <a:gd name="connsiteX99" fmla="*/ 6216504 w 8471714"/>
              <a:gd name="connsiteY99" fmla="*/ 1509824 h 2320831"/>
              <a:gd name="connsiteX100" fmla="*/ 6354727 w 8471714"/>
              <a:gd name="connsiteY100" fmla="*/ 1509824 h 2320831"/>
              <a:gd name="connsiteX101" fmla="*/ 6492951 w 8471714"/>
              <a:gd name="connsiteY101" fmla="*/ 1531089 h 2320831"/>
              <a:gd name="connsiteX102" fmla="*/ 6609909 w 8471714"/>
              <a:gd name="connsiteY102" fmla="*/ 1541721 h 2320831"/>
              <a:gd name="connsiteX103" fmla="*/ 6716234 w 8471714"/>
              <a:gd name="connsiteY103" fmla="*/ 1562986 h 2320831"/>
              <a:gd name="connsiteX104" fmla="*/ 6811927 w 8471714"/>
              <a:gd name="connsiteY104" fmla="*/ 1584252 h 2320831"/>
              <a:gd name="connsiteX105" fmla="*/ 6886355 w 8471714"/>
              <a:gd name="connsiteY105" fmla="*/ 1637414 h 2320831"/>
              <a:gd name="connsiteX106" fmla="*/ 6886355 w 8471714"/>
              <a:gd name="connsiteY106" fmla="*/ 1754372 h 2320831"/>
              <a:gd name="connsiteX107" fmla="*/ 6899258 w 8471714"/>
              <a:gd name="connsiteY107" fmla="*/ 1923972 h 2320831"/>
              <a:gd name="connsiteX108" fmla="*/ 7096939 w 8471714"/>
              <a:gd name="connsiteY108" fmla="*/ 2054004 h 2320831"/>
              <a:gd name="connsiteX109" fmla="*/ 7241512 w 8471714"/>
              <a:gd name="connsiteY109" fmla="*/ 2073202 h 2320831"/>
              <a:gd name="connsiteX110" fmla="*/ 7513676 w 8471714"/>
              <a:gd name="connsiteY110" fmla="*/ 2083982 h 2320831"/>
              <a:gd name="connsiteX111" fmla="*/ 7708823 w 8471714"/>
              <a:gd name="connsiteY111" fmla="*/ 2100909 h 2320831"/>
              <a:gd name="connsiteX112" fmla="*/ 7917713 w 8471714"/>
              <a:gd name="connsiteY112" fmla="*/ 2094559 h 2320831"/>
              <a:gd name="connsiteX113" fmla="*/ 8159673 w 8471714"/>
              <a:gd name="connsiteY113" fmla="*/ 2005590 h 2320831"/>
              <a:gd name="connsiteX114" fmla="*/ 8306928 w 8471714"/>
              <a:gd name="connsiteY114" fmla="*/ 1934977 h 2320831"/>
              <a:gd name="connsiteX115" fmla="*/ 8439268 w 8471714"/>
              <a:gd name="connsiteY115" fmla="*/ 1823812 h 2320831"/>
              <a:gd name="connsiteX116" fmla="*/ 8471714 w 8471714"/>
              <a:gd name="connsiteY116" fmla="*/ 1599831 h 2320831"/>
              <a:gd name="connsiteX117" fmla="*/ 8461082 w 8471714"/>
              <a:gd name="connsiteY117" fmla="*/ 1467958 h 2320831"/>
              <a:gd name="connsiteX118" fmla="*/ 8419216 w 8471714"/>
              <a:gd name="connsiteY118" fmla="*/ 1335125 h 2320831"/>
              <a:gd name="connsiteX119" fmla="*/ 8400018 w 8471714"/>
              <a:gd name="connsiteY119" fmla="*/ 1128971 h 2320831"/>
              <a:gd name="connsiteX120" fmla="*/ 8401790 w 8471714"/>
              <a:gd name="connsiteY120" fmla="*/ 1007583 h 2320831"/>
              <a:gd name="connsiteX121" fmla="*/ 8381780 w 8471714"/>
              <a:gd name="connsiteY121" fmla="*/ 955085 h 2320831"/>
              <a:gd name="connsiteX122" fmla="*/ 8365758 w 8471714"/>
              <a:gd name="connsiteY122" fmla="*/ 884792 h 2320831"/>
              <a:gd name="connsiteX123" fmla="*/ 8295612 w 8471714"/>
              <a:gd name="connsiteY123" fmla="*/ 725746 h 2320831"/>
              <a:gd name="connsiteX124" fmla="*/ 8284684 w 8471714"/>
              <a:gd name="connsiteY124" fmla="*/ 626731 h 2320831"/>
              <a:gd name="connsiteX125" fmla="*/ 8189139 w 8471714"/>
              <a:gd name="connsiteY125" fmla="*/ 469753 h 2320831"/>
              <a:gd name="connsiteX126" fmla="*/ 8066126 w 8471714"/>
              <a:gd name="connsiteY126" fmla="*/ 310412 h 2320831"/>
              <a:gd name="connsiteX127" fmla="*/ 7938979 w 8471714"/>
              <a:gd name="connsiteY127" fmla="*/ 191386 h 2320831"/>
              <a:gd name="connsiteX128" fmla="*/ 7938979 w 8471714"/>
              <a:gd name="connsiteY128" fmla="*/ 191386 h 2320831"/>
              <a:gd name="connsiteX129" fmla="*/ 7790123 w 8471714"/>
              <a:gd name="connsiteY129" fmla="*/ 116958 h 2320831"/>
              <a:gd name="connsiteX130" fmla="*/ 7736960 w 8471714"/>
              <a:gd name="connsiteY130" fmla="*/ 116958 h 2320831"/>
              <a:gd name="connsiteX0" fmla="*/ 7556207 w 8471714"/>
              <a:gd name="connsiteY0" fmla="*/ 0 h 2320831"/>
              <a:gd name="connsiteX1" fmla="*/ 7705062 w 8471714"/>
              <a:gd name="connsiteY1" fmla="*/ 148856 h 2320831"/>
              <a:gd name="connsiteX2" fmla="*/ 7740137 w 8471714"/>
              <a:gd name="connsiteY2" fmla="*/ 336255 h 2320831"/>
              <a:gd name="connsiteX3" fmla="*/ 7741958 w 8471714"/>
              <a:gd name="connsiteY3" fmla="*/ 526299 h 2320831"/>
              <a:gd name="connsiteX4" fmla="*/ 7813162 w 8471714"/>
              <a:gd name="connsiteY4" fmla="*/ 628355 h 2320831"/>
              <a:gd name="connsiteX5" fmla="*/ 7702899 w 8471714"/>
              <a:gd name="connsiteY5" fmla="*/ 668866 h 2320831"/>
              <a:gd name="connsiteX6" fmla="*/ 7680918 w 8471714"/>
              <a:gd name="connsiteY6" fmla="*/ 756020 h 2320831"/>
              <a:gd name="connsiteX7" fmla="*/ 7661635 w 8471714"/>
              <a:gd name="connsiteY7" fmla="*/ 1033936 h 2320831"/>
              <a:gd name="connsiteX8" fmla="*/ 7648060 w 8471714"/>
              <a:gd name="connsiteY8" fmla="*/ 1095154 h 2320831"/>
              <a:gd name="connsiteX9" fmla="*/ 7709493 w 8471714"/>
              <a:gd name="connsiteY9" fmla="*/ 1260697 h 2320831"/>
              <a:gd name="connsiteX10" fmla="*/ 7765683 w 8471714"/>
              <a:gd name="connsiteY10" fmla="*/ 1409700 h 2320831"/>
              <a:gd name="connsiteX11" fmla="*/ 7733933 w 8471714"/>
              <a:gd name="connsiteY11" fmla="*/ 1548071 h 2320831"/>
              <a:gd name="connsiteX12" fmla="*/ 7579982 w 8471714"/>
              <a:gd name="connsiteY12" fmla="*/ 1565202 h 2320831"/>
              <a:gd name="connsiteX13" fmla="*/ 7372426 w 8471714"/>
              <a:gd name="connsiteY13" fmla="*/ 1578049 h 2320831"/>
              <a:gd name="connsiteX14" fmla="*/ 7173434 w 8471714"/>
              <a:gd name="connsiteY14" fmla="*/ 1524886 h 2320831"/>
              <a:gd name="connsiteX15" fmla="*/ 6843825 w 8471714"/>
              <a:gd name="connsiteY15" fmla="*/ 1446028 h 2320831"/>
              <a:gd name="connsiteX16" fmla="*/ 6514216 w 8471714"/>
              <a:gd name="connsiteY16" fmla="*/ 1371600 h 2320831"/>
              <a:gd name="connsiteX17" fmla="*/ 6344095 w 8471714"/>
              <a:gd name="connsiteY17" fmla="*/ 1339703 h 2320831"/>
              <a:gd name="connsiteX18" fmla="*/ 5950690 w 8471714"/>
              <a:gd name="connsiteY18" fmla="*/ 1371600 h 2320831"/>
              <a:gd name="connsiteX19" fmla="*/ 5801834 w 8471714"/>
              <a:gd name="connsiteY19" fmla="*/ 1371600 h 2320831"/>
              <a:gd name="connsiteX20" fmla="*/ 5706141 w 8471714"/>
              <a:gd name="connsiteY20" fmla="*/ 1339703 h 2320831"/>
              <a:gd name="connsiteX21" fmla="*/ 5674244 w 8471714"/>
              <a:gd name="connsiteY21" fmla="*/ 1297172 h 2320831"/>
              <a:gd name="connsiteX22" fmla="*/ 5663611 w 8471714"/>
              <a:gd name="connsiteY22" fmla="*/ 1105786 h 2320831"/>
              <a:gd name="connsiteX23" fmla="*/ 5525388 w 8471714"/>
              <a:gd name="connsiteY23" fmla="*/ 1084521 h 2320831"/>
              <a:gd name="connsiteX24" fmla="*/ 5355267 w 8471714"/>
              <a:gd name="connsiteY24" fmla="*/ 1041991 h 2320831"/>
              <a:gd name="connsiteX25" fmla="*/ 5238309 w 8471714"/>
              <a:gd name="connsiteY25" fmla="*/ 1010093 h 2320831"/>
              <a:gd name="connsiteX26" fmla="*/ 5089453 w 8471714"/>
              <a:gd name="connsiteY26" fmla="*/ 967563 h 2320831"/>
              <a:gd name="connsiteX27" fmla="*/ 5078820 w 8471714"/>
              <a:gd name="connsiteY27" fmla="*/ 925033 h 2320831"/>
              <a:gd name="connsiteX28" fmla="*/ 5036290 w 8471714"/>
              <a:gd name="connsiteY28" fmla="*/ 839972 h 2320831"/>
              <a:gd name="connsiteX29" fmla="*/ 4823639 w 8471714"/>
              <a:gd name="connsiteY29" fmla="*/ 786810 h 2320831"/>
              <a:gd name="connsiteX30" fmla="*/ 4685416 w 8471714"/>
              <a:gd name="connsiteY30" fmla="*/ 744279 h 2320831"/>
              <a:gd name="connsiteX31" fmla="*/ 4589723 w 8471714"/>
              <a:gd name="connsiteY31" fmla="*/ 754912 h 2320831"/>
              <a:gd name="connsiteX32" fmla="*/ 4504662 w 8471714"/>
              <a:gd name="connsiteY32" fmla="*/ 808075 h 2320831"/>
              <a:gd name="connsiteX33" fmla="*/ 4472765 w 8471714"/>
              <a:gd name="connsiteY33" fmla="*/ 861238 h 2320831"/>
              <a:gd name="connsiteX34" fmla="*/ 4366439 w 8471714"/>
              <a:gd name="connsiteY34" fmla="*/ 882503 h 2320831"/>
              <a:gd name="connsiteX35" fmla="*/ 4068727 w 8471714"/>
              <a:gd name="connsiteY35" fmla="*/ 861238 h 2320831"/>
              <a:gd name="connsiteX36" fmla="*/ 3877341 w 8471714"/>
              <a:gd name="connsiteY36" fmla="*/ 935665 h 2320831"/>
              <a:gd name="connsiteX37" fmla="*/ 3696588 w 8471714"/>
              <a:gd name="connsiteY37" fmla="*/ 1063256 h 2320831"/>
              <a:gd name="connsiteX38" fmla="*/ 3611527 w 8471714"/>
              <a:gd name="connsiteY38" fmla="*/ 1137684 h 2320831"/>
              <a:gd name="connsiteX39" fmla="*/ 3802913 w 8471714"/>
              <a:gd name="connsiteY39" fmla="*/ 1286540 h 2320831"/>
              <a:gd name="connsiteX40" fmla="*/ 3909239 w 8471714"/>
              <a:gd name="connsiteY40" fmla="*/ 1360968 h 2320831"/>
              <a:gd name="connsiteX41" fmla="*/ 3909239 w 8471714"/>
              <a:gd name="connsiteY41" fmla="*/ 1360968 h 2320831"/>
              <a:gd name="connsiteX42" fmla="*/ 3615810 w 8471714"/>
              <a:gd name="connsiteY42" fmla="*/ 1369681 h 2320831"/>
              <a:gd name="connsiteX43" fmla="*/ 3415711 w 8471714"/>
              <a:gd name="connsiteY43" fmla="*/ 1312531 h 2320831"/>
              <a:gd name="connsiteX44" fmla="*/ 3205423 w 8471714"/>
              <a:gd name="connsiteY44" fmla="*/ 1248588 h 2320831"/>
              <a:gd name="connsiteX45" fmla="*/ 3058782 w 8471714"/>
              <a:gd name="connsiteY45" fmla="*/ 1282405 h 2320831"/>
              <a:gd name="connsiteX46" fmla="*/ 2948322 w 8471714"/>
              <a:gd name="connsiteY46" fmla="*/ 1337635 h 2320831"/>
              <a:gd name="connsiteX47" fmla="*/ 2803453 w 8471714"/>
              <a:gd name="connsiteY47" fmla="*/ 1477926 h 2320831"/>
              <a:gd name="connsiteX48" fmla="*/ 2601434 w 8471714"/>
              <a:gd name="connsiteY48" fmla="*/ 1573619 h 2320831"/>
              <a:gd name="connsiteX49" fmla="*/ 2364651 w 8471714"/>
              <a:gd name="connsiteY49" fmla="*/ 1579166 h 2320831"/>
              <a:gd name="connsiteX50" fmla="*/ 2117329 w 8471714"/>
              <a:gd name="connsiteY50" fmla="*/ 1552724 h 2320831"/>
              <a:gd name="connsiteX51" fmla="*/ 1825258 w 8471714"/>
              <a:gd name="connsiteY51" fmla="*/ 1616519 h 2320831"/>
              <a:gd name="connsiteX52" fmla="*/ 1538364 w 8471714"/>
              <a:gd name="connsiteY52" fmla="*/ 1571492 h 2320831"/>
              <a:gd name="connsiteX53" fmla="*/ 976225 w 8471714"/>
              <a:gd name="connsiteY53" fmla="*/ 1333046 h 2320831"/>
              <a:gd name="connsiteX54" fmla="*/ 421760 w 8471714"/>
              <a:gd name="connsiteY54" fmla="*/ 1275908 h 2320831"/>
              <a:gd name="connsiteX55" fmla="*/ 269237 w 8471714"/>
              <a:gd name="connsiteY55" fmla="*/ 2320831 h 2320831"/>
              <a:gd name="connsiteX56" fmla="*/ 1974113 w 8471714"/>
              <a:gd name="connsiteY56" fmla="*/ 2286000 h 2320831"/>
              <a:gd name="connsiteX57" fmla="*/ 2495109 w 8471714"/>
              <a:gd name="connsiteY57" fmla="*/ 2307265 h 2320831"/>
              <a:gd name="connsiteX58" fmla="*/ 2802715 w 8471714"/>
              <a:gd name="connsiteY58" fmla="*/ 2302245 h 2320831"/>
              <a:gd name="connsiteX59" fmla="*/ 2901066 w 8471714"/>
              <a:gd name="connsiteY59" fmla="*/ 2053265 h 2320831"/>
              <a:gd name="connsiteX60" fmla="*/ 2935031 w 8471714"/>
              <a:gd name="connsiteY60" fmla="*/ 1940885 h 2320831"/>
              <a:gd name="connsiteX61" fmla="*/ 3009607 w 8471714"/>
              <a:gd name="connsiteY61" fmla="*/ 1841057 h 2320831"/>
              <a:gd name="connsiteX62" fmla="*/ 3126417 w 8471714"/>
              <a:gd name="connsiteY62" fmla="*/ 1747727 h 2320831"/>
              <a:gd name="connsiteX63" fmla="*/ 3016104 w 8471714"/>
              <a:gd name="connsiteY63" fmla="*/ 1584252 h 2320831"/>
              <a:gd name="connsiteX64" fmla="*/ 3077684 w 8471714"/>
              <a:gd name="connsiteY64" fmla="*/ 1543493 h 2320831"/>
              <a:gd name="connsiteX65" fmla="*/ 3143694 w 8471714"/>
              <a:gd name="connsiteY65" fmla="*/ 1467293 h 2320831"/>
              <a:gd name="connsiteX66" fmla="*/ 3154327 w 8471714"/>
              <a:gd name="connsiteY66" fmla="*/ 1460353 h 2320831"/>
              <a:gd name="connsiteX67" fmla="*/ 3320313 w 8471714"/>
              <a:gd name="connsiteY67" fmla="*/ 1390503 h 2320831"/>
              <a:gd name="connsiteX68" fmla="*/ 3515834 w 8471714"/>
              <a:gd name="connsiteY68" fmla="*/ 1435396 h 2320831"/>
              <a:gd name="connsiteX69" fmla="*/ 3664690 w 8471714"/>
              <a:gd name="connsiteY69" fmla="*/ 1467293 h 2320831"/>
              <a:gd name="connsiteX70" fmla="*/ 3802913 w 8471714"/>
              <a:gd name="connsiteY70" fmla="*/ 1499191 h 2320831"/>
              <a:gd name="connsiteX71" fmla="*/ 3951769 w 8471714"/>
              <a:gd name="connsiteY71" fmla="*/ 1499191 h 2320831"/>
              <a:gd name="connsiteX72" fmla="*/ 4047462 w 8471714"/>
              <a:gd name="connsiteY72" fmla="*/ 1477926 h 2320831"/>
              <a:gd name="connsiteX73" fmla="*/ 4068727 w 8471714"/>
              <a:gd name="connsiteY73" fmla="*/ 1403498 h 2320831"/>
              <a:gd name="connsiteX74" fmla="*/ 4058095 w 8471714"/>
              <a:gd name="connsiteY74" fmla="*/ 1329070 h 2320831"/>
              <a:gd name="connsiteX75" fmla="*/ 3983667 w 8471714"/>
              <a:gd name="connsiteY75" fmla="*/ 1275907 h 2320831"/>
              <a:gd name="connsiteX76" fmla="*/ 3813546 w 8471714"/>
              <a:gd name="connsiteY76" fmla="*/ 1222745 h 2320831"/>
              <a:gd name="connsiteX77" fmla="*/ 3717853 w 8471714"/>
              <a:gd name="connsiteY77" fmla="*/ 1158949 h 2320831"/>
              <a:gd name="connsiteX78" fmla="*/ 3834811 w 8471714"/>
              <a:gd name="connsiteY78" fmla="*/ 1105786 h 2320831"/>
              <a:gd name="connsiteX79" fmla="*/ 3962402 w 8471714"/>
              <a:gd name="connsiteY79" fmla="*/ 1063256 h 2320831"/>
              <a:gd name="connsiteX80" fmla="*/ 4058095 w 8471714"/>
              <a:gd name="connsiteY80" fmla="*/ 978196 h 2320831"/>
              <a:gd name="connsiteX81" fmla="*/ 4238848 w 8471714"/>
              <a:gd name="connsiteY81" fmla="*/ 935665 h 2320831"/>
              <a:gd name="connsiteX82" fmla="*/ 4355807 w 8471714"/>
              <a:gd name="connsiteY82" fmla="*/ 946298 h 2320831"/>
              <a:gd name="connsiteX83" fmla="*/ 4483397 w 8471714"/>
              <a:gd name="connsiteY83" fmla="*/ 946298 h 2320831"/>
              <a:gd name="connsiteX84" fmla="*/ 4589723 w 8471714"/>
              <a:gd name="connsiteY84" fmla="*/ 850605 h 2320831"/>
              <a:gd name="connsiteX85" fmla="*/ 4759844 w 8471714"/>
              <a:gd name="connsiteY85" fmla="*/ 818707 h 2320831"/>
              <a:gd name="connsiteX86" fmla="*/ 4898067 w 8471714"/>
              <a:gd name="connsiteY86" fmla="*/ 829340 h 2320831"/>
              <a:gd name="connsiteX87" fmla="*/ 4951230 w 8471714"/>
              <a:gd name="connsiteY87" fmla="*/ 871870 h 2320831"/>
              <a:gd name="connsiteX88" fmla="*/ 4929965 w 8471714"/>
              <a:gd name="connsiteY88" fmla="*/ 956931 h 2320831"/>
              <a:gd name="connsiteX89" fmla="*/ 5025658 w 8471714"/>
              <a:gd name="connsiteY89" fmla="*/ 1020726 h 2320831"/>
              <a:gd name="connsiteX90" fmla="*/ 5259574 w 8471714"/>
              <a:gd name="connsiteY90" fmla="*/ 1084521 h 2320831"/>
              <a:gd name="connsiteX91" fmla="*/ 5408430 w 8471714"/>
              <a:gd name="connsiteY91" fmla="*/ 1137684 h 2320831"/>
              <a:gd name="connsiteX92" fmla="*/ 5514755 w 8471714"/>
              <a:gd name="connsiteY92" fmla="*/ 1190847 h 2320831"/>
              <a:gd name="connsiteX93" fmla="*/ 5504123 w 8471714"/>
              <a:gd name="connsiteY93" fmla="*/ 1297172 h 2320831"/>
              <a:gd name="connsiteX94" fmla="*/ 5504123 w 8471714"/>
              <a:gd name="connsiteY94" fmla="*/ 1360968 h 2320831"/>
              <a:gd name="connsiteX95" fmla="*/ 5589183 w 8471714"/>
              <a:gd name="connsiteY95" fmla="*/ 1414131 h 2320831"/>
              <a:gd name="connsiteX96" fmla="*/ 5759304 w 8471714"/>
              <a:gd name="connsiteY96" fmla="*/ 1488558 h 2320831"/>
              <a:gd name="connsiteX97" fmla="*/ 5929425 w 8471714"/>
              <a:gd name="connsiteY97" fmla="*/ 1499191 h 2320831"/>
              <a:gd name="connsiteX98" fmla="*/ 6088913 w 8471714"/>
              <a:gd name="connsiteY98" fmla="*/ 1509824 h 2320831"/>
              <a:gd name="connsiteX99" fmla="*/ 6216504 w 8471714"/>
              <a:gd name="connsiteY99" fmla="*/ 1509824 h 2320831"/>
              <a:gd name="connsiteX100" fmla="*/ 6354727 w 8471714"/>
              <a:gd name="connsiteY100" fmla="*/ 1509824 h 2320831"/>
              <a:gd name="connsiteX101" fmla="*/ 6492951 w 8471714"/>
              <a:gd name="connsiteY101" fmla="*/ 1531089 h 2320831"/>
              <a:gd name="connsiteX102" fmla="*/ 6609909 w 8471714"/>
              <a:gd name="connsiteY102" fmla="*/ 1541721 h 2320831"/>
              <a:gd name="connsiteX103" fmla="*/ 6716234 w 8471714"/>
              <a:gd name="connsiteY103" fmla="*/ 1562986 h 2320831"/>
              <a:gd name="connsiteX104" fmla="*/ 6811927 w 8471714"/>
              <a:gd name="connsiteY104" fmla="*/ 1584252 h 2320831"/>
              <a:gd name="connsiteX105" fmla="*/ 6886355 w 8471714"/>
              <a:gd name="connsiteY105" fmla="*/ 1637414 h 2320831"/>
              <a:gd name="connsiteX106" fmla="*/ 6886355 w 8471714"/>
              <a:gd name="connsiteY106" fmla="*/ 1754372 h 2320831"/>
              <a:gd name="connsiteX107" fmla="*/ 6899258 w 8471714"/>
              <a:gd name="connsiteY107" fmla="*/ 1923972 h 2320831"/>
              <a:gd name="connsiteX108" fmla="*/ 7096939 w 8471714"/>
              <a:gd name="connsiteY108" fmla="*/ 2054004 h 2320831"/>
              <a:gd name="connsiteX109" fmla="*/ 7241512 w 8471714"/>
              <a:gd name="connsiteY109" fmla="*/ 2073202 h 2320831"/>
              <a:gd name="connsiteX110" fmla="*/ 7513676 w 8471714"/>
              <a:gd name="connsiteY110" fmla="*/ 2083982 h 2320831"/>
              <a:gd name="connsiteX111" fmla="*/ 7708823 w 8471714"/>
              <a:gd name="connsiteY111" fmla="*/ 2100909 h 2320831"/>
              <a:gd name="connsiteX112" fmla="*/ 7917713 w 8471714"/>
              <a:gd name="connsiteY112" fmla="*/ 2094559 h 2320831"/>
              <a:gd name="connsiteX113" fmla="*/ 8159673 w 8471714"/>
              <a:gd name="connsiteY113" fmla="*/ 2005590 h 2320831"/>
              <a:gd name="connsiteX114" fmla="*/ 8306928 w 8471714"/>
              <a:gd name="connsiteY114" fmla="*/ 1934977 h 2320831"/>
              <a:gd name="connsiteX115" fmla="*/ 8439268 w 8471714"/>
              <a:gd name="connsiteY115" fmla="*/ 1823812 h 2320831"/>
              <a:gd name="connsiteX116" fmla="*/ 8471714 w 8471714"/>
              <a:gd name="connsiteY116" fmla="*/ 1599831 h 2320831"/>
              <a:gd name="connsiteX117" fmla="*/ 8461082 w 8471714"/>
              <a:gd name="connsiteY117" fmla="*/ 1467958 h 2320831"/>
              <a:gd name="connsiteX118" fmla="*/ 8419216 w 8471714"/>
              <a:gd name="connsiteY118" fmla="*/ 1335125 h 2320831"/>
              <a:gd name="connsiteX119" fmla="*/ 8400018 w 8471714"/>
              <a:gd name="connsiteY119" fmla="*/ 1128971 h 2320831"/>
              <a:gd name="connsiteX120" fmla="*/ 8401790 w 8471714"/>
              <a:gd name="connsiteY120" fmla="*/ 1007583 h 2320831"/>
              <a:gd name="connsiteX121" fmla="*/ 8381780 w 8471714"/>
              <a:gd name="connsiteY121" fmla="*/ 955085 h 2320831"/>
              <a:gd name="connsiteX122" fmla="*/ 8365758 w 8471714"/>
              <a:gd name="connsiteY122" fmla="*/ 884792 h 2320831"/>
              <a:gd name="connsiteX123" fmla="*/ 8295612 w 8471714"/>
              <a:gd name="connsiteY123" fmla="*/ 725746 h 2320831"/>
              <a:gd name="connsiteX124" fmla="*/ 8284684 w 8471714"/>
              <a:gd name="connsiteY124" fmla="*/ 626731 h 2320831"/>
              <a:gd name="connsiteX125" fmla="*/ 8189139 w 8471714"/>
              <a:gd name="connsiteY125" fmla="*/ 469753 h 2320831"/>
              <a:gd name="connsiteX126" fmla="*/ 8066126 w 8471714"/>
              <a:gd name="connsiteY126" fmla="*/ 310412 h 2320831"/>
              <a:gd name="connsiteX127" fmla="*/ 7938979 w 8471714"/>
              <a:gd name="connsiteY127" fmla="*/ 191386 h 2320831"/>
              <a:gd name="connsiteX128" fmla="*/ 7938979 w 8471714"/>
              <a:gd name="connsiteY128" fmla="*/ 191386 h 2320831"/>
              <a:gd name="connsiteX129" fmla="*/ 7790123 w 8471714"/>
              <a:gd name="connsiteY129" fmla="*/ 116958 h 2320831"/>
              <a:gd name="connsiteX130" fmla="*/ 7736960 w 8471714"/>
              <a:gd name="connsiteY130" fmla="*/ 116958 h 2320831"/>
              <a:gd name="connsiteX0" fmla="*/ 7556207 w 8471714"/>
              <a:gd name="connsiteY0" fmla="*/ 0 h 2320831"/>
              <a:gd name="connsiteX1" fmla="*/ 7705062 w 8471714"/>
              <a:gd name="connsiteY1" fmla="*/ 148856 h 2320831"/>
              <a:gd name="connsiteX2" fmla="*/ 7740137 w 8471714"/>
              <a:gd name="connsiteY2" fmla="*/ 336255 h 2320831"/>
              <a:gd name="connsiteX3" fmla="*/ 7741958 w 8471714"/>
              <a:gd name="connsiteY3" fmla="*/ 526299 h 2320831"/>
              <a:gd name="connsiteX4" fmla="*/ 7813162 w 8471714"/>
              <a:gd name="connsiteY4" fmla="*/ 628355 h 2320831"/>
              <a:gd name="connsiteX5" fmla="*/ 7702899 w 8471714"/>
              <a:gd name="connsiteY5" fmla="*/ 668866 h 2320831"/>
              <a:gd name="connsiteX6" fmla="*/ 7661635 w 8471714"/>
              <a:gd name="connsiteY6" fmla="*/ 1033936 h 2320831"/>
              <a:gd name="connsiteX7" fmla="*/ 7648060 w 8471714"/>
              <a:gd name="connsiteY7" fmla="*/ 1095154 h 2320831"/>
              <a:gd name="connsiteX8" fmla="*/ 7709493 w 8471714"/>
              <a:gd name="connsiteY8" fmla="*/ 1260697 h 2320831"/>
              <a:gd name="connsiteX9" fmla="*/ 7765683 w 8471714"/>
              <a:gd name="connsiteY9" fmla="*/ 1409700 h 2320831"/>
              <a:gd name="connsiteX10" fmla="*/ 7733933 w 8471714"/>
              <a:gd name="connsiteY10" fmla="*/ 1548071 h 2320831"/>
              <a:gd name="connsiteX11" fmla="*/ 7579982 w 8471714"/>
              <a:gd name="connsiteY11" fmla="*/ 1565202 h 2320831"/>
              <a:gd name="connsiteX12" fmla="*/ 7372426 w 8471714"/>
              <a:gd name="connsiteY12" fmla="*/ 1578049 h 2320831"/>
              <a:gd name="connsiteX13" fmla="*/ 7173434 w 8471714"/>
              <a:gd name="connsiteY13" fmla="*/ 1524886 h 2320831"/>
              <a:gd name="connsiteX14" fmla="*/ 6843825 w 8471714"/>
              <a:gd name="connsiteY14" fmla="*/ 1446028 h 2320831"/>
              <a:gd name="connsiteX15" fmla="*/ 6514216 w 8471714"/>
              <a:gd name="connsiteY15" fmla="*/ 1371600 h 2320831"/>
              <a:gd name="connsiteX16" fmla="*/ 6344095 w 8471714"/>
              <a:gd name="connsiteY16" fmla="*/ 1339703 h 2320831"/>
              <a:gd name="connsiteX17" fmla="*/ 5950690 w 8471714"/>
              <a:gd name="connsiteY17" fmla="*/ 1371600 h 2320831"/>
              <a:gd name="connsiteX18" fmla="*/ 5801834 w 8471714"/>
              <a:gd name="connsiteY18" fmla="*/ 1371600 h 2320831"/>
              <a:gd name="connsiteX19" fmla="*/ 5706141 w 8471714"/>
              <a:gd name="connsiteY19" fmla="*/ 1339703 h 2320831"/>
              <a:gd name="connsiteX20" fmla="*/ 5674244 w 8471714"/>
              <a:gd name="connsiteY20" fmla="*/ 1297172 h 2320831"/>
              <a:gd name="connsiteX21" fmla="*/ 5663611 w 8471714"/>
              <a:gd name="connsiteY21" fmla="*/ 1105786 h 2320831"/>
              <a:gd name="connsiteX22" fmla="*/ 5525388 w 8471714"/>
              <a:gd name="connsiteY22" fmla="*/ 1084521 h 2320831"/>
              <a:gd name="connsiteX23" fmla="*/ 5355267 w 8471714"/>
              <a:gd name="connsiteY23" fmla="*/ 1041991 h 2320831"/>
              <a:gd name="connsiteX24" fmla="*/ 5238309 w 8471714"/>
              <a:gd name="connsiteY24" fmla="*/ 1010093 h 2320831"/>
              <a:gd name="connsiteX25" fmla="*/ 5089453 w 8471714"/>
              <a:gd name="connsiteY25" fmla="*/ 967563 h 2320831"/>
              <a:gd name="connsiteX26" fmla="*/ 5078820 w 8471714"/>
              <a:gd name="connsiteY26" fmla="*/ 925033 h 2320831"/>
              <a:gd name="connsiteX27" fmla="*/ 5036290 w 8471714"/>
              <a:gd name="connsiteY27" fmla="*/ 839972 h 2320831"/>
              <a:gd name="connsiteX28" fmla="*/ 4823639 w 8471714"/>
              <a:gd name="connsiteY28" fmla="*/ 786810 h 2320831"/>
              <a:gd name="connsiteX29" fmla="*/ 4685416 w 8471714"/>
              <a:gd name="connsiteY29" fmla="*/ 744279 h 2320831"/>
              <a:gd name="connsiteX30" fmla="*/ 4589723 w 8471714"/>
              <a:gd name="connsiteY30" fmla="*/ 754912 h 2320831"/>
              <a:gd name="connsiteX31" fmla="*/ 4504662 w 8471714"/>
              <a:gd name="connsiteY31" fmla="*/ 808075 h 2320831"/>
              <a:gd name="connsiteX32" fmla="*/ 4472765 w 8471714"/>
              <a:gd name="connsiteY32" fmla="*/ 861238 h 2320831"/>
              <a:gd name="connsiteX33" fmla="*/ 4366439 w 8471714"/>
              <a:gd name="connsiteY33" fmla="*/ 882503 h 2320831"/>
              <a:gd name="connsiteX34" fmla="*/ 4068727 w 8471714"/>
              <a:gd name="connsiteY34" fmla="*/ 861238 h 2320831"/>
              <a:gd name="connsiteX35" fmla="*/ 3877341 w 8471714"/>
              <a:gd name="connsiteY35" fmla="*/ 935665 h 2320831"/>
              <a:gd name="connsiteX36" fmla="*/ 3696588 w 8471714"/>
              <a:gd name="connsiteY36" fmla="*/ 1063256 h 2320831"/>
              <a:gd name="connsiteX37" fmla="*/ 3611527 w 8471714"/>
              <a:gd name="connsiteY37" fmla="*/ 1137684 h 2320831"/>
              <a:gd name="connsiteX38" fmla="*/ 3802913 w 8471714"/>
              <a:gd name="connsiteY38" fmla="*/ 1286540 h 2320831"/>
              <a:gd name="connsiteX39" fmla="*/ 3909239 w 8471714"/>
              <a:gd name="connsiteY39" fmla="*/ 1360968 h 2320831"/>
              <a:gd name="connsiteX40" fmla="*/ 3909239 w 8471714"/>
              <a:gd name="connsiteY40" fmla="*/ 1360968 h 2320831"/>
              <a:gd name="connsiteX41" fmla="*/ 3615810 w 8471714"/>
              <a:gd name="connsiteY41" fmla="*/ 1369681 h 2320831"/>
              <a:gd name="connsiteX42" fmla="*/ 3415711 w 8471714"/>
              <a:gd name="connsiteY42" fmla="*/ 1312531 h 2320831"/>
              <a:gd name="connsiteX43" fmla="*/ 3205423 w 8471714"/>
              <a:gd name="connsiteY43" fmla="*/ 1248588 h 2320831"/>
              <a:gd name="connsiteX44" fmla="*/ 3058782 w 8471714"/>
              <a:gd name="connsiteY44" fmla="*/ 1282405 h 2320831"/>
              <a:gd name="connsiteX45" fmla="*/ 2948322 w 8471714"/>
              <a:gd name="connsiteY45" fmla="*/ 1337635 h 2320831"/>
              <a:gd name="connsiteX46" fmla="*/ 2803453 w 8471714"/>
              <a:gd name="connsiteY46" fmla="*/ 1477926 h 2320831"/>
              <a:gd name="connsiteX47" fmla="*/ 2601434 w 8471714"/>
              <a:gd name="connsiteY47" fmla="*/ 1573619 h 2320831"/>
              <a:gd name="connsiteX48" fmla="*/ 2364651 w 8471714"/>
              <a:gd name="connsiteY48" fmla="*/ 1579166 h 2320831"/>
              <a:gd name="connsiteX49" fmla="*/ 2117329 w 8471714"/>
              <a:gd name="connsiteY49" fmla="*/ 1552724 h 2320831"/>
              <a:gd name="connsiteX50" fmla="*/ 1825258 w 8471714"/>
              <a:gd name="connsiteY50" fmla="*/ 1616519 h 2320831"/>
              <a:gd name="connsiteX51" fmla="*/ 1538364 w 8471714"/>
              <a:gd name="connsiteY51" fmla="*/ 1571492 h 2320831"/>
              <a:gd name="connsiteX52" fmla="*/ 976225 w 8471714"/>
              <a:gd name="connsiteY52" fmla="*/ 1333046 h 2320831"/>
              <a:gd name="connsiteX53" fmla="*/ 421760 w 8471714"/>
              <a:gd name="connsiteY53" fmla="*/ 1275908 h 2320831"/>
              <a:gd name="connsiteX54" fmla="*/ 269237 w 8471714"/>
              <a:gd name="connsiteY54" fmla="*/ 2320831 h 2320831"/>
              <a:gd name="connsiteX55" fmla="*/ 1974113 w 8471714"/>
              <a:gd name="connsiteY55" fmla="*/ 2286000 h 2320831"/>
              <a:gd name="connsiteX56" fmla="*/ 2495109 w 8471714"/>
              <a:gd name="connsiteY56" fmla="*/ 2307265 h 2320831"/>
              <a:gd name="connsiteX57" fmla="*/ 2802715 w 8471714"/>
              <a:gd name="connsiteY57" fmla="*/ 2302245 h 2320831"/>
              <a:gd name="connsiteX58" fmla="*/ 2901066 w 8471714"/>
              <a:gd name="connsiteY58" fmla="*/ 2053265 h 2320831"/>
              <a:gd name="connsiteX59" fmla="*/ 2935031 w 8471714"/>
              <a:gd name="connsiteY59" fmla="*/ 1940885 h 2320831"/>
              <a:gd name="connsiteX60" fmla="*/ 3009607 w 8471714"/>
              <a:gd name="connsiteY60" fmla="*/ 1841057 h 2320831"/>
              <a:gd name="connsiteX61" fmla="*/ 3126417 w 8471714"/>
              <a:gd name="connsiteY61" fmla="*/ 1747727 h 2320831"/>
              <a:gd name="connsiteX62" fmla="*/ 3016104 w 8471714"/>
              <a:gd name="connsiteY62" fmla="*/ 1584252 h 2320831"/>
              <a:gd name="connsiteX63" fmla="*/ 3077684 w 8471714"/>
              <a:gd name="connsiteY63" fmla="*/ 1543493 h 2320831"/>
              <a:gd name="connsiteX64" fmla="*/ 3143694 w 8471714"/>
              <a:gd name="connsiteY64" fmla="*/ 1467293 h 2320831"/>
              <a:gd name="connsiteX65" fmla="*/ 3154327 w 8471714"/>
              <a:gd name="connsiteY65" fmla="*/ 1460353 h 2320831"/>
              <a:gd name="connsiteX66" fmla="*/ 3320313 w 8471714"/>
              <a:gd name="connsiteY66" fmla="*/ 1390503 h 2320831"/>
              <a:gd name="connsiteX67" fmla="*/ 3515834 w 8471714"/>
              <a:gd name="connsiteY67" fmla="*/ 1435396 h 2320831"/>
              <a:gd name="connsiteX68" fmla="*/ 3664690 w 8471714"/>
              <a:gd name="connsiteY68" fmla="*/ 1467293 h 2320831"/>
              <a:gd name="connsiteX69" fmla="*/ 3802913 w 8471714"/>
              <a:gd name="connsiteY69" fmla="*/ 1499191 h 2320831"/>
              <a:gd name="connsiteX70" fmla="*/ 3951769 w 8471714"/>
              <a:gd name="connsiteY70" fmla="*/ 1499191 h 2320831"/>
              <a:gd name="connsiteX71" fmla="*/ 4047462 w 8471714"/>
              <a:gd name="connsiteY71" fmla="*/ 1477926 h 2320831"/>
              <a:gd name="connsiteX72" fmla="*/ 4068727 w 8471714"/>
              <a:gd name="connsiteY72" fmla="*/ 1403498 h 2320831"/>
              <a:gd name="connsiteX73" fmla="*/ 4058095 w 8471714"/>
              <a:gd name="connsiteY73" fmla="*/ 1329070 h 2320831"/>
              <a:gd name="connsiteX74" fmla="*/ 3983667 w 8471714"/>
              <a:gd name="connsiteY74" fmla="*/ 1275907 h 2320831"/>
              <a:gd name="connsiteX75" fmla="*/ 3813546 w 8471714"/>
              <a:gd name="connsiteY75" fmla="*/ 1222745 h 2320831"/>
              <a:gd name="connsiteX76" fmla="*/ 3717853 w 8471714"/>
              <a:gd name="connsiteY76" fmla="*/ 1158949 h 2320831"/>
              <a:gd name="connsiteX77" fmla="*/ 3834811 w 8471714"/>
              <a:gd name="connsiteY77" fmla="*/ 1105786 h 2320831"/>
              <a:gd name="connsiteX78" fmla="*/ 3962402 w 8471714"/>
              <a:gd name="connsiteY78" fmla="*/ 1063256 h 2320831"/>
              <a:gd name="connsiteX79" fmla="*/ 4058095 w 8471714"/>
              <a:gd name="connsiteY79" fmla="*/ 978196 h 2320831"/>
              <a:gd name="connsiteX80" fmla="*/ 4238848 w 8471714"/>
              <a:gd name="connsiteY80" fmla="*/ 935665 h 2320831"/>
              <a:gd name="connsiteX81" fmla="*/ 4355807 w 8471714"/>
              <a:gd name="connsiteY81" fmla="*/ 946298 h 2320831"/>
              <a:gd name="connsiteX82" fmla="*/ 4483397 w 8471714"/>
              <a:gd name="connsiteY82" fmla="*/ 946298 h 2320831"/>
              <a:gd name="connsiteX83" fmla="*/ 4589723 w 8471714"/>
              <a:gd name="connsiteY83" fmla="*/ 850605 h 2320831"/>
              <a:gd name="connsiteX84" fmla="*/ 4759844 w 8471714"/>
              <a:gd name="connsiteY84" fmla="*/ 818707 h 2320831"/>
              <a:gd name="connsiteX85" fmla="*/ 4898067 w 8471714"/>
              <a:gd name="connsiteY85" fmla="*/ 829340 h 2320831"/>
              <a:gd name="connsiteX86" fmla="*/ 4951230 w 8471714"/>
              <a:gd name="connsiteY86" fmla="*/ 871870 h 2320831"/>
              <a:gd name="connsiteX87" fmla="*/ 4929965 w 8471714"/>
              <a:gd name="connsiteY87" fmla="*/ 956931 h 2320831"/>
              <a:gd name="connsiteX88" fmla="*/ 5025658 w 8471714"/>
              <a:gd name="connsiteY88" fmla="*/ 1020726 h 2320831"/>
              <a:gd name="connsiteX89" fmla="*/ 5259574 w 8471714"/>
              <a:gd name="connsiteY89" fmla="*/ 1084521 h 2320831"/>
              <a:gd name="connsiteX90" fmla="*/ 5408430 w 8471714"/>
              <a:gd name="connsiteY90" fmla="*/ 1137684 h 2320831"/>
              <a:gd name="connsiteX91" fmla="*/ 5514755 w 8471714"/>
              <a:gd name="connsiteY91" fmla="*/ 1190847 h 2320831"/>
              <a:gd name="connsiteX92" fmla="*/ 5504123 w 8471714"/>
              <a:gd name="connsiteY92" fmla="*/ 1297172 h 2320831"/>
              <a:gd name="connsiteX93" fmla="*/ 5504123 w 8471714"/>
              <a:gd name="connsiteY93" fmla="*/ 1360968 h 2320831"/>
              <a:gd name="connsiteX94" fmla="*/ 5589183 w 8471714"/>
              <a:gd name="connsiteY94" fmla="*/ 1414131 h 2320831"/>
              <a:gd name="connsiteX95" fmla="*/ 5759304 w 8471714"/>
              <a:gd name="connsiteY95" fmla="*/ 1488558 h 2320831"/>
              <a:gd name="connsiteX96" fmla="*/ 5929425 w 8471714"/>
              <a:gd name="connsiteY96" fmla="*/ 1499191 h 2320831"/>
              <a:gd name="connsiteX97" fmla="*/ 6088913 w 8471714"/>
              <a:gd name="connsiteY97" fmla="*/ 1509824 h 2320831"/>
              <a:gd name="connsiteX98" fmla="*/ 6216504 w 8471714"/>
              <a:gd name="connsiteY98" fmla="*/ 1509824 h 2320831"/>
              <a:gd name="connsiteX99" fmla="*/ 6354727 w 8471714"/>
              <a:gd name="connsiteY99" fmla="*/ 1509824 h 2320831"/>
              <a:gd name="connsiteX100" fmla="*/ 6492951 w 8471714"/>
              <a:gd name="connsiteY100" fmla="*/ 1531089 h 2320831"/>
              <a:gd name="connsiteX101" fmla="*/ 6609909 w 8471714"/>
              <a:gd name="connsiteY101" fmla="*/ 1541721 h 2320831"/>
              <a:gd name="connsiteX102" fmla="*/ 6716234 w 8471714"/>
              <a:gd name="connsiteY102" fmla="*/ 1562986 h 2320831"/>
              <a:gd name="connsiteX103" fmla="*/ 6811927 w 8471714"/>
              <a:gd name="connsiteY103" fmla="*/ 1584252 h 2320831"/>
              <a:gd name="connsiteX104" fmla="*/ 6886355 w 8471714"/>
              <a:gd name="connsiteY104" fmla="*/ 1637414 h 2320831"/>
              <a:gd name="connsiteX105" fmla="*/ 6886355 w 8471714"/>
              <a:gd name="connsiteY105" fmla="*/ 1754372 h 2320831"/>
              <a:gd name="connsiteX106" fmla="*/ 6899258 w 8471714"/>
              <a:gd name="connsiteY106" fmla="*/ 1923972 h 2320831"/>
              <a:gd name="connsiteX107" fmla="*/ 7096939 w 8471714"/>
              <a:gd name="connsiteY107" fmla="*/ 2054004 h 2320831"/>
              <a:gd name="connsiteX108" fmla="*/ 7241512 w 8471714"/>
              <a:gd name="connsiteY108" fmla="*/ 2073202 h 2320831"/>
              <a:gd name="connsiteX109" fmla="*/ 7513676 w 8471714"/>
              <a:gd name="connsiteY109" fmla="*/ 2083982 h 2320831"/>
              <a:gd name="connsiteX110" fmla="*/ 7708823 w 8471714"/>
              <a:gd name="connsiteY110" fmla="*/ 2100909 h 2320831"/>
              <a:gd name="connsiteX111" fmla="*/ 7917713 w 8471714"/>
              <a:gd name="connsiteY111" fmla="*/ 2094559 h 2320831"/>
              <a:gd name="connsiteX112" fmla="*/ 8159673 w 8471714"/>
              <a:gd name="connsiteY112" fmla="*/ 2005590 h 2320831"/>
              <a:gd name="connsiteX113" fmla="*/ 8306928 w 8471714"/>
              <a:gd name="connsiteY113" fmla="*/ 1934977 h 2320831"/>
              <a:gd name="connsiteX114" fmla="*/ 8439268 w 8471714"/>
              <a:gd name="connsiteY114" fmla="*/ 1823812 h 2320831"/>
              <a:gd name="connsiteX115" fmla="*/ 8471714 w 8471714"/>
              <a:gd name="connsiteY115" fmla="*/ 1599831 h 2320831"/>
              <a:gd name="connsiteX116" fmla="*/ 8461082 w 8471714"/>
              <a:gd name="connsiteY116" fmla="*/ 1467958 h 2320831"/>
              <a:gd name="connsiteX117" fmla="*/ 8419216 w 8471714"/>
              <a:gd name="connsiteY117" fmla="*/ 1335125 h 2320831"/>
              <a:gd name="connsiteX118" fmla="*/ 8400018 w 8471714"/>
              <a:gd name="connsiteY118" fmla="*/ 1128971 h 2320831"/>
              <a:gd name="connsiteX119" fmla="*/ 8401790 w 8471714"/>
              <a:gd name="connsiteY119" fmla="*/ 1007583 h 2320831"/>
              <a:gd name="connsiteX120" fmla="*/ 8381780 w 8471714"/>
              <a:gd name="connsiteY120" fmla="*/ 955085 h 2320831"/>
              <a:gd name="connsiteX121" fmla="*/ 8365758 w 8471714"/>
              <a:gd name="connsiteY121" fmla="*/ 884792 h 2320831"/>
              <a:gd name="connsiteX122" fmla="*/ 8295612 w 8471714"/>
              <a:gd name="connsiteY122" fmla="*/ 725746 h 2320831"/>
              <a:gd name="connsiteX123" fmla="*/ 8284684 w 8471714"/>
              <a:gd name="connsiteY123" fmla="*/ 626731 h 2320831"/>
              <a:gd name="connsiteX124" fmla="*/ 8189139 w 8471714"/>
              <a:gd name="connsiteY124" fmla="*/ 469753 h 2320831"/>
              <a:gd name="connsiteX125" fmla="*/ 8066126 w 8471714"/>
              <a:gd name="connsiteY125" fmla="*/ 310412 h 2320831"/>
              <a:gd name="connsiteX126" fmla="*/ 7938979 w 8471714"/>
              <a:gd name="connsiteY126" fmla="*/ 191386 h 2320831"/>
              <a:gd name="connsiteX127" fmla="*/ 7938979 w 8471714"/>
              <a:gd name="connsiteY127" fmla="*/ 191386 h 2320831"/>
              <a:gd name="connsiteX128" fmla="*/ 7790123 w 8471714"/>
              <a:gd name="connsiteY128" fmla="*/ 116958 h 2320831"/>
              <a:gd name="connsiteX129" fmla="*/ 7736960 w 8471714"/>
              <a:gd name="connsiteY129" fmla="*/ 116958 h 2320831"/>
              <a:gd name="connsiteX0" fmla="*/ 7556207 w 8471714"/>
              <a:gd name="connsiteY0" fmla="*/ 0 h 2320831"/>
              <a:gd name="connsiteX1" fmla="*/ 7705062 w 8471714"/>
              <a:gd name="connsiteY1" fmla="*/ 148856 h 2320831"/>
              <a:gd name="connsiteX2" fmla="*/ 7740137 w 8471714"/>
              <a:gd name="connsiteY2" fmla="*/ 336255 h 2320831"/>
              <a:gd name="connsiteX3" fmla="*/ 7741958 w 8471714"/>
              <a:gd name="connsiteY3" fmla="*/ 526299 h 2320831"/>
              <a:gd name="connsiteX4" fmla="*/ 7702899 w 8471714"/>
              <a:gd name="connsiteY4" fmla="*/ 668866 h 2320831"/>
              <a:gd name="connsiteX5" fmla="*/ 7661635 w 8471714"/>
              <a:gd name="connsiteY5" fmla="*/ 1033936 h 2320831"/>
              <a:gd name="connsiteX6" fmla="*/ 7648060 w 8471714"/>
              <a:gd name="connsiteY6" fmla="*/ 1095154 h 2320831"/>
              <a:gd name="connsiteX7" fmla="*/ 7709493 w 8471714"/>
              <a:gd name="connsiteY7" fmla="*/ 1260697 h 2320831"/>
              <a:gd name="connsiteX8" fmla="*/ 7765683 w 8471714"/>
              <a:gd name="connsiteY8" fmla="*/ 1409700 h 2320831"/>
              <a:gd name="connsiteX9" fmla="*/ 7733933 w 8471714"/>
              <a:gd name="connsiteY9" fmla="*/ 1548071 h 2320831"/>
              <a:gd name="connsiteX10" fmla="*/ 7579982 w 8471714"/>
              <a:gd name="connsiteY10" fmla="*/ 1565202 h 2320831"/>
              <a:gd name="connsiteX11" fmla="*/ 7372426 w 8471714"/>
              <a:gd name="connsiteY11" fmla="*/ 1578049 h 2320831"/>
              <a:gd name="connsiteX12" fmla="*/ 7173434 w 8471714"/>
              <a:gd name="connsiteY12" fmla="*/ 1524886 h 2320831"/>
              <a:gd name="connsiteX13" fmla="*/ 6843825 w 8471714"/>
              <a:gd name="connsiteY13" fmla="*/ 1446028 h 2320831"/>
              <a:gd name="connsiteX14" fmla="*/ 6514216 w 8471714"/>
              <a:gd name="connsiteY14" fmla="*/ 1371600 h 2320831"/>
              <a:gd name="connsiteX15" fmla="*/ 6344095 w 8471714"/>
              <a:gd name="connsiteY15" fmla="*/ 1339703 h 2320831"/>
              <a:gd name="connsiteX16" fmla="*/ 5950690 w 8471714"/>
              <a:gd name="connsiteY16" fmla="*/ 1371600 h 2320831"/>
              <a:gd name="connsiteX17" fmla="*/ 5801834 w 8471714"/>
              <a:gd name="connsiteY17" fmla="*/ 1371600 h 2320831"/>
              <a:gd name="connsiteX18" fmla="*/ 5706141 w 8471714"/>
              <a:gd name="connsiteY18" fmla="*/ 1339703 h 2320831"/>
              <a:gd name="connsiteX19" fmla="*/ 5674244 w 8471714"/>
              <a:gd name="connsiteY19" fmla="*/ 1297172 h 2320831"/>
              <a:gd name="connsiteX20" fmla="*/ 5663611 w 8471714"/>
              <a:gd name="connsiteY20" fmla="*/ 1105786 h 2320831"/>
              <a:gd name="connsiteX21" fmla="*/ 5525388 w 8471714"/>
              <a:gd name="connsiteY21" fmla="*/ 1084521 h 2320831"/>
              <a:gd name="connsiteX22" fmla="*/ 5355267 w 8471714"/>
              <a:gd name="connsiteY22" fmla="*/ 1041991 h 2320831"/>
              <a:gd name="connsiteX23" fmla="*/ 5238309 w 8471714"/>
              <a:gd name="connsiteY23" fmla="*/ 1010093 h 2320831"/>
              <a:gd name="connsiteX24" fmla="*/ 5089453 w 8471714"/>
              <a:gd name="connsiteY24" fmla="*/ 967563 h 2320831"/>
              <a:gd name="connsiteX25" fmla="*/ 5078820 w 8471714"/>
              <a:gd name="connsiteY25" fmla="*/ 925033 h 2320831"/>
              <a:gd name="connsiteX26" fmla="*/ 5036290 w 8471714"/>
              <a:gd name="connsiteY26" fmla="*/ 839972 h 2320831"/>
              <a:gd name="connsiteX27" fmla="*/ 4823639 w 8471714"/>
              <a:gd name="connsiteY27" fmla="*/ 786810 h 2320831"/>
              <a:gd name="connsiteX28" fmla="*/ 4685416 w 8471714"/>
              <a:gd name="connsiteY28" fmla="*/ 744279 h 2320831"/>
              <a:gd name="connsiteX29" fmla="*/ 4589723 w 8471714"/>
              <a:gd name="connsiteY29" fmla="*/ 754912 h 2320831"/>
              <a:gd name="connsiteX30" fmla="*/ 4504662 w 8471714"/>
              <a:gd name="connsiteY30" fmla="*/ 808075 h 2320831"/>
              <a:gd name="connsiteX31" fmla="*/ 4472765 w 8471714"/>
              <a:gd name="connsiteY31" fmla="*/ 861238 h 2320831"/>
              <a:gd name="connsiteX32" fmla="*/ 4366439 w 8471714"/>
              <a:gd name="connsiteY32" fmla="*/ 882503 h 2320831"/>
              <a:gd name="connsiteX33" fmla="*/ 4068727 w 8471714"/>
              <a:gd name="connsiteY33" fmla="*/ 861238 h 2320831"/>
              <a:gd name="connsiteX34" fmla="*/ 3877341 w 8471714"/>
              <a:gd name="connsiteY34" fmla="*/ 935665 h 2320831"/>
              <a:gd name="connsiteX35" fmla="*/ 3696588 w 8471714"/>
              <a:gd name="connsiteY35" fmla="*/ 1063256 h 2320831"/>
              <a:gd name="connsiteX36" fmla="*/ 3611527 w 8471714"/>
              <a:gd name="connsiteY36" fmla="*/ 1137684 h 2320831"/>
              <a:gd name="connsiteX37" fmla="*/ 3802913 w 8471714"/>
              <a:gd name="connsiteY37" fmla="*/ 1286540 h 2320831"/>
              <a:gd name="connsiteX38" fmla="*/ 3909239 w 8471714"/>
              <a:gd name="connsiteY38" fmla="*/ 1360968 h 2320831"/>
              <a:gd name="connsiteX39" fmla="*/ 3909239 w 8471714"/>
              <a:gd name="connsiteY39" fmla="*/ 1360968 h 2320831"/>
              <a:gd name="connsiteX40" fmla="*/ 3615810 w 8471714"/>
              <a:gd name="connsiteY40" fmla="*/ 1369681 h 2320831"/>
              <a:gd name="connsiteX41" fmla="*/ 3415711 w 8471714"/>
              <a:gd name="connsiteY41" fmla="*/ 1312531 h 2320831"/>
              <a:gd name="connsiteX42" fmla="*/ 3205423 w 8471714"/>
              <a:gd name="connsiteY42" fmla="*/ 1248588 h 2320831"/>
              <a:gd name="connsiteX43" fmla="*/ 3058782 w 8471714"/>
              <a:gd name="connsiteY43" fmla="*/ 1282405 h 2320831"/>
              <a:gd name="connsiteX44" fmla="*/ 2948322 w 8471714"/>
              <a:gd name="connsiteY44" fmla="*/ 1337635 h 2320831"/>
              <a:gd name="connsiteX45" fmla="*/ 2803453 w 8471714"/>
              <a:gd name="connsiteY45" fmla="*/ 1477926 h 2320831"/>
              <a:gd name="connsiteX46" fmla="*/ 2601434 w 8471714"/>
              <a:gd name="connsiteY46" fmla="*/ 1573619 h 2320831"/>
              <a:gd name="connsiteX47" fmla="*/ 2364651 w 8471714"/>
              <a:gd name="connsiteY47" fmla="*/ 1579166 h 2320831"/>
              <a:gd name="connsiteX48" fmla="*/ 2117329 w 8471714"/>
              <a:gd name="connsiteY48" fmla="*/ 1552724 h 2320831"/>
              <a:gd name="connsiteX49" fmla="*/ 1825258 w 8471714"/>
              <a:gd name="connsiteY49" fmla="*/ 1616519 h 2320831"/>
              <a:gd name="connsiteX50" fmla="*/ 1538364 w 8471714"/>
              <a:gd name="connsiteY50" fmla="*/ 1571492 h 2320831"/>
              <a:gd name="connsiteX51" fmla="*/ 976225 w 8471714"/>
              <a:gd name="connsiteY51" fmla="*/ 1333046 h 2320831"/>
              <a:gd name="connsiteX52" fmla="*/ 421760 w 8471714"/>
              <a:gd name="connsiteY52" fmla="*/ 1275908 h 2320831"/>
              <a:gd name="connsiteX53" fmla="*/ 269237 w 8471714"/>
              <a:gd name="connsiteY53" fmla="*/ 2320831 h 2320831"/>
              <a:gd name="connsiteX54" fmla="*/ 1974113 w 8471714"/>
              <a:gd name="connsiteY54" fmla="*/ 2286000 h 2320831"/>
              <a:gd name="connsiteX55" fmla="*/ 2495109 w 8471714"/>
              <a:gd name="connsiteY55" fmla="*/ 2307265 h 2320831"/>
              <a:gd name="connsiteX56" fmla="*/ 2802715 w 8471714"/>
              <a:gd name="connsiteY56" fmla="*/ 2302245 h 2320831"/>
              <a:gd name="connsiteX57" fmla="*/ 2901066 w 8471714"/>
              <a:gd name="connsiteY57" fmla="*/ 2053265 h 2320831"/>
              <a:gd name="connsiteX58" fmla="*/ 2935031 w 8471714"/>
              <a:gd name="connsiteY58" fmla="*/ 1940885 h 2320831"/>
              <a:gd name="connsiteX59" fmla="*/ 3009607 w 8471714"/>
              <a:gd name="connsiteY59" fmla="*/ 1841057 h 2320831"/>
              <a:gd name="connsiteX60" fmla="*/ 3126417 w 8471714"/>
              <a:gd name="connsiteY60" fmla="*/ 1747727 h 2320831"/>
              <a:gd name="connsiteX61" fmla="*/ 3016104 w 8471714"/>
              <a:gd name="connsiteY61" fmla="*/ 1584252 h 2320831"/>
              <a:gd name="connsiteX62" fmla="*/ 3077684 w 8471714"/>
              <a:gd name="connsiteY62" fmla="*/ 1543493 h 2320831"/>
              <a:gd name="connsiteX63" fmla="*/ 3143694 w 8471714"/>
              <a:gd name="connsiteY63" fmla="*/ 1467293 h 2320831"/>
              <a:gd name="connsiteX64" fmla="*/ 3154327 w 8471714"/>
              <a:gd name="connsiteY64" fmla="*/ 1460353 h 2320831"/>
              <a:gd name="connsiteX65" fmla="*/ 3320313 w 8471714"/>
              <a:gd name="connsiteY65" fmla="*/ 1390503 h 2320831"/>
              <a:gd name="connsiteX66" fmla="*/ 3515834 w 8471714"/>
              <a:gd name="connsiteY66" fmla="*/ 1435396 h 2320831"/>
              <a:gd name="connsiteX67" fmla="*/ 3664690 w 8471714"/>
              <a:gd name="connsiteY67" fmla="*/ 1467293 h 2320831"/>
              <a:gd name="connsiteX68" fmla="*/ 3802913 w 8471714"/>
              <a:gd name="connsiteY68" fmla="*/ 1499191 h 2320831"/>
              <a:gd name="connsiteX69" fmla="*/ 3951769 w 8471714"/>
              <a:gd name="connsiteY69" fmla="*/ 1499191 h 2320831"/>
              <a:gd name="connsiteX70" fmla="*/ 4047462 w 8471714"/>
              <a:gd name="connsiteY70" fmla="*/ 1477926 h 2320831"/>
              <a:gd name="connsiteX71" fmla="*/ 4068727 w 8471714"/>
              <a:gd name="connsiteY71" fmla="*/ 1403498 h 2320831"/>
              <a:gd name="connsiteX72" fmla="*/ 4058095 w 8471714"/>
              <a:gd name="connsiteY72" fmla="*/ 1329070 h 2320831"/>
              <a:gd name="connsiteX73" fmla="*/ 3983667 w 8471714"/>
              <a:gd name="connsiteY73" fmla="*/ 1275907 h 2320831"/>
              <a:gd name="connsiteX74" fmla="*/ 3813546 w 8471714"/>
              <a:gd name="connsiteY74" fmla="*/ 1222745 h 2320831"/>
              <a:gd name="connsiteX75" fmla="*/ 3717853 w 8471714"/>
              <a:gd name="connsiteY75" fmla="*/ 1158949 h 2320831"/>
              <a:gd name="connsiteX76" fmla="*/ 3834811 w 8471714"/>
              <a:gd name="connsiteY76" fmla="*/ 1105786 h 2320831"/>
              <a:gd name="connsiteX77" fmla="*/ 3962402 w 8471714"/>
              <a:gd name="connsiteY77" fmla="*/ 1063256 h 2320831"/>
              <a:gd name="connsiteX78" fmla="*/ 4058095 w 8471714"/>
              <a:gd name="connsiteY78" fmla="*/ 978196 h 2320831"/>
              <a:gd name="connsiteX79" fmla="*/ 4238848 w 8471714"/>
              <a:gd name="connsiteY79" fmla="*/ 935665 h 2320831"/>
              <a:gd name="connsiteX80" fmla="*/ 4355807 w 8471714"/>
              <a:gd name="connsiteY80" fmla="*/ 946298 h 2320831"/>
              <a:gd name="connsiteX81" fmla="*/ 4483397 w 8471714"/>
              <a:gd name="connsiteY81" fmla="*/ 946298 h 2320831"/>
              <a:gd name="connsiteX82" fmla="*/ 4589723 w 8471714"/>
              <a:gd name="connsiteY82" fmla="*/ 850605 h 2320831"/>
              <a:gd name="connsiteX83" fmla="*/ 4759844 w 8471714"/>
              <a:gd name="connsiteY83" fmla="*/ 818707 h 2320831"/>
              <a:gd name="connsiteX84" fmla="*/ 4898067 w 8471714"/>
              <a:gd name="connsiteY84" fmla="*/ 829340 h 2320831"/>
              <a:gd name="connsiteX85" fmla="*/ 4951230 w 8471714"/>
              <a:gd name="connsiteY85" fmla="*/ 871870 h 2320831"/>
              <a:gd name="connsiteX86" fmla="*/ 4929965 w 8471714"/>
              <a:gd name="connsiteY86" fmla="*/ 956931 h 2320831"/>
              <a:gd name="connsiteX87" fmla="*/ 5025658 w 8471714"/>
              <a:gd name="connsiteY87" fmla="*/ 1020726 h 2320831"/>
              <a:gd name="connsiteX88" fmla="*/ 5259574 w 8471714"/>
              <a:gd name="connsiteY88" fmla="*/ 1084521 h 2320831"/>
              <a:gd name="connsiteX89" fmla="*/ 5408430 w 8471714"/>
              <a:gd name="connsiteY89" fmla="*/ 1137684 h 2320831"/>
              <a:gd name="connsiteX90" fmla="*/ 5514755 w 8471714"/>
              <a:gd name="connsiteY90" fmla="*/ 1190847 h 2320831"/>
              <a:gd name="connsiteX91" fmla="*/ 5504123 w 8471714"/>
              <a:gd name="connsiteY91" fmla="*/ 1297172 h 2320831"/>
              <a:gd name="connsiteX92" fmla="*/ 5504123 w 8471714"/>
              <a:gd name="connsiteY92" fmla="*/ 1360968 h 2320831"/>
              <a:gd name="connsiteX93" fmla="*/ 5589183 w 8471714"/>
              <a:gd name="connsiteY93" fmla="*/ 1414131 h 2320831"/>
              <a:gd name="connsiteX94" fmla="*/ 5759304 w 8471714"/>
              <a:gd name="connsiteY94" fmla="*/ 1488558 h 2320831"/>
              <a:gd name="connsiteX95" fmla="*/ 5929425 w 8471714"/>
              <a:gd name="connsiteY95" fmla="*/ 1499191 h 2320831"/>
              <a:gd name="connsiteX96" fmla="*/ 6088913 w 8471714"/>
              <a:gd name="connsiteY96" fmla="*/ 1509824 h 2320831"/>
              <a:gd name="connsiteX97" fmla="*/ 6216504 w 8471714"/>
              <a:gd name="connsiteY97" fmla="*/ 1509824 h 2320831"/>
              <a:gd name="connsiteX98" fmla="*/ 6354727 w 8471714"/>
              <a:gd name="connsiteY98" fmla="*/ 1509824 h 2320831"/>
              <a:gd name="connsiteX99" fmla="*/ 6492951 w 8471714"/>
              <a:gd name="connsiteY99" fmla="*/ 1531089 h 2320831"/>
              <a:gd name="connsiteX100" fmla="*/ 6609909 w 8471714"/>
              <a:gd name="connsiteY100" fmla="*/ 1541721 h 2320831"/>
              <a:gd name="connsiteX101" fmla="*/ 6716234 w 8471714"/>
              <a:gd name="connsiteY101" fmla="*/ 1562986 h 2320831"/>
              <a:gd name="connsiteX102" fmla="*/ 6811927 w 8471714"/>
              <a:gd name="connsiteY102" fmla="*/ 1584252 h 2320831"/>
              <a:gd name="connsiteX103" fmla="*/ 6886355 w 8471714"/>
              <a:gd name="connsiteY103" fmla="*/ 1637414 h 2320831"/>
              <a:gd name="connsiteX104" fmla="*/ 6886355 w 8471714"/>
              <a:gd name="connsiteY104" fmla="*/ 1754372 h 2320831"/>
              <a:gd name="connsiteX105" fmla="*/ 6899258 w 8471714"/>
              <a:gd name="connsiteY105" fmla="*/ 1923972 h 2320831"/>
              <a:gd name="connsiteX106" fmla="*/ 7096939 w 8471714"/>
              <a:gd name="connsiteY106" fmla="*/ 2054004 h 2320831"/>
              <a:gd name="connsiteX107" fmla="*/ 7241512 w 8471714"/>
              <a:gd name="connsiteY107" fmla="*/ 2073202 h 2320831"/>
              <a:gd name="connsiteX108" fmla="*/ 7513676 w 8471714"/>
              <a:gd name="connsiteY108" fmla="*/ 2083982 h 2320831"/>
              <a:gd name="connsiteX109" fmla="*/ 7708823 w 8471714"/>
              <a:gd name="connsiteY109" fmla="*/ 2100909 h 2320831"/>
              <a:gd name="connsiteX110" fmla="*/ 7917713 w 8471714"/>
              <a:gd name="connsiteY110" fmla="*/ 2094559 h 2320831"/>
              <a:gd name="connsiteX111" fmla="*/ 8159673 w 8471714"/>
              <a:gd name="connsiteY111" fmla="*/ 2005590 h 2320831"/>
              <a:gd name="connsiteX112" fmla="*/ 8306928 w 8471714"/>
              <a:gd name="connsiteY112" fmla="*/ 1934977 h 2320831"/>
              <a:gd name="connsiteX113" fmla="*/ 8439268 w 8471714"/>
              <a:gd name="connsiteY113" fmla="*/ 1823812 h 2320831"/>
              <a:gd name="connsiteX114" fmla="*/ 8471714 w 8471714"/>
              <a:gd name="connsiteY114" fmla="*/ 1599831 h 2320831"/>
              <a:gd name="connsiteX115" fmla="*/ 8461082 w 8471714"/>
              <a:gd name="connsiteY115" fmla="*/ 1467958 h 2320831"/>
              <a:gd name="connsiteX116" fmla="*/ 8419216 w 8471714"/>
              <a:gd name="connsiteY116" fmla="*/ 1335125 h 2320831"/>
              <a:gd name="connsiteX117" fmla="*/ 8400018 w 8471714"/>
              <a:gd name="connsiteY117" fmla="*/ 1128971 h 2320831"/>
              <a:gd name="connsiteX118" fmla="*/ 8401790 w 8471714"/>
              <a:gd name="connsiteY118" fmla="*/ 1007583 h 2320831"/>
              <a:gd name="connsiteX119" fmla="*/ 8381780 w 8471714"/>
              <a:gd name="connsiteY119" fmla="*/ 955085 h 2320831"/>
              <a:gd name="connsiteX120" fmla="*/ 8365758 w 8471714"/>
              <a:gd name="connsiteY120" fmla="*/ 884792 h 2320831"/>
              <a:gd name="connsiteX121" fmla="*/ 8295612 w 8471714"/>
              <a:gd name="connsiteY121" fmla="*/ 725746 h 2320831"/>
              <a:gd name="connsiteX122" fmla="*/ 8284684 w 8471714"/>
              <a:gd name="connsiteY122" fmla="*/ 626731 h 2320831"/>
              <a:gd name="connsiteX123" fmla="*/ 8189139 w 8471714"/>
              <a:gd name="connsiteY123" fmla="*/ 469753 h 2320831"/>
              <a:gd name="connsiteX124" fmla="*/ 8066126 w 8471714"/>
              <a:gd name="connsiteY124" fmla="*/ 310412 h 2320831"/>
              <a:gd name="connsiteX125" fmla="*/ 7938979 w 8471714"/>
              <a:gd name="connsiteY125" fmla="*/ 191386 h 2320831"/>
              <a:gd name="connsiteX126" fmla="*/ 7938979 w 8471714"/>
              <a:gd name="connsiteY126" fmla="*/ 191386 h 2320831"/>
              <a:gd name="connsiteX127" fmla="*/ 7790123 w 8471714"/>
              <a:gd name="connsiteY127" fmla="*/ 116958 h 2320831"/>
              <a:gd name="connsiteX128" fmla="*/ 7736960 w 8471714"/>
              <a:gd name="connsiteY128" fmla="*/ 116958 h 2320831"/>
              <a:gd name="connsiteX0" fmla="*/ 7556207 w 8471714"/>
              <a:gd name="connsiteY0" fmla="*/ 0 h 2320831"/>
              <a:gd name="connsiteX1" fmla="*/ 7705062 w 8471714"/>
              <a:gd name="connsiteY1" fmla="*/ 148856 h 2320831"/>
              <a:gd name="connsiteX2" fmla="*/ 7740137 w 8471714"/>
              <a:gd name="connsiteY2" fmla="*/ 336255 h 2320831"/>
              <a:gd name="connsiteX3" fmla="*/ 7741958 w 8471714"/>
              <a:gd name="connsiteY3" fmla="*/ 526299 h 2320831"/>
              <a:gd name="connsiteX4" fmla="*/ 7702899 w 8471714"/>
              <a:gd name="connsiteY4" fmla="*/ 668866 h 2320831"/>
              <a:gd name="connsiteX5" fmla="*/ 7661635 w 8471714"/>
              <a:gd name="connsiteY5" fmla="*/ 1033936 h 2320831"/>
              <a:gd name="connsiteX6" fmla="*/ 7709493 w 8471714"/>
              <a:gd name="connsiteY6" fmla="*/ 1260697 h 2320831"/>
              <a:gd name="connsiteX7" fmla="*/ 7765683 w 8471714"/>
              <a:gd name="connsiteY7" fmla="*/ 1409700 h 2320831"/>
              <a:gd name="connsiteX8" fmla="*/ 7733933 w 8471714"/>
              <a:gd name="connsiteY8" fmla="*/ 1548071 h 2320831"/>
              <a:gd name="connsiteX9" fmla="*/ 7579982 w 8471714"/>
              <a:gd name="connsiteY9" fmla="*/ 1565202 h 2320831"/>
              <a:gd name="connsiteX10" fmla="*/ 7372426 w 8471714"/>
              <a:gd name="connsiteY10" fmla="*/ 1578049 h 2320831"/>
              <a:gd name="connsiteX11" fmla="*/ 7173434 w 8471714"/>
              <a:gd name="connsiteY11" fmla="*/ 1524886 h 2320831"/>
              <a:gd name="connsiteX12" fmla="*/ 6843825 w 8471714"/>
              <a:gd name="connsiteY12" fmla="*/ 1446028 h 2320831"/>
              <a:gd name="connsiteX13" fmla="*/ 6514216 w 8471714"/>
              <a:gd name="connsiteY13" fmla="*/ 1371600 h 2320831"/>
              <a:gd name="connsiteX14" fmla="*/ 6344095 w 8471714"/>
              <a:gd name="connsiteY14" fmla="*/ 1339703 h 2320831"/>
              <a:gd name="connsiteX15" fmla="*/ 5950690 w 8471714"/>
              <a:gd name="connsiteY15" fmla="*/ 1371600 h 2320831"/>
              <a:gd name="connsiteX16" fmla="*/ 5801834 w 8471714"/>
              <a:gd name="connsiteY16" fmla="*/ 1371600 h 2320831"/>
              <a:gd name="connsiteX17" fmla="*/ 5706141 w 8471714"/>
              <a:gd name="connsiteY17" fmla="*/ 1339703 h 2320831"/>
              <a:gd name="connsiteX18" fmla="*/ 5674244 w 8471714"/>
              <a:gd name="connsiteY18" fmla="*/ 1297172 h 2320831"/>
              <a:gd name="connsiteX19" fmla="*/ 5663611 w 8471714"/>
              <a:gd name="connsiteY19" fmla="*/ 1105786 h 2320831"/>
              <a:gd name="connsiteX20" fmla="*/ 5525388 w 8471714"/>
              <a:gd name="connsiteY20" fmla="*/ 1084521 h 2320831"/>
              <a:gd name="connsiteX21" fmla="*/ 5355267 w 8471714"/>
              <a:gd name="connsiteY21" fmla="*/ 1041991 h 2320831"/>
              <a:gd name="connsiteX22" fmla="*/ 5238309 w 8471714"/>
              <a:gd name="connsiteY22" fmla="*/ 1010093 h 2320831"/>
              <a:gd name="connsiteX23" fmla="*/ 5089453 w 8471714"/>
              <a:gd name="connsiteY23" fmla="*/ 967563 h 2320831"/>
              <a:gd name="connsiteX24" fmla="*/ 5078820 w 8471714"/>
              <a:gd name="connsiteY24" fmla="*/ 925033 h 2320831"/>
              <a:gd name="connsiteX25" fmla="*/ 5036290 w 8471714"/>
              <a:gd name="connsiteY25" fmla="*/ 839972 h 2320831"/>
              <a:gd name="connsiteX26" fmla="*/ 4823639 w 8471714"/>
              <a:gd name="connsiteY26" fmla="*/ 786810 h 2320831"/>
              <a:gd name="connsiteX27" fmla="*/ 4685416 w 8471714"/>
              <a:gd name="connsiteY27" fmla="*/ 744279 h 2320831"/>
              <a:gd name="connsiteX28" fmla="*/ 4589723 w 8471714"/>
              <a:gd name="connsiteY28" fmla="*/ 754912 h 2320831"/>
              <a:gd name="connsiteX29" fmla="*/ 4504662 w 8471714"/>
              <a:gd name="connsiteY29" fmla="*/ 808075 h 2320831"/>
              <a:gd name="connsiteX30" fmla="*/ 4472765 w 8471714"/>
              <a:gd name="connsiteY30" fmla="*/ 861238 h 2320831"/>
              <a:gd name="connsiteX31" fmla="*/ 4366439 w 8471714"/>
              <a:gd name="connsiteY31" fmla="*/ 882503 h 2320831"/>
              <a:gd name="connsiteX32" fmla="*/ 4068727 w 8471714"/>
              <a:gd name="connsiteY32" fmla="*/ 861238 h 2320831"/>
              <a:gd name="connsiteX33" fmla="*/ 3877341 w 8471714"/>
              <a:gd name="connsiteY33" fmla="*/ 935665 h 2320831"/>
              <a:gd name="connsiteX34" fmla="*/ 3696588 w 8471714"/>
              <a:gd name="connsiteY34" fmla="*/ 1063256 h 2320831"/>
              <a:gd name="connsiteX35" fmla="*/ 3611527 w 8471714"/>
              <a:gd name="connsiteY35" fmla="*/ 1137684 h 2320831"/>
              <a:gd name="connsiteX36" fmla="*/ 3802913 w 8471714"/>
              <a:gd name="connsiteY36" fmla="*/ 1286540 h 2320831"/>
              <a:gd name="connsiteX37" fmla="*/ 3909239 w 8471714"/>
              <a:gd name="connsiteY37" fmla="*/ 1360968 h 2320831"/>
              <a:gd name="connsiteX38" fmla="*/ 3909239 w 8471714"/>
              <a:gd name="connsiteY38" fmla="*/ 1360968 h 2320831"/>
              <a:gd name="connsiteX39" fmla="*/ 3615810 w 8471714"/>
              <a:gd name="connsiteY39" fmla="*/ 1369681 h 2320831"/>
              <a:gd name="connsiteX40" fmla="*/ 3415711 w 8471714"/>
              <a:gd name="connsiteY40" fmla="*/ 1312531 h 2320831"/>
              <a:gd name="connsiteX41" fmla="*/ 3205423 w 8471714"/>
              <a:gd name="connsiteY41" fmla="*/ 1248588 h 2320831"/>
              <a:gd name="connsiteX42" fmla="*/ 3058782 w 8471714"/>
              <a:gd name="connsiteY42" fmla="*/ 1282405 h 2320831"/>
              <a:gd name="connsiteX43" fmla="*/ 2948322 w 8471714"/>
              <a:gd name="connsiteY43" fmla="*/ 1337635 h 2320831"/>
              <a:gd name="connsiteX44" fmla="*/ 2803453 w 8471714"/>
              <a:gd name="connsiteY44" fmla="*/ 1477926 h 2320831"/>
              <a:gd name="connsiteX45" fmla="*/ 2601434 w 8471714"/>
              <a:gd name="connsiteY45" fmla="*/ 1573619 h 2320831"/>
              <a:gd name="connsiteX46" fmla="*/ 2364651 w 8471714"/>
              <a:gd name="connsiteY46" fmla="*/ 1579166 h 2320831"/>
              <a:gd name="connsiteX47" fmla="*/ 2117329 w 8471714"/>
              <a:gd name="connsiteY47" fmla="*/ 1552724 h 2320831"/>
              <a:gd name="connsiteX48" fmla="*/ 1825258 w 8471714"/>
              <a:gd name="connsiteY48" fmla="*/ 1616519 h 2320831"/>
              <a:gd name="connsiteX49" fmla="*/ 1538364 w 8471714"/>
              <a:gd name="connsiteY49" fmla="*/ 1571492 h 2320831"/>
              <a:gd name="connsiteX50" fmla="*/ 976225 w 8471714"/>
              <a:gd name="connsiteY50" fmla="*/ 1333046 h 2320831"/>
              <a:gd name="connsiteX51" fmla="*/ 421760 w 8471714"/>
              <a:gd name="connsiteY51" fmla="*/ 1275908 h 2320831"/>
              <a:gd name="connsiteX52" fmla="*/ 269237 w 8471714"/>
              <a:gd name="connsiteY52" fmla="*/ 2320831 h 2320831"/>
              <a:gd name="connsiteX53" fmla="*/ 1974113 w 8471714"/>
              <a:gd name="connsiteY53" fmla="*/ 2286000 h 2320831"/>
              <a:gd name="connsiteX54" fmla="*/ 2495109 w 8471714"/>
              <a:gd name="connsiteY54" fmla="*/ 2307265 h 2320831"/>
              <a:gd name="connsiteX55" fmla="*/ 2802715 w 8471714"/>
              <a:gd name="connsiteY55" fmla="*/ 2302245 h 2320831"/>
              <a:gd name="connsiteX56" fmla="*/ 2901066 w 8471714"/>
              <a:gd name="connsiteY56" fmla="*/ 2053265 h 2320831"/>
              <a:gd name="connsiteX57" fmla="*/ 2935031 w 8471714"/>
              <a:gd name="connsiteY57" fmla="*/ 1940885 h 2320831"/>
              <a:gd name="connsiteX58" fmla="*/ 3009607 w 8471714"/>
              <a:gd name="connsiteY58" fmla="*/ 1841057 h 2320831"/>
              <a:gd name="connsiteX59" fmla="*/ 3126417 w 8471714"/>
              <a:gd name="connsiteY59" fmla="*/ 1747727 h 2320831"/>
              <a:gd name="connsiteX60" fmla="*/ 3016104 w 8471714"/>
              <a:gd name="connsiteY60" fmla="*/ 1584252 h 2320831"/>
              <a:gd name="connsiteX61" fmla="*/ 3077684 w 8471714"/>
              <a:gd name="connsiteY61" fmla="*/ 1543493 h 2320831"/>
              <a:gd name="connsiteX62" fmla="*/ 3143694 w 8471714"/>
              <a:gd name="connsiteY62" fmla="*/ 1467293 h 2320831"/>
              <a:gd name="connsiteX63" fmla="*/ 3154327 w 8471714"/>
              <a:gd name="connsiteY63" fmla="*/ 1460353 h 2320831"/>
              <a:gd name="connsiteX64" fmla="*/ 3320313 w 8471714"/>
              <a:gd name="connsiteY64" fmla="*/ 1390503 h 2320831"/>
              <a:gd name="connsiteX65" fmla="*/ 3515834 w 8471714"/>
              <a:gd name="connsiteY65" fmla="*/ 1435396 h 2320831"/>
              <a:gd name="connsiteX66" fmla="*/ 3664690 w 8471714"/>
              <a:gd name="connsiteY66" fmla="*/ 1467293 h 2320831"/>
              <a:gd name="connsiteX67" fmla="*/ 3802913 w 8471714"/>
              <a:gd name="connsiteY67" fmla="*/ 1499191 h 2320831"/>
              <a:gd name="connsiteX68" fmla="*/ 3951769 w 8471714"/>
              <a:gd name="connsiteY68" fmla="*/ 1499191 h 2320831"/>
              <a:gd name="connsiteX69" fmla="*/ 4047462 w 8471714"/>
              <a:gd name="connsiteY69" fmla="*/ 1477926 h 2320831"/>
              <a:gd name="connsiteX70" fmla="*/ 4068727 w 8471714"/>
              <a:gd name="connsiteY70" fmla="*/ 1403498 h 2320831"/>
              <a:gd name="connsiteX71" fmla="*/ 4058095 w 8471714"/>
              <a:gd name="connsiteY71" fmla="*/ 1329070 h 2320831"/>
              <a:gd name="connsiteX72" fmla="*/ 3983667 w 8471714"/>
              <a:gd name="connsiteY72" fmla="*/ 1275907 h 2320831"/>
              <a:gd name="connsiteX73" fmla="*/ 3813546 w 8471714"/>
              <a:gd name="connsiteY73" fmla="*/ 1222745 h 2320831"/>
              <a:gd name="connsiteX74" fmla="*/ 3717853 w 8471714"/>
              <a:gd name="connsiteY74" fmla="*/ 1158949 h 2320831"/>
              <a:gd name="connsiteX75" fmla="*/ 3834811 w 8471714"/>
              <a:gd name="connsiteY75" fmla="*/ 1105786 h 2320831"/>
              <a:gd name="connsiteX76" fmla="*/ 3962402 w 8471714"/>
              <a:gd name="connsiteY76" fmla="*/ 1063256 h 2320831"/>
              <a:gd name="connsiteX77" fmla="*/ 4058095 w 8471714"/>
              <a:gd name="connsiteY77" fmla="*/ 978196 h 2320831"/>
              <a:gd name="connsiteX78" fmla="*/ 4238848 w 8471714"/>
              <a:gd name="connsiteY78" fmla="*/ 935665 h 2320831"/>
              <a:gd name="connsiteX79" fmla="*/ 4355807 w 8471714"/>
              <a:gd name="connsiteY79" fmla="*/ 946298 h 2320831"/>
              <a:gd name="connsiteX80" fmla="*/ 4483397 w 8471714"/>
              <a:gd name="connsiteY80" fmla="*/ 946298 h 2320831"/>
              <a:gd name="connsiteX81" fmla="*/ 4589723 w 8471714"/>
              <a:gd name="connsiteY81" fmla="*/ 850605 h 2320831"/>
              <a:gd name="connsiteX82" fmla="*/ 4759844 w 8471714"/>
              <a:gd name="connsiteY82" fmla="*/ 818707 h 2320831"/>
              <a:gd name="connsiteX83" fmla="*/ 4898067 w 8471714"/>
              <a:gd name="connsiteY83" fmla="*/ 829340 h 2320831"/>
              <a:gd name="connsiteX84" fmla="*/ 4951230 w 8471714"/>
              <a:gd name="connsiteY84" fmla="*/ 871870 h 2320831"/>
              <a:gd name="connsiteX85" fmla="*/ 4929965 w 8471714"/>
              <a:gd name="connsiteY85" fmla="*/ 956931 h 2320831"/>
              <a:gd name="connsiteX86" fmla="*/ 5025658 w 8471714"/>
              <a:gd name="connsiteY86" fmla="*/ 1020726 h 2320831"/>
              <a:gd name="connsiteX87" fmla="*/ 5259574 w 8471714"/>
              <a:gd name="connsiteY87" fmla="*/ 1084521 h 2320831"/>
              <a:gd name="connsiteX88" fmla="*/ 5408430 w 8471714"/>
              <a:gd name="connsiteY88" fmla="*/ 1137684 h 2320831"/>
              <a:gd name="connsiteX89" fmla="*/ 5514755 w 8471714"/>
              <a:gd name="connsiteY89" fmla="*/ 1190847 h 2320831"/>
              <a:gd name="connsiteX90" fmla="*/ 5504123 w 8471714"/>
              <a:gd name="connsiteY90" fmla="*/ 1297172 h 2320831"/>
              <a:gd name="connsiteX91" fmla="*/ 5504123 w 8471714"/>
              <a:gd name="connsiteY91" fmla="*/ 1360968 h 2320831"/>
              <a:gd name="connsiteX92" fmla="*/ 5589183 w 8471714"/>
              <a:gd name="connsiteY92" fmla="*/ 1414131 h 2320831"/>
              <a:gd name="connsiteX93" fmla="*/ 5759304 w 8471714"/>
              <a:gd name="connsiteY93" fmla="*/ 1488558 h 2320831"/>
              <a:gd name="connsiteX94" fmla="*/ 5929425 w 8471714"/>
              <a:gd name="connsiteY94" fmla="*/ 1499191 h 2320831"/>
              <a:gd name="connsiteX95" fmla="*/ 6088913 w 8471714"/>
              <a:gd name="connsiteY95" fmla="*/ 1509824 h 2320831"/>
              <a:gd name="connsiteX96" fmla="*/ 6216504 w 8471714"/>
              <a:gd name="connsiteY96" fmla="*/ 1509824 h 2320831"/>
              <a:gd name="connsiteX97" fmla="*/ 6354727 w 8471714"/>
              <a:gd name="connsiteY97" fmla="*/ 1509824 h 2320831"/>
              <a:gd name="connsiteX98" fmla="*/ 6492951 w 8471714"/>
              <a:gd name="connsiteY98" fmla="*/ 1531089 h 2320831"/>
              <a:gd name="connsiteX99" fmla="*/ 6609909 w 8471714"/>
              <a:gd name="connsiteY99" fmla="*/ 1541721 h 2320831"/>
              <a:gd name="connsiteX100" fmla="*/ 6716234 w 8471714"/>
              <a:gd name="connsiteY100" fmla="*/ 1562986 h 2320831"/>
              <a:gd name="connsiteX101" fmla="*/ 6811927 w 8471714"/>
              <a:gd name="connsiteY101" fmla="*/ 1584252 h 2320831"/>
              <a:gd name="connsiteX102" fmla="*/ 6886355 w 8471714"/>
              <a:gd name="connsiteY102" fmla="*/ 1637414 h 2320831"/>
              <a:gd name="connsiteX103" fmla="*/ 6886355 w 8471714"/>
              <a:gd name="connsiteY103" fmla="*/ 1754372 h 2320831"/>
              <a:gd name="connsiteX104" fmla="*/ 6899258 w 8471714"/>
              <a:gd name="connsiteY104" fmla="*/ 1923972 h 2320831"/>
              <a:gd name="connsiteX105" fmla="*/ 7096939 w 8471714"/>
              <a:gd name="connsiteY105" fmla="*/ 2054004 h 2320831"/>
              <a:gd name="connsiteX106" fmla="*/ 7241512 w 8471714"/>
              <a:gd name="connsiteY106" fmla="*/ 2073202 h 2320831"/>
              <a:gd name="connsiteX107" fmla="*/ 7513676 w 8471714"/>
              <a:gd name="connsiteY107" fmla="*/ 2083982 h 2320831"/>
              <a:gd name="connsiteX108" fmla="*/ 7708823 w 8471714"/>
              <a:gd name="connsiteY108" fmla="*/ 2100909 h 2320831"/>
              <a:gd name="connsiteX109" fmla="*/ 7917713 w 8471714"/>
              <a:gd name="connsiteY109" fmla="*/ 2094559 h 2320831"/>
              <a:gd name="connsiteX110" fmla="*/ 8159673 w 8471714"/>
              <a:gd name="connsiteY110" fmla="*/ 2005590 h 2320831"/>
              <a:gd name="connsiteX111" fmla="*/ 8306928 w 8471714"/>
              <a:gd name="connsiteY111" fmla="*/ 1934977 h 2320831"/>
              <a:gd name="connsiteX112" fmla="*/ 8439268 w 8471714"/>
              <a:gd name="connsiteY112" fmla="*/ 1823812 h 2320831"/>
              <a:gd name="connsiteX113" fmla="*/ 8471714 w 8471714"/>
              <a:gd name="connsiteY113" fmla="*/ 1599831 h 2320831"/>
              <a:gd name="connsiteX114" fmla="*/ 8461082 w 8471714"/>
              <a:gd name="connsiteY114" fmla="*/ 1467958 h 2320831"/>
              <a:gd name="connsiteX115" fmla="*/ 8419216 w 8471714"/>
              <a:gd name="connsiteY115" fmla="*/ 1335125 h 2320831"/>
              <a:gd name="connsiteX116" fmla="*/ 8400018 w 8471714"/>
              <a:gd name="connsiteY116" fmla="*/ 1128971 h 2320831"/>
              <a:gd name="connsiteX117" fmla="*/ 8401790 w 8471714"/>
              <a:gd name="connsiteY117" fmla="*/ 1007583 h 2320831"/>
              <a:gd name="connsiteX118" fmla="*/ 8381780 w 8471714"/>
              <a:gd name="connsiteY118" fmla="*/ 955085 h 2320831"/>
              <a:gd name="connsiteX119" fmla="*/ 8365758 w 8471714"/>
              <a:gd name="connsiteY119" fmla="*/ 884792 h 2320831"/>
              <a:gd name="connsiteX120" fmla="*/ 8295612 w 8471714"/>
              <a:gd name="connsiteY120" fmla="*/ 725746 h 2320831"/>
              <a:gd name="connsiteX121" fmla="*/ 8284684 w 8471714"/>
              <a:gd name="connsiteY121" fmla="*/ 626731 h 2320831"/>
              <a:gd name="connsiteX122" fmla="*/ 8189139 w 8471714"/>
              <a:gd name="connsiteY122" fmla="*/ 469753 h 2320831"/>
              <a:gd name="connsiteX123" fmla="*/ 8066126 w 8471714"/>
              <a:gd name="connsiteY123" fmla="*/ 310412 h 2320831"/>
              <a:gd name="connsiteX124" fmla="*/ 7938979 w 8471714"/>
              <a:gd name="connsiteY124" fmla="*/ 191386 h 2320831"/>
              <a:gd name="connsiteX125" fmla="*/ 7938979 w 8471714"/>
              <a:gd name="connsiteY125" fmla="*/ 191386 h 2320831"/>
              <a:gd name="connsiteX126" fmla="*/ 7790123 w 8471714"/>
              <a:gd name="connsiteY126" fmla="*/ 116958 h 2320831"/>
              <a:gd name="connsiteX127" fmla="*/ 7736960 w 8471714"/>
              <a:gd name="connsiteY127" fmla="*/ 116958 h 2320831"/>
              <a:gd name="connsiteX0" fmla="*/ 7556207 w 8471714"/>
              <a:gd name="connsiteY0" fmla="*/ 0 h 2320831"/>
              <a:gd name="connsiteX1" fmla="*/ 7705062 w 8471714"/>
              <a:gd name="connsiteY1" fmla="*/ 148856 h 2320831"/>
              <a:gd name="connsiteX2" fmla="*/ 7740137 w 8471714"/>
              <a:gd name="connsiteY2" fmla="*/ 336255 h 2320831"/>
              <a:gd name="connsiteX3" fmla="*/ 7741958 w 8471714"/>
              <a:gd name="connsiteY3" fmla="*/ 526299 h 2320831"/>
              <a:gd name="connsiteX4" fmla="*/ 7702899 w 8471714"/>
              <a:gd name="connsiteY4" fmla="*/ 668866 h 2320831"/>
              <a:gd name="connsiteX5" fmla="*/ 7583998 w 8471714"/>
              <a:gd name="connsiteY5" fmla="*/ 1042562 h 2320831"/>
              <a:gd name="connsiteX6" fmla="*/ 7709493 w 8471714"/>
              <a:gd name="connsiteY6" fmla="*/ 1260697 h 2320831"/>
              <a:gd name="connsiteX7" fmla="*/ 7765683 w 8471714"/>
              <a:gd name="connsiteY7" fmla="*/ 1409700 h 2320831"/>
              <a:gd name="connsiteX8" fmla="*/ 7733933 w 8471714"/>
              <a:gd name="connsiteY8" fmla="*/ 1548071 h 2320831"/>
              <a:gd name="connsiteX9" fmla="*/ 7579982 w 8471714"/>
              <a:gd name="connsiteY9" fmla="*/ 1565202 h 2320831"/>
              <a:gd name="connsiteX10" fmla="*/ 7372426 w 8471714"/>
              <a:gd name="connsiteY10" fmla="*/ 1578049 h 2320831"/>
              <a:gd name="connsiteX11" fmla="*/ 7173434 w 8471714"/>
              <a:gd name="connsiteY11" fmla="*/ 1524886 h 2320831"/>
              <a:gd name="connsiteX12" fmla="*/ 6843825 w 8471714"/>
              <a:gd name="connsiteY12" fmla="*/ 1446028 h 2320831"/>
              <a:gd name="connsiteX13" fmla="*/ 6514216 w 8471714"/>
              <a:gd name="connsiteY13" fmla="*/ 1371600 h 2320831"/>
              <a:gd name="connsiteX14" fmla="*/ 6344095 w 8471714"/>
              <a:gd name="connsiteY14" fmla="*/ 1339703 h 2320831"/>
              <a:gd name="connsiteX15" fmla="*/ 5950690 w 8471714"/>
              <a:gd name="connsiteY15" fmla="*/ 1371600 h 2320831"/>
              <a:gd name="connsiteX16" fmla="*/ 5801834 w 8471714"/>
              <a:gd name="connsiteY16" fmla="*/ 1371600 h 2320831"/>
              <a:gd name="connsiteX17" fmla="*/ 5706141 w 8471714"/>
              <a:gd name="connsiteY17" fmla="*/ 1339703 h 2320831"/>
              <a:gd name="connsiteX18" fmla="*/ 5674244 w 8471714"/>
              <a:gd name="connsiteY18" fmla="*/ 1297172 h 2320831"/>
              <a:gd name="connsiteX19" fmla="*/ 5663611 w 8471714"/>
              <a:gd name="connsiteY19" fmla="*/ 1105786 h 2320831"/>
              <a:gd name="connsiteX20" fmla="*/ 5525388 w 8471714"/>
              <a:gd name="connsiteY20" fmla="*/ 1084521 h 2320831"/>
              <a:gd name="connsiteX21" fmla="*/ 5355267 w 8471714"/>
              <a:gd name="connsiteY21" fmla="*/ 1041991 h 2320831"/>
              <a:gd name="connsiteX22" fmla="*/ 5238309 w 8471714"/>
              <a:gd name="connsiteY22" fmla="*/ 1010093 h 2320831"/>
              <a:gd name="connsiteX23" fmla="*/ 5089453 w 8471714"/>
              <a:gd name="connsiteY23" fmla="*/ 967563 h 2320831"/>
              <a:gd name="connsiteX24" fmla="*/ 5078820 w 8471714"/>
              <a:gd name="connsiteY24" fmla="*/ 925033 h 2320831"/>
              <a:gd name="connsiteX25" fmla="*/ 5036290 w 8471714"/>
              <a:gd name="connsiteY25" fmla="*/ 839972 h 2320831"/>
              <a:gd name="connsiteX26" fmla="*/ 4823639 w 8471714"/>
              <a:gd name="connsiteY26" fmla="*/ 786810 h 2320831"/>
              <a:gd name="connsiteX27" fmla="*/ 4685416 w 8471714"/>
              <a:gd name="connsiteY27" fmla="*/ 744279 h 2320831"/>
              <a:gd name="connsiteX28" fmla="*/ 4589723 w 8471714"/>
              <a:gd name="connsiteY28" fmla="*/ 754912 h 2320831"/>
              <a:gd name="connsiteX29" fmla="*/ 4504662 w 8471714"/>
              <a:gd name="connsiteY29" fmla="*/ 808075 h 2320831"/>
              <a:gd name="connsiteX30" fmla="*/ 4472765 w 8471714"/>
              <a:gd name="connsiteY30" fmla="*/ 861238 h 2320831"/>
              <a:gd name="connsiteX31" fmla="*/ 4366439 w 8471714"/>
              <a:gd name="connsiteY31" fmla="*/ 882503 h 2320831"/>
              <a:gd name="connsiteX32" fmla="*/ 4068727 w 8471714"/>
              <a:gd name="connsiteY32" fmla="*/ 861238 h 2320831"/>
              <a:gd name="connsiteX33" fmla="*/ 3877341 w 8471714"/>
              <a:gd name="connsiteY33" fmla="*/ 935665 h 2320831"/>
              <a:gd name="connsiteX34" fmla="*/ 3696588 w 8471714"/>
              <a:gd name="connsiteY34" fmla="*/ 1063256 h 2320831"/>
              <a:gd name="connsiteX35" fmla="*/ 3611527 w 8471714"/>
              <a:gd name="connsiteY35" fmla="*/ 1137684 h 2320831"/>
              <a:gd name="connsiteX36" fmla="*/ 3802913 w 8471714"/>
              <a:gd name="connsiteY36" fmla="*/ 1286540 h 2320831"/>
              <a:gd name="connsiteX37" fmla="*/ 3909239 w 8471714"/>
              <a:gd name="connsiteY37" fmla="*/ 1360968 h 2320831"/>
              <a:gd name="connsiteX38" fmla="*/ 3909239 w 8471714"/>
              <a:gd name="connsiteY38" fmla="*/ 1360968 h 2320831"/>
              <a:gd name="connsiteX39" fmla="*/ 3615810 w 8471714"/>
              <a:gd name="connsiteY39" fmla="*/ 1369681 h 2320831"/>
              <a:gd name="connsiteX40" fmla="*/ 3415711 w 8471714"/>
              <a:gd name="connsiteY40" fmla="*/ 1312531 h 2320831"/>
              <a:gd name="connsiteX41" fmla="*/ 3205423 w 8471714"/>
              <a:gd name="connsiteY41" fmla="*/ 1248588 h 2320831"/>
              <a:gd name="connsiteX42" fmla="*/ 3058782 w 8471714"/>
              <a:gd name="connsiteY42" fmla="*/ 1282405 h 2320831"/>
              <a:gd name="connsiteX43" fmla="*/ 2948322 w 8471714"/>
              <a:gd name="connsiteY43" fmla="*/ 1337635 h 2320831"/>
              <a:gd name="connsiteX44" fmla="*/ 2803453 w 8471714"/>
              <a:gd name="connsiteY44" fmla="*/ 1477926 h 2320831"/>
              <a:gd name="connsiteX45" fmla="*/ 2601434 w 8471714"/>
              <a:gd name="connsiteY45" fmla="*/ 1573619 h 2320831"/>
              <a:gd name="connsiteX46" fmla="*/ 2364651 w 8471714"/>
              <a:gd name="connsiteY46" fmla="*/ 1579166 h 2320831"/>
              <a:gd name="connsiteX47" fmla="*/ 2117329 w 8471714"/>
              <a:gd name="connsiteY47" fmla="*/ 1552724 h 2320831"/>
              <a:gd name="connsiteX48" fmla="*/ 1825258 w 8471714"/>
              <a:gd name="connsiteY48" fmla="*/ 1616519 h 2320831"/>
              <a:gd name="connsiteX49" fmla="*/ 1538364 w 8471714"/>
              <a:gd name="connsiteY49" fmla="*/ 1571492 h 2320831"/>
              <a:gd name="connsiteX50" fmla="*/ 976225 w 8471714"/>
              <a:gd name="connsiteY50" fmla="*/ 1333046 h 2320831"/>
              <a:gd name="connsiteX51" fmla="*/ 421760 w 8471714"/>
              <a:gd name="connsiteY51" fmla="*/ 1275908 h 2320831"/>
              <a:gd name="connsiteX52" fmla="*/ 269237 w 8471714"/>
              <a:gd name="connsiteY52" fmla="*/ 2320831 h 2320831"/>
              <a:gd name="connsiteX53" fmla="*/ 1974113 w 8471714"/>
              <a:gd name="connsiteY53" fmla="*/ 2286000 h 2320831"/>
              <a:gd name="connsiteX54" fmla="*/ 2495109 w 8471714"/>
              <a:gd name="connsiteY54" fmla="*/ 2307265 h 2320831"/>
              <a:gd name="connsiteX55" fmla="*/ 2802715 w 8471714"/>
              <a:gd name="connsiteY55" fmla="*/ 2302245 h 2320831"/>
              <a:gd name="connsiteX56" fmla="*/ 2901066 w 8471714"/>
              <a:gd name="connsiteY56" fmla="*/ 2053265 h 2320831"/>
              <a:gd name="connsiteX57" fmla="*/ 2935031 w 8471714"/>
              <a:gd name="connsiteY57" fmla="*/ 1940885 h 2320831"/>
              <a:gd name="connsiteX58" fmla="*/ 3009607 w 8471714"/>
              <a:gd name="connsiteY58" fmla="*/ 1841057 h 2320831"/>
              <a:gd name="connsiteX59" fmla="*/ 3126417 w 8471714"/>
              <a:gd name="connsiteY59" fmla="*/ 1747727 h 2320831"/>
              <a:gd name="connsiteX60" fmla="*/ 3016104 w 8471714"/>
              <a:gd name="connsiteY60" fmla="*/ 1584252 h 2320831"/>
              <a:gd name="connsiteX61" fmla="*/ 3077684 w 8471714"/>
              <a:gd name="connsiteY61" fmla="*/ 1543493 h 2320831"/>
              <a:gd name="connsiteX62" fmla="*/ 3143694 w 8471714"/>
              <a:gd name="connsiteY62" fmla="*/ 1467293 h 2320831"/>
              <a:gd name="connsiteX63" fmla="*/ 3154327 w 8471714"/>
              <a:gd name="connsiteY63" fmla="*/ 1460353 h 2320831"/>
              <a:gd name="connsiteX64" fmla="*/ 3320313 w 8471714"/>
              <a:gd name="connsiteY64" fmla="*/ 1390503 h 2320831"/>
              <a:gd name="connsiteX65" fmla="*/ 3515834 w 8471714"/>
              <a:gd name="connsiteY65" fmla="*/ 1435396 h 2320831"/>
              <a:gd name="connsiteX66" fmla="*/ 3664690 w 8471714"/>
              <a:gd name="connsiteY66" fmla="*/ 1467293 h 2320831"/>
              <a:gd name="connsiteX67" fmla="*/ 3802913 w 8471714"/>
              <a:gd name="connsiteY67" fmla="*/ 1499191 h 2320831"/>
              <a:gd name="connsiteX68" fmla="*/ 3951769 w 8471714"/>
              <a:gd name="connsiteY68" fmla="*/ 1499191 h 2320831"/>
              <a:gd name="connsiteX69" fmla="*/ 4047462 w 8471714"/>
              <a:gd name="connsiteY69" fmla="*/ 1477926 h 2320831"/>
              <a:gd name="connsiteX70" fmla="*/ 4068727 w 8471714"/>
              <a:gd name="connsiteY70" fmla="*/ 1403498 h 2320831"/>
              <a:gd name="connsiteX71" fmla="*/ 4058095 w 8471714"/>
              <a:gd name="connsiteY71" fmla="*/ 1329070 h 2320831"/>
              <a:gd name="connsiteX72" fmla="*/ 3983667 w 8471714"/>
              <a:gd name="connsiteY72" fmla="*/ 1275907 h 2320831"/>
              <a:gd name="connsiteX73" fmla="*/ 3813546 w 8471714"/>
              <a:gd name="connsiteY73" fmla="*/ 1222745 h 2320831"/>
              <a:gd name="connsiteX74" fmla="*/ 3717853 w 8471714"/>
              <a:gd name="connsiteY74" fmla="*/ 1158949 h 2320831"/>
              <a:gd name="connsiteX75" fmla="*/ 3834811 w 8471714"/>
              <a:gd name="connsiteY75" fmla="*/ 1105786 h 2320831"/>
              <a:gd name="connsiteX76" fmla="*/ 3962402 w 8471714"/>
              <a:gd name="connsiteY76" fmla="*/ 1063256 h 2320831"/>
              <a:gd name="connsiteX77" fmla="*/ 4058095 w 8471714"/>
              <a:gd name="connsiteY77" fmla="*/ 978196 h 2320831"/>
              <a:gd name="connsiteX78" fmla="*/ 4238848 w 8471714"/>
              <a:gd name="connsiteY78" fmla="*/ 935665 h 2320831"/>
              <a:gd name="connsiteX79" fmla="*/ 4355807 w 8471714"/>
              <a:gd name="connsiteY79" fmla="*/ 946298 h 2320831"/>
              <a:gd name="connsiteX80" fmla="*/ 4483397 w 8471714"/>
              <a:gd name="connsiteY80" fmla="*/ 946298 h 2320831"/>
              <a:gd name="connsiteX81" fmla="*/ 4589723 w 8471714"/>
              <a:gd name="connsiteY81" fmla="*/ 850605 h 2320831"/>
              <a:gd name="connsiteX82" fmla="*/ 4759844 w 8471714"/>
              <a:gd name="connsiteY82" fmla="*/ 818707 h 2320831"/>
              <a:gd name="connsiteX83" fmla="*/ 4898067 w 8471714"/>
              <a:gd name="connsiteY83" fmla="*/ 829340 h 2320831"/>
              <a:gd name="connsiteX84" fmla="*/ 4951230 w 8471714"/>
              <a:gd name="connsiteY84" fmla="*/ 871870 h 2320831"/>
              <a:gd name="connsiteX85" fmla="*/ 4929965 w 8471714"/>
              <a:gd name="connsiteY85" fmla="*/ 956931 h 2320831"/>
              <a:gd name="connsiteX86" fmla="*/ 5025658 w 8471714"/>
              <a:gd name="connsiteY86" fmla="*/ 1020726 h 2320831"/>
              <a:gd name="connsiteX87" fmla="*/ 5259574 w 8471714"/>
              <a:gd name="connsiteY87" fmla="*/ 1084521 h 2320831"/>
              <a:gd name="connsiteX88" fmla="*/ 5408430 w 8471714"/>
              <a:gd name="connsiteY88" fmla="*/ 1137684 h 2320831"/>
              <a:gd name="connsiteX89" fmla="*/ 5514755 w 8471714"/>
              <a:gd name="connsiteY89" fmla="*/ 1190847 h 2320831"/>
              <a:gd name="connsiteX90" fmla="*/ 5504123 w 8471714"/>
              <a:gd name="connsiteY90" fmla="*/ 1297172 h 2320831"/>
              <a:gd name="connsiteX91" fmla="*/ 5504123 w 8471714"/>
              <a:gd name="connsiteY91" fmla="*/ 1360968 h 2320831"/>
              <a:gd name="connsiteX92" fmla="*/ 5589183 w 8471714"/>
              <a:gd name="connsiteY92" fmla="*/ 1414131 h 2320831"/>
              <a:gd name="connsiteX93" fmla="*/ 5759304 w 8471714"/>
              <a:gd name="connsiteY93" fmla="*/ 1488558 h 2320831"/>
              <a:gd name="connsiteX94" fmla="*/ 5929425 w 8471714"/>
              <a:gd name="connsiteY94" fmla="*/ 1499191 h 2320831"/>
              <a:gd name="connsiteX95" fmla="*/ 6088913 w 8471714"/>
              <a:gd name="connsiteY95" fmla="*/ 1509824 h 2320831"/>
              <a:gd name="connsiteX96" fmla="*/ 6216504 w 8471714"/>
              <a:gd name="connsiteY96" fmla="*/ 1509824 h 2320831"/>
              <a:gd name="connsiteX97" fmla="*/ 6354727 w 8471714"/>
              <a:gd name="connsiteY97" fmla="*/ 1509824 h 2320831"/>
              <a:gd name="connsiteX98" fmla="*/ 6492951 w 8471714"/>
              <a:gd name="connsiteY98" fmla="*/ 1531089 h 2320831"/>
              <a:gd name="connsiteX99" fmla="*/ 6609909 w 8471714"/>
              <a:gd name="connsiteY99" fmla="*/ 1541721 h 2320831"/>
              <a:gd name="connsiteX100" fmla="*/ 6716234 w 8471714"/>
              <a:gd name="connsiteY100" fmla="*/ 1562986 h 2320831"/>
              <a:gd name="connsiteX101" fmla="*/ 6811927 w 8471714"/>
              <a:gd name="connsiteY101" fmla="*/ 1584252 h 2320831"/>
              <a:gd name="connsiteX102" fmla="*/ 6886355 w 8471714"/>
              <a:gd name="connsiteY102" fmla="*/ 1637414 h 2320831"/>
              <a:gd name="connsiteX103" fmla="*/ 6886355 w 8471714"/>
              <a:gd name="connsiteY103" fmla="*/ 1754372 h 2320831"/>
              <a:gd name="connsiteX104" fmla="*/ 6899258 w 8471714"/>
              <a:gd name="connsiteY104" fmla="*/ 1923972 h 2320831"/>
              <a:gd name="connsiteX105" fmla="*/ 7096939 w 8471714"/>
              <a:gd name="connsiteY105" fmla="*/ 2054004 h 2320831"/>
              <a:gd name="connsiteX106" fmla="*/ 7241512 w 8471714"/>
              <a:gd name="connsiteY106" fmla="*/ 2073202 h 2320831"/>
              <a:gd name="connsiteX107" fmla="*/ 7513676 w 8471714"/>
              <a:gd name="connsiteY107" fmla="*/ 2083982 h 2320831"/>
              <a:gd name="connsiteX108" fmla="*/ 7708823 w 8471714"/>
              <a:gd name="connsiteY108" fmla="*/ 2100909 h 2320831"/>
              <a:gd name="connsiteX109" fmla="*/ 7917713 w 8471714"/>
              <a:gd name="connsiteY109" fmla="*/ 2094559 h 2320831"/>
              <a:gd name="connsiteX110" fmla="*/ 8159673 w 8471714"/>
              <a:gd name="connsiteY110" fmla="*/ 2005590 h 2320831"/>
              <a:gd name="connsiteX111" fmla="*/ 8306928 w 8471714"/>
              <a:gd name="connsiteY111" fmla="*/ 1934977 h 2320831"/>
              <a:gd name="connsiteX112" fmla="*/ 8439268 w 8471714"/>
              <a:gd name="connsiteY112" fmla="*/ 1823812 h 2320831"/>
              <a:gd name="connsiteX113" fmla="*/ 8471714 w 8471714"/>
              <a:gd name="connsiteY113" fmla="*/ 1599831 h 2320831"/>
              <a:gd name="connsiteX114" fmla="*/ 8461082 w 8471714"/>
              <a:gd name="connsiteY114" fmla="*/ 1467958 h 2320831"/>
              <a:gd name="connsiteX115" fmla="*/ 8419216 w 8471714"/>
              <a:gd name="connsiteY115" fmla="*/ 1335125 h 2320831"/>
              <a:gd name="connsiteX116" fmla="*/ 8400018 w 8471714"/>
              <a:gd name="connsiteY116" fmla="*/ 1128971 h 2320831"/>
              <a:gd name="connsiteX117" fmla="*/ 8401790 w 8471714"/>
              <a:gd name="connsiteY117" fmla="*/ 1007583 h 2320831"/>
              <a:gd name="connsiteX118" fmla="*/ 8381780 w 8471714"/>
              <a:gd name="connsiteY118" fmla="*/ 955085 h 2320831"/>
              <a:gd name="connsiteX119" fmla="*/ 8365758 w 8471714"/>
              <a:gd name="connsiteY119" fmla="*/ 884792 h 2320831"/>
              <a:gd name="connsiteX120" fmla="*/ 8295612 w 8471714"/>
              <a:gd name="connsiteY120" fmla="*/ 725746 h 2320831"/>
              <a:gd name="connsiteX121" fmla="*/ 8284684 w 8471714"/>
              <a:gd name="connsiteY121" fmla="*/ 626731 h 2320831"/>
              <a:gd name="connsiteX122" fmla="*/ 8189139 w 8471714"/>
              <a:gd name="connsiteY122" fmla="*/ 469753 h 2320831"/>
              <a:gd name="connsiteX123" fmla="*/ 8066126 w 8471714"/>
              <a:gd name="connsiteY123" fmla="*/ 310412 h 2320831"/>
              <a:gd name="connsiteX124" fmla="*/ 7938979 w 8471714"/>
              <a:gd name="connsiteY124" fmla="*/ 191386 h 2320831"/>
              <a:gd name="connsiteX125" fmla="*/ 7938979 w 8471714"/>
              <a:gd name="connsiteY125" fmla="*/ 191386 h 2320831"/>
              <a:gd name="connsiteX126" fmla="*/ 7790123 w 8471714"/>
              <a:gd name="connsiteY126" fmla="*/ 116958 h 2320831"/>
              <a:gd name="connsiteX127" fmla="*/ 7736960 w 8471714"/>
              <a:gd name="connsiteY127" fmla="*/ 116958 h 2320831"/>
              <a:gd name="connsiteX0" fmla="*/ 7556207 w 8471714"/>
              <a:gd name="connsiteY0" fmla="*/ 0 h 2320831"/>
              <a:gd name="connsiteX1" fmla="*/ 7705062 w 8471714"/>
              <a:gd name="connsiteY1" fmla="*/ 148856 h 2320831"/>
              <a:gd name="connsiteX2" fmla="*/ 7740137 w 8471714"/>
              <a:gd name="connsiteY2" fmla="*/ 336255 h 2320831"/>
              <a:gd name="connsiteX3" fmla="*/ 7741958 w 8471714"/>
              <a:gd name="connsiteY3" fmla="*/ 526299 h 2320831"/>
              <a:gd name="connsiteX4" fmla="*/ 7702899 w 8471714"/>
              <a:gd name="connsiteY4" fmla="*/ 668866 h 2320831"/>
              <a:gd name="connsiteX5" fmla="*/ 7583998 w 8471714"/>
              <a:gd name="connsiteY5" fmla="*/ 1042562 h 2320831"/>
              <a:gd name="connsiteX6" fmla="*/ 7640481 w 8471714"/>
              <a:gd name="connsiteY6" fmla="*/ 1286577 h 2320831"/>
              <a:gd name="connsiteX7" fmla="*/ 7765683 w 8471714"/>
              <a:gd name="connsiteY7" fmla="*/ 1409700 h 2320831"/>
              <a:gd name="connsiteX8" fmla="*/ 7733933 w 8471714"/>
              <a:gd name="connsiteY8" fmla="*/ 1548071 h 2320831"/>
              <a:gd name="connsiteX9" fmla="*/ 7579982 w 8471714"/>
              <a:gd name="connsiteY9" fmla="*/ 1565202 h 2320831"/>
              <a:gd name="connsiteX10" fmla="*/ 7372426 w 8471714"/>
              <a:gd name="connsiteY10" fmla="*/ 1578049 h 2320831"/>
              <a:gd name="connsiteX11" fmla="*/ 7173434 w 8471714"/>
              <a:gd name="connsiteY11" fmla="*/ 1524886 h 2320831"/>
              <a:gd name="connsiteX12" fmla="*/ 6843825 w 8471714"/>
              <a:gd name="connsiteY12" fmla="*/ 1446028 h 2320831"/>
              <a:gd name="connsiteX13" fmla="*/ 6514216 w 8471714"/>
              <a:gd name="connsiteY13" fmla="*/ 1371600 h 2320831"/>
              <a:gd name="connsiteX14" fmla="*/ 6344095 w 8471714"/>
              <a:gd name="connsiteY14" fmla="*/ 1339703 h 2320831"/>
              <a:gd name="connsiteX15" fmla="*/ 5950690 w 8471714"/>
              <a:gd name="connsiteY15" fmla="*/ 1371600 h 2320831"/>
              <a:gd name="connsiteX16" fmla="*/ 5801834 w 8471714"/>
              <a:gd name="connsiteY16" fmla="*/ 1371600 h 2320831"/>
              <a:gd name="connsiteX17" fmla="*/ 5706141 w 8471714"/>
              <a:gd name="connsiteY17" fmla="*/ 1339703 h 2320831"/>
              <a:gd name="connsiteX18" fmla="*/ 5674244 w 8471714"/>
              <a:gd name="connsiteY18" fmla="*/ 1297172 h 2320831"/>
              <a:gd name="connsiteX19" fmla="*/ 5663611 w 8471714"/>
              <a:gd name="connsiteY19" fmla="*/ 1105786 h 2320831"/>
              <a:gd name="connsiteX20" fmla="*/ 5525388 w 8471714"/>
              <a:gd name="connsiteY20" fmla="*/ 1084521 h 2320831"/>
              <a:gd name="connsiteX21" fmla="*/ 5355267 w 8471714"/>
              <a:gd name="connsiteY21" fmla="*/ 1041991 h 2320831"/>
              <a:gd name="connsiteX22" fmla="*/ 5238309 w 8471714"/>
              <a:gd name="connsiteY22" fmla="*/ 1010093 h 2320831"/>
              <a:gd name="connsiteX23" fmla="*/ 5089453 w 8471714"/>
              <a:gd name="connsiteY23" fmla="*/ 967563 h 2320831"/>
              <a:gd name="connsiteX24" fmla="*/ 5078820 w 8471714"/>
              <a:gd name="connsiteY24" fmla="*/ 925033 h 2320831"/>
              <a:gd name="connsiteX25" fmla="*/ 5036290 w 8471714"/>
              <a:gd name="connsiteY25" fmla="*/ 839972 h 2320831"/>
              <a:gd name="connsiteX26" fmla="*/ 4823639 w 8471714"/>
              <a:gd name="connsiteY26" fmla="*/ 786810 h 2320831"/>
              <a:gd name="connsiteX27" fmla="*/ 4685416 w 8471714"/>
              <a:gd name="connsiteY27" fmla="*/ 744279 h 2320831"/>
              <a:gd name="connsiteX28" fmla="*/ 4589723 w 8471714"/>
              <a:gd name="connsiteY28" fmla="*/ 754912 h 2320831"/>
              <a:gd name="connsiteX29" fmla="*/ 4504662 w 8471714"/>
              <a:gd name="connsiteY29" fmla="*/ 808075 h 2320831"/>
              <a:gd name="connsiteX30" fmla="*/ 4472765 w 8471714"/>
              <a:gd name="connsiteY30" fmla="*/ 861238 h 2320831"/>
              <a:gd name="connsiteX31" fmla="*/ 4366439 w 8471714"/>
              <a:gd name="connsiteY31" fmla="*/ 882503 h 2320831"/>
              <a:gd name="connsiteX32" fmla="*/ 4068727 w 8471714"/>
              <a:gd name="connsiteY32" fmla="*/ 861238 h 2320831"/>
              <a:gd name="connsiteX33" fmla="*/ 3877341 w 8471714"/>
              <a:gd name="connsiteY33" fmla="*/ 935665 h 2320831"/>
              <a:gd name="connsiteX34" fmla="*/ 3696588 w 8471714"/>
              <a:gd name="connsiteY34" fmla="*/ 1063256 h 2320831"/>
              <a:gd name="connsiteX35" fmla="*/ 3611527 w 8471714"/>
              <a:gd name="connsiteY35" fmla="*/ 1137684 h 2320831"/>
              <a:gd name="connsiteX36" fmla="*/ 3802913 w 8471714"/>
              <a:gd name="connsiteY36" fmla="*/ 1286540 h 2320831"/>
              <a:gd name="connsiteX37" fmla="*/ 3909239 w 8471714"/>
              <a:gd name="connsiteY37" fmla="*/ 1360968 h 2320831"/>
              <a:gd name="connsiteX38" fmla="*/ 3909239 w 8471714"/>
              <a:gd name="connsiteY38" fmla="*/ 1360968 h 2320831"/>
              <a:gd name="connsiteX39" fmla="*/ 3615810 w 8471714"/>
              <a:gd name="connsiteY39" fmla="*/ 1369681 h 2320831"/>
              <a:gd name="connsiteX40" fmla="*/ 3415711 w 8471714"/>
              <a:gd name="connsiteY40" fmla="*/ 1312531 h 2320831"/>
              <a:gd name="connsiteX41" fmla="*/ 3205423 w 8471714"/>
              <a:gd name="connsiteY41" fmla="*/ 1248588 h 2320831"/>
              <a:gd name="connsiteX42" fmla="*/ 3058782 w 8471714"/>
              <a:gd name="connsiteY42" fmla="*/ 1282405 h 2320831"/>
              <a:gd name="connsiteX43" fmla="*/ 2948322 w 8471714"/>
              <a:gd name="connsiteY43" fmla="*/ 1337635 h 2320831"/>
              <a:gd name="connsiteX44" fmla="*/ 2803453 w 8471714"/>
              <a:gd name="connsiteY44" fmla="*/ 1477926 h 2320831"/>
              <a:gd name="connsiteX45" fmla="*/ 2601434 w 8471714"/>
              <a:gd name="connsiteY45" fmla="*/ 1573619 h 2320831"/>
              <a:gd name="connsiteX46" fmla="*/ 2364651 w 8471714"/>
              <a:gd name="connsiteY46" fmla="*/ 1579166 h 2320831"/>
              <a:gd name="connsiteX47" fmla="*/ 2117329 w 8471714"/>
              <a:gd name="connsiteY47" fmla="*/ 1552724 h 2320831"/>
              <a:gd name="connsiteX48" fmla="*/ 1825258 w 8471714"/>
              <a:gd name="connsiteY48" fmla="*/ 1616519 h 2320831"/>
              <a:gd name="connsiteX49" fmla="*/ 1538364 w 8471714"/>
              <a:gd name="connsiteY49" fmla="*/ 1571492 h 2320831"/>
              <a:gd name="connsiteX50" fmla="*/ 976225 w 8471714"/>
              <a:gd name="connsiteY50" fmla="*/ 1333046 h 2320831"/>
              <a:gd name="connsiteX51" fmla="*/ 421760 w 8471714"/>
              <a:gd name="connsiteY51" fmla="*/ 1275908 h 2320831"/>
              <a:gd name="connsiteX52" fmla="*/ 269237 w 8471714"/>
              <a:gd name="connsiteY52" fmla="*/ 2320831 h 2320831"/>
              <a:gd name="connsiteX53" fmla="*/ 1974113 w 8471714"/>
              <a:gd name="connsiteY53" fmla="*/ 2286000 h 2320831"/>
              <a:gd name="connsiteX54" fmla="*/ 2495109 w 8471714"/>
              <a:gd name="connsiteY54" fmla="*/ 2307265 h 2320831"/>
              <a:gd name="connsiteX55" fmla="*/ 2802715 w 8471714"/>
              <a:gd name="connsiteY55" fmla="*/ 2302245 h 2320831"/>
              <a:gd name="connsiteX56" fmla="*/ 2901066 w 8471714"/>
              <a:gd name="connsiteY56" fmla="*/ 2053265 h 2320831"/>
              <a:gd name="connsiteX57" fmla="*/ 2935031 w 8471714"/>
              <a:gd name="connsiteY57" fmla="*/ 1940885 h 2320831"/>
              <a:gd name="connsiteX58" fmla="*/ 3009607 w 8471714"/>
              <a:gd name="connsiteY58" fmla="*/ 1841057 h 2320831"/>
              <a:gd name="connsiteX59" fmla="*/ 3126417 w 8471714"/>
              <a:gd name="connsiteY59" fmla="*/ 1747727 h 2320831"/>
              <a:gd name="connsiteX60" fmla="*/ 3016104 w 8471714"/>
              <a:gd name="connsiteY60" fmla="*/ 1584252 h 2320831"/>
              <a:gd name="connsiteX61" fmla="*/ 3077684 w 8471714"/>
              <a:gd name="connsiteY61" fmla="*/ 1543493 h 2320831"/>
              <a:gd name="connsiteX62" fmla="*/ 3143694 w 8471714"/>
              <a:gd name="connsiteY62" fmla="*/ 1467293 h 2320831"/>
              <a:gd name="connsiteX63" fmla="*/ 3154327 w 8471714"/>
              <a:gd name="connsiteY63" fmla="*/ 1460353 h 2320831"/>
              <a:gd name="connsiteX64" fmla="*/ 3320313 w 8471714"/>
              <a:gd name="connsiteY64" fmla="*/ 1390503 h 2320831"/>
              <a:gd name="connsiteX65" fmla="*/ 3515834 w 8471714"/>
              <a:gd name="connsiteY65" fmla="*/ 1435396 h 2320831"/>
              <a:gd name="connsiteX66" fmla="*/ 3664690 w 8471714"/>
              <a:gd name="connsiteY66" fmla="*/ 1467293 h 2320831"/>
              <a:gd name="connsiteX67" fmla="*/ 3802913 w 8471714"/>
              <a:gd name="connsiteY67" fmla="*/ 1499191 h 2320831"/>
              <a:gd name="connsiteX68" fmla="*/ 3951769 w 8471714"/>
              <a:gd name="connsiteY68" fmla="*/ 1499191 h 2320831"/>
              <a:gd name="connsiteX69" fmla="*/ 4047462 w 8471714"/>
              <a:gd name="connsiteY69" fmla="*/ 1477926 h 2320831"/>
              <a:gd name="connsiteX70" fmla="*/ 4068727 w 8471714"/>
              <a:gd name="connsiteY70" fmla="*/ 1403498 h 2320831"/>
              <a:gd name="connsiteX71" fmla="*/ 4058095 w 8471714"/>
              <a:gd name="connsiteY71" fmla="*/ 1329070 h 2320831"/>
              <a:gd name="connsiteX72" fmla="*/ 3983667 w 8471714"/>
              <a:gd name="connsiteY72" fmla="*/ 1275907 h 2320831"/>
              <a:gd name="connsiteX73" fmla="*/ 3813546 w 8471714"/>
              <a:gd name="connsiteY73" fmla="*/ 1222745 h 2320831"/>
              <a:gd name="connsiteX74" fmla="*/ 3717853 w 8471714"/>
              <a:gd name="connsiteY74" fmla="*/ 1158949 h 2320831"/>
              <a:gd name="connsiteX75" fmla="*/ 3834811 w 8471714"/>
              <a:gd name="connsiteY75" fmla="*/ 1105786 h 2320831"/>
              <a:gd name="connsiteX76" fmla="*/ 3962402 w 8471714"/>
              <a:gd name="connsiteY76" fmla="*/ 1063256 h 2320831"/>
              <a:gd name="connsiteX77" fmla="*/ 4058095 w 8471714"/>
              <a:gd name="connsiteY77" fmla="*/ 978196 h 2320831"/>
              <a:gd name="connsiteX78" fmla="*/ 4238848 w 8471714"/>
              <a:gd name="connsiteY78" fmla="*/ 935665 h 2320831"/>
              <a:gd name="connsiteX79" fmla="*/ 4355807 w 8471714"/>
              <a:gd name="connsiteY79" fmla="*/ 946298 h 2320831"/>
              <a:gd name="connsiteX80" fmla="*/ 4483397 w 8471714"/>
              <a:gd name="connsiteY80" fmla="*/ 946298 h 2320831"/>
              <a:gd name="connsiteX81" fmla="*/ 4589723 w 8471714"/>
              <a:gd name="connsiteY81" fmla="*/ 850605 h 2320831"/>
              <a:gd name="connsiteX82" fmla="*/ 4759844 w 8471714"/>
              <a:gd name="connsiteY82" fmla="*/ 818707 h 2320831"/>
              <a:gd name="connsiteX83" fmla="*/ 4898067 w 8471714"/>
              <a:gd name="connsiteY83" fmla="*/ 829340 h 2320831"/>
              <a:gd name="connsiteX84" fmla="*/ 4951230 w 8471714"/>
              <a:gd name="connsiteY84" fmla="*/ 871870 h 2320831"/>
              <a:gd name="connsiteX85" fmla="*/ 4929965 w 8471714"/>
              <a:gd name="connsiteY85" fmla="*/ 956931 h 2320831"/>
              <a:gd name="connsiteX86" fmla="*/ 5025658 w 8471714"/>
              <a:gd name="connsiteY86" fmla="*/ 1020726 h 2320831"/>
              <a:gd name="connsiteX87" fmla="*/ 5259574 w 8471714"/>
              <a:gd name="connsiteY87" fmla="*/ 1084521 h 2320831"/>
              <a:gd name="connsiteX88" fmla="*/ 5408430 w 8471714"/>
              <a:gd name="connsiteY88" fmla="*/ 1137684 h 2320831"/>
              <a:gd name="connsiteX89" fmla="*/ 5514755 w 8471714"/>
              <a:gd name="connsiteY89" fmla="*/ 1190847 h 2320831"/>
              <a:gd name="connsiteX90" fmla="*/ 5504123 w 8471714"/>
              <a:gd name="connsiteY90" fmla="*/ 1297172 h 2320831"/>
              <a:gd name="connsiteX91" fmla="*/ 5504123 w 8471714"/>
              <a:gd name="connsiteY91" fmla="*/ 1360968 h 2320831"/>
              <a:gd name="connsiteX92" fmla="*/ 5589183 w 8471714"/>
              <a:gd name="connsiteY92" fmla="*/ 1414131 h 2320831"/>
              <a:gd name="connsiteX93" fmla="*/ 5759304 w 8471714"/>
              <a:gd name="connsiteY93" fmla="*/ 1488558 h 2320831"/>
              <a:gd name="connsiteX94" fmla="*/ 5929425 w 8471714"/>
              <a:gd name="connsiteY94" fmla="*/ 1499191 h 2320831"/>
              <a:gd name="connsiteX95" fmla="*/ 6088913 w 8471714"/>
              <a:gd name="connsiteY95" fmla="*/ 1509824 h 2320831"/>
              <a:gd name="connsiteX96" fmla="*/ 6216504 w 8471714"/>
              <a:gd name="connsiteY96" fmla="*/ 1509824 h 2320831"/>
              <a:gd name="connsiteX97" fmla="*/ 6354727 w 8471714"/>
              <a:gd name="connsiteY97" fmla="*/ 1509824 h 2320831"/>
              <a:gd name="connsiteX98" fmla="*/ 6492951 w 8471714"/>
              <a:gd name="connsiteY98" fmla="*/ 1531089 h 2320831"/>
              <a:gd name="connsiteX99" fmla="*/ 6609909 w 8471714"/>
              <a:gd name="connsiteY99" fmla="*/ 1541721 h 2320831"/>
              <a:gd name="connsiteX100" fmla="*/ 6716234 w 8471714"/>
              <a:gd name="connsiteY100" fmla="*/ 1562986 h 2320831"/>
              <a:gd name="connsiteX101" fmla="*/ 6811927 w 8471714"/>
              <a:gd name="connsiteY101" fmla="*/ 1584252 h 2320831"/>
              <a:gd name="connsiteX102" fmla="*/ 6886355 w 8471714"/>
              <a:gd name="connsiteY102" fmla="*/ 1637414 h 2320831"/>
              <a:gd name="connsiteX103" fmla="*/ 6886355 w 8471714"/>
              <a:gd name="connsiteY103" fmla="*/ 1754372 h 2320831"/>
              <a:gd name="connsiteX104" fmla="*/ 6899258 w 8471714"/>
              <a:gd name="connsiteY104" fmla="*/ 1923972 h 2320831"/>
              <a:gd name="connsiteX105" fmla="*/ 7096939 w 8471714"/>
              <a:gd name="connsiteY105" fmla="*/ 2054004 h 2320831"/>
              <a:gd name="connsiteX106" fmla="*/ 7241512 w 8471714"/>
              <a:gd name="connsiteY106" fmla="*/ 2073202 h 2320831"/>
              <a:gd name="connsiteX107" fmla="*/ 7513676 w 8471714"/>
              <a:gd name="connsiteY107" fmla="*/ 2083982 h 2320831"/>
              <a:gd name="connsiteX108" fmla="*/ 7708823 w 8471714"/>
              <a:gd name="connsiteY108" fmla="*/ 2100909 h 2320831"/>
              <a:gd name="connsiteX109" fmla="*/ 7917713 w 8471714"/>
              <a:gd name="connsiteY109" fmla="*/ 2094559 h 2320831"/>
              <a:gd name="connsiteX110" fmla="*/ 8159673 w 8471714"/>
              <a:gd name="connsiteY110" fmla="*/ 2005590 h 2320831"/>
              <a:gd name="connsiteX111" fmla="*/ 8306928 w 8471714"/>
              <a:gd name="connsiteY111" fmla="*/ 1934977 h 2320831"/>
              <a:gd name="connsiteX112" fmla="*/ 8439268 w 8471714"/>
              <a:gd name="connsiteY112" fmla="*/ 1823812 h 2320831"/>
              <a:gd name="connsiteX113" fmla="*/ 8471714 w 8471714"/>
              <a:gd name="connsiteY113" fmla="*/ 1599831 h 2320831"/>
              <a:gd name="connsiteX114" fmla="*/ 8461082 w 8471714"/>
              <a:gd name="connsiteY114" fmla="*/ 1467958 h 2320831"/>
              <a:gd name="connsiteX115" fmla="*/ 8419216 w 8471714"/>
              <a:gd name="connsiteY115" fmla="*/ 1335125 h 2320831"/>
              <a:gd name="connsiteX116" fmla="*/ 8400018 w 8471714"/>
              <a:gd name="connsiteY116" fmla="*/ 1128971 h 2320831"/>
              <a:gd name="connsiteX117" fmla="*/ 8401790 w 8471714"/>
              <a:gd name="connsiteY117" fmla="*/ 1007583 h 2320831"/>
              <a:gd name="connsiteX118" fmla="*/ 8381780 w 8471714"/>
              <a:gd name="connsiteY118" fmla="*/ 955085 h 2320831"/>
              <a:gd name="connsiteX119" fmla="*/ 8365758 w 8471714"/>
              <a:gd name="connsiteY119" fmla="*/ 884792 h 2320831"/>
              <a:gd name="connsiteX120" fmla="*/ 8295612 w 8471714"/>
              <a:gd name="connsiteY120" fmla="*/ 725746 h 2320831"/>
              <a:gd name="connsiteX121" fmla="*/ 8284684 w 8471714"/>
              <a:gd name="connsiteY121" fmla="*/ 626731 h 2320831"/>
              <a:gd name="connsiteX122" fmla="*/ 8189139 w 8471714"/>
              <a:gd name="connsiteY122" fmla="*/ 469753 h 2320831"/>
              <a:gd name="connsiteX123" fmla="*/ 8066126 w 8471714"/>
              <a:gd name="connsiteY123" fmla="*/ 310412 h 2320831"/>
              <a:gd name="connsiteX124" fmla="*/ 7938979 w 8471714"/>
              <a:gd name="connsiteY124" fmla="*/ 191386 h 2320831"/>
              <a:gd name="connsiteX125" fmla="*/ 7938979 w 8471714"/>
              <a:gd name="connsiteY125" fmla="*/ 191386 h 2320831"/>
              <a:gd name="connsiteX126" fmla="*/ 7790123 w 8471714"/>
              <a:gd name="connsiteY126" fmla="*/ 116958 h 2320831"/>
              <a:gd name="connsiteX127" fmla="*/ 7736960 w 8471714"/>
              <a:gd name="connsiteY127" fmla="*/ 116958 h 2320831"/>
              <a:gd name="connsiteX0" fmla="*/ 7556207 w 8471714"/>
              <a:gd name="connsiteY0" fmla="*/ 0 h 2320831"/>
              <a:gd name="connsiteX1" fmla="*/ 7705062 w 8471714"/>
              <a:gd name="connsiteY1" fmla="*/ 148856 h 2320831"/>
              <a:gd name="connsiteX2" fmla="*/ 7740137 w 8471714"/>
              <a:gd name="connsiteY2" fmla="*/ 336255 h 2320831"/>
              <a:gd name="connsiteX3" fmla="*/ 7741958 w 8471714"/>
              <a:gd name="connsiteY3" fmla="*/ 526299 h 2320831"/>
              <a:gd name="connsiteX4" fmla="*/ 7702899 w 8471714"/>
              <a:gd name="connsiteY4" fmla="*/ 668866 h 2320831"/>
              <a:gd name="connsiteX5" fmla="*/ 7583998 w 8471714"/>
              <a:gd name="connsiteY5" fmla="*/ 1042562 h 2320831"/>
              <a:gd name="connsiteX6" fmla="*/ 7640481 w 8471714"/>
              <a:gd name="connsiteY6" fmla="*/ 1286577 h 2320831"/>
              <a:gd name="connsiteX7" fmla="*/ 7733933 w 8471714"/>
              <a:gd name="connsiteY7" fmla="*/ 1548071 h 2320831"/>
              <a:gd name="connsiteX8" fmla="*/ 7579982 w 8471714"/>
              <a:gd name="connsiteY8" fmla="*/ 1565202 h 2320831"/>
              <a:gd name="connsiteX9" fmla="*/ 7372426 w 8471714"/>
              <a:gd name="connsiteY9" fmla="*/ 1578049 h 2320831"/>
              <a:gd name="connsiteX10" fmla="*/ 7173434 w 8471714"/>
              <a:gd name="connsiteY10" fmla="*/ 1524886 h 2320831"/>
              <a:gd name="connsiteX11" fmla="*/ 6843825 w 8471714"/>
              <a:gd name="connsiteY11" fmla="*/ 1446028 h 2320831"/>
              <a:gd name="connsiteX12" fmla="*/ 6514216 w 8471714"/>
              <a:gd name="connsiteY12" fmla="*/ 1371600 h 2320831"/>
              <a:gd name="connsiteX13" fmla="*/ 6344095 w 8471714"/>
              <a:gd name="connsiteY13" fmla="*/ 1339703 h 2320831"/>
              <a:gd name="connsiteX14" fmla="*/ 5950690 w 8471714"/>
              <a:gd name="connsiteY14" fmla="*/ 1371600 h 2320831"/>
              <a:gd name="connsiteX15" fmla="*/ 5801834 w 8471714"/>
              <a:gd name="connsiteY15" fmla="*/ 1371600 h 2320831"/>
              <a:gd name="connsiteX16" fmla="*/ 5706141 w 8471714"/>
              <a:gd name="connsiteY16" fmla="*/ 1339703 h 2320831"/>
              <a:gd name="connsiteX17" fmla="*/ 5674244 w 8471714"/>
              <a:gd name="connsiteY17" fmla="*/ 1297172 h 2320831"/>
              <a:gd name="connsiteX18" fmla="*/ 5663611 w 8471714"/>
              <a:gd name="connsiteY18" fmla="*/ 1105786 h 2320831"/>
              <a:gd name="connsiteX19" fmla="*/ 5525388 w 8471714"/>
              <a:gd name="connsiteY19" fmla="*/ 1084521 h 2320831"/>
              <a:gd name="connsiteX20" fmla="*/ 5355267 w 8471714"/>
              <a:gd name="connsiteY20" fmla="*/ 1041991 h 2320831"/>
              <a:gd name="connsiteX21" fmla="*/ 5238309 w 8471714"/>
              <a:gd name="connsiteY21" fmla="*/ 1010093 h 2320831"/>
              <a:gd name="connsiteX22" fmla="*/ 5089453 w 8471714"/>
              <a:gd name="connsiteY22" fmla="*/ 967563 h 2320831"/>
              <a:gd name="connsiteX23" fmla="*/ 5078820 w 8471714"/>
              <a:gd name="connsiteY23" fmla="*/ 925033 h 2320831"/>
              <a:gd name="connsiteX24" fmla="*/ 5036290 w 8471714"/>
              <a:gd name="connsiteY24" fmla="*/ 839972 h 2320831"/>
              <a:gd name="connsiteX25" fmla="*/ 4823639 w 8471714"/>
              <a:gd name="connsiteY25" fmla="*/ 786810 h 2320831"/>
              <a:gd name="connsiteX26" fmla="*/ 4685416 w 8471714"/>
              <a:gd name="connsiteY26" fmla="*/ 744279 h 2320831"/>
              <a:gd name="connsiteX27" fmla="*/ 4589723 w 8471714"/>
              <a:gd name="connsiteY27" fmla="*/ 754912 h 2320831"/>
              <a:gd name="connsiteX28" fmla="*/ 4504662 w 8471714"/>
              <a:gd name="connsiteY28" fmla="*/ 808075 h 2320831"/>
              <a:gd name="connsiteX29" fmla="*/ 4472765 w 8471714"/>
              <a:gd name="connsiteY29" fmla="*/ 861238 h 2320831"/>
              <a:gd name="connsiteX30" fmla="*/ 4366439 w 8471714"/>
              <a:gd name="connsiteY30" fmla="*/ 882503 h 2320831"/>
              <a:gd name="connsiteX31" fmla="*/ 4068727 w 8471714"/>
              <a:gd name="connsiteY31" fmla="*/ 861238 h 2320831"/>
              <a:gd name="connsiteX32" fmla="*/ 3877341 w 8471714"/>
              <a:gd name="connsiteY32" fmla="*/ 935665 h 2320831"/>
              <a:gd name="connsiteX33" fmla="*/ 3696588 w 8471714"/>
              <a:gd name="connsiteY33" fmla="*/ 1063256 h 2320831"/>
              <a:gd name="connsiteX34" fmla="*/ 3611527 w 8471714"/>
              <a:gd name="connsiteY34" fmla="*/ 1137684 h 2320831"/>
              <a:gd name="connsiteX35" fmla="*/ 3802913 w 8471714"/>
              <a:gd name="connsiteY35" fmla="*/ 1286540 h 2320831"/>
              <a:gd name="connsiteX36" fmla="*/ 3909239 w 8471714"/>
              <a:gd name="connsiteY36" fmla="*/ 1360968 h 2320831"/>
              <a:gd name="connsiteX37" fmla="*/ 3909239 w 8471714"/>
              <a:gd name="connsiteY37" fmla="*/ 1360968 h 2320831"/>
              <a:gd name="connsiteX38" fmla="*/ 3615810 w 8471714"/>
              <a:gd name="connsiteY38" fmla="*/ 1369681 h 2320831"/>
              <a:gd name="connsiteX39" fmla="*/ 3415711 w 8471714"/>
              <a:gd name="connsiteY39" fmla="*/ 1312531 h 2320831"/>
              <a:gd name="connsiteX40" fmla="*/ 3205423 w 8471714"/>
              <a:gd name="connsiteY40" fmla="*/ 1248588 h 2320831"/>
              <a:gd name="connsiteX41" fmla="*/ 3058782 w 8471714"/>
              <a:gd name="connsiteY41" fmla="*/ 1282405 h 2320831"/>
              <a:gd name="connsiteX42" fmla="*/ 2948322 w 8471714"/>
              <a:gd name="connsiteY42" fmla="*/ 1337635 h 2320831"/>
              <a:gd name="connsiteX43" fmla="*/ 2803453 w 8471714"/>
              <a:gd name="connsiteY43" fmla="*/ 1477926 h 2320831"/>
              <a:gd name="connsiteX44" fmla="*/ 2601434 w 8471714"/>
              <a:gd name="connsiteY44" fmla="*/ 1573619 h 2320831"/>
              <a:gd name="connsiteX45" fmla="*/ 2364651 w 8471714"/>
              <a:gd name="connsiteY45" fmla="*/ 1579166 h 2320831"/>
              <a:gd name="connsiteX46" fmla="*/ 2117329 w 8471714"/>
              <a:gd name="connsiteY46" fmla="*/ 1552724 h 2320831"/>
              <a:gd name="connsiteX47" fmla="*/ 1825258 w 8471714"/>
              <a:gd name="connsiteY47" fmla="*/ 1616519 h 2320831"/>
              <a:gd name="connsiteX48" fmla="*/ 1538364 w 8471714"/>
              <a:gd name="connsiteY48" fmla="*/ 1571492 h 2320831"/>
              <a:gd name="connsiteX49" fmla="*/ 976225 w 8471714"/>
              <a:gd name="connsiteY49" fmla="*/ 1333046 h 2320831"/>
              <a:gd name="connsiteX50" fmla="*/ 421760 w 8471714"/>
              <a:gd name="connsiteY50" fmla="*/ 1275908 h 2320831"/>
              <a:gd name="connsiteX51" fmla="*/ 269237 w 8471714"/>
              <a:gd name="connsiteY51" fmla="*/ 2320831 h 2320831"/>
              <a:gd name="connsiteX52" fmla="*/ 1974113 w 8471714"/>
              <a:gd name="connsiteY52" fmla="*/ 2286000 h 2320831"/>
              <a:gd name="connsiteX53" fmla="*/ 2495109 w 8471714"/>
              <a:gd name="connsiteY53" fmla="*/ 2307265 h 2320831"/>
              <a:gd name="connsiteX54" fmla="*/ 2802715 w 8471714"/>
              <a:gd name="connsiteY54" fmla="*/ 2302245 h 2320831"/>
              <a:gd name="connsiteX55" fmla="*/ 2901066 w 8471714"/>
              <a:gd name="connsiteY55" fmla="*/ 2053265 h 2320831"/>
              <a:gd name="connsiteX56" fmla="*/ 2935031 w 8471714"/>
              <a:gd name="connsiteY56" fmla="*/ 1940885 h 2320831"/>
              <a:gd name="connsiteX57" fmla="*/ 3009607 w 8471714"/>
              <a:gd name="connsiteY57" fmla="*/ 1841057 h 2320831"/>
              <a:gd name="connsiteX58" fmla="*/ 3126417 w 8471714"/>
              <a:gd name="connsiteY58" fmla="*/ 1747727 h 2320831"/>
              <a:gd name="connsiteX59" fmla="*/ 3016104 w 8471714"/>
              <a:gd name="connsiteY59" fmla="*/ 1584252 h 2320831"/>
              <a:gd name="connsiteX60" fmla="*/ 3077684 w 8471714"/>
              <a:gd name="connsiteY60" fmla="*/ 1543493 h 2320831"/>
              <a:gd name="connsiteX61" fmla="*/ 3143694 w 8471714"/>
              <a:gd name="connsiteY61" fmla="*/ 1467293 h 2320831"/>
              <a:gd name="connsiteX62" fmla="*/ 3154327 w 8471714"/>
              <a:gd name="connsiteY62" fmla="*/ 1460353 h 2320831"/>
              <a:gd name="connsiteX63" fmla="*/ 3320313 w 8471714"/>
              <a:gd name="connsiteY63" fmla="*/ 1390503 h 2320831"/>
              <a:gd name="connsiteX64" fmla="*/ 3515834 w 8471714"/>
              <a:gd name="connsiteY64" fmla="*/ 1435396 h 2320831"/>
              <a:gd name="connsiteX65" fmla="*/ 3664690 w 8471714"/>
              <a:gd name="connsiteY65" fmla="*/ 1467293 h 2320831"/>
              <a:gd name="connsiteX66" fmla="*/ 3802913 w 8471714"/>
              <a:gd name="connsiteY66" fmla="*/ 1499191 h 2320831"/>
              <a:gd name="connsiteX67" fmla="*/ 3951769 w 8471714"/>
              <a:gd name="connsiteY67" fmla="*/ 1499191 h 2320831"/>
              <a:gd name="connsiteX68" fmla="*/ 4047462 w 8471714"/>
              <a:gd name="connsiteY68" fmla="*/ 1477926 h 2320831"/>
              <a:gd name="connsiteX69" fmla="*/ 4068727 w 8471714"/>
              <a:gd name="connsiteY69" fmla="*/ 1403498 h 2320831"/>
              <a:gd name="connsiteX70" fmla="*/ 4058095 w 8471714"/>
              <a:gd name="connsiteY70" fmla="*/ 1329070 h 2320831"/>
              <a:gd name="connsiteX71" fmla="*/ 3983667 w 8471714"/>
              <a:gd name="connsiteY71" fmla="*/ 1275907 h 2320831"/>
              <a:gd name="connsiteX72" fmla="*/ 3813546 w 8471714"/>
              <a:gd name="connsiteY72" fmla="*/ 1222745 h 2320831"/>
              <a:gd name="connsiteX73" fmla="*/ 3717853 w 8471714"/>
              <a:gd name="connsiteY73" fmla="*/ 1158949 h 2320831"/>
              <a:gd name="connsiteX74" fmla="*/ 3834811 w 8471714"/>
              <a:gd name="connsiteY74" fmla="*/ 1105786 h 2320831"/>
              <a:gd name="connsiteX75" fmla="*/ 3962402 w 8471714"/>
              <a:gd name="connsiteY75" fmla="*/ 1063256 h 2320831"/>
              <a:gd name="connsiteX76" fmla="*/ 4058095 w 8471714"/>
              <a:gd name="connsiteY76" fmla="*/ 978196 h 2320831"/>
              <a:gd name="connsiteX77" fmla="*/ 4238848 w 8471714"/>
              <a:gd name="connsiteY77" fmla="*/ 935665 h 2320831"/>
              <a:gd name="connsiteX78" fmla="*/ 4355807 w 8471714"/>
              <a:gd name="connsiteY78" fmla="*/ 946298 h 2320831"/>
              <a:gd name="connsiteX79" fmla="*/ 4483397 w 8471714"/>
              <a:gd name="connsiteY79" fmla="*/ 946298 h 2320831"/>
              <a:gd name="connsiteX80" fmla="*/ 4589723 w 8471714"/>
              <a:gd name="connsiteY80" fmla="*/ 850605 h 2320831"/>
              <a:gd name="connsiteX81" fmla="*/ 4759844 w 8471714"/>
              <a:gd name="connsiteY81" fmla="*/ 818707 h 2320831"/>
              <a:gd name="connsiteX82" fmla="*/ 4898067 w 8471714"/>
              <a:gd name="connsiteY82" fmla="*/ 829340 h 2320831"/>
              <a:gd name="connsiteX83" fmla="*/ 4951230 w 8471714"/>
              <a:gd name="connsiteY83" fmla="*/ 871870 h 2320831"/>
              <a:gd name="connsiteX84" fmla="*/ 4929965 w 8471714"/>
              <a:gd name="connsiteY84" fmla="*/ 956931 h 2320831"/>
              <a:gd name="connsiteX85" fmla="*/ 5025658 w 8471714"/>
              <a:gd name="connsiteY85" fmla="*/ 1020726 h 2320831"/>
              <a:gd name="connsiteX86" fmla="*/ 5259574 w 8471714"/>
              <a:gd name="connsiteY86" fmla="*/ 1084521 h 2320831"/>
              <a:gd name="connsiteX87" fmla="*/ 5408430 w 8471714"/>
              <a:gd name="connsiteY87" fmla="*/ 1137684 h 2320831"/>
              <a:gd name="connsiteX88" fmla="*/ 5514755 w 8471714"/>
              <a:gd name="connsiteY88" fmla="*/ 1190847 h 2320831"/>
              <a:gd name="connsiteX89" fmla="*/ 5504123 w 8471714"/>
              <a:gd name="connsiteY89" fmla="*/ 1297172 h 2320831"/>
              <a:gd name="connsiteX90" fmla="*/ 5504123 w 8471714"/>
              <a:gd name="connsiteY90" fmla="*/ 1360968 h 2320831"/>
              <a:gd name="connsiteX91" fmla="*/ 5589183 w 8471714"/>
              <a:gd name="connsiteY91" fmla="*/ 1414131 h 2320831"/>
              <a:gd name="connsiteX92" fmla="*/ 5759304 w 8471714"/>
              <a:gd name="connsiteY92" fmla="*/ 1488558 h 2320831"/>
              <a:gd name="connsiteX93" fmla="*/ 5929425 w 8471714"/>
              <a:gd name="connsiteY93" fmla="*/ 1499191 h 2320831"/>
              <a:gd name="connsiteX94" fmla="*/ 6088913 w 8471714"/>
              <a:gd name="connsiteY94" fmla="*/ 1509824 h 2320831"/>
              <a:gd name="connsiteX95" fmla="*/ 6216504 w 8471714"/>
              <a:gd name="connsiteY95" fmla="*/ 1509824 h 2320831"/>
              <a:gd name="connsiteX96" fmla="*/ 6354727 w 8471714"/>
              <a:gd name="connsiteY96" fmla="*/ 1509824 h 2320831"/>
              <a:gd name="connsiteX97" fmla="*/ 6492951 w 8471714"/>
              <a:gd name="connsiteY97" fmla="*/ 1531089 h 2320831"/>
              <a:gd name="connsiteX98" fmla="*/ 6609909 w 8471714"/>
              <a:gd name="connsiteY98" fmla="*/ 1541721 h 2320831"/>
              <a:gd name="connsiteX99" fmla="*/ 6716234 w 8471714"/>
              <a:gd name="connsiteY99" fmla="*/ 1562986 h 2320831"/>
              <a:gd name="connsiteX100" fmla="*/ 6811927 w 8471714"/>
              <a:gd name="connsiteY100" fmla="*/ 1584252 h 2320831"/>
              <a:gd name="connsiteX101" fmla="*/ 6886355 w 8471714"/>
              <a:gd name="connsiteY101" fmla="*/ 1637414 h 2320831"/>
              <a:gd name="connsiteX102" fmla="*/ 6886355 w 8471714"/>
              <a:gd name="connsiteY102" fmla="*/ 1754372 h 2320831"/>
              <a:gd name="connsiteX103" fmla="*/ 6899258 w 8471714"/>
              <a:gd name="connsiteY103" fmla="*/ 1923972 h 2320831"/>
              <a:gd name="connsiteX104" fmla="*/ 7096939 w 8471714"/>
              <a:gd name="connsiteY104" fmla="*/ 2054004 h 2320831"/>
              <a:gd name="connsiteX105" fmla="*/ 7241512 w 8471714"/>
              <a:gd name="connsiteY105" fmla="*/ 2073202 h 2320831"/>
              <a:gd name="connsiteX106" fmla="*/ 7513676 w 8471714"/>
              <a:gd name="connsiteY106" fmla="*/ 2083982 h 2320831"/>
              <a:gd name="connsiteX107" fmla="*/ 7708823 w 8471714"/>
              <a:gd name="connsiteY107" fmla="*/ 2100909 h 2320831"/>
              <a:gd name="connsiteX108" fmla="*/ 7917713 w 8471714"/>
              <a:gd name="connsiteY108" fmla="*/ 2094559 h 2320831"/>
              <a:gd name="connsiteX109" fmla="*/ 8159673 w 8471714"/>
              <a:gd name="connsiteY109" fmla="*/ 2005590 h 2320831"/>
              <a:gd name="connsiteX110" fmla="*/ 8306928 w 8471714"/>
              <a:gd name="connsiteY110" fmla="*/ 1934977 h 2320831"/>
              <a:gd name="connsiteX111" fmla="*/ 8439268 w 8471714"/>
              <a:gd name="connsiteY111" fmla="*/ 1823812 h 2320831"/>
              <a:gd name="connsiteX112" fmla="*/ 8471714 w 8471714"/>
              <a:gd name="connsiteY112" fmla="*/ 1599831 h 2320831"/>
              <a:gd name="connsiteX113" fmla="*/ 8461082 w 8471714"/>
              <a:gd name="connsiteY113" fmla="*/ 1467958 h 2320831"/>
              <a:gd name="connsiteX114" fmla="*/ 8419216 w 8471714"/>
              <a:gd name="connsiteY114" fmla="*/ 1335125 h 2320831"/>
              <a:gd name="connsiteX115" fmla="*/ 8400018 w 8471714"/>
              <a:gd name="connsiteY115" fmla="*/ 1128971 h 2320831"/>
              <a:gd name="connsiteX116" fmla="*/ 8401790 w 8471714"/>
              <a:gd name="connsiteY116" fmla="*/ 1007583 h 2320831"/>
              <a:gd name="connsiteX117" fmla="*/ 8381780 w 8471714"/>
              <a:gd name="connsiteY117" fmla="*/ 955085 h 2320831"/>
              <a:gd name="connsiteX118" fmla="*/ 8365758 w 8471714"/>
              <a:gd name="connsiteY118" fmla="*/ 884792 h 2320831"/>
              <a:gd name="connsiteX119" fmla="*/ 8295612 w 8471714"/>
              <a:gd name="connsiteY119" fmla="*/ 725746 h 2320831"/>
              <a:gd name="connsiteX120" fmla="*/ 8284684 w 8471714"/>
              <a:gd name="connsiteY120" fmla="*/ 626731 h 2320831"/>
              <a:gd name="connsiteX121" fmla="*/ 8189139 w 8471714"/>
              <a:gd name="connsiteY121" fmla="*/ 469753 h 2320831"/>
              <a:gd name="connsiteX122" fmla="*/ 8066126 w 8471714"/>
              <a:gd name="connsiteY122" fmla="*/ 310412 h 2320831"/>
              <a:gd name="connsiteX123" fmla="*/ 7938979 w 8471714"/>
              <a:gd name="connsiteY123" fmla="*/ 191386 h 2320831"/>
              <a:gd name="connsiteX124" fmla="*/ 7938979 w 8471714"/>
              <a:gd name="connsiteY124" fmla="*/ 191386 h 2320831"/>
              <a:gd name="connsiteX125" fmla="*/ 7790123 w 8471714"/>
              <a:gd name="connsiteY125" fmla="*/ 116958 h 2320831"/>
              <a:gd name="connsiteX126" fmla="*/ 7736960 w 8471714"/>
              <a:gd name="connsiteY126" fmla="*/ 116958 h 2320831"/>
              <a:gd name="connsiteX0" fmla="*/ 7556207 w 8471714"/>
              <a:gd name="connsiteY0" fmla="*/ 0 h 2320831"/>
              <a:gd name="connsiteX1" fmla="*/ 7705062 w 8471714"/>
              <a:gd name="connsiteY1" fmla="*/ 148856 h 2320831"/>
              <a:gd name="connsiteX2" fmla="*/ 7740137 w 8471714"/>
              <a:gd name="connsiteY2" fmla="*/ 336255 h 2320831"/>
              <a:gd name="connsiteX3" fmla="*/ 7741958 w 8471714"/>
              <a:gd name="connsiteY3" fmla="*/ 526299 h 2320831"/>
              <a:gd name="connsiteX4" fmla="*/ 7702899 w 8471714"/>
              <a:gd name="connsiteY4" fmla="*/ 668866 h 2320831"/>
              <a:gd name="connsiteX5" fmla="*/ 7583998 w 8471714"/>
              <a:gd name="connsiteY5" fmla="*/ 1042562 h 2320831"/>
              <a:gd name="connsiteX6" fmla="*/ 7640481 w 8471714"/>
              <a:gd name="connsiteY6" fmla="*/ 1286577 h 2320831"/>
              <a:gd name="connsiteX7" fmla="*/ 7647669 w 8471714"/>
              <a:gd name="connsiteY7" fmla="*/ 1496312 h 2320831"/>
              <a:gd name="connsiteX8" fmla="*/ 7579982 w 8471714"/>
              <a:gd name="connsiteY8" fmla="*/ 1565202 h 2320831"/>
              <a:gd name="connsiteX9" fmla="*/ 7372426 w 8471714"/>
              <a:gd name="connsiteY9" fmla="*/ 1578049 h 2320831"/>
              <a:gd name="connsiteX10" fmla="*/ 7173434 w 8471714"/>
              <a:gd name="connsiteY10" fmla="*/ 1524886 h 2320831"/>
              <a:gd name="connsiteX11" fmla="*/ 6843825 w 8471714"/>
              <a:gd name="connsiteY11" fmla="*/ 1446028 h 2320831"/>
              <a:gd name="connsiteX12" fmla="*/ 6514216 w 8471714"/>
              <a:gd name="connsiteY12" fmla="*/ 1371600 h 2320831"/>
              <a:gd name="connsiteX13" fmla="*/ 6344095 w 8471714"/>
              <a:gd name="connsiteY13" fmla="*/ 1339703 h 2320831"/>
              <a:gd name="connsiteX14" fmla="*/ 5950690 w 8471714"/>
              <a:gd name="connsiteY14" fmla="*/ 1371600 h 2320831"/>
              <a:gd name="connsiteX15" fmla="*/ 5801834 w 8471714"/>
              <a:gd name="connsiteY15" fmla="*/ 1371600 h 2320831"/>
              <a:gd name="connsiteX16" fmla="*/ 5706141 w 8471714"/>
              <a:gd name="connsiteY16" fmla="*/ 1339703 h 2320831"/>
              <a:gd name="connsiteX17" fmla="*/ 5674244 w 8471714"/>
              <a:gd name="connsiteY17" fmla="*/ 1297172 h 2320831"/>
              <a:gd name="connsiteX18" fmla="*/ 5663611 w 8471714"/>
              <a:gd name="connsiteY18" fmla="*/ 1105786 h 2320831"/>
              <a:gd name="connsiteX19" fmla="*/ 5525388 w 8471714"/>
              <a:gd name="connsiteY19" fmla="*/ 1084521 h 2320831"/>
              <a:gd name="connsiteX20" fmla="*/ 5355267 w 8471714"/>
              <a:gd name="connsiteY20" fmla="*/ 1041991 h 2320831"/>
              <a:gd name="connsiteX21" fmla="*/ 5238309 w 8471714"/>
              <a:gd name="connsiteY21" fmla="*/ 1010093 h 2320831"/>
              <a:gd name="connsiteX22" fmla="*/ 5089453 w 8471714"/>
              <a:gd name="connsiteY22" fmla="*/ 967563 h 2320831"/>
              <a:gd name="connsiteX23" fmla="*/ 5078820 w 8471714"/>
              <a:gd name="connsiteY23" fmla="*/ 925033 h 2320831"/>
              <a:gd name="connsiteX24" fmla="*/ 5036290 w 8471714"/>
              <a:gd name="connsiteY24" fmla="*/ 839972 h 2320831"/>
              <a:gd name="connsiteX25" fmla="*/ 4823639 w 8471714"/>
              <a:gd name="connsiteY25" fmla="*/ 786810 h 2320831"/>
              <a:gd name="connsiteX26" fmla="*/ 4685416 w 8471714"/>
              <a:gd name="connsiteY26" fmla="*/ 744279 h 2320831"/>
              <a:gd name="connsiteX27" fmla="*/ 4589723 w 8471714"/>
              <a:gd name="connsiteY27" fmla="*/ 754912 h 2320831"/>
              <a:gd name="connsiteX28" fmla="*/ 4504662 w 8471714"/>
              <a:gd name="connsiteY28" fmla="*/ 808075 h 2320831"/>
              <a:gd name="connsiteX29" fmla="*/ 4472765 w 8471714"/>
              <a:gd name="connsiteY29" fmla="*/ 861238 h 2320831"/>
              <a:gd name="connsiteX30" fmla="*/ 4366439 w 8471714"/>
              <a:gd name="connsiteY30" fmla="*/ 882503 h 2320831"/>
              <a:gd name="connsiteX31" fmla="*/ 4068727 w 8471714"/>
              <a:gd name="connsiteY31" fmla="*/ 861238 h 2320831"/>
              <a:gd name="connsiteX32" fmla="*/ 3877341 w 8471714"/>
              <a:gd name="connsiteY32" fmla="*/ 935665 h 2320831"/>
              <a:gd name="connsiteX33" fmla="*/ 3696588 w 8471714"/>
              <a:gd name="connsiteY33" fmla="*/ 1063256 h 2320831"/>
              <a:gd name="connsiteX34" fmla="*/ 3611527 w 8471714"/>
              <a:gd name="connsiteY34" fmla="*/ 1137684 h 2320831"/>
              <a:gd name="connsiteX35" fmla="*/ 3802913 w 8471714"/>
              <a:gd name="connsiteY35" fmla="*/ 1286540 h 2320831"/>
              <a:gd name="connsiteX36" fmla="*/ 3909239 w 8471714"/>
              <a:gd name="connsiteY36" fmla="*/ 1360968 h 2320831"/>
              <a:gd name="connsiteX37" fmla="*/ 3909239 w 8471714"/>
              <a:gd name="connsiteY37" fmla="*/ 1360968 h 2320831"/>
              <a:gd name="connsiteX38" fmla="*/ 3615810 w 8471714"/>
              <a:gd name="connsiteY38" fmla="*/ 1369681 h 2320831"/>
              <a:gd name="connsiteX39" fmla="*/ 3415711 w 8471714"/>
              <a:gd name="connsiteY39" fmla="*/ 1312531 h 2320831"/>
              <a:gd name="connsiteX40" fmla="*/ 3205423 w 8471714"/>
              <a:gd name="connsiteY40" fmla="*/ 1248588 h 2320831"/>
              <a:gd name="connsiteX41" fmla="*/ 3058782 w 8471714"/>
              <a:gd name="connsiteY41" fmla="*/ 1282405 h 2320831"/>
              <a:gd name="connsiteX42" fmla="*/ 2948322 w 8471714"/>
              <a:gd name="connsiteY42" fmla="*/ 1337635 h 2320831"/>
              <a:gd name="connsiteX43" fmla="*/ 2803453 w 8471714"/>
              <a:gd name="connsiteY43" fmla="*/ 1477926 h 2320831"/>
              <a:gd name="connsiteX44" fmla="*/ 2601434 w 8471714"/>
              <a:gd name="connsiteY44" fmla="*/ 1573619 h 2320831"/>
              <a:gd name="connsiteX45" fmla="*/ 2364651 w 8471714"/>
              <a:gd name="connsiteY45" fmla="*/ 1579166 h 2320831"/>
              <a:gd name="connsiteX46" fmla="*/ 2117329 w 8471714"/>
              <a:gd name="connsiteY46" fmla="*/ 1552724 h 2320831"/>
              <a:gd name="connsiteX47" fmla="*/ 1825258 w 8471714"/>
              <a:gd name="connsiteY47" fmla="*/ 1616519 h 2320831"/>
              <a:gd name="connsiteX48" fmla="*/ 1538364 w 8471714"/>
              <a:gd name="connsiteY48" fmla="*/ 1571492 h 2320831"/>
              <a:gd name="connsiteX49" fmla="*/ 976225 w 8471714"/>
              <a:gd name="connsiteY49" fmla="*/ 1333046 h 2320831"/>
              <a:gd name="connsiteX50" fmla="*/ 421760 w 8471714"/>
              <a:gd name="connsiteY50" fmla="*/ 1275908 h 2320831"/>
              <a:gd name="connsiteX51" fmla="*/ 269237 w 8471714"/>
              <a:gd name="connsiteY51" fmla="*/ 2320831 h 2320831"/>
              <a:gd name="connsiteX52" fmla="*/ 1974113 w 8471714"/>
              <a:gd name="connsiteY52" fmla="*/ 2286000 h 2320831"/>
              <a:gd name="connsiteX53" fmla="*/ 2495109 w 8471714"/>
              <a:gd name="connsiteY53" fmla="*/ 2307265 h 2320831"/>
              <a:gd name="connsiteX54" fmla="*/ 2802715 w 8471714"/>
              <a:gd name="connsiteY54" fmla="*/ 2302245 h 2320831"/>
              <a:gd name="connsiteX55" fmla="*/ 2901066 w 8471714"/>
              <a:gd name="connsiteY55" fmla="*/ 2053265 h 2320831"/>
              <a:gd name="connsiteX56" fmla="*/ 2935031 w 8471714"/>
              <a:gd name="connsiteY56" fmla="*/ 1940885 h 2320831"/>
              <a:gd name="connsiteX57" fmla="*/ 3009607 w 8471714"/>
              <a:gd name="connsiteY57" fmla="*/ 1841057 h 2320831"/>
              <a:gd name="connsiteX58" fmla="*/ 3126417 w 8471714"/>
              <a:gd name="connsiteY58" fmla="*/ 1747727 h 2320831"/>
              <a:gd name="connsiteX59" fmla="*/ 3016104 w 8471714"/>
              <a:gd name="connsiteY59" fmla="*/ 1584252 h 2320831"/>
              <a:gd name="connsiteX60" fmla="*/ 3077684 w 8471714"/>
              <a:gd name="connsiteY60" fmla="*/ 1543493 h 2320831"/>
              <a:gd name="connsiteX61" fmla="*/ 3143694 w 8471714"/>
              <a:gd name="connsiteY61" fmla="*/ 1467293 h 2320831"/>
              <a:gd name="connsiteX62" fmla="*/ 3154327 w 8471714"/>
              <a:gd name="connsiteY62" fmla="*/ 1460353 h 2320831"/>
              <a:gd name="connsiteX63" fmla="*/ 3320313 w 8471714"/>
              <a:gd name="connsiteY63" fmla="*/ 1390503 h 2320831"/>
              <a:gd name="connsiteX64" fmla="*/ 3515834 w 8471714"/>
              <a:gd name="connsiteY64" fmla="*/ 1435396 h 2320831"/>
              <a:gd name="connsiteX65" fmla="*/ 3664690 w 8471714"/>
              <a:gd name="connsiteY65" fmla="*/ 1467293 h 2320831"/>
              <a:gd name="connsiteX66" fmla="*/ 3802913 w 8471714"/>
              <a:gd name="connsiteY66" fmla="*/ 1499191 h 2320831"/>
              <a:gd name="connsiteX67" fmla="*/ 3951769 w 8471714"/>
              <a:gd name="connsiteY67" fmla="*/ 1499191 h 2320831"/>
              <a:gd name="connsiteX68" fmla="*/ 4047462 w 8471714"/>
              <a:gd name="connsiteY68" fmla="*/ 1477926 h 2320831"/>
              <a:gd name="connsiteX69" fmla="*/ 4068727 w 8471714"/>
              <a:gd name="connsiteY69" fmla="*/ 1403498 h 2320831"/>
              <a:gd name="connsiteX70" fmla="*/ 4058095 w 8471714"/>
              <a:gd name="connsiteY70" fmla="*/ 1329070 h 2320831"/>
              <a:gd name="connsiteX71" fmla="*/ 3983667 w 8471714"/>
              <a:gd name="connsiteY71" fmla="*/ 1275907 h 2320831"/>
              <a:gd name="connsiteX72" fmla="*/ 3813546 w 8471714"/>
              <a:gd name="connsiteY72" fmla="*/ 1222745 h 2320831"/>
              <a:gd name="connsiteX73" fmla="*/ 3717853 w 8471714"/>
              <a:gd name="connsiteY73" fmla="*/ 1158949 h 2320831"/>
              <a:gd name="connsiteX74" fmla="*/ 3834811 w 8471714"/>
              <a:gd name="connsiteY74" fmla="*/ 1105786 h 2320831"/>
              <a:gd name="connsiteX75" fmla="*/ 3962402 w 8471714"/>
              <a:gd name="connsiteY75" fmla="*/ 1063256 h 2320831"/>
              <a:gd name="connsiteX76" fmla="*/ 4058095 w 8471714"/>
              <a:gd name="connsiteY76" fmla="*/ 978196 h 2320831"/>
              <a:gd name="connsiteX77" fmla="*/ 4238848 w 8471714"/>
              <a:gd name="connsiteY77" fmla="*/ 935665 h 2320831"/>
              <a:gd name="connsiteX78" fmla="*/ 4355807 w 8471714"/>
              <a:gd name="connsiteY78" fmla="*/ 946298 h 2320831"/>
              <a:gd name="connsiteX79" fmla="*/ 4483397 w 8471714"/>
              <a:gd name="connsiteY79" fmla="*/ 946298 h 2320831"/>
              <a:gd name="connsiteX80" fmla="*/ 4589723 w 8471714"/>
              <a:gd name="connsiteY80" fmla="*/ 850605 h 2320831"/>
              <a:gd name="connsiteX81" fmla="*/ 4759844 w 8471714"/>
              <a:gd name="connsiteY81" fmla="*/ 818707 h 2320831"/>
              <a:gd name="connsiteX82" fmla="*/ 4898067 w 8471714"/>
              <a:gd name="connsiteY82" fmla="*/ 829340 h 2320831"/>
              <a:gd name="connsiteX83" fmla="*/ 4951230 w 8471714"/>
              <a:gd name="connsiteY83" fmla="*/ 871870 h 2320831"/>
              <a:gd name="connsiteX84" fmla="*/ 4929965 w 8471714"/>
              <a:gd name="connsiteY84" fmla="*/ 956931 h 2320831"/>
              <a:gd name="connsiteX85" fmla="*/ 5025658 w 8471714"/>
              <a:gd name="connsiteY85" fmla="*/ 1020726 h 2320831"/>
              <a:gd name="connsiteX86" fmla="*/ 5259574 w 8471714"/>
              <a:gd name="connsiteY86" fmla="*/ 1084521 h 2320831"/>
              <a:gd name="connsiteX87" fmla="*/ 5408430 w 8471714"/>
              <a:gd name="connsiteY87" fmla="*/ 1137684 h 2320831"/>
              <a:gd name="connsiteX88" fmla="*/ 5514755 w 8471714"/>
              <a:gd name="connsiteY88" fmla="*/ 1190847 h 2320831"/>
              <a:gd name="connsiteX89" fmla="*/ 5504123 w 8471714"/>
              <a:gd name="connsiteY89" fmla="*/ 1297172 h 2320831"/>
              <a:gd name="connsiteX90" fmla="*/ 5504123 w 8471714"/>
              <a:gd name="connsiteY90" fmla="*/ 1360968 h 2320831"/>
              <a:gd name="connsiteX91" fmla="*/ 5589183 w 8471714"/>
              <a:gd name="connsiteY91" fmla="*/ 1414131 h 2320831"/>
              <a:gd name="connsiteX92" fmla="*/ 5759304 w 8471714"/>
              <a:gd name="connsiteY92" fmla="*/ 1488558 h 2320831"/>
              <a:gd name="connsiteX93" fmla="*/ 5929425 w 8471714"/>
              <a:gd name="connsiteY93" fmla="*/ 1499191 h 2320831"/>
              <a:gd name="connsiteX94" fmla="*/ 6088913 w 8471714"/>
              <a:gd name="connsiteY94" fmla="*/ 1509824 h 2320831"/>
              <a:gd name="connsiteX95" fmla="*/ 6216504 w 8471714"/>
              <a:gd name="connsiteY95" fmla="*/ 1509824 h 2320831"/>
              <a:gd name="connsiteX96" fmla="*/ 6354727 w 8471714"/>
              <a:gd name="connsiteY96" fmla="*/ 1509824 h 2320831"/>
              <a:gd name="connsiteX97" fmla="*/ 6492951 w 8471714"/>
              <a:gd name="connsiteY97" fmla="*/ 1531089 h 2320831"/>
              <a:gd name="connsiteX98" fmla="*/ 6609909 w 8471714"/>
              <a:gd name="connsiteY98" fmla="*/ 1541721 h 2320831"/>
              <a:gd name="connsiteX99" fmla="*/ 6716234 w 8471714"/>
              <a:gd name="connsiteY99" fmla="*/ 1562986 h 2320831"/>
              <a:gd name="connsiteX100" fmla="*/ 6811927 w 8471714"/>
              <a:gd name="connsiteY100" fmla="*/ 1584252 h 2320831"/>
              <a:gd name="connsiteX101" fmla="*/ 6886355 w 8471714"/>
              <a:gd name="connsiteY101" fmla="*/ 1637414 h 2320831"/>
              <a:gd name="connsiteX102" fmla="*/ 6886355 w 8471714"/>
              <a:gd name="connsiteY102" fmla="*/ 1754372 h 2320831"/>
              <a:gd name="connsiteX103" fmla="*/ 6899258 w 8471714"/>
              <a:gd name="connsiteY103" fmla="*/ 1923972 h 2320831"/>
              <a:gd name="connsiteX104" fmla="*/ 7096939 w 8471714"/>
              <a:gd name="connsiteY104" fmla="*/ 2054004 h 2320831"/>
              <a:gd name="connsiteX105" fmla="*/ 7241512 w 8471714"/>
              <a:gd name="connsiteY105" fmla="*/ 2073202 h 2320831"/>
              <a:gd name="connsiteX106" fmla="*/ 7513676 w 8471714"/>
              <a:gd name="connsiteY106" fmla="*/ 2083982 h 2320831"/>
              <a:gd name="connsiteX107" fmla="*/ 7708823 w 8471714"/>
              <a:gd name="connsiteY107" fmla="*/ 2100909 h 2320831"/>
              <a:gd name="connsiteX108" fmla="*/ 7917713 w 8471714"/>
              <a:gd name="connsiteY108" fmla="*/ 2094559 h 2320831"/>
              <a:gd name="connsiteX109" fmla="*/ 8159673 w 8471714"/>
              <a:gd name="connsiteY109" fmla="*/ 2005590 h 2320831"/>
              <a:gd name="connsiteX110" fmla="*/ 8306928 w 8471714"/>
              <a:gd name="connsiteY110" fmla="*/ 1934977 h 2320831"/>
              <a:gd name="connsiteX111" fmla="*/ 8439268 w 8471714"/>
              <a:gd name="connsiteY111" fmla="*/ 1823812 h 2320831"/>
              <a:gd name="connsiteX112" fmla="*/ 8471714 w 8471714"/>
              <a:gd name="connsiteY112" fmla="*/ 1599831 h 2320831"/>
              <a:gd name="connsiteX113" fmla="*/ 8461082 w 8471714"/>
              <a:gd name="connsiteY113" fmla="*/ 1467958 h 2320831"/>
              <a:gd name="connsiteX114" fmla="*/ 8419216 w 8471714"/>
              <a:gd name="connsiteY114" fmla="*/ 1335125 h 2320831"/>
              <a:gd name="connsiteX115" fmla="*/ 8400018 w 8471714"/>
              <a:gd name="connsiteY115" fmla="*/ 1128971 h 2320831"/>
              <a:gd name="connsiteX116" fmla="*/ 8401790 w 8471714"/>
              <a:gd name="connsiteY116" fmla="*/ 1007583 h 2320831"/>
              <a:gd name="connsiteX117" fmla="*/ 8381780 w 8471714"/>
              <a:gd name="connsiteY117" fmla="*/ 955085 h 2320831"/>
              <a:gd name="connsiteX118" fmla="*/ 8365758 w 8471714"/>
              <a:gd name="connsiteY118" fmla="*/ 884792 h 2320831"/>
              <a:gd name="connsiteX119" fmla="*/ 8295612 w 8471714"/>
              <a:gd name="connsiteY119" fmla="*/ 725746 h 2320831"/>
              <a:gd name="connsiteX120" fmla="*/ 8284684 w 8471714"/>
              <a:gd name="connsiteY120" fmla="*/ 626731 h 2320831"/>
              <a:gd name="connsiteX121" fmla="*/ 8189139 w 8471714"/>
              <a:gd name="connsiteY121" fmla="*/ 469753 h 2320831"/>
              <a:gd name="connsiteX122" fmla="*/ 8066126 w 8471714"/>
              <a:gd name="connsiteY122" fmla="*/ 310412 h 2320831"/>
              <a:gd name="connsiteX123" fmla="*/ 7938979 w 8471714"/>
              <a:gd name="connsiteY123" fmla="*/ 191386 h 2320831"/>
              <a:gd name="connsiteX124" fmla="*/ 7938979 w 8471714"/>
              <a:gd name="connsiteY124" fmla="*/ 191386 h 2320831"/>
              <a:gd name="connsiteX125" fmla="*/ 7790123 w 8471714"/>
              <a:gd name="connsiteY125" fmla="*/ 116958 h 2320831"/>
              <a:gd name="connsiteX126" fmla="*/ 7736960 w 8471714"/>
              <a:gd name="connsiteY126" fmla="*/ 116958 h 2320831"/>
              <a:gd name="connsiteX0" fmla="*/ 7556207 w 8471714"/>
              <a:gd name="connsiteY0" fmla="*/ 0 h 2320831"/>
              <a:gd name="connsiteX1" fmla="*/ 7705062 w 8471714"/>
              <a:gd name="connsiteY1" fmla="*/ 148856 h 2320831"/>
              <a:gd name="connsiteX2" fmla="*/ 7740137 w 8471714"/>
              <a:gd name="connsiteY2" fmla="*/ 336255 h 2320831"/>
              <a:gd name="connsiteX3" fmla="*/ 7741958 w 8471714"/>
              <a:gd name="connsiteY3" fmla="*/ 526299 h 2320831"/>
              <a:gd name="connsiteX4" fmla="*/ 7702899 w 8471714"/>
              <a:gd name="connsiteY4" fmla="*/ 668866 h 2320831"/>
              <a:gd name="connsiteX5" fmla="*/ 7583998 w 8471714"/>
              <a:gd name="connsiteY5" fmla="*/ 1042562 h 2320831"/>
              <a:gd name="connsiteX6" fmla="*/ 7640481 w 8471714"/>
              <a:gd name="connsiteY6" fmla="*/ 1286577 h 2320831"/>
              <a:gd name="connsiteX7" fmla="*/ 7647669 w 8471714"/>
              <a:gd name="connsiteY7" fmla="*/ 1496312 h 2320831"/>
              <a:gd name="connsiteX8" fmla="*/ 7519597 w 8471714"/>
              <a:gd name="connsiteY8" fmla="*/ 1530697 h 2320831"/>
              <a:gd name="connsiteX9" fmla="*/ 7372426 w 8471714"/>
              <a:gd name="connsiteY9" fmla="*/ 1578049 h 2320831"/>
              <a:gd name="connsiteX10" fmla="*/ 7173434 w 8471714"/>
              <a:gd name="connsiteY10" fmla="*/ 1524886 h 2320831"/>
              <a:gd name="connsiteX11" fmla="*/ 6843825 w 8471714"/>
              <a:gd name="connsiteY11" fmla="*/ 1446028 h 2320831"/>
              <a:gd name="connsiteX12" fmla="*/ 6514216 w 8471714"/>
              <a:gd name="connsiteY12" fmla="*/ 1371600 h 2320831"/>
              <a:gd name="connsiteX13" fmla="*/ 6344095 w 8471714"/>
              <a:gd name="connsiteY13" fmla="*/ 1339703 h 2320831"/>
              <a:gd name="connsiteX14" fmla="*/ 5950690 w 8471714"/>
              <a:gd name="connsiteY14" fmla="*/ 1371600 h 2320831"/>
              <a:gd name="connsiteX15" fmla="*/ 5801834 w 8471714"/>
              <a:gd name="connsiteY15" fmla="*/ 1371600 h 2320831"/>
              <a:gd name="connsiteX16" fmla="*/ 5706141 w 8471714"/>
              <a:gd name="connsiteY16" fmla="*/ 1339703 h 2320831"/>
              <a:gd name="connsiteX17" fmla="*/ 5674244 w 8471714"/>
              <a:gd name="connsiteY17" fmla="*/ 1297172 h 2320831"/>
              <a:gd name="connsiteX18" fmla="*/ 5663611 w 8471714"/>
              <a:gd name="connsiteY18" fmla="*/ 1105786 h 2320831"/>
              <a:gd name="connsiteX19" fmla="*/ 5525388 w 8471714"/>
              <a:gd name="connsiteY19" fmla="*/ 1084521 h 2320831"/>
              <a:gd name="connsiteX20" fmla="*/ 5355267 w 8471714"/>
              <a:gd name="connsiteY20" fmla="*/ 1041991 h 2320831"/>
              <a:gd name="connsiteX21" fmla="*/ 5238309 w 8471714"/>
              <a:gd name="connsiteY21" fmla="*/ 1010093 h 2320831"/>
              <a:gd name="connsiteX22" fmla="*/ 5089453 w 8471714"/>
              <a:gd name="connsiteY22" fmla="*/ 967563 h 2320831"/>
              <a:gd name="connsiteX23" fmla="*/ 5078820 w 8471714"/>
              <a:gd name="connsiteY23" fmla="*/ 925033 h 2320831"/>
              <a:gd name="connsiteX24" fmla="*/ 5036290 w 8471714"/>
              <a:gd name="connsiteY24" fmla="*/ 839972 h 2320831"/>
              <a:gd name="connsiteX25" fmla="*/ 4823639 w 8471714"/>
              <a:gd name="connsiteY25" fmla="*/ 786810 h 2320831"/>
              <a:gd name="connsiteX26" fmla="*/ 4685416 w 8471714"/>
              <a:gd name="connsiteY26" fmla="*/ 744279 h 2320831"/>
              <a:gd name="connsiteX27" fmla="*/ 4589723 w 8471714"/>
              <a:gd name="connsiteY27" fmla="*/ 754912 h 2320831"/>
              <a:gd name="connsiteX28" fmla="*/ 4504662 w 8471714"/>
              <a:gd name="connsiteY28" fmla="*/ 808075 h 2320831"/>
              <a:gd name="connsiteX29" fmla="*/ 4472765 w 8471714"/>
              <a:gd name="connsiteY29" fmla="*/ 861238 h 2320831"/>
              <a:gd name="connsiteX30" fmla="*/ 4366439 w 8471714"/>
              <a:gd name="connsiteY30" fmla="*/ 882503 h 2320831"/>
              <a:gd name="connsiteX31" fmla="*/ 4068727 w 8471714"/>
              <a:gd name="connsiteY31" fmla="*/ 861238 h 2320831"/>
              <a:gd name="connsiteX32" fmla="*/ 3877341 w 8471714"/>
              <a:gd name="connsiteY32" fmla="*/ 935665 h 2320831"/>
              <a:gd name="connsiteX33" fmla="*/ 3696588 w 8471714"/>
              <a:gd name="connsiteY33" fmla="*/ 1063256 h 2320831"/>
              <a:gd name="connsiteX34" fmla="*/ 3611527 w 8471714"/>
              <a:gd name="connsiteY34" fmla="*/ 1137684 h 2320831"/>
              <a:gd name="connsiteX35" fmla="*/ 3802913 w 8471714"/>
              <a:gd name="connsiteY35" fmla="*/ 1286540 h 2320831"/>
              <a:gd name="connsiteX36" fmla="*/ 3909239 w 8471714"/>
              <a:gd name="connsiteY36" fmla="*/ 1360968 h 2320831"/>
              <a:gd name="connsiteX37" fmla="*/ 3909239 w 8471714"/>
              <a:gd name="connsiteY37" fmla="*/ 1360968 h 2320831"/>
              <a:gd name="connsiteX38" fmla="*/ 3615810 w 8471714"/>
              <a:gd name="connsiteY38" fmla="*/ 1369681 h 2320831"/>
              <a:gd name="connsiteX39" fmla="*/ 3415711 w 8471714"/>
              <a:gd name="connsiteY39" fmla="*/ 1312531 h 2320831"/>
              <a:gd name="connsiteX40" fmla="*/ 3205423 w 8471714"/>
              <a:gd name="connsiteY40" fmla="*/ 1248588 h 2320831"/>
              <a:gd name="connsiteX41" fmla="*/ 3058782 w 8471714"/>
              <a:gd name="connsiteY41" fmla="*/ 1282405 h 2320831"/>
              <a:gd name="connsiteX42" fmla="*/ 2948322 w 8471714"/>
              <a:gd name="connsiteY42" fmla="*/ 1337635 h 2320831"/>
              <a:gd name="connsiteX43" fmla="*/ 2803453 w 8471714"/>
              <a:gd name="connsiteY43" fmla="*/ 1477926 h 2320831"/>
              <a:gd name="connsiteX44" fmla="*/ 2601434 w 8471714"/>
              <a:gd name="connsiteY44" fmla="*/ 1573619 h 2320831"/>
              <a:gd name="connsiteX45" fmla="*/ 2364651 w 8471714"/>
              <a:gd name="connsiteY45" fmla="*/ 1579166 h 2320831"/>
              <a:gd name="connsiteX46" fmla="*/ 2117329 w 8471714"/>
              <a:gd name="connsiteY46" fmla="*/ 1552724 h 2320831"/>
              <a:gd name="connsiteX47" fmla="*/ 1825258 w 8471714"/>
              <a:gd name="connsiteY47" fmla="*/ 1616519 h 2320831"/>
              <a:gd name="connsiteX48" fmla="*/ 1538364 w 8471714"/>
              <a:gd name="connsiteY48" fmla="*/ 1571492 h 2320831"/>
              <a:gd name="connsiteX49" fmla="*/ 976225 w 8471714"/>
              <a:gd name="connsiteY49" fmla="*/ 1333046 h 2320831"/>
              <a:gd name="connsiteX50" fmla="*/ 421760 w 8471714"/>
              <a:gd name="connsiteY50" fmla="*/ 1275908 h 2320831"/>
              <a:gd name="connsiteX51" fmla="*/ 269237 w 8471714"/>
              <a:gd name="connsiteY51" fmla="*/ 2320831 h 2320831"/>
              <a:gd name="connsiteX52" fmla="*/ 1974113 w 8471714"/>
              <a:gd name="connsiteY52" fmla="*/ 2286000 h 2320831"/>
              <a:gd name="connsiteX53" fmla="*/ 2495109 w 8471714"/>
              <a:gd name="connsiteY53" fmla="*/ 2307265 h 2320831"/>
              <a:gd name="connsiteX54" fmla="*/ 2802715 w 8471714"/>
              <a:gd name="connsiteY54" fmla="*/ 2302245 h 2320831"/>
              <a:gd name="connsiteX55" fmla="*/ 2901066 w 8471714"/>
              <a:gd name="connsiteY55" fmla="*/ 2053265 h 2320831"/>
              <a:gd name="connsiteX56" fmla="*/ 2935031 w 8471714"/>
              <a:gd name="connsiteY56" fmla="*/ 1940885 h 2320831"/>
              <a:gd name="connsiteX57" fmla="*/ 3009607 w 8471714"/>
              <a:gd name="connsiteY57" fmla="*/ 1841057 h 2320831"/>
              <a:gd name="connsiteX58" fmla="*/ 3126417 w 8471714"/>
              <a:gd name="connsiteY58" fmla="*/ 1747727 h 2320831"/>
              <a:gd name="connsiteX59" fmla="*/ 3016104 w 8471714"/>
              <a:gd name="connsiteY59" fmla="*/ 1584252 h 2320831"/>
              <a:gd name="connsiteX60" fmla="*/ 3077684 w 8471714"/>
              <a:gd name="connsiteY60" fmla="*/ 1543493 h 2320831"/>
              <a:gd name="connsiteX61" fmla="*/ 3143694 w 8471714"/>
              <a:gd name="connsiteY61" fmla="*/ 1467293 h 2320831"/>
              <a:gd name="connsiteX62" fmla="*/ 3154327 w 8471714"/>
              <a:gd name="connsiteY62" fmla="*/ 1460353 h 2320831"/>
              <a:gd name="connsiteX63" fmla="*/ 3320313 w 8471714"/>
              <a:gd name="connsiteY63" fmla="*/ 1390503 h 2320831"/>
              <a:gd name="connsiteX64" fmla="*/ 3515834 w 8471714"/>
              <a:gd name="connsiteY64" fmla="*/ 1435396 h 2320831"/>
              <a:gd name="connsiteX65" fmla="*/ 3664690 w 8471714"/>
              <a:gd name="connsiteY65" fmla="*/ 1467293 h 2320831"/>
              <a:gd name="connsiteX66" fmla="*/ 3802913 w 8471714"/>
              <a:gd name="connsiteY66" fmla="*/ 1499191 h 2320831"/>
              <a:gd name="connsiteX67" fmla="*/ 3951769 w 8471714"/>
              <a:gd name="connsiteY67" fmla="*/ 1499191 h 2320831"/>
              <a:gd name="connsiteX68" fmla="*/ 4047462 w 8471714"/>
              <a:gd name="connsiteY68" fmla="*/ 1477926 h 2320831"/>
              <a:gd name="connsiteX69" fmla="*/ 4068727 w 8471714"/>
              <a:gd name="connsiteY69" fmla="*/ 1403498 h 2320831"/>
              <a:gd name="connsiteX70" fmla="*/ 4058095 w 8471714"/>
              <a:gd name="connsiteY70" fmla="*/ 1329070 h 2320831"/>
              <a:gd name="connsiteX71" fmla="*/ 3983667 w 8471714"/>
              <a:gd name="connsiteY71" fmla="*/ 1275907 h 2320831"/>
              <a:gd name="connsiteX72" fmla="*/ 3813546 w 8471714"/>
              <a:gd name="connsiteY72" fmla="*/ 1222745 h 2320831"/>
              <a:gd name="connsiteX73" fmla="*/ 3717853 w 8471714"/>
              <a:gd name="connsiteY73" fmla="*/ 1158949 h 2320831"/>
              <a:gd name="connsiteX74" fmla="*/ 3834811 w 8471714"/>
              <a:gd name="connsiteY74" fmla="*/ 1105786 h 2320831"/>
              <a:gd name="connsiteX75" fmla="*/ 3962402 w 8471714"/>
              <a:gd name="connsiteY75" fmla="*/ 1063256 h 2320831"/>
              <a:gd name="connsiteX76" fmla="*/ 4058095 w 8471714"/>
              <a:gd name="connsiteY76" fmla="*/ 978196 h 2320831"/>
              <a:gd name="connsiteX77" fmla="*/ 4238848 w 8471714"/>
              <a:gd name="connsiteY77" fmla="*/ 935665 h 2320831"/>
              <a:gd name="connsiteX78" fmla="*/ 4355807 w 8471714"/>
              <a:gd name="connsiteY78" fmla="*/ 946298 h 2320831"/>
              <a:gd name="connsiteX79" fmla="*/ 4483397 w 8471714"/>
              <a:gd name="connsiteY79" fmla="*/ 946298 h 2320831"/>
              <a:gd name="connsiteX80" fmla="*/ 4589723 w 8471714"/>
              <a:gd name="connsiteY80" fmla="*/ 850605 h 2320831"/>
              <a:gd name="connsiteX81" fmla="*/ 4759844 w 8471714"/>
              <a:gd name="connsiteY81" fmla="*/ 818707 h 2320831"/>
              <a:gd name="connsiteX82" fmla="*/ 4898067 w 8471714"/>
              <a:gd name="connsiteY82" fmla="*/ 829340 h 2320831"/>
              <a:gd name="connsiteX83" fmla="*/ 4951230 w 8471714"/>
              <a:gd name="connsiteY83" fmla="*/ 871870 h 2320831"/>
              <a:gd name="connsiteX84" fmla="*/ 4929965 w 8471714"/>
              <a:gd name="connsiteY84" fmla="*/ 956931 h 2320831"/>
              <a:gd name="connsiteX85" fmla="*/ 5025658 w 8471714"/>
              <a:gd name="connsiteY85" fmla="*/ 1020726 h 2320831"/>
              <a:gd name="connsiteX86" fmla="*/ 5259574 w 8471714"/>
              <a:gd name="connsiteY86" fmla="*/ 1084521 h 2320831"/>
              <a:gd name="connsiteX87" fmla="*/ 5408430 w 8471714"/>
              <a:gd name="connsiteY87" fmla="*/ 1137684 h 2320831"/>
              <a:gd name="connsiteX88" fmla="*/ 5514755 w 8471714"/>
              <a:gd name="connsiteY88" fmla="*/ 1190847 h 2320831"/>
              <a:gd name="connsiteX89" fmla="*/ 5504123 w 8471714"/>
              <a:gd name="connsiteY89" fmla="*/ 1297172 h 2320831"/>
              <a:gd name="connsiteX90" fmla="*/ 5504123 w 8471714"/>
              <a:gd name="connsiteY90" fmla="*/ 1360968 h 2320831"/>
              <a:gd name="connsiteX91" fmla="*/ 5589183 w 8471714"/>
              <a:gd name="connsiteY91" fmla="*/ 1414131 h 2320831"/>
              <a:gd name="connsiteX92" fmla="*/ 5759304 w 8471714"/>
              <a:gd name="connsiteY92" fmla="*/ 1488558 h 2320831"/>
              <a:gd name="connsiteX93" fmla="*/ 5929425 w 8471714"/>
              <a:gd name="connsiteY93" fmla="*/ 1499191 h 2320831"/>
              <a:gd name="connsiteX94" fmla="*/ 6088913 w 8471714"/>
              <a:gd name="connsiteY94" fmla="*/ 1509824 h 2320831"/>
              <a:gd name="connsiteX95" fmla="*/ 6216504 w 8471714"/>
              <a:gd name="connsiteY95" fmla="*/ 1509824 h 2320831"/>
              <a:gd name="connsiteX96" fmla="*/ 6354727 w 8471714"/>
              <a:gd name="connsiteY96" fmla="*/ 1509824 h 2320831"/>
              <a:gd name="connsiteX97" fmla="*/ 6492951 w 8471714"/>
              <a:gd name="connsiteY97" fmla="*/ 1531089 h 2320831"/>
              <a:gd name="connsiteX98" fmla="*/ 6609909 w 8471714"/>
              <a:gd name="connsiteY98" fmla="*/ 1541721 h 2320831"/>
              <a:gd name="connsiteX99" fmla="*/ 6716234 w 8471714"/>
              <a:gd name="connsiteY99" fmla="*/ 1562986 h 2320831"/>
              <a:gd name="connsiteX100" fmla="*/ 6811927 w 8471714"/>
              <a:gd name="connsiteY100" fmla="*/ 1584252 h 2320831"/>
              <a:gd name="connsiteX101" fmla="*/ 6886355 w 8471714"/>
              <a:gd name="connsiteY101" fmla="*/ 1637414 h 2320831"/>
              <a:gd name="connsiteX102" fmla="*/ 6886355 w 8471714"/>
              <a:gd name="connsiteY102" fmla="*/ 1754372 h 2320831"/>
              <a:gd name="connsiteX103" fmla="*/ 6899258 w 8471714"/>
              <a:gd name="connsiteY103" fmla="*/ 1923972 h 2320831"/>
              <a:gd name="connsiteX104" fmla="*/ 7096939 w 8471714"/>
              <a:gd name="connsiteY104" fmla="*/ 2054004 h 2320831"/>
              <a:gd name="connsiteX105" fmla="*/ 7241512 w 8471714"/>
              <a:gd name="connsiteY105" fmla="*/ 2073202 h 2320831"/>
              <a:gd name="connsiteX106" fmla="*/ 7513676 w 8471714"/>
              <a:gd name="connsiteY106" fmla="*/ 2083982 h 2320831"/>
              <a:gd name="connsiteX107" fmla="*/ 7708823 w 8471714"/>
              <a:gd name="connsiteY107" fmla="*/ 2100909 h 2320831"/>
              <a:gd name="connsiteX108" fmla="*/ 7917713 w 8471714"/>
              <a:gd name="connsiteY108" fmla="*/ 2094559 h 2320831"/>
              <a:gd name="connsiteX109" fmla="*/ 8159673 w 8471714"/>
              <a:gd name="connsiteY109" fmla="*/ 2005590 h 2320831"/>
              <a:gd name="connsiteX110" fmla="*/ 8306928 w 8471714"/>
              <a:gd name="connsiteY110" fmla="*/ 1934977 h 2320831"/>
              <a:gd name="connsiteX111" fmla="*/ 8439268 w 8471714"/>
              <a:gd name="connsiteY111" fmla="*/ 1823812 h 2320831"/>
              <a:gd name="connsiteX112" fmla="*/ 8471714 w 8471714"/>
              <a:gd name="connsiteY112" fmla="*/ 1599831 h 2320831"/>
              <a:gd name="connsiteX113" fmla="*/ 8461082 w 8471714"/>
              <a:gd name="connsiteY113" fmla="*/ 1467958 h 2320831"/>
              <a:gd name="connsiteX114" fmla="*/ 8419216 w 8471714"/>
              <a:gd name="connsiteY114" fmla="*/ 1335125 h 2320831"/>
              <a:gd name="connsiteX115" fmla="*/ 8400018 w 8471714"/>
              <a:gd name="connsiteY115" fmla="*/ 1128971 h 2320831"/>
              <a:gd name="connsiteX116" fmla="*/ 8401790 w 8471714"/>
              <a:gd name="connsiteY116" fmla="*/ 1007583 h 2320831"/>
              <a:gd name="connsiteX117" fmla="*/ 8381780 w 8471714"/>
              <a:gd name="connsiteY117" fmla="*/ 955085 h 2320831"/>
              <a:gd name="connsiteX118" fmla="*/ 8365758 w 8471714"/>
              <a:gd name="connsiteY118" fmla="*/ 884792 h 2320831"/>
              <a:gd name="connsiteX119" fmla="*/ 8295612 w 8471714"/>
              <a:gd name="connsiteY119" fmla="*/ 725746 h 2320831"/>
              <a:gd name="connsiteX120" fmla="*/ 8284684 w 8471714"/>
              <a:gd name="connsiteY120" fmla="*/ 626731 h 2320831"/>
              <a:gd name="connsiteX121" fmla="*/ 8189139 w 8471714"/>
              <a:gd name="connsiteY121" fmla="*/ 469753 h 2320831"/>
              <a:gd name="connsiteX122" fmla="*/ 8066126 w 8471714"/>
              <a:gd name="connsiteY122" fmla="*/ 310412 h 2320831"/>
              <a:gd name="connsiteX123" fmla="*/ 7938979 w 8471714"/>
              <a:gd name="connsiteY123" fmla="*/ 191386 h 2320831"/>
              <a:gd name="connsiteX124" fmla="*/ 7938979 w 8471714"/>
              <a:gd name="connsiteY124" fmla="*/ 191386 h 2320831"/>
              <a:gd name="connsiteX125" fmla="*/ 7790123 w 8471714"/>
              <a:gd name="connsiteY125" fmla="*/ 116958 h 2320831"/>
              <a:gd name="connsiteX126" fmla="*/ 7736960 w 8471714"/>
              <a:gd name="connsiteY126" fmla="*/ 116958 h 2320831"/>
              <a:gd name="connsiteX0" fmla="*/ 7556207 w 8471714"/>
              <a:gd name="connsiteY0" fmla="*/ 0 h 2320831"/>
              <a:gd name="connsiteX1" fmla="*/ 7705062 w 8471714"/>
              <a:gd name="connsiteY1" fmla="*/ 148856 h 2320831"/>
              <a:gd name="connsiteX2" fmla="*/ 7740137 w 8471714"/>
              <a:gd name="connsiteY2" fmla="*/ 336255 h 2320831"/>
              <a:gd name="connsiteX3" fmla="*/ 7741958 w 8471714"/>
              <a:gd name="connsiteY3" fmla="*/ 526299 h 2320831"/>
              <a:gd name="connsiteX4" fmla="*/ 7702899 w 8471714"/>
              <a:gd name="connsiteY4" fmla="*/ 668866 h 2320831"/>
              <a:gd name="connsiteX5" fmla="*/ 7583998 w 8471714"/>
              <a:gd name="connsiteY5" fmla="*/ 1042562 h 2320831"/>
              <a:gd name="connsiteX6" fmla="*/ 7640481 w 8471714"/>
              <a:gd name="connsiteY6" fmla="*/ 1286577 h 2320831"/>
              <a:gd name="connsiteX7" fmla="*/ 7519597 w 8471714"/>
              <a:gd name="connsiteY7" fmla="*/ 1530697 h 2320831"/>
              <a:gd name="connsiteX8" fmla="*/ 7372426 w 8471714"/>
              <a:gd name="connsiteY8" fmla="*/ 1578049 h 2320831"/>
              <a:gd name="connsiteX9" fmla="*/ 7173434 w 8471714"/>
              <a:gd name="connsiteY9" fmla="*/ 1524886 h 2320831"/>
              <a:gd name="connsiteX10" fmla="*/ 6843825 w 8471714"/>
              <a:gd name="connsiteY10" fmla="*/ 1446028 h 2320831"/>
              <a:gd name="connsiteX11" fmla="*/ 6514216 w 8471714"/>
              <a:gd name="connsiteY11" fmla="*/ 1371600 h 2320831"/>
              <a:gd name="connsiteX12" fmla="*/ 6344095 w 8471714"/>
              <a:gd name="connsiteY12" fmla="*/ 1339703 h 2320831"/>
              <a:gd name="connsiteX13" fmla="*/ 5950690 w 8471714"/>
              <a:gd name="connsiteY13" fmla="*/ 1371600 h 2320831"/>
              <a:gd name="connsiteX14" fmla="*/ 5801834 w 8471714"/>
              <a:gd name="connsiteY14" fmla="*/ 1371600 h 2320831"/>
              <a:gd name="connsiteX15" fmla="*/ 5706141 w 8471714"/>
              <a:gd name="connsiteY15" fmla="*/ 1339703 h 2320831"/>
              <a:gd name="connsiteX16" fmla="*/ 5674244 w 8471714"/>
              <a:gd name="connsiteY16" fmla="*/ 1297172 h 2320831"/>
              <a:gd name="connsiteX17" fmla="*/ 5663611 w 8471714"/>
              <a:gd name="connsiteY17" fmla="*/ 1105786 h 2320831"/>
              <a:gd name="connsiteX18" fmla="*/ 5525388 w 8471714"/>
              <a:gd name="connsiteY18" fmla="*/ 1084521 h 2320831"/>
              <a:gd name="connsiteX19" fmla="*/ 5355267 w 8471714"/>
              <a:gd name="connsiteY19" fmla="*/ 1041991 h 2320831"/>
              <a:gd name="connsiteX20" fmla="*/ 5238309 w 8471714"/>
              <a:gd name="connsiteY20" fmla="*/ 1010093 h 2320831"/>
              <a:gd name="connsiteX21" fmla="*/ 5089453 w 8471714"/>
              <a:gd name="connsiteY21" fmla="*/ 967563 h 2320831"/>
              <a:gd name="connsiteX22" fmla="*/ 5078820 w 8471714"/>
              <a:gd name="connsiteY22" fmla="*/ 925033 h 2320831"/>
              <a:gd name="connsiteX23" fmla="*/ 5036290 w 8471714"/>
              <a:gd name="connsiteY23" fmla="*/ 839972 h 2320831"/>
              <a:gd name="connsiteX24" fmla="*/ 4823639 w 8471714"/>
              <a:gd name="connsiteY24" fmla="*/ 786810 h 2320831"/>
              <a:gd name="connsiteX25" fmla="*/ 4685416 w 8471714"/>
              <a:gd name="connsiteY25" fmla="*/ 744279 h 2320831"/>
              <a:gd name="connsiteX26" fmla="*/ 4589723 w 8471714"/>
              <a:gd name="connsiteY26" fmla="*/ 754912 h 2320831"/>
              <a:gd name="connsiteX27" fmla="*/ 4504662 w 8471714"/>
              <a:gd name="connsiteY27" fmla="*/ 808075 h 2320831"/>
              <a:gd name="connsiteX28" fmla="*/ 4472765 w 8471714"/>
              <a:gd name="connsiteY28" fmla="*/ 861238 h 2320831"/>
              <a:gd name="connsiteX29" fmla="*/ 4366439 w 8471714"/>
              <a:gd name="connsiteY29" fmla="*/ 882503 h 2320831"/>
              <a:gd name="connsiteX30" fmla="*/ 4068727 w 8471714"/>
              <a:gd name="connsiteY30" fmla="*/ 861238 h 2320831"/>
              <a:gd name="connsiteX31" fmla="*/ 3877341 w 8471714"/>
              <a:gd name="connsiteY31" fmla="*/ 935665 h 2320831"/>
              <a:gd name="connsiteX32" fmla="*/ 3696588 w 8471714"/>
              <a:gd name="connsiteY32" fmla="*/ 1063256 h 2320831"/>
              <a:gd name="connsiteX33" fmla="*/ 3611527 w 8471714"/>
              <a:gd name="connsiteY33" fmla="*/ 1137684 h 2320831"/>
              <a:gd name="connsiteX34" fmla="*/ 3802913 w 8471714"/>
              <a:gd name="connsiteY34" fmla="*/ 1286540 h 2320831"/>
              <a:gd name="connsiteX35" fmla="*/ 3909239 w 8471714"/>
              <a:gd name="connsiteY35" fmla="*/ 1360968 h 2320831"/>
              <a:gd name="connsiteX36" fmla="*/ 3909239 w 8471714"/>
              <a:gd name="connsiteY36" fmla="*/ 1360968 h 2320831"/>
              <a:gd name="connsiteX37" fmla="*/ 3615810 w 8471714"/>
              <a:gd name="connsiteY37" fmla="*/ 1369681 h 2320831"/>
              <a:gd name="connsiteX38" fmla="*/ 3415711 w 8471714"/>
              <a:gd name="connsiteY38" fmla="*/ 1312531 h 2320831"/>
              <a:gd name="connsiteX39" fmla="*/ 3205423 w 8471714"/>
              <a:gd name="connsiteY39" fmla="*/ 1248588 h 2320831"/>
              <a:gd name="connsiteX40" fmla="*/ 3058782 w 8471714"/>
              <a:gd name="connsiteY40" fmla="*/ 1282405 h 2320831"/>
              <a:gd name="connsiteX41" fmla="*/ 2948322 w 8471714"/>
              <a:gd name="connsiteY41" fmla="*/ 1337635 h 2320831"/>
              <a:gd name="connsiteX42" fmla="*/ 2803453 w 8471714"/>
              <a:gd name="connsiteY42" fmla="*/ 1477926 h 2320831"/>
              <a:gd name="connsiteX43" fmla="*/ 2601434 w 8471714"/>
              <a:gd name="connsiteY43" fmla="*/ 1573619 h 2320831"/>
              <a:gd name="connsiteX44" fmla="*/ 2364651 w 8471714"/>
              <a:gd name="connsiteY44" fmla="*/ 1579166 h 2320831"/>
              <a:gd name="connsiteX45" fmla="*/ 2117329 w 8471714"/>
              <a:gd name="connsiteY45" fmla="*/ 1552724 h 2320831"/>
              <a:gd name="connsiteX46" fmla="*/ 1825258 w 8471714"/>
              <a:gd name="connsiteY46" fmla="*/ 1616519 h 2320831"/>
              <a:gd name="connsiteX47" fmla="*/ 1538364 w 8471714"/>
              <a:gd name="connsiteY47" fmla="*/ 1571492 h 2320831"/>
              <a:gd name="connsiteX48" fmla="*/ 976225 w 8471714"/>
              <a:gd name="connsiteY48" fmla="*/ 1333046 h 2320831"/>
              <a:gd name="connsiteX49" fmla="*/ 421760 w 8471714"/>
              <a:gd name="connsiteY49" fmla="*/ 1275908 h 2320831"/>
              <a:gd name="connsiteX50" fmla="*/ 269237 w 8471714"/>
              <a:gd name="connsiteY50" fmla="*/ 2320831 h 2320831"/>
              <a:gd name="connsiteX51" fmla="*/ 1974113 w 8471714"/>
              <a:gd name="connsiteY51" fmla="*/ 2286000 h 2320831"/>
              <a:gd name="connsiteX52" fmla="*/ 2495109 w 8471714"/>
              <a:gd name="connsiteY52" fmla="*/ 2307265 h 2320831"/>
              <a:gd name="connsiteX53" fmla="*/ 2802715 w 8471714"/>
              <a:gd name="connsiteY53" fmla="*/ 2302245 h 2320831"/>
              <a:gd name="connsiteX54" fmla="*/ 2901066 w 8471714"/>
              <a:gd name="connsiteY54" fmla="*/ 2053265 h 2320831"/>
              <a:gd name="connsiteX55" fmla="*/ 2935031 w 8471714"/>
              <a:gd name="connsiteY55" fmla="*/ 1940885 h 2320831"/>
              <a:gd name="connsiteX56" fmla="*/ 3009607 w 8471714"/>
              <a:gd name="connsiteY56" fmla="*/ 1841057 h 2320831"/>
              <a:gd name="connsiteX57" fmla="*/ 3126417 w 8471714"/>
              <a:gd name="connsiteY57" fmla="*/ 1747727 h 2320831"/>
              <a:gd name="connsiteX58" fmla="*/ 3016104 w 8471714"/>
              <a:gd name="connsiteY58" fmla="*/ 1584252 h 2320831"/>
              <a:gd name="connsiteX59" fmla="*/ 3077684 w 8471714"/>
              <a:gd name="connsiteY59" fmla="*/ 1543493 h 2320831"/>
              <a:gd name="connsiteX60" fmla="*/ 3143694 w 8471714"/>
              <a:gd name="connsiteY60" fmla="*/ 1467293 h 2320831"/>
              <a:gd name="connsiteX61" fmla="*/ 3154327 w 8471714"/>
              <a:gd name="connsiteY61" fmla="*/ 1460353 h 2320831"/>
              <a:gd name="connsiteX62" fmla="*/ 3320313 w 8471714"/>
              <a:gd name="connsiteY62" fmla="*/ 1390503 h 2320831"/>
              <a:gd name="connsiteX63" fmla="*/ 3515834 w 8471714"/>
              <a:gd name="connsiteY63" fmla="*/ 1435396 h 2320831"/>
              <a:gd name="connsiteX64" fmla="*/ 3664690 w 8471714"/>
              <a:gd name="connsiteY64" fmla="*/ 1467293 h 2320831"/>
              <a:gd name="connsiteX65" fmla="*/ 3802913 w 8471714"/>
              <a:gd name="connsiteY65" fmla="*/ 1499191 h 2320831"/>
              <a:gd name="connsiteX66" fmla="*/ 3951769 w 8471714"/>
              <a:gd name="connsiteY66" fmla="*/ 1499191 h 2320831"/>
              <a:gd name="connsiteX67" fmla="*/ 4047462 w 8471714"/>
              <a:gd name="connsiteY67" fmla="*/ 1477926 h 2320831"/>
              <a:gd name="connsiteX68" fmla="*/ 4068727 w 8471714"/>
              <a:gd name="connsiteY68" fmla="*/ 1403498 h 2320831"/>
              <a:gd name="connsiteX69" fmla="*/ 4058095 w 8471714"/>
              <a:gd name="connsiteY69" fmla="*/ 1329070 h 2320831"/>
              <a:gd name="connsiteX70" fmla="*/ 3983667 w 8471714"/>
              <a:gd name="connsiteY70" fmla="*/ 1275907 h 2320831"/>
              <a:gd name="connsiteX71" fmla="*/ 3813546 w 8471714"/>
              <a:gd name="connsiteY71" fmla="*/ 1222745 h 2320831"/>
              <a:gd name="connsiteX72" fmla="*/ 3717853 w 8471714"/>
              <a:gd name="connsiteY72" fmla="*/ 1158949 h 2320831"/>
              <a:gd name="connsiteX73" fmla="*/ 3834811 w 8471714"/>
              <a:gd name="connsiteY73" fmla="*/ 1105786 h 2320831"/>
              <a:gd name="connsiteX74" fmla="*/ 3962402 w 8471714"/>
              <a:gd name="connsiteY74" fmla="*/ 1063256 h 2320831"/>
              <a:gd name="connsiteX75" fmla="*/ 4058095 w 8471714"/>
              <a:gd name="connsiteY75" fmla="*/ 978196 h 2320831"/>
              <a:gd name="connsiteX76" fmla="*/ 4238848 w 8471714"/>
              <a:gd name="connsiteY76" fmla="*/ 935665 h 2320831"/>
              <a:gd name="connsiteX77" fmla="*/ 4355807 w 8471714"/>
              <a:gd name="connsiteY77" fmla="*/ 946298 h 2320831"/>
              <a:gd name="connsiteX78" fmla="*/ 4483397 w 8471714"/>
              <a:gd name="connsiteY78" fmla="*/ 946298 h 2320831"/>
              <a:gd name="connsiteX79" fmla="*/ 4589723 w 8471714"/>
              <a:gd name="connsiteY79" fmla="*/ 850605 h 2320831"/>
              <a:gd name="connsiteX80" fmla="*/ 4759844 w 8471714"/>
              <a:gd name="connsiteY80" fmla="*/ 818707 h 2320831"/>
              <a:gd name="connsiteX81" fmla="*/ 4898067 w 8471714"/>
              <a:gd name="connsiteY81" fmla="*/ 829340 h 2320831"/>
              <a:gd name="connsiteX82" fmla="*/ 4951230 w 8471714"/>
              <a:gd name="connsiteY82" fmla="*/ 871870 h 2320831"/>
              <a:gd name="connsiteX83" fmla="*/ 4929965 w 8471714"/>
              <a:gd name="connsiteY83" fmla="*/ 956931 h 2320831"/>
              <a:gd name="connsiteX84" fmla="*/ 5025658 w 8471714"/>
              <a:gd name="connsiteY84" fmla="*/ 1020726 h 2320831"/>
              <a:gd name="connsiteX85" fmla="*/ 5259574 w 8471714"/>
              <a:gd name="connsiteY85" fmla="*/ 1084521 h 2320831"/>
              <a:gd name="connsiteX86" fmla="*/ 5408430 w 8471714"/>
              <a:gd name="connsiteY86" fmla="*/ 1137684 h 2320831"/>
              <a:gd name="connsiteX87" fmla="*/ 5514755 w 8471714"/>
              <a:gd name="connsiteY87" fmla="*/ 1190847 h 2320831"/>
              <a:gd name="connsiteX88" fmla="*/ 5504123 w 8471714"/>
              <a:gd name="connsiteY88" fmla="*/ 1297172 h 2320831"/>
              <a:gd name="connsiteX89" fmla="*/ 5504123 w 8471714"/>
              <a:gd name="connsiteY89" fmla="*/ 1360968 h 2320831"/>
              <a:gd name="connsiteX90" fmla="*/ 5589183 w 8471714"/>
              <a:gd name="connsiteY90" fmla="*/ 1414131 h 2320831"/>
              <a:gd name="connsiteX91" fmla="*/ 5759304 w 8471714"/>
              <a:gd name="connsiteY91" fmla="*/ 1488558 h 2320831"/>
              <a:gd name="connsiteX92" fmla="*/ 5929425 w 8471714"/>
              <a:gd name="connsiteY92" fmla="*/ 1499191 h 2320831"/>
              <a:gd name="connsiteX93" fmla="*/ 6088913 w 8471714"/>
              <a:gd name="connsiteY93" fmla="*/ 1509824 h 2320831"/>
              <a:gd name="connsiteX94" fmla="*/ 6216504 w 8471714"/>
              <a:gd name="connsiteY94" fmla="*/ 1509824 h 2320831"/>
              <a:gd name="connsiteX95" fmla="*/ 6354727 w 8471714"/>
              <a:gd name="connsiteY95" fmla="*/ 1509824 h 2320831"/>
              <a:gd name="connsiteX96" fmla="*/ 6492951 w 8471714"/>
              <a:gd name="connsiteY96" fmla="*/ 1531089 h 2320831"/>
              <a:gd name="connsiteX97" fmla="*/ 6609909 w 8471714"/>
              <a:gd name="connsiteY97" fmla="*/ 1541721 h 2320831"/>
              <a:gd name="connsiteX98" fmla="*/ 6716234 w 8471714"/>
              <a:gd name="connsiteY98" fmla="*/ 1562986 h 2320831"/>
              <a:gd name="connsiteX99" fmla="*/ 6811927 w 8471714"/>
              <a:gd name="connsiteY99" fmla="*/ 1584252 h 2320831"/>
              <a:gd name="connsiteX100" fmla="*/ 6886355 w 8471714"/>
              <a:gd name="connsiteY100" fmla="*/ 1637414 h 2320831"/>
              <a:gd name="connsiteX101" fmla="*/ 6886355 w 8471714"/>
              <a:gd name="connsiteY101" fmla="*/ 1754372 h 2320831"/>
              <a:gd name="connsiteX102" fmla="*/ 6899258 w 8471714"/>
              <a:gd name="connsiteY102" fmla="*/ 1923972 h 2320831"/>
              <a:gd name="connsiteX103" fmla="*/ 7096939 w 8471714"/>
              <a:gd name="connsiteY103" fmla="*/ 2054004 h 2320831"/>
              <a:gd name="connsiteX104" fmla="*/ 7241512 w 8471714"/>
              <a:gd name="connsiteY104" fmla="*/ 2073202 h 2320831"/>
              <a:gd name="connsiteX105" fmla="*/ 7513676 w 8471714"/>
              <a:gd name="connsiteY105" fmla="*/ 2083982 h 2320831"/>
              <a:gd name="connsiteX106" fmla="*/ 7708823 w 8471714"/>
              <a:gd name="connsiteY106" fmla="*/ 2100909 h 2320831"/>
              <a:gd name="connsiteX107" fmla="*/ 7917713 w 8471714"/>
              <a:gd name="connsiteY107" fmla="*/ 2094559 h 2320831"/>
              <a:gd name="connsiteX108" fmla="*/ 8159673 w 8471714"/>
              <a:gd name="connsiteY108" fmla="*/ 2005590 h 2320831"/>
              <a:gd name="connsiteX109" fmla="*/ 8306928 w 8471714"/>
              <a:gd name="connsiteY109" fmla="*/ 1934977 h 2320831"/>
              <a:gd name="connsiteX110" fmla="*/ 8439268 w 8471714"/>
              <a:gd name="connsiteY110" fmla="*/ 1823812 h 2320831"/>
              <a:gd name="connsiteX111" fmla="*/ 8471714 w 8471714"/>
              <a:gd name="connsiteY111" fmla="*/ 1599831 h 2320831"/>
              <a:gd name="connsiteX112" fmla="*/ 8461082 w 8471714"/>
              <a:gd name="connsiteY112" fmla="*/ 1467958 h 2320831"/>
              <a:gd name="connsiteX113" fmla="*/ 8419216 w 8471714"/>
              <a:gd name="connsiteY113" fmla="*/ 1335125 h 2320831"/>
              <a:gd name="connsiteX114" fmla="*/ 8400018 w 8471714"/>
              <a:gd name="connsiteY114" fmla="*/ 1128971 h 2320831"/>
              <a:gd name="connsiteX115" fmla="*/ 8401790 w 8471714"/>
              <a:gd name="connsiteY115" fmla="*/ 1007583 h 2320831"/>
              <a:gd name="connsiteX116" fmla="*/ 8381780 w 8471714"/>
              <a:gd name="connsiteY116" fmla="*/ 955085 h 2320831"/>
              <a:gd name="connsiteX117" fmla="*/ 8365758 w 8471714"/>
              <a:gd name="connsiteY117" fmla="*/ 884792 h 2320831"/>
              <a:gd name="connsiteX118" fmla="*/ 8295612 w 8471714"/>
              <a:gd name="connsiteY118" fmla="*/ 725746 h 2320831"/>
              <a:gd name="connsiteX119" fmla="*/ 8284684 w 8471714"/>
              <a:gd name="connsiteY119" fmla="*/ 626731 h 2320831"/>
              <a:gd name="connsiteX120" fmla="*/ 8189139 w 8471714"/>
              <a:gd name="connsiteY120" fmla="*/ 469753 h 2320831"/>
              <a:gd name="connsiteX121" fmla="*/ 8066126 w 8471714"/>
              <a:gd name="connsiteY121" fmla="*/ 310412 h 2320831"/>
              <a:gd name="connsiteX122" fmla="*/ 7938979 w 8471714"/>
              <a:gd name="connsiteY122" fmla="*/ 191386 h 2320831"/>
              <a:gd name="connsiteX123" fmla="*/ 7938979 w 8471714"/>
              <a:gd name="connsiteY123" fmla="*/ 191386 h 2320831"/>
              <a:gd name="connsiteX124" fmla="*/ 7790123 w 8471714"/>
              <a:gd name="connsiteY124" fmla="*/ 116958 h 2320831"/>
              <a:gd name="connsiteX125" fmla="*/ 7736960 w 8471714"/>
              <a:gd name="connsiteY125" fmla="*/ 116958 h 2320831"/>
              <a:gd name="connsiteX0" fmla="*/ 7556207 w 8471714"/>
              <a:gd name="connsiteY0" fmla="*/ 0 h 2320831"/>
              <a:gd name="connsiteX1" fmla="*/ 7705062 w 8471714"/>
              <a:gd name="connsiteY1" fmla="*/ 148856 h 2320831"/>
              <a:gd name="connsiteX2" fmla="*/ 7740137 w 8471714"/>
              <a:gd name="connsiteY2" fmla="*/ 336255 h 2320831"/>
              <a:gd name="connsiteX3" fmla="*/ 7741958 w 8471714"/>
              <a:gd name="connsiteY3" fmla="*/ 526299 h 2320831"/>
              <a:gd name="connsiteX4" fmla="*/ 7702899 w 8471714"/>
              <a:gd name="connsiteY4" fmla="*/ 668866 h 2320831"/>
              <a:gd name="connsiteX5" fmla="*/ 7583998 w 8471714"/>
              <a:gd name="connsiteY5" fmla="*/ 1042562 h 2320831"/>
              <a:gd name="connsiteX6" fmla="*/ 7640481 w 8471714"/>
              <a:gd name="connsiteY6" fmla="*/ 1286577 h 2320831"/>
              <a:gd name="connsiteX7" fmla="*/ 7605862 w 8471714"/>
              <a:gd name="connsiteY7" fmla="*/ 1504818 h 2320831"/>
              <a:gd name="connsiteX8" fmla="*/ 7372426 w 8471714"/>
              <a:gd name="connsiteY8" fmla="*/ 1578049 h 2320831"/>
              <a:gd name="connsiteX9" fmla="*/ 7173434 w 8471714"/>
              <a:gd name="connsiteY9" fmla="*/ 1524886 h 2320831"/>
              <a:gd name="connsiteX10" fmla="*/ 6843825 w 8471714"/>
              <a:gd name="connsiteY10" fmla="*/ 1446028 h 2320831"/>
              <a:gd name="connsiteX11" fmla="*/ 6514216 w 8471714"/>
              <a:gd name="connsiteY11" fmla="*/ 1371600 h 2320831"/>
              <a:gd name="connsiteX12" fmla="*/ 6344095 w 8471714"/>
              <a:gd name="connsiteY12" fmla="*/ 1339703 h 2320831"/>
              <a:gd name="connsiteX13" fmla="*/ 5950690 w 8471714"/>
              <a:gd name="connsiteY13" fmla="*/ 1371600 h 2320831"/>
              <a:gd name="connsiteX14" fmla="*/ 5801834 w 8471714"/>
              <a:gd name="connsiteY14" fmla="*/ 1371600 h 2320831"/>
              <a:gd name="connsiteX15" fmla="*/ 5706141 w 8471714"/>
              <a:gd name="connsiteY15" fmla="*/ 1339703 h 2320831"/>
              <a:gd name="connsiteX16" fmla="*/ 5674244 w 8471714"/>
              <a:gd name="connsiteY16" fmla="*/ 1297172 h 2320831"/>
              <a:gd name="connsiteX17" fmla="*/ 5663611 w 8471714"/>
              <a:gd name="connsiteY17" fmla="*/ 1105786 h 2320831"/>
              <a:gd name="connsiteX18" fmla="*/ 5525388 w 8471714"/>
              <a:gd name="connsiteY18" fmla="*/ 1084521 h 2320831"/>
              <a:gd name="connsiteX19" fmla="*/ 5355267 w 8471714"/>
              <a:gd name="connsiteY19" fmla="*/ 1041991 h 2320831"/>
              <a:gd name="connsiteX20" fmla="*/ 5238309 w 8471714"/>
              <a:gd name="connsiteY20" fmla="*/ 1010093 h 2320831"/>
              <a:gd name="connsiteX21" fmla="*/ 5089453 w 8471714"/>
              <a:gd name="connsiteY21" fmla="*/ 967563 h 2320831"/>
              <a:gd name="connsiteX22" fmla="*/ 5078820 w 8471714"/>
              <a:gd name="connsiteY22" fmla="*/ 925033 h 2320831"/>
              <a:gd name="connsiteX23" fmla="*/ 5036290 w 8471714"/>
              <a:gd name="connsiteY23" fmla="*/ 839972 h 2320831"/>
              <a:gd name="connsiteX24" fmla="*/ 4823639 w 8471714"/>
              <a:gd name="connsiteY24" fmla="*/ 786810 h 2320831"/>
              <a:gd name="connsiteX25" fmla="*/ 4685416 w 8471714"/>
              <a:gd name="connsiteY25" fmla="*/ 744279 h 2320831"/>
              <a:gd name="connsiteX26" fmla="*/ 4589723 w 8471714"/>
              <a:gd name="connsiteY26" fmla="*/ 754912 h 2320831"/>
              <a:gd name="connsiteX27" fmla="*/ 4504662 w 8471714"/>
              <a:gd name="connsiteY27" fmla="*/ 808075 h 2320831"/>
              <a:gd name="connsiteX28" fmla="*/ 4472765 w 8471714"/>
              <a:gd name="connsiteY28" fmla="*/ 861238 h 2320831"/>
              <a:gd name="connsiteX29" fmla="*/ 4366439 w 8471714"/>
              <a:gd name="connsiteY29" fmla="*/ 882503 h 2320831"/>
              <a:gd name="connsiteX30" fmla="*/ 4068727 w 8471714"/>
              <a:gd name="connsiteY30" fmla="*/ 861238 h 2320831"/>
              <a:gd name="connsiteX31" fmla="*/ 3877341 w 8471714"/>
              <a:gd name="connsiteY31" fmla="*/ 935665 h 2320831"/>
              <a:gd name="connsiteX32" fmla="*/ 3696588 w 8471714"/>
              <a:gd name="connsiteY32" fmla="*/ 1063256 h 2320831"/>
              <a:gd name="connsiteX33" fmla="*/ 3611527 w 8471714"/>
              <a:gd name="connsiteY33" fmla="*/ 1137684 h 2320831"/>
              <a:gd name="connsiteX34" fmla="*/ 3802913 w 8471714"/>
              <a:gd name="connsiteY34" fmla="*/ 1286540 h 2320831"/>
              <a:gd name="connsiteX35" fmla="*/ 3909239 w 8471714"/>
              <a:gd name="connsiteY35" fmla="*/ 1360968 h 2320831"/>
              <a:gd name="connsiteX36" fmla="*/ 3909239 w 8471714"/>
              <a:gd name="connsiteY36" fmla="*/ 1360968 h 2320831"/>
              <a:gd name="connsiteX37" fmla="*/ 3615810 w 8471714"/>
              <a:gd name="connsiteY37" fmla="*/ 1369681 h 2320831"/>
              <a:gd name="connsiteX38" fmla="*/ 3415711 w 8471714"/>
              <a:gd name="connsiteY38" fmla="*/ 1312531 h 2320831"/>
              <a:gd name="connsiteX39" fmla="*/ 3205423 w 8471714"/>
              <a:gd name="connsiteY39" fmla="*/ 1248588 h 2320831"/>
              <a:gd name="connsiteX40" fmla="*/ 3058782 w 8471714"/>
              <a:gd name="connsiteY40" fmla="*/ 1282405 h 2320831"/>
              <a:gd name="connsiteX41" fmla="*/ 2948322 w 8471714"/>
              <a:gd name="connsiteY41" fmla="*/ 1337635 h 2320831"/>
              <a:gd name="connsiteX42" fmla="*/ 2803453 w 8471714"/>
              <a:gd name="connsiteY42" fmla="*/ 1477926 h 2320831"/>
              <a:gd name="connsiteX43" fmla="*/ 2601434 w 8471714"/>
              <a:gd name="connsiteY43" fmla="*/ 1573619 h 2320831"/>
              <a:gd name="connsiteX44" fmla="*/ 2364651 w 8471714"/>
              <a:gd name="connsiteY44" fmla="*/ 1579166 h 2320831"/>
              <a:gd name="connsiteX45" fmla="*/ 2117329 w 8471714"/>
              <a:gd name="connsiteY45" fmla="*/ 1552724 h 2320831"/>
              <a:gd name="connsiteX46" fmla="*/ 1825258 w 8471714"/>
              <a:gd name="connsiteY46" fmla="*/ 1616519 h 2320831"/>
              <a:gd name="connsiteX47" fmla="*/ 1538364 w 8471714"/>
              <a:gd name="connsiteY47" fmla="*/ 1571492 h 2320831"/>
              <a:gd name="connsiteX48" fmla="*/ 976225 w 8471714"/>
              <a:gd name="connsiteY48" fmla="*/ 1333046 h 2320831"/>
              <a:gd name="connsiteX49" fmla="*/ 421760 w 8471714"/>
              <a:gd name="connsiteY49" fmla="*/ 1275908 h 2320831"/>
              <a:gd name="connsiteX50" fmla="*/ 269237 w 8471714"/>
              <a:gd name="connsiteY50" fmla="*/ 2320831 h 2320831"/>
              <a:gd name="connsiteX51" fmla="*/ 1974113 w 8471714"/>
              <a:gd name="connsiteY51" fmla="*/ 2286000 h 2320831"/>
              <a:gd name="connsiteX52" fmla="*/ 2495109 w 8471714"/>
              <a:gd name="connsiteY52" fmla="*/ 2307265 h 2320831"/>
              <a:gd name="connsiteX53" fmla="*/ 2802715 w 8471714"/>
              <a:gd name="connsiteY53" fmla="*/ 2302245 h 2320831"/>
              <a:gd name="connsiteX54" fmla="*/ 2901066 w 8471714"/>
              <a:gd name="connsiteY54" fmla="*/ 2053265 h 2320831"/>
              <a:gd name="connsiteX55" fmla="*/ 2935031 w 8471714"/>
              <a:gd name="connsiteY55" fmla="*/ 1940885 h 2320831"/>
              <a:gd name="connsiteX56" fmla="*/ 3009607 w 8471714"/>
              <a:gd name="connsiteY56" fmla="*/ 1841057 h 2320831"/>
              <a:gd name="connsiteX57" fmla="*/ 3126417 w 8471714"/>
              <a:gd name="connsiteY57" fmla="*/ 1747727 h 2320831"/>
              <a:gd name="connsiteX58" fmla="*/ 3016104 w 8471714"/>
              <a:gd name="connsiteY58" fmla="*/ 1584252 h 2320831"/>
              <a:gd name="connsiteX59" fmla="*/ 3077684 w 8471714"/>
              <a:gd name="connsiteY59" fmla="*/ 1543493 h 2320831"/>
              <a:gd name="connsiteX60" fmla="*/ 3143694 w 8471714"/>
              <a:gd name="connsiteY60" fmla="*/ 1467293 h 2320831"/>
              <a:gd name="connsiteX61" fmla="*/ 3154327 w 8471714"/>
              <a:gd name="connsiteY61" fmla="*/ 1460353 h 2320831"/>
              <a:gd name="connsiteX62" fmla="*/ 3320313 w 8471714"/>
              <a:gd name="connsiteY62" fmla="*/ 1390503 h 2320831"/>
              <a:gd name="connsiteX63" fmla="*/ 3515834 w 8471714"/>
              <a:gd name="connsiteY63" fmla="*/ 1435396 h 2320831"/>
              <a:gd name="connsiteX64" fmla="*/ 3664690 w 8471714"/>
              <a:gd name="connsiteY64" fmla="*/ 1467293 h 2320831"/>
              <a:gd name="connsiteX65" fmla="*/ 3802913 w 8471714"/>
              <a:gd name="connsiteY65" fmla="*/ 1499191 h 2320831"/>
              <a:gd name="connsiteX66" fmla="*/ 3951769 w 8471714"/>
              <a:gd name="connsiteY66" fmla="*/ 1499191 h 2320831"/>
              <a:gd name="connsiteX67" fmla="*/ 4047462 w 8471714"/>
              <a:gd name="connsiteY67" fmla="*/ 1477926 h 2320831"/>
              <a:gd name="connsiteX68" fmla="*/ 4068727 w 8471714"/>
              <a:gd name="connsiteY68" fmla="*/ 1403498 h 2320831"/>
              <a:gd name="connsiteX69" fmla="*/ 4058095 w 8471714"/>
              <a:gd name="connsiteY69" fmla="*/ 1329070 h 2320831"/>
              <a:gd name="connsiteX70" fmla="*/ 3983667 w 8471714"/>
              <a:gd name="connsiteY70" fmla="*/ 1275907 h 2320831"/>
              <a:gd name="connsiteX71" fmla="*/ 3813546 w 8471714"/>
              <a:gd name="connsiteY71" fmla="*/ 1222745 h 2320831"/>
              <a:gd name="connsiteX72" fmla="*/ 3717853 w 8471714"/>
              <a:gd name="connsiteY72" fmla="*/ 1158949 h 2320831"/>
              <a:gd name="connsiteX73" fmla="*/ 3834811 w 8471714"/>
              <a:gd name="connsiteY73" fmla="*/ 1105786 h 2320831"/>
              <a:gd name="connsiteX74" fmla="*/ 3962402 w 8471714"/>
              <a:gd name="connsiteY74" fmla="*/ 1063256 h 2320831"/>
              <a:gd name="connsiteX75" fmla="*/ 4058095 w 8471714"/>
              <a:gd name="connsiteY75" fmla="*/ 978196 h 2320831"/>
              <a:gd name="connsiteX76" fmla="*/ 4238848 w 8471714"/>
              <a:gd name="connsiteY76" fmla="*/ 935665 h 2320831"/>
              <a:gd name="connsiteX77" fmla="*/ 4355807 w 8471714"/>
              <a:gd name="connsiteY77" fmla="*/ 946298 h 2320831"/>
              <a:gd name="connsiteX78" fmla="*/ 4483397 w 8471714"/>
              <a:gd name="connsiteY78" fmla="*/ 946298 h 2320831"/>
              <a:gd name="connsiteX79" fmla="*/ 4589723 w 8471714"/>
              <a:gd name="connsiteY79" fmla="*/ 850605 h 2320831"/>
              <a:gd name="connsiteX80" fmla="*/ 4759844 w 8471714"/>
              <a:gd name="connsiteY80" fmla="*/ 818707 h 2320831"/>
              <a:gd name="connsiteX81" fmla="*/ 4898067 w 8471714"/>
              <a:gd name="connsiteY81" fmla="*/ 829340 h 2320831"/>
              <a:gd name="connsiteX82" fmla="*/ 4951230 w 8471714"/>
              <a:gd name="connsiteY82" fmla="*/ 871870 h 2320831"/>
              <a:gd name="connsiteX83" fmla="*/ 4929965 w 8471714"/>
              <a:gd name="connsiteY83" fmla="*/ 956931 h 2320831"/>
              <a:gd name="connsiteX84" fmla="*/ 5025658 w 8471714"/>
              <a:gd name="connsiteY84" fmla="*/ 1020726 h 2320831"/>
              <a:gd name="connsiteX85" fmla="*/ 5259574 w 8471714"/>
              <a:gd name="connsiteY85" fmla="*/ 1084521 h 2320831"/>
              <a:gd name="connsiteX86" fmla="*/ 5408430 w 8471714"/>
              <a:gd name="connsiteY86" fmla="*/ 1137684 h 2320831"/>
              <a:gd name="connsiteX87" fmla="*/ 5514755 w 8471714"/>
              <a:gd name="connsiteY87" fmla="*/ 1190847 h 2320831"/>
              <a:gd name="connsiteX88" fmla="*/ 5504123 w 8471714"/>
              <a:gd name="connsiteY88" fmla="*/ 1297172 h 2320831"/>
              <a:gd name="connsiteX89" fmla="*/ 5504123 w 8471714"/>
              <a:gd name="connsiteY89" fmla="*/ 1360968 h 2320831"/>
              <a:gd name="connsiteX90" fmla="*/ 5589183 w 8471714"/>
              <a:gd name="connsiteY90" fmla="*/ 1414131 h 2320831"/>
              <a:gd name="connsiteX91" fmla="*/ 5759304 w 8471714"/>
              <a:gd name="connsiteY91" fmla="*/ 1488558 h 2320831"/>
              <a:gd name="connsiteX92" fmla="*/ 5929425 w 8471714"/>
              <a:gd name="connsiteY92" fmla="*/ 1499191 h 2320831"/>
              <a:gd name="connsiteX93" fmla="*/ 6088913 w 8471714"/>
              <a:gd name="connsiteY93" fmla="*/ 1509824 h 2320831"/>
              <a:gd name="connsiteX94" fmla="*/ 6216504 w 8471714"/>
              <a:gd name="connsiteY94" fmla="*/ 1509824 h 2320831"/>
              <a:gd name="connsiteX95" fmla="*/ 6354727 w 8471714"/>
              <a:gd name="connsiteY95" fmla="*/ 1509824 h 2320831"/>
              <a:gd name="connsiteX96" fmla="*/ 6492951 w 8471714"/>
              <a:gd name="connsiteY96" fmla="*/ 1531089 h 2320831"/>
              <a:gd name="connsiteX97" fmla="*/ 6609909 w 8471714"/>
              <a:gd name="connsiteY97" fmla="*/ 1541721 h 2320831"/>
              <a:gd name="connsiteX98" fmla="*/ 6716234 w 8471714"/>
              <a:gd name="connsiteY98" fmla="*/ 1562986 h 2320831"/>
              <a:gd name="connsiteX99" fmla="*/ 6811927 w 8471714"/>
              <a:gd name="connsiteY99" fmla="*/ 1584252 h 2320831"/>
              <a:gd name="connsiteX100" fmla="*/ 6886355 w 8471714"/>
              <a:gd name="connsiteY100" fmla="*/ 1637414 h 2320831"/>
              <a:gd name="connsiteX101" fmla="*/ 6886355 w 8471714"/>
              <a:gd name="connsiteY101" fmla="*/ 1754372 h 2320831"/>
              <a:gd name="connsiteX102" fmla="*/ 6899258 w 8471714"/>
              <a:gd name="connsiteY102" fmla="*/ 1923972 h 2320831"/>
              <a:gd name="connsiteX103" fmla="*/ 7096939 w 8471714"/>
              <a:gd name="connsiteY103" fmla="*/ 2054004 h 2320831"/>
              <a:gd name="connsiteX104" fmla="*/ 7241512 w 8471714"/>
              <a:gd name="connsiteY104" fmla="*/ 2073202 h 2320831"/>
              <a:gd name="connsiteX105" fmla="*/ 7513676 w 8471714"/>
              <a:gd name="connsiteY105" fmla="*/ 2083982 h 2320831"/>
              <a:gd name="connsiteX106" fmla="*/ 7708823 w 8471714"/>
              <a:gd name="connsiteY106" fmla="*/ 2100909 h 2320831"/>
              <a:gd name="connsiteX107" fmla="*/ 7917713 w 8471714"/>
              <a:gd name="connsiteY107" fmla="*/ 2094559 h 2320831"/>
              <a:gd name="connsiteX108" fmla="*/ 8159673 w 8471714"/>
              <a:gd name="connsiteY108" fmla="*/ 2005590 h 2320831"/>
              <a:gd name="connsiteX109" fmla="*/ 8306928 w 8471714"/>
              <a:gd name="connsiteY109" fmla="*/ 1934977 h 2320831"/>
              <a:gd name="connsiteX110" fmla="*/ 8439268 w 8471714"/>
              <a:gd name="connsiteY110" fmla="*/ 1823812 h 2320831"/>
              <a:gd name="connsiteX111" fmla="*/ 8471714 w 8471714"/>
              <a:gd name="connsiteY111" fmla="*/ 1599831 h 2320831"/>
              <a:gd name="connsiteX112" fmla="*/ 8461082 w 8471714"/>
              <a:gd name="connsiteY112" fmla="*/ 1467958 h 2320831"/>
              <a:gd name="connsiteX113" fmla="*/ 8419216 w 8471714"/>
              <a:gd name="connsiteY113" fmla="*/ 1335125 h 2320831"/>
              <a:gd name="connsiteX114" fmla="*/ 8400018 w 8471714"/>
              <a:gd name="connsiteY114" fmla="*/ 1128971 h 2320831"/>
              <a:gd name="connsiteX115" fmla="*/ 8401790 w 8471714"/>
              <a:gd name="connsiteY115" fmla="*/ 1007583 h 2320831"/>
              <a:gd name="connsiteX116" fmla="*/ 8381780 w 8471714"/>
              <a:gd name="connsiteY116" fmla="*/ 955085 h 2320831"/>
              <a:gd name="connsiteX117" fmla="*/ 8365758 w 8471714"/>
              <a:gd name="connsiteY117" fmla="*/ 884792 h 2320831"/>
              <a:gd name="connsiteX118" fmla="*/ 8295612 w 8471714"/>
              <a:gd name="connsiteY118" fmla="*/ 725746 h 2320831"/>
              <a:gd name="connsiteX119" fmla="*/ 8284684 w 8471714"/>
              <a:gd name="connsiteY119" fmla="*/ 626731 h 2320831"/>
              <a:gd name="connsiteX120" fmla="*/ 8189139 w 8471714"/>
              <a:gd name="connsiteY120" fmla="*/ 469753 h 2320831"/>
              <a:gd name="connsiteX121" fmla="*/ 8066126 w 8471714"/>
              <a:gd name="connsiteY121" fmla="*/ 310412 h 2320831"/>
              <a:gd name="connsiteX122" fmla="*/ 7938979 w 8471714"/>
              <a:gd name="connsiteY122" fmla="*/ 191386 h 2320831"/>
              <a:gd name="connsiteX123" fmla="*/ 7938979 w 8471714"/>
              <a:gd name="connsiteY123" fmla="*/ 191386 h 2320831"/>
              <a:gd name="connsiteX124" fmla="*/ 7790123 w 8471714"/>
              <a:gd name="connsiteY124" fmla="*/ 116958 h 2320831"/>
              <a:gd name="connsiteX125" fmla="*/ 7736960 w 8471714"/>
              <a:gd name="connsiteY125" fmla="*/ 116958 h 2320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8471714" h="2320831">
                <a:moveTo>
                  <a:pt x="7556207" y="0"/>
                </a:moveTo>
                <a:lnTo>
                  <a:pt x="7705062" y="148856"/>
                </a:lnTo>
                <a:lnTo>
                  <a:pt x="7740137" y="336255"/>
                </a:lnTo>
                <a:lnTo>
                  <a:pt x="7741958" y="526299"/>
                </a:lnTo>
                <a:cubicBezTo>
                  <a:pt x="7735752" y="581734"/>
                  <a:pt x="7716286" y="584260"/>
                  <a:pt x="7702899" y="668866"/>
                </a:cubicBezTo>
                <a:cubicBezTo>
                  <a:pt x="7677645" y="736463"/>
                  <a:pt x="7593138" y="971514"/>
                  <a:pt x="7583998" y="1042562"/>
                </a:cubicBezTo>
                <a:lnTo>
                  <a:pt x="7640481" y="1286577"/>
                </a:lnTo>
                <a:lnTo>
                  <a:pt x="7605862" y="1504818"/>
                </a:lnTo>
                <a:lnTo>
                  <a:pt x="7372426" y="1578049"/>
                </a:lnTo>
                <a:lnTo>
                  <a:pt x="7173434" y="1524886"/>
                </a:lnTo>
                <a:lnTo>
                  <a:pt x="6843825" y="1446028"/>
                </a:lnTo>
                <a:lnTo>
                  <a:pt x="6514216" y="1371600"/>
                </a:lnTo>
                <a:lnTo>
                  <a:pt x="6344095" y="1339703"/>
                </a:lnTo>
                <a:lnTo>
                  <a:pt x="5950690" y="1371600"/>
                </a:lnTo>
                <a:lnTo>
                  <a:pt x="5801834" y="1371600"/>
                </a:lnTo>
                <a:lnTo>
                  <a:pt x="5706141" y="1339703"/>
                </a:lnTo>
                <a:lnTo>
                  <a:pt x="5674244" y="1297172"/>
                </a:lnTo>
                <a:lnTo>
                  <a:pt x="5663611" y="1105786"/>
                </a:lnTo>
                <a:lnTo>
                  <a:pt x="5525388" y="1084521"/>
                </a:lnTo>
                <a:lnTo>
                  <a:pt x="5355267" y="1041991"/>
                </a:lnTo>
                <a:lnTo>
                  <a:pt x="5238309" y="1010093"/>
                </a:lnTo>
                <a:lnTo>
                  <a:pt x="5089453" y="967563"/>
                </a:lnTo>
                <a:lnTo>
                  <a:pt x="5078820" y="925033"/>
                </a:lnTo>
                <a:lnTo>
                  <a:pt x="5036290" y="839972"/>
                </a:lnTo>
                <a:lnTo>
                  <a:pt x="4823639" y="786810"/>
                </a:lnTo>
                <a:lnTo>
                  <a:pt x="4685416" y="744279"/>
                </a:lnTo>
                <a:lnTo>
                  <a:pt x="4589723" y="754912"/>
                </a:lnTo>
                <a:lnTo>
                  <a:pt x="4504662" y="808075"/>
                </a:lnTo>
                <a:lnTo>
                  <a:pt x="4472765" y="861238"/>
                </a:lnTo>
                <a:lnTo>
                  <a:pt x="4366439" y="882503"/>
                </a:lnTo>
                <a:lnTo>
                  <a:pt x="4068727" y="861238"/>
                </a:lnTo>
                <a:lnTo>
                  <a:pt x="3877341" y="935665"/>
                </a:lnTo>
                <a:lnTo>
                  <a:pt x="3696588" y="1063256"/>
                </a:lnTo>
                <a:lnTo>
                  <a:pt x="3611527" y="1137684"/>
                </a:lnTo>
                <a:lnTo>
                  <a:pt x="3802913" y="1286540"/>
                </a:lnTo>
                <a:lnTo>
                  <a:pt x="3909239" y="1360968"/>
                </a:lnTo>
                <a:lnTo>
                  <a:pt x="3909239" y="1360968"/>
                </a:lnTo>
                <a:lnTo>
                  <a:pt x="3615810" y="1369681"/>
                </a:lnTo>
                <a:lnTo>
                  <a:pt x="3415711" y="1312531"/>
                </a:lnTo>
                <a:lnTo>
                  <a:pt x="3205423" y="1248588"/>
                </a:lnTo>
                <a:lnTo>
                  <a:pt x="3058782" y="1282405"/>
                </a:lnTo>
                <a:lnTo>
                  <a:pt x="2948322" y="1337635"/>
                </a:lnTo>
                <a:lnTo>
                  <a:pt x="2803453" y="1477926"/>
                </a:lnTo>
                <a:lnTo>
                  <a:pt x="2601434" y="1573619"/>
                </a:lnTo>
                <a:lnTo>
                  <a:pt x="2364651" y="1579166"/>
                </a:lnTo>
                <a:lnTo>
                  <a:pt x="2117329" y="1552724"/>
                </a:lnTo>
                <a:lnTo>
                  <a:pt x="1825258" y="1616519"/>
                </a:lnTo>
                <a:lnTo>
                  <a:pt x="1538364" y="1571492"/>
                </a:lnTo>
                <a:lnTo>
                  <a:pt x="976225" y="1333046"/>
                </a:lnTo>
                <a:lnTo>
                  <a:pt x="421760" y="1275908"/>
                </a:lnTo>
                <a:cubicBezTo>
                  <a:pt x="428848" y="2275368"/>
                  <a:pt x="-418335" y="2171976"/>
                  <a:pt x="269237" y="2320831"/>
                </a:cubicBezTo>
                <a:lnTo>
                  <a:pt x="1974113" y="2286000"/>
                </a:lnTo>
                <a:lnTo>
                  <a:pt x="2495109" y="2307265"/>
                </a:lnTo>
                <a:lnTo>
                  <a:pt x="2802715" y="2302245"/>
                </a:lnTo>
                <a:lnTo>
                  <a:pt x="2901066" y="2053265"/>
                </a:lnTo>
                <a:lnTo>
                  <a:pt x="2935031" y="1940885"/>
                </a:lnTo>
                <a:lnTo>
                  <a:pt x="3009607" y="1841057"/>
                </a:lnTo>
                <a:lnTo>
                  <a:pt x="3126417" y="1747727"/>
                </a:lnTo>
                <a:lnTo>
                  <a:pt x="3016104" y="1584252"/>
                </a:lnTo>
                <a:lnTo>
                  <a:pt x="3077684" y="1543493"/>
                </a:lnTo>
                <a:lnTo>
                  <a:pt x="3143694" y="1467293"/>
                </a:lnTo>
                <a:lnTo>
                  <a:pt x="3154327" y="1460353"/>
                </a:lnTo>
                <a:lnTo>
                  <a:pt x="3320313" y="1390503"/>
                </a:lnTo>
                <a:lnTo>
                  <a:pt x="3515834" y="1435396"/>
                </a:lnTo>
                <a:lnTo>
                  <a:pt x="3664690" y="1467293"/>
                </a:lnTo>
                <a:lnTo>
                  <a:pt x="3802913" y="1499191"/>
                </a:lnTo>
                <a:lnTo>
                  <a:pt x="3951769" y="1499191"/>
                </a:lnTo>
                <a:lnTo>
                  <a:pt x="4047462" y="1477926"/>
                </a:lnTo>
                <a:lnTo>
                  <a:pt x="4068727" y="1403498"/>
                </a:lnTo>
                <a:lnTo>
                  <a:pt x="4058095" y="1329070"/>
                </a:lnTo>
                <a:lnTo>
                  <a:pt x="3983667" y="1275907"/>
                </a:lnTo>
                <a:lnTo>
                  <a:pt x="3813546" y="1222745"/>
                </a:lnTo>
                <a:lnTo>
                  <a:pt x="3717853" y="1158949"/>
                </a:lnTo>
                <a:lnTo>
                  <a:pt x="3834811" y="1105786"/>
                </a:lnTo>
                <a:lnTo>
                  <a:pt x="3962402" y="1063256"/>
                </a:lnTo>
                <a:lnTo>
                  <a:pt x="4058095" y="978196"/>
                </a:lnTo>
                <a:lnTo>
                  <a:pt x="4238848" y="935665"/>
                </a:lnTo>
                <a:lnTo>
                  <a:pt x="4355807" y="946298"/>
                </a:lnTo>
                <a:lnTo>
                  <a:pt x="4483397" y="946298"/>
                </a:lnTo>
                <a:lnTo>
                  <a:pt x="4589723" y="850605"/>
                </a:lnTo>
                <a:lnTo>
                  <a:pt x="4759844" y="818707"/>
                </a:lnTo>
                <a:lnTo>
                  <a:pt x="4898067" y="829340"/>
                </a:lnTo>
                <a:lnTo>
                  <a:pt x="4951230" y="871870"/>
                </a:lnTo>
                <a:lnTo>
                  <a:pt x="4929965" y="956931"/>
                </a:lnTo>
                <a:lnTo>
                  <a:pt x="5025658" y="1020726"/>
                </a:lnTo>
                <a:lnTo>
                  <a:pt x="5259574" y="1084521"/>
                </a:lnTo>
                <a:lnTo>
                  <a:pt x="5408430" y="1137684"/>
                </a:lnTo>
                <a:lnTo>
                  <a:pt x="5514755" y="1190847"/>
                </a:lnTo>
                <a:lnTo>
                  <a:pt x="5504123" y="1297172"/>
                </a:lnTo>
                <a:lnTo>
                  <a:pt x="5504123" y="1360968"/>
                </a:lnTo>
                <a:lnTo>
                  <a:pt x="5589183" y="1414131"/>
                </a:lnTo>
                <a:lnTo>
                  <a:pt x="5759304" y="1488558"/>
                </a:lnTo>
                <a:lnTo>
                  <a:pt x="5929425" y="1499191"/>
                </a:lnTo>
                <a:lnTo>
                  <a:pt x="6088913" y="1509824"/>
                </a:lnTo>
                <a:lnTo>
                  <a:pt x="6216504" y="1509824"/>
                </a:lnTo>
                <a:lnTo>
                  <a:pt x="6354727" y="1509824"/>
                </a:lnTo>
                <a:lnTo>
                  <a:pt x="6492951" y="1531089"/>
                </a:lnTo>
                <a:lnTo>
                  <a:pt x="6609909" y="1541721"/>
                </a:lnTo>
                <a:lnTo>
                  <a:pt x="6716234" y="1562986"/>
                </a:lnTo>
                <a:lnTo>
                  <a:pt x="6811927" y="1584252"/>
                </a:lnTo>
                <a:lnTo>
                  <a:pt x="6886355" y="1637414"/>
                </a:lnTo>
                <a:lnTo>
                  <a:pt x="6886355" y="1754372"/>
                </a:lnTo>
                <a:lnTo>
                  <a:pt x="6899258" y="1923972"/>
                </a:lnTo>
                <a:lnTo>
                  <a:pt x="7096939" y="2054004"/>
                </a:lnTo>
                <a:lnTo>
                  <a:pt x="7241512" y="2073202"/>
                </a:lnTo>
                <a:lnTo>
                  <a:pt x="7513676" y="2083982"/>
                </a:lnTo>
                <a:lnTo>
                  <a:pt x="7708823" y="2100909"/>
                </a:lnTo>
                <a:lnTo>
                  <a:pt x="7917713" y="2094559"/>
                </a:lnTo>
                <a:lnTo>
                  <a:pt x="8159673" y="2005590"/>
                </a:lnTo>
                <a:lnTo>
                  <a:pt x="8306928" y="1934977"/>
                </a:lnTo>
                <a:lnTo>
                  <a:pt x="8439268" y="1823812"/>
                </a:lnTo>
                <a:lnTo>
                  <a:pt x="8471714" y="1599831"/>
                </a:lnTo>
                <a:lnTo>
                  <a:pt x="8461082" y="1467958"/>
                </a:lnTo>
                <a:lnTo>
                  <a:pt x="8419216" y="1335125"/>
                </a:lnTo>
                <a:lnTo>
                  <a:pt x="8400018" y="1128971"/>
                </a:lnTo>
                <a:cubicBezTo>
                  <a:pt x="8400609" y="1088508"/>
                  <a:pt x="8401199" y="1048046"/>
                  <a:pt x="8401790" y="1007583"/>
                </a:cubicBezTo>
                <a:lnTo>
                  <a:pt x="8381780" y="955085"/>
                </a:lnTo>
                <a:lnTo>
                  <a:pt x="8365758" y="884792"/>
                </a:lnTo>
                <a:lnTo>
                  <a:pt x="8295612" y="725746"/>
                </a:lnTo>
                <a:lnTo>
                  <a:pt x="8284684" y="626731"/>
                </a:lnTo>
                <a:lnTo>
                  <a:pt x="8189139" y="469753"/>
                </a:lnTo>
                <a:lnTo>
                  <a:pt x="8066126" y="310412"/>
                </a:lnTo>
                <a:lnTo>
                  <a:pt x="7938979" y="191386"/>
                </a:lnTo>
                <a:lnTo>
                  <a:pt x="7938979" y="191386"/>
                </a:lnTo>
                <a:lnTo>
                  <a:pt x="7790123" y="116958"/>
                </a:lnTo>
                <a:lnTo>
                  <a:pt x="7736960" y="116958"/>
                </a:lnTo>
              </a:path>
            </a:pathLst>
          </a:custGeom>
          <a:solidFill>
            <a:schemeClr val="accent1">
              <a:alpha val="86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562224" y="5067299"/>
            <a:ext cx="2762250" cy="314325"/>
          </a:xfrm>
          <a:custGeom>
            <a:avLst/>
            <a:gdLst>
              <a:gd name="connsiteX0" fmla="*/ 428625 w 2028825"/>
              <a:gd name="connsiteY0" fmla="*/ 9525 h 209550"/>
              <a:gd name="connsiteX1" fmla="*/ 619125 w 2028825"/>
              <a:gd name="connsiteY1" fmla="*/ 47625 h 209550"/>
              <a:gd name="connsiteX2" fmla="*/ 828675 w 2028825"/>
              <a:gd name="connsiteY2" fmla="*/ 66675 h 209550"/>
              <a:gd name="connsiteX3" fmla="*/ 1047750 w 2028825"/>
              <a:gd name="connsiteY3" fmla="*/ 66675 h 209550"/>
              <a:gd name="connsiteX4" fmla="*/ 1219200 w 2028825"/>
              <a:gd name="connsiteY4" fmla="*/ 57150 h 209550"/>
              <a:gd name="connsiteX5" fmla="*/ 1409700 w 2028825"/>
              <a:gd name="connsiteY5" fmla="*/ 57150 h 209550"/>
              <a:gd name="connsiteX6" fmla="*/ 1581150 w 2028825"/>
              <a:gd name="connsiteY6" fmla="*/ 47625 h 209550"/>
              <a:gd name="connsiteX7" fmla="*/ 1752600 w 2028825"/>
              <a:gd name="connsiteY7" fmla="*/ 9525 h 209550"/>
              <a:gd name="connsiteX8" fmla="*/ 1752600 w 2028825"/>
              <a:gd name="connsiteY8" fmla="*/ 9525 h 209550"/>
              <a:gd name="connsiteX9" fmla="*/ 1924050 w 2028825"/>
              <a:gd name="connsiteY9" fmla="*/ 0 h 209550"/>
              <a:gd name="connsiteX10" fmla="*/ 2019300 w 2028825"/>
              <a:gd name="connsiteY10" fmla="*/ 38100 h 209550"/>
              <a:gd name="connsiteX11" fmla="*/ 2028825 w 2028825"/>
              <a:gd name="connsiteY11" fmla="*/ 47625 h 209550"/>
              <a:gd name="connsiteX12" fmla="*/ 2028825 w 2028825"/>
              <a:gd name="connsiteY12" fmla="*/ 104775 h 209550"/>
              <a:gd name="connsiteX13" fmla="*/ 2028825 w 2028825"/>
              <a:gd name="connsiteY13" fmla="*/ 104775 h 209550"/>
              <a:gd name="connsiteX14" fmla="*/ 1800225 w 2028825"/>
              <a:gd name="connsiteY14" fmla="*/ 114300 h 209550"/>
              <a:gd name="connsiteX15" fmla="*/ 1581150 w 2028825"/>
              <a:gd name="connsiteY15" fmla="*/ 171450 h 209550"/>
              <a:gd name="connsiteX16" fmla="*/ 1343025 w 2028825"/>
              <a:gd name="connsiteY16" fmla="*/ 171450 h 209550"/>
              <a:gd name="connsiteX17" fmla="*/ 1200150 w 2028825"/>
              <a:gd name="connsiteY17" fmla="*/ 161925 h 209550"/>
              <a:gd name="connsiteX18" fmla="*/ 1019175 w 2028825"/>
              <a:gd name="connsiteY18" fmla="*/ 161925 h 209550"/>
              <a:gd name="connsiteX19" fmla="*/ 790575 w 2028825"/>
              <a:gd name="connsiteY19" fmla="*/ 171450 h 209550"/>
              <a:gd name="connsiteX20" fmla="*/ 619125 w 2028825"/>
              <a:gd name="connsiteY20" fmla="*/ 171450 h 209550"/>
              <a:gd name="connsiteX21" fmla="*/ 428625 w 2028825"/>
              <a:gd name="connsiteY21" fmla="*/ 161925 h 209550"/>
              <a:gd name="connsiteX22" fmla="*/ 266700 w 2028825"/>
              <a:gd name="connsiteY22" fmla="*/ 209550 h 209550"/>
              <a:gd name="connsiteX23" fmla="*/ 123825 w 2028825"/>
              <a:gd name="connsiteY23" fmla="*/ 171450 h 209550"/>
              <a:gd name="connsiteX24" fmla="*/ 28575 w 2028825"/>
              <a:gd name="connsiteY24" fmla="*/ 123825 h 209550"/>
              <a:gd name="connsiteX25" fmla="*/ 0 w 2028825"/>
              <a:gd name="connsiteY25" fmla="*/ 57150 h 209550"/>
              <a:gd name="connsiteX26" fmla="*/ 219075 w 2028825"/>
              <a:gd name="connsiteY26" fmla="*/ 47625 h 209550"/>
              <a:gd name="connsiteX27" fmla="*/ 342900 w 2028825"/>
              <a:gd name="connsiteY27" fmla="*/ 28575 h 209550"/>
              <a:gd name="connsiteX28" fmla="*/ 428625 w 2028825"/>
              <a:gd name="connsiteY28" fmla="*/ 9525 h 209550"/>
              <a:gd name="connsiteX0" fmla="*/ 428625 w 2028825"/>
              <a:gd name="connsiteY0" fmla="*/ 114300 h 314325"/>
              <a:gd name="connsiteX1" fmla="*/ 619125 w 2028825"/>
              <a:gd name="connsiteY1" fmla="*/ 152400 h 314325"/>
              <a:gd name="connsiteX2" fmla="*/ 828675 w 2028825"/>
              <a:gd name="connsiteY2" fmla="*/ 171450 h 314325"/>
              <a:gd name="connsiteX3" fmla="*/ 1047750 w 2028825"/>
              <a:gd name="connsiteY3" fmla="*/ 171450 h 314325"/>
              <a:gd name="connsiteX4" fmla="*/ 1219200 w 2028825"/>
              <a:gd name="connsiteY4" fmla="*/ 161925 h 314325"/>
              <a:gd name="connsiteX5" fmla="*/ 1409700 w 2028825"/>
              <a:gd name="connsiteY5" fmla="*/ 161925 h 314325"/>
              <a:gd name="connsiteX6" fmla="*/ 1581150 w 2028825"/>
              <a:gd name="connsiteY6" fmla="*/ 152400 h 314325"/>
              <a:gd name="connsiteX7" fmla="*/ 1752600 w 2028825"/>
              <a:gd name="connsiteY7" fmla="*/ 114300 h 314325"/>
              <a:gd name="connsiteX8" fmla="*/ 1752600 w 2028825"/>
              <a:gd name="connsiteY8" fmla="*/ 114300 h 314325"/>
              <a:gd name="connsiteX9" fmla="*/ 1866900 w 2028825"/>
              <a:gd name="connsiteY9" fmla="*/ 0 h 314325"/>
              <a:gd name="connsiteX10" fmla="*/ 2019300 w 2028825"/>
              <a:gd name="connsiteY10" fmla="*/ 142875 h 314325"/>
              <a:gd name="connsiteX11" fmla="*/ 2028825 w 2028825"/>
              <a:gd name="connsiteY11" fmla="*/ 152400 h 314325"/>
              <a:gd name="connsiteX12" fmla="*/ 2028825 w 2028825"/>
              <a:gd name="connsiteY12" fmla="*/ 209550 h 314325"/>
              <a:gd name="connsiteX13" fmla="*/ 2028825 w 2028825"/>
              <a:gd name="connsiteY13" fmla="*/ 209550 h 314325"/>
              <a:gd name="connsiteX14" fmla="*/ 1800225 w 2028825"/>
              <a:gd name="connsiteY14" fmla="*/ 219075 h 314325"/>
              <a:gd name="connsiteX15" fmla="*/ 1581150 w 2028825"/>
              <a:gd name="connsiteY15" fmla="*/ 276225 h 314325"/>
              <a:gd name="connsiteX16" fmla="*/ 1343025 w 2028825"/>
              <a:gd name="connsiteY16" fmla="*/ 276225 h 314325"/>
              <a:gd name="connsiteX17" fmla="*/ 1200150 w 2028825"/>
              <a:gd name="connsiteY17" fmla="*/ 266700 h 314325"/>
              <a:gd name="connsiteX18" fmla="*/ 1019175 w 2028825"/>
              <a:gd name="connsiteY18" fmla="*/ 266700 h 314325"/>
              <a:gd name="connsiteX19" fmla="*/ 790575 w 2028825"/>
              <a:gd name="connsiteY19" fmla="*/ 276225 h 314325"/>
              <a:gd name="connsiteX20" fmla="*/ 619125 w 2028825"/>
              <a:gd name="connsiteY20" fmla="*/ 276225 h 314325"/>
              <a:gd name="connsiteX21" fmla="*/ 428625 w 2028825"/>
              <a:gd name="connsiteY21" fmla="*/ 266700 h 314325"/>
              <a:gd name="connsiteX22" fmla="*/ 266700 w 2028825"/>
              <a:gd name="connsiteY22" fmla="*/ 314325 h 314325"/>
              <a:gd name="connsiteX23" fmla="*/ 123825 w 2028825"/>
              <a:gd name="connsiteY23" fmla="*/ 276225 h 314325"/>
              <a:gd name="connsiteX24" fmla="*/ 28575 w 2028825"/>
              <a:gd name="connsiteY24" fmla="*/ 228600 h 314325"/>
              <a:gd name="connsiteX25" fmla="*/ 0 w 2028825"/>
              <a:gd name="connsiteY25" fmla="*/ 161925 h 314325"/>
              <a:gd name="connsiteX26" fmla="*/ 219075 w 2028825"/>
              <a:gd name="connsiteY26" fmla="*/ 152400 h 314325"/>
              <a:gd name="connsiteX27" fmla="*/ 342900 w 2028825"/>
              <a:gd name="connsiteY27" fmla="*/ 133350 h 314325"/>
              <a:gd name="connsiteX28" fmla="*/ 428625 w 2028825"/>
              <a:gd name="connsiteY28" fmla="*/ 114300 h 314325"/>
              <a:gd name="connsiteX0" fmla="*/ 428625 w 2085975"/>
              <a:gd name="connsiteY0" fmla="*/ 114300 h 314325"/>
              <a:gd name="connsiteX1" fmla="*/ 619125 w 2085975"/>
              <a:gd name="connsiteY1" fmla="*/ 152400 h 314325"/>
              <a:gd name="connsiteX2" fmla="*/ 828675 w 2085975"/>
              <a:gd name="connsiteY2" fmla="*/ 171450 h 314325"/>
              <a:gd name="connsiteX3" fmla="*/ 1047750 w 2085975"/>
              <a:gd name="connsiteY3" fmla="*/ 171450 h 314325"/>
              <a:gd name="connsiteX4" fmla="*/ 1219200 w 2085975"/>
              <a:gd name="connsiteY4" fmla="*/ 161925 h 314325"/>
              <a:gd name="connsiteX5" fmla="*/ 1409700 w 2085975"/>
              <a:gd name="connsiteY5" fmla="*/ 161925 h 314325"/>
              <a:gd name="connsiteX6" fmla="*/ 1581150 w 2085975"/>
              <a:gd name="connsiteY6" fmla="*/ 152400 h 314325"/>
              <a:gd name="connsiteX7" fmla="*/ 1752600 w 2085975"/>
              <a:gd name="connsiteY7" fmla="*/ 114300 h 314325"/>
              <a:gd name="connsiteX8" fmla="*/ 1752600 w 2085975"/>
              <a:gd name="connsiteY8" fmla="*/ 114300 h 314325"/>
              <a:gd name="connsiteX9" fmla="*/ 1866900 w 2085975"/>
              <a:gd name="connsiteY9" fmla="*/ 0 h 314325"/>
              <a:gd name="connsiteX10" fmla="*/ 2019300 w 2085975"/>
              <a:gd name="connsiteY10" fmla="*/ 142875 h 314325"/>
              <a:gd name="connsiteX11" fmla="*/ 2085975 w 2085975"/>
              <a:gd name="connsiteY11" fmla="*/ 142875 h 314325"/>
              <a:gd name="connsiteX12" fmla="*/ 2028825 w 2085975"/>
              <a:gd name="connsiteY12" fmla="*/ 209550 h 314325"/>
              <a:gd name="connsiteX13" fmla="*/ 2028825 w 2085975"/>
              <a:gd name="connsiteY13" fmla="*/ 209550 h 314325"/>
              <a:gd name="connsiteX14" fmla="*/ 1800225 w 2085975"/>
              <a:gd name="connsiteY14" fmla="*/ 219075 h 314325"/>
              <a:gd name="connsiteX15" fmla="*/ 1581150 w 2085975"/>
              <a:gd name="connsiteY15" fmla="*/ 276225 h 314325"/>
              <a:gd name="connsiteX16" fmla="*/ 1343025 w 2085975"/>
              <a:gd name="connsiteY16" fmla="*/ 276225 h 314325"/>
              <a:gd name="connsiteX17" fmla="*/ 1200150 w 2085975"/>
              <a:gd name="connsiteY17" fmla="*/ 266700 h 314325"/>
              <a:gd name="connsiteX18" fmla="*/ 1019175 w 2085975"/>
              <a:gd name="connsiteY18" fmla="*/ 266700 h 314325"/>
              <a:gd name="connsiteX19" fmla="*/ 790575 w 2085975"/>
              <a:gd name="connsiteY19" fmla="*/ 276225 h 314325"/>
              <a:gd name="connsiteX20" fmla="*/ 619125 w 2085975"/>
              <a:gd name="connsiteY20" fmla="*/ 276225 h 314325"/>
              <a:gd name="connsiteX21" fmla="*/ 428625 w 2085975"/>
              <a:gd name="connsiteY21" fmla="*/ 266700 h 314325"/>
              <a:gd name="connsiteX22" fmla="*/ 266700 w 2085975"/>
              <a:gd name="connsiteY22" fmla="*/ 314325 h 314325"/>
              <a:gd name="connsiteX23" fmla="*/ 123825 w 2085975"/>
              <a:gd name="connsiteY23" fmla="*/ 276225 h 314325"/>
              <a:gd name="connsiteX24" fmla="*/ 28575 w 2085975"/>
              <a:gd name="connsiteY24" fmla="*/ 228600 h 314325"/>
              <a:gd name="connsiteX25" fmla="*/ 0 w 2085975"/>
              <a:gd name="connsiteY25" fmla="*/ 161925 h 314325"/>
              <a:gd name="connsiteX26" fmla="*/ 219075 w 2085975"/>
              <a:gd name="connsiteY26" fmla="*/ 152400 h 314325"/>
              <a:gd name="connsiteX27" fmla="*/ 342900 w 2085975"/>
              <a:gd name="connsiteY27" fmla="*/ 133350 h 314325"/>
              <a:gd name="connsiteX28" fmla="*/ 428625 w 2085975"/>
              <a:gd name="connsiteY28" fmla="*/ 114300 h 314325"/>
              <a:gd name="connsiteX0" fmla="*/ 615950 w 2273300"/>
              <a:gd name="connsiteY0" fmla="*/ 114300 h 314325"/>
              <a:gd name="connsiteX1" fmla="*/ 806450 w 2273300"/>
              <a:gd name="connsiteY1" fmla="*/ 152400 h 314325"/>
              <a:gd name="connsiteX2" fmla="*/ 1016000 w 2273300"/>
              <a:gd name="connsiteY2" fmla="*/ 171450 h 314325"/>
              <a:gd name="connsiteX3" fmla="*/ 1235075 w 2273300"/>
              <a:gd name="connsiteY3" fmla="*/ 171450 h 314325"/>
              <a:gd name="connsiteX4" fmla="*/ 1406525 w 2273300"/>
              <a:gd name="connsiteY4" fmla="*/ 161925 h 314325"/>
              <a:gd name="connsiteX5" fmla="*/ 1597025 w 2273300"/>
              <a:gd name="connsiteY5" fmla="*/ 161925 h 314325"/>
              <a:gd name="connsiteX6" fmla="*/ 1768475 w 2273300"/>
              <a:gd name="connsiteY6" fmla="*/ 152400 h 314325"/>
              <a:gd name="connsiteX7" fmla="*/ 1939925 w 2273300"/>
              <a:gd name="connsiteY7" fmla="*/ 114300 h 314325"/>
              <a:gd name="connsiteX8" fmla="*/ 1939925 w 2273300"/>
              <a:gd name="connsiteY8" fmla="*/ 114300 h 314325"/>
              <a:gd name="connsiteX9" fmla="*/ 2054225 w 2273300"/>
              <a:gd name="connsiteY9" fmla="*/ 0 h 314325"/>
              <a:gd name="connsiteX10" fmla="*/ 2206625 w 2273300"/>
              <a:gd name="connsiteY10" fmla="*/ 142875 h 314325"/>
              <a:gd name="connsiteX11" fmla="*/ 2273300 w 2273300"/>
              <a:gd name="connsiteY11" fmla="*/ 142875 h 314325"/>
              <a:gd name="connsiteX12" fmla="*/ 2216150 w 2273300"/>
              <a:gd name="connsiteY12" fmla="*/ 209550 h 314325"/>
              <a:gd name="connsiteX13" fmla="*/ 2216150 w 2273300"/>
              <a:gd name="connsiteY13" fmla="*/ 209550 h 314325"/>
              <a:gd name="connsiteX14" fmla="*/ 1987550 w 2273300"/>
              <a:gd name="connsiteY14" fmla="*/ 219075 h 314325"/>
              <a:gd name="connsiteX15" fmla="*/ 1768475 w 2273300"/>
              <a:gd name="connsiteY15" fmla="*/ 276225 h 314325"/>
              <a:gd name="connsiteX16" fmla="*/ 1530350 w 2273300"/>
              <a:gd name="connsiteY16" fmla="*/ 276225 h 314325"/>
              <a:gd name="connsiteX17" fmla="*/ 1387475 w 2273300"/>
              <a:gd name="connsiteY17" fmla="*/ 266700 h 314325"/>
              <a:gd name="connsiteX18" fmla="*/ 1206500 w 2273300"/>
              <a:gd name="connsiteY18" fmla="*/ 266700 h 314325"/>
              <a:gd name="connsiteX19" fmla="*/ 977900 w 2273300"/>
              <a:gd name="connsiteY19" fmla="*/ 276225 h 314325"/>
              <a:gd name="connsiteX20" fmla="*/ 806450 w 2273300"/>
              <a:gd name="connsiteY20" fmla="*/ 276225 h 314325"/>
              <a:gd name="connsiteX21" fmla="*/ 615950 w 2273300"/>
              <a:gd name="connsiteY21" fmla="*/ 266700 h 314325"/>
              <a:gd name="connsiteX22" fmla="*/ 454025 w 2273300"/>
              <a:gd name="connsiteY22" fmla="*/ 314325 h 314325"/>
              <a:gd name="connsiteX23" fmla="*/ 311150 w 2273300"/>
              <a:gd name="connsiteY23" fmla="*/ 276225 h 314325"/>
              <a:gd name="connsiteX24" fmla="*/ 0 w 2273300"/>
              <a:gd name="connsiteY24" fmla="*/ 222250 h 314325"/>
              <a:gd name="connsiteX25" fmla="*/ 187325 w 2273300"/>
              <a:gd name="connsiteY25" fmla="*/ 161925 h 314325"/>
              <a:gd name="connsiteX26" fmla="*/ 406400 w 2273300"/>
              <a:gd name="connsiteY26" fmla="*/ 152400 h 314325"/>
              <a:gd name="connsiteX27" fmla="*/ 530225 w 2273300"/>
              <a:gd name="connsiteY27" fmla="*/ 133350 h 314325"/>
              <a:gd name="connsiteX28" fmla="*/ 615950 w 2273300"/>
              <a:gd name="connsiteY28" fmla="*/ 114300 h 314325"/>
              <a:gd name="connsiteX0" fmla="*/ 796925 w 2454275"/>
              <a:gd name="connsiteY0" fmla="*/ 114300 h 314325"/>
              <a:gd name="connsiteX1" fmla="*/ 987425 w 2454275"/>
              <a:gd name="connsiteY1" fmla="*/ 152400 h 314325"/>
              <a:gd name="connsiteX2" fmla="*/ 1196975 w 2454275"/>
              <a:gd name="connsiteY2" fmla="*/ 171450 h 314325"/>
              <a:gd name="connsiteX3" fmla="*/ 1416050 w 2454275"/>
              <a:gd name="connsiteY3" fmla="*/ 171450 h 314325"/>
              <a:gd name="connsiteX4" fmla="*/ 1587500 w 2454275"/>
              <a:gd name="connsiteY4" fmla="*/ 161925 h 314325"/>
              <a:gd name="connsiteX5" fmla="*/ 1778000 w 2454275"/>
              <a:gd name="connsiteY5" fmla="*/ 161925 h 314325"/>
              <a:gd name="connsiteX6" fmla="*/ 1949450 w 2454275"/>
              <a:gd name="connsiteY6" fmla="*/ 152400 h 314325"/>
              <a:gd name="connsiteX7" fmla="*/ 2120900 w 2454275"/>
              <a:gd name="connsiteY7" fmla="*/ 114300 h 314325"/>
              <a:gd name="connsiteX8" fmla="*/ 2120900 w 2454275"/>
              <a:gd name="connsiteY8" fmla="*/ 114300 h 314325"/>
              <a:gd name="connsiteX9" fmla="*/ 2235200 w 2454275"/>
              <a:gd name="connsiteY9" fmla="*/ 0 h 314325"/>
              <a:gd name="connsiteX10" fmla="*/ 2387600 w 2454275"/>
              <a:gd name="connsiteY10" fmla="*/ 142875 h 314325"/>
              <a:gd name="connsiteX11" fmla="*/ 2454275 w 2454275"/>
              <a:gd name="connsiteY11" fmla="*/ 142875 h 314325"/>
              <a:gd name="connsiteX12" fmla="*/ 2397125 w 2454275"/>
              <a:gd name="connsiteY12" fmla="*/ 209550 h 314325"/>
              <a:gd name="connsiteX13" fmla="*/ 2397125 w 2454275"/>
              <a:gd name="connsiteY13" fmla="*/ 209550 h 314325"/>
              <a:gd name="connsiteX14" fmla="*/ 2168525 w 2454275"/>
              <a:gd name="connsiteY14" fmla="*/ 219075 h 314325"/>
              <a:gd name="connsiteX15" fmla="*/ 1949450 w 2454275"/>
              <a:gd name="connsiteY15" fmla="*/ 276225 h 314325"/>
              <a:gd name="connsiteX16" fmla="*/ 1711325 w 2454275"/>
              <a:gd name="connsiteY16" fmla="*/ 276225 h 314325"/>
              <a:gd name="connsiteX17" fmla="*/ 1568450 w 2454275"/>
              <a:gd name="connsiteY17" fmla="*/ 266700 h 314325"/>
              <a:gd name="connsiteX18" fmla="*/ 1387475 w 2454275"/>
              <a:gd name="connsiteY18" fmla="*/ 266700 h 314325"/>
              <a:gd name="connsiteX19" fmla="*/ 1158875 w 2454275"/>
              <a:gd name="connsiteY19" fmla="*/ 276225 h 314325"/>
              <a:gd name="connsiteX20" fmla="*/ 987425 w 2454275"/>
              <a:gd name="connsiteY20" fmla="*/ 276225 h 314325"/>
              <a:gd name="connsiteX21" fmla="*/ 796925 w 2454275"/>
              <a:gd name="connsiteY21" fmla="*/ 266700 h 314325"/>
              <a:gd name="connsiteX22" fmla="*/ 635000 w 2454275"/>
              <a:gd name="connsiteY22" fmla="*/ 314325 h 314325"/>
              <a:gd name="connsiteX23" fmla="*/ 492125 w 2454275"/>
              <a:gd name="connsiteY23" fmla="*/ 276225 h 314325"/>
              <a:gd name="connsiteX24" fmla="*/ 180975 w 2454275"/>
              <a:gd name="connsiteY24" fmla="*/ 222250 h 314325"/>
              <a:gd name="connsiteX25" fmla="*/ 0 w 2454275"/>
              <a:gd name="connsiteY25" fmla="*/ 47625 h 314325"/>
              <a:gd name="connsiteX26" fmla="*/ 587375 w 2454275"/>
              <a:gd name="connsiteY26" fmla="*/ 152400 h 314325"/>
              <a:gd name="connsiteX27" fmla="*/ 711200 w 2454275"/>
              <a:gd name="connsiteY27" fmla="*/ 133350 h 314325"/>
              <a:gd name="connsiteX28" fmla="*/ 796925 w 2454275"/>
              <a:gd name="connsiteY28" fmla="*/ 114300 h 314325"/>
              <a:gd name="connsiteX0" fmla="*/ 1104900 w 2762250"/>
              <a:gd name="connsiteY0" fmla="*/ 114300 h 314325"/>
              <a:gd name="connsiteX1" fmla="*/ 1295400 w 2762250"/>
              <a:gd name="connsiteY1" fmla="*/ 152400 h 314325"/>
              <a:gd name="connsiteX2" fmla="*/ 1504950 w 2762250"/>
              <a:gd name="connsiteY2" fmla="*/ 171450 h 314325"/>
              <a:gd name="connsiteX3" fmla="*/ 1724025 w 2762250"/>
              <a:gd name="connsiteY3" fmla="*/ 171450 h 314325"/>
              <a:gd name="connsiteX4" fmla="*/ 1895475 w 2762250"/>
              <a:gd name="connsiteY4" fmla="*/ 161925 h 314325"/>
              <a:gd name="connsiteX5" fmla="*/ 2085975 w 2762250"/>
              <a:gd name="connsiteY5" fmla="*/ 161925 h 314325"/>
              <a:gd name="connsiteX6" fmla="*/ 2257425 w 2762250"/>
              <a:gd name="connsiteY6" fmla="*/ 152400 h 314325"/>
              <a:gd name="connsiteX7" fmla="*/ 2428875 w 2762250"/>
              <a:gd name="connsiteY7" fmla="*/ 114300 h 314325"/>
              <a:gd name="connsiteX8" fmla="*/ 2428875 w 2762250"/>
              <a:gd name="connsiteY8" fmla="*/ 114300 h 314325"/>
              <a:gd name="connsiteX9" fmla="*/ 2543175 w 2762250"/>
              <a:gd name="connsiteY9" fmla="*/ 0 h 314325"/>
              <a:gd name="connsiteX10" fmla="*/ 2695575 w 2762250"/>
              <a:gd name="connsiteY10" fmla="*/ 142875 h 314325"/>
              <a:gd name="connsiteX11" fmla="*/ 2762250 w 2762250"/>
              <a:gd name="connsiteY11" fmla="*/ 142875 h 314325"/>
              <a:gd name="connsiteX12" fmla="*/ 2705100 w 2762250"/>
              <a:gd name="connsiteY12" fmla="*/ 209550 h 314325"/>
              <a:gd name="connsiteX13" fmla="*/ 2705100 w 2762250"/>
              <a:gd name="connsiteY13" fmla="*/ 209550 h 314325"/>
              <a:gd name="connsiteX14" fmla="*/ 2476500 w 2762250"/>
              <a:gd name="connsiteY14" fmla="*/ 219075 h 314325"/>
              <a:gd name="connsiteX15" fmla="*/ 2257425 w 2762250"/>
              <a:gd name="connsiteY15" fmla="*/ 276225 h 314325"/>
              <a:gd name="connsiteX16" fmla="*/ 2019300 w 2762250"/>
              <a:gd name="connsiteY16" fmla="*/ 276225 h 314325"/>
              <a:gd name="connsiteX17" fmla="*/ 1876425 w 2762250"/>
              <a:gd name="connsiteY17" fmla="*/ 266700 h 314325"/>
              <a:gd name="connsiteX18" fmla="*/ 1695450 w 2762250"/>
              <a:gd name="connsiteY18" fmla="*/ 266700 h 314325"/>
              <a:gd name="connsiteX19" fmla="*/ 1466850 w 2762250"/>
              <a:gd name="connsiteY19" fmla="*/ 276225 h 314325"/>
              <a:gd name="connsiteX20" fmla="*/ 1295400 w 2762250"/>
              <a:gd name="connsiteY20" fmla="*/ 276225 h 314325"/>
              <a:gd name="connsiteX21" fmla="*/ 1104900 w 2762250"/>
              <a:gd name="connsiteY21" fmla="*/ 266700 h 314325"/>
              <a:gd name="connsiteX22" fmla="*/ 942975 w 2762250"/>
              <a:gd name="connsiteY22" fmla="*/ 314325 h 314325"/>
              <a:gd name="connsiteX23" fmla="*/ 800100 w 2762250"/>
              <a:gd name="connsiteY23" fmla="*/ 276225 h 314325"/>
              <a:gd name="connsiteX24" fmla="*/ 0 w 2762250"/>
              <a:gd name="connsiteY24" fmla="*/ 203200 h 314325"/>
              <a:gd name="connsiteX25" fmla="*/ 307975 w 2762250"/>
              <a:gd name="connsiteY25" fmla="*/ 47625 h 314325"/>
              <a:gd name="connsiteX26" fmla="*/ 895350 w 2762250"/>
              <a:gd name="connsiteY26" fmla="*/ 152400 h 314325"/>
              <a:gd name="connsiteX27" fmla="*/ 1019175 w 2762250"/>
              <a:gd name="connsiteY27" fmla="*/ 133350 h 314325"/>
              <a:gd name="connsiteX28" fmla="*/ 1104900 w 2762250"/>
              <a:gd name="connsiteY28" fmla="*/ 114300 h 314325"/>
              <a:gd name="connsiteX0" fmla="*/ 1104900 w 2762250"/>
              <a:gd name="connsiteY0" fmla="*/ 114300 h 314325"/>
              <a:gd name="connsiteX1" fmla="*/ 1295400 w 2762250"/>
              <a:gd name="connsiteY1" fmla="*/ 152400 h 314325"/>
              <a:gd name="connsiteX2" fmla="*/ 1504950 w 2762250"/>
              <a:gd name="connsiteY2" fmla="*/ 171450 h 314325"/>
              <a:gd name="connsiteX3" fmla="*/ 1724025 w 2762250"/>
              <a:gd name="connsiteY3" fmla="*/ 171450 h 314325"/>
              <a:gd name="connsiteX4" fmla="*/ 1895475 w 2762250"/>
              <a:gd name="connsiteY4" fmla="*/ 161925 h 314325"/>
              <a:gd name="connsiteX5" fmla="*/ 2085975 w 2762250"/>
              <a:gd name="connsiteY5" fmla="*/ 161925 h 314325"/>
              <a:gd name="connsiteX6" fmla="*/ 2257425 w 2762250"/>
              <a:gd name="connsiteY6" fmla="*/ 152400 h 314325"/>
              <a:gd name="connsiteX7" fmla="*/ 2428875 w 2762250"/>
              <a:gd name="connsiteY7" fmla="*/ 114300 h 314325"/>
              <a:gd name="connsiteX8" fmla="*/ 2428875 w 2762250"/>
              <a:gd name="connsiteY8" fmla="*/ 114300 h 314325"/>
              <a:gd name="connsiteX9" fmla="*/ 2543175 w 2762250"/>
              <a:gd name="connsiteY9" fmla="*/ 0 h 314325"/>
              <a:gd name="connsiteX10" fmla="*/ 2695575 w 2762250"/>
              <a:gd name="connsiteY10" fmla="*/ 142875 h 314325"/>
              <a:gd name="connsiteX11" fmla="*/ 2762250 w 2762250"/>
              <a:gd name="connsiteY11" fmla="*/ 142875 h 314325"/>
              <a:gd name="connsiteX12" fmla="*/ 2705100 w 2762250"/>
              <a:gd name="connsiteY12" fmla="*/ 209550 h 314325"/>
              <a:gd name="connsiteX13" fmla="*/ 2705100 w 2762250"/>
              <a:gd name="connsiteY13" fmla="*/ 209550 h 314325"/>
              <a:gd name="connsiteX14" fmla="*/ 2476500 w 2762250"/>
              <a:gd name="connsiteY14" fmla="*/ 219075 h 314325"/>
              <a:gd name="connsiteX15" fmla="*/ 2257425 w 2762250"/>
              <a:gd name="connsiteY15" fmla="*/ 276225 h 314325"/>
              <a:gd name="connsiteX16" fmla="*/ 2019300 w 2762250"/>
              <a:gd name="connsiteY16" fmla="*/ 276225 h 314325"/>
              <a:gd name="connsiteX17" fmla="*/ 1876425 w 2762250"/>
              <a:gd name="connsiteY17" fmla="*/ 266700 h 314325"/>
              <a:gd name="connsiteX18" fmla="*/ 1695450 w 2762250"/>
              <a:gd name="connsiteY18" fmla="*/ 266700 h 314325"/>
              <a:gd name="connsiteX19" fmla="*/ 1466850 w 2762250"/>
              <a:gd name="connsiteY19" fmla="*/ 276225 h 314325"/>
              <a:gd name="connsiteX20" fmla="*/ 1295400 w 2762250"/>
              <a:gd name="connsiteY20" fmla="*/ 276225 h 314325"/>
              <a:gd name="connsiteX21" fmla="*/ 1104900 w 2762250"/>
              <a:gd name="connsiteY21" fmla="*/ 266700 h 314325"/>
              <a:gd name="connsiteX22" fmla="*/ 942975 w 2762250"/>
              <a:gd name="connsiteY22" fmla="*/ 314325 h 314325"/>
              <a:gd name="connsiteX23" fmla="*/ 730250 w 2762250"/>
              <a:gd name="connsiteY23" fmla="*/ 301625 h 314325"/>
              <a:gd name="connsiteX24" fmla="*/ 0 w 2762250"/>
              <a:gd name="connsiteY24" fmla="*/ 203200 h 314325"/>
              <a:gd name="connsiteX25" fmla="*/ 307975 w 2762250"/>
              <a:gd name="connsiteY25" fmla="*/ 47625 h 314325"/>
              <a:gd name="connsiteX26" fmla="*/ 895350 w 2762250"/>
              <a:gd name="connsiteY26" fmla="*/ 152400 h 314325"/>
              <a:gd name="connsiteX27" fmla="*/ 1019175 w 2762250"/>
              <a:gd name="connsiteY27" fmla="*/ 133350 h 314325"/>
              <a:gd name="connsiteX28" fmla="*/ 1104900 w 2762250"/>
              <a:gd name="connsiteY28" fmla="*/ 114300 h 314325"/>
              <a:gd name="connsiteX0" fmla="*/ 1104900 w 2762250"/>
              <a:gd name="connsiteY0" fmla="*/ 114300 h 314325"/>
              <a:gd name="connsiteX1" fmla="*/ 1295400 w 2762250"/>
              <a:gd name="connsiteY1" fmla="*/ 152400 h 314325"/>
              <a:gd name="connsiteX2" fmla="*/ 1504950 w 2762250"/>
              <a:gd name="connsiteY2" fmla="*/ 171450 h 314325"/>
              <a:gd name="connsiteX3" fmla="*/ 1724025 w 2762250"/>
              <a:gd name="connsiteY3" fmla="*/ 171450 h 314325"/>
              <a:gd name="connsiteX4" fmla="*/ 1895475 w 2762250"/>
              <a:gd name="connsiteY4" fmla="*/ 161925 h 314325"/>
              <a:gd name="connsiteX5" fmla="*/ 2085975 w 2762250"/>
              <a:gd name="connsiteY5" fmla="*/ 161925 h 314325"/>
              <a:gd name="connsiteX6" fmla="*/ 2257425 w 2762250"/>
              <a:gd name="connsiteY6" fmla="*/ 152400 h 314325"/>
              <a:gd name="connsiteX7" fmla="*/ 2428875 w 2762250"/>
              <a:gd name="connsiteY7" fmla="*/ 114300 h 314325"/>
              <a:gd name="connsiteX8" fmla="*/ 2428875 w 2762250"/>
              <a:gd name="connsiteY8" fmla="*/ 114300 h 314325"/>
              <a:gd name="connsiteX9" fmla="*/ 2543175 w 2762250"/>
              <a:gd name="connsiteY9" fmla="*/ 0 h 314325"/>
              <a:gd name="connsiteX10" fmla="*/ 2695575 w 2762250"/>
              <a:gd name="connsiteY10" fmla="*/ 142875 h 314325"/>
              <a:gd name="connsiteX11" fmla="*/ 2762250 w 2762250"/>
              <a:gd name="connsiteY11" fmla="*/ 142875 h 314325"/>
              <a:gd name="connsiteX12" fmla="*/ 2705100 w 2762250"/>
              <a:gd name="connsiteY12" fmla="*/ 209550 h 314325"/>
              <a:gd name="connsiteX13" fmla="*/ 2705100 w 2762250"/>
              <a:gd name="connsiteY13" fmla="*/ 209550 h 314325"/>
              <a:gd name="connsiteX14" fmla="*/ 2476500 w 2762250"/>
              <a:gd name="connsiteY14" fmla="*/ 219075 h 314325"/>
              <a:gd name="connsiteX15" fmla="*/ 2257425 w 2762250"/>
              <a:gd name="connsiteY15" fmla="*/ 276225 h 314325"/>
              <a:gd name="connsiteX16" fmla="*/ 2019300 w 2762250"/>
              <a:gd name="connsiteY16" fmla="*/ 276225 h 314325"/>
              <a:gd name="connsiteX17" fmla="*/ 1876425 w 2762250"/>
              <a:gd name="connsiteY17" fmla="*/ 266700 h 314325"/>
              <a:gd name="connsiteX18" fmla="*/ 1695450 w 2762250"/>
              <a:gd name="connsiteY18" fmla="*/ 266700 h 314325"/>
              <a:gd name="connsiteX19" fmla="*/ 1466850 w 2762250"/>
              <a:gd name="connsiteY19" fmla="*/ 276225 h 314325"/>
              <a:gd name="connsiteX20" fmla="*/ 1295400 w 2762250"/>
              <a:gd name="connsiteY20" fmla="*/ 276225 h 314325"/>
              <a:gd name="connsiteX21" fmla="*/ 1104900 w 2762250"/>
              <a:gd name="connsiteY21" fmla="*/ 298450 h 314325"/>
              <a:gd name="connsiteX22" fmla="*/ 942975 w 2762250"/>
              <a:gd name="connsiteY22" fmla="*/ 314325 h 314325"/>
              <a:gd name="connsiteX23" fmla="*/ 730250 w 2762250"/>
              <a:gd name="connsiteY23" fmla="*/ 301625 h 314325"/>
              <a:gd name="connsiteX24" fmla="*/ 0 w 2762250"/>
              <a:gd name="connsiteY24" fmla="*/ 203200 h 314325"/>
              <a:gd name="connsiteX25" fmla="*/ 307975 w 2762250"/>
              <a:gd name="connsiteY25" fmla="*/ 47625 h 314325"/>
              <a:gd name="connsiteX26" fmla="*/ 895350 w 2762250"/>
              <a:gd name="connsiteY26" fmla="*/ 152400 h 314325"/>
              <a:gd name="connsiteX27" fmla="*/ 1019175 w 2762250"/>
              <a:gd name="connsiteY27" fmla="*/ 133350 h 314325"/>
              <a:gd name="connsiteX28" fmla="*/ 1104900 w 2762250"/>
              <a:gd name="connsiteY28" fmla="*/ 114300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62250" h="314325">
                <a:moveTo>
                  <a:pt x="1104900" y="114300"/>
                </a:moveTo>
                <a:lnTo>
                  <a:pt x="1295400" y="152400"/>
                </a:lnTo>
                <a:lnTo>
                  <a:pt x="1504950" y="171450"/>
                </a:lnTo>
                <a:lnTo>
                  <a:pt x="1724025" y="171450"/>
                </a:lnTo>
                <a:lnTo>
                  <a:pt x="1895475" y="161925"/>
                </a:lnTo>
                <a:lnTo>
                  <a:pt x="2085975" y="161925"/>
                </a:lnTo>
                <a:lnTo>
                  <a:pt x="2257425" y="152400"/>
                </a:lnTo>
                <a:lnTo>
                  <a:pt x="2428875" y="114300"/>
                </a:lnTo>
                <a:lnTo>
                  <a:pt x="2428875" y="114300"/>
                </a:lnTo>
                <a:lnTo>
                  <a:pt x="2543175" y="0"/>
                </a:lnTo>
                <a:lnTo>
                  <a:pt x="2695575" y="142875"/>
                </a:lnTo>
                <a:lnTo>
                  <a:pt x="2762250" y="142875"/>
                </a:lnTo>
                <a:lnTo>
                  <a:pt x="2705100" y="209550"/>
                </a:lnTo>
                <a:lnTo>
                  <a:pt x="2705100" y="209550"/>
                </a:lnTo>
                <a:lnTo>
                  <a:pt x="2476500" y="219075"/>
                </a:lnTo>
                <a:lnTo>
                  <a:pt x="2257425" y="276225"/>
                </a:lnTo>
                <a:lnTo>
                  <a:pt x="2019300" y="276225"/>
                </a:lnTo>
                <a:lnTo>
                  <a:pt x="1876425" y="266700"/>
                </a:lnTo>
                <a:lnTo>
                  <a:pt x="1695450" y="266700"/>
                </a:lnTo>
                <a:lnTo>
                  <a:pt x="1466850" y="276225"/>
                </a:lnTo>
                <a:lnTo>
                  <a:pt x="1295400" y="276225"/>
                </a:lnTo>
                <a:lnTo>
                  <a:pt x="1104900" y="298450"/>
                </a:lnTo>
                <a:lnTo>
                  <a:pt x="942975" y="314325"/>
                </a:lnTo>
                <a:lnTo>
                  <a:pt x="730250" y="301625"/>
                </a:lnTo>
                <a:lnTo>
                  <a:pt x="0" y="203200"/>
                </a:lnTo>
                <a:lnTo>
                  <a:pt x="307975" y="47625"/>
                </a:lnTo>
                <a:lnTo>
                  <a:pt x="895350" y="152400"/>
                </a:lnTo>
                <a:lnTo>
                  <a:pt x="1019175" y="133350"/>
                </a:lnTo>
                <a:lnTo>
                  <a:pt x="1104900" y="114300"/>
                </a:lnTo>
                <a:close/>
              </a:path>
            </a:pathLst>
          </a:custGeom>
          <a:solidFill>
            <a:schemeClr val="accent1">
              <a:alpha val="88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5176299" y="5216056"/>
            <a:ext cx="2011680" cy="826935"/>
          </a:xfrm>
          <a:custGeom>
            <a:avLst/>
            <a:gdLst>
              <a:gd name="connsiteX0" fmla="*/ 2011680 w 2011680"/>
              <a:gd name="connsiteY0" fmla="*/ 652007 h 826935"/>
              <a:gd name="connsiteX1" fmla="*/ 1892411 w 2011680"/>
              <a:gd name="connsiteY1" fmla="*/ 795130 h 826935"/>
              <a:gd name="connsiteX2" fmla="*/ 890546 w 2011680"/>
              <a:gd name="connsiteY2" fmla="*/ 826935 h 826935"/>
              <a:gd name="connsiteX3" fmla="*/ 755374 w 2011680"/>
              <a:gd name="connsiteY3" fmla="*/ 731520 h 826935"/>
              <a:gd name="connsiteX4" fmla="*/ 818984 w 2011680"/>
              <a:gd name="connsiteY4" fmla="*/ 524786 h 826935"/>
              <a:gd name="connsiteX5" fmla="*/ 818984 w 2011680"/>
              <a:gd name="connsiteY5" fmla="*/ 389614 h 826935"/>
              <a:gd name="connsiteX6" fmla="*/ 803082 w 2011680"/>
              <a:gd name="connsiteY6" fmla="*/ 286247 h 826935"/>
              <a:gd name="connsiteX7" fmla="*/ 675861 w 2011680"/>
              <a:gd name="connsiteY7" fmla="*/ 214685 h 826935"/>
              <a:gd name="connsiteX8" fmla="*/ 532738 w 2011680"/>
              <a:gd name="connsiteY8" fmla="*/ 166977 h 826935"/>
              <a:gd name="connsiteX9" fmla="*/ 373711 w 2011680"/>
              <a:gd name="connsiteY9" fmla="*/ 135172 h 826935"/>
              <a:gd name="connsiteX10" fmla="*/ 174929 w 2011680"/>
              <a:gd name="connsiteY10" fmla="*/ 127221 h 826935"/>
              <a:gd name="connsiteX11" fmla="*/ 71562 w 2011680"/>
              <a:gd name="connsiteY11" fmla="*/ 103367 h 826935"/>
              <a:gd name="connsiteX12" fmla="*/ 0 w 2011680"/>
              <a:gd name="connsiteY12" fmla="*/ 55659 h 826935"/>
              <a:gd name="connsiteX13" fmla="*/ 143124 w 2011680"/>
              <a:gd name="connsiteY13" fmla="*/ 0 h 826935"/>
              <a:gd name="connsiteX14" fmla="*/ 405517 w 2011680"/>
              <a:gd name="connsiteY14" fmla="*/ 39756 h 826935"/>
              <a:gd name="connsiteX15" fmla="*/ 652007 w 2011680"/>
              <a:gd name="connsiteY15" fmla="*/ 23854 h 826935"/>
              <a:gd name="connsiteX16" fmla="*/ 803082 w 2011680"/>
              <a:gd name="connsiteY16" fmla="*/ 23854 h 826935"/>
              <a:gd name="connsiteX17" fmla="*/ 978011 w 2011680"/>
              <a:gd name="connsiteY17" fmla="*/ 63610 h 826935"/>
              <a:gd name="connsiteX18" fmla="*/ 1184744 w 2011680"/>
              <a:gd name="connsiteY18" fmla="*/ 143123 h 826935"/>
              <a:gd name="connsiteX19" fmla="*/ 1216550 w 2011680"/>
              <a:gd name="connsiteY19" fmla="*/ 159026 h 826935"/>
              <a:gd name="connsiteX20" fmla="*/ 1224501 w 2011680"/>
              <a:gd name="connsiteY20" fmla="*/ 286247 h 826935"/>
              <a:gd name="connsiteX21" fmla="*/ 1256306 w 2011680"/>
              <a:gd name="connsiteY21" fmla="*/ 453224 h 826935"/>
              <a:gd name="connsiteX22" fmla="*/ 1351722 w 2011680"/>
              <a:gd name="connsiteY22" fmla="*/ 556591 h 826935"/>
              <a:gd name="connsiteX23" fmla="*/ 1470991 w 2011680"/>
              <a:gd name="connsiteY23" fmla="*/ 620201 h 826935"/>
              <a:gd name="connsiteX24" fmla="*/ 1574358 w 2011680"/>
              <a:gd name="connsiteY24" fmla="*/ 652007 h 826935"/>
              <a:gd name="connsiteX25" fmla="*/ 1677725 w 2011680"/>
              <a:gd name="connsiteY25" fmla="*/ 652007 h 826935"/>
              <a:gd name="connsiteX26" fmla="*/ 1789044 w 2011680"/>
              <a:gd name="connsiteY26" fmla="*/ 612250 h 826935"/>
              <a:gd name="connsiteX27" fmla="*/ 1860605 w 2011680"/>
              <a:gd name="connsiteY27" fmla="*/ 588396 h 826935"/>
              <a:gd name="connsiteX28" fmla="*/ 2011680 w 2011680"/>
              <a:gd name="connsiteY28" fmla="*/ 652007 h 826935"/>
              <a:gd name="connsiteX0" fmla="*/ 2011680 w 2011680"/>
              <a:gd name="connsiteY0" fmla="*/ 652007 h 826935"/>
              <a:gd name="connsiteX1" fmla="*/ 1892411 w 2011680"/>
              <a:gd name="connsiteY1" fmla="*/ 795130 h 826935"/>
              <a:gd name="connsiteX2" fmla="*/ 890546 w 2011680"/>
              <a:gd name="connsiteY2" fmla="*/ 826935 h 826935"/>
              <a:gd name="connsiteX3" fmla="*/ 755374 w 2011680"/>
              <a:gd name="connsiteY3" fmla="*/ 731520 h 826935"/>
              <a:gd name="connsiteX4" fmla="*/ 818984 w 2011680"/>
              <a:gd name="connsiteY4" fmla="*/ 524786 h 826935"/>
              <a:gd name="connsiteX5" fmla="*/ 818984 w 2011680"/>
              <a:gd name="connsiteY5" fmla="*/ 389614 h 826935"/>
              <a:gd name="connsiteX6" fmla="*/ 803082 w 2011680"/>
              <a:gd name="connsiteY6" fmla="*/ 286247 h 826935"/>
              <a:gd name="connsiteX7" fmla="*/ 675861 w 2011680"/>
              <a:gd name="connsiteY7" fmla="*/ 214685 h 826935"/>
              <a:gd name="connsiteX8" fmla="*/ 532738 w 2011680"/>
              <a:gd name="connsiteY8" fmla="*/ 166977 h 826935"/>
              <a:gd name="connsiteX9" fmla="*/ 373711 w 2011680"/>
              <a:gd name="connsiteY9" fmla="*/ 135172 h 826935"/>
              <a:gd name="connsiteX10" fmla="*/ 174929 w 2011680"/>
              <a:gd name="connsiteY10" fmla="*/ 127221 h 826935"/>
              <a:gd name="connsiteX11" fmla="*/ 71562 w 2011680"/>
              <a:gd name="connsiteY11" fmla="*/ 103367 h 826935"/>
              <a:gd name="connsiteX12" fmla="*/ 0 w 2011680"/>
              <a:gd name="connsiteY12" fmla="*/ 55659 h 826935"/>
              <a:gd name="connsiteX13" fmla="*/ 143124 w 2011680"/>
              <a:gd name="connsiteY13" fmla="*/ 0 h 826935"/>
              <a:gd name="connsiteX14" fmla="*/ 405517 w 2011680"/>
              <a:gd name="connsiteY14" fmla="*/ 39756 h 826935"/>
              <a:gd name="connsiteX15" fmla="*/ 652007 w 2011680"/>
              <a:gd name="connsiteY15" fmla="*/ 23854 h 826935"/>
              <a:gd name="connsiteX16" fmla="*/ 811033 w 2011680"/>
              <a:gd name="connsiteY16" fmla="*/ 63610 h 826935"/>
              <a:gd name="connsiteX17" fmla="*/ 978011 w 2011680"/>
              <a:gd name="connsiteY17" fmla="*/ 63610 h 826935"/>
              <a:gd name="connsiteX18" fmla="*/ 1184744 w 2011680"/>
              <a:gd name="connsiteY18" fmla="*/ 143123 h 826935"/>
              <a:gd name="connsiteX19" fmla="*/ 1216550 w 2011680"/>
              <a:gd name="connsiteY19" fmla="*/ 159026 h 826935"/>
              <a:gd name="connsiteX20" fmla="*/ 1224501 w 2011680"/>
              <a:gd name="connsiteY20" fmla="*/ 286247 h 826935"/>
              <a:gd name="connsiteX21" fmla="*/ 1256306 w 2011680"/>
              <a:gd name="connsiteY21" fmla="*/ 453224 h 826935"/>
              <a:gd name="connsiteX22" fmla="*/ 1351722 w 2011680"/>
              <a:gd name="connsiteY22" fmla="*/ 556591 h 826935"/>
              <a:gd name="connsiteX23" fmla="*/ 1470991 w 2011680"/>
              <a:gd name="connsiteY23" fmla="*/ 620201 h 826935"/>
              <a:gd name="connsiteX24" fmla="*/ 1574358 w 2011680"/>
              <a:gd name="connsiteY24" fmla="*/ 652007 h 826935"/>
              <a:gd name="connsiteX25" fmla="*/ 1677725 w 2011680"/>
              <a:gd name="connsiteY25" fmla="*/ 652007 h 826935"/>
              <a:gd name="connsiteX26" fmla="*/ 1789044 w 2011680"/>
              <a:gd name="connsiteY26" fmla="*/ 612250 h 826935"/>
              <a:gd name="connsiteX27" fmla="*/ 1860605 w 2011680"/>
              <a:gd name="connsiteY27" fmla="*/ 588396 h 826935"/>
              <a:gd name="connsiteX28" fmla="*/ 2011680 w 2011680"/>
              <a:gd name="connsiteY28" fmla="*/ 652007 h 826935"/>
              <a:gd name="connsiteX0" fmla="*/ 2011680 w 2011680"/>
              <a:gd name="connsiteY0" fmla="*/ 652007 h 826935"/>
              <a:gd name="connsiteX1" fmla="*/ 1892411 w 2011680"/>
              <a:gd name="connsiteY1" fmla="*/ 795130 h 826935"/>
              <a:gd name="connsiteX2" fmla="*/ 890546 w 2011680"/>
              <a:gd name="connsiteY2" fmla="*/ 826935 h 826935"/>
              <a:gd name="connsiteX3" fmla="*/ 755374 w 2011680"/>
              <a:gd name="connsiteY3" fmla="*/ 731520 h 826935"/>
              <a:gd name="connsiteX4" fmla="*/ 818984 w 2011680"/>
              <a:gd name="connsiteY4" fmla="*/ 524786 h 826935"/>
              <a:gd name="connsiteX5" fmla="*/ 818984 w 2011680"/>
              <a:gd name="connsiteY5" fmla="*/ 389614 h 826935"/>
              <a:gd name="connsiteX6" fmla="*/ 803082 w 2011680"/>
              <a:gd name="connsiteY6" fmla="*/ 286247 h 826935"/>
              <a:gd name="connsiteX7" fmla="*/ 675861 w 2011680"/>
              <a:gd name="connsiteY7" fmla="*/ 214685 h 826935"/>
              <a:gd name="connsiteX8" fmla="*/ 532738 w 2011680"/>
              <a:gd name="connsiteY8" fmla="*/ 166977 h 826935"/>
              <a:gd name="connsiteX9" fmla="*/ 373711 w 2011680"/>
              <a:gd name="connsiteY9" fmla="*/ 135172 h 826935"/>
              <a:gd name="connsiteX10" fmla="*/ 174929 w 2011680"/>
              <a:gd name="connsiteY10" fmla="*/ 127221 h 826935"/>
              <a:gd name="connsiteX11" fmla="*/ 71562 w 2011680"/>
              <a:gd name="connsiteY11" fmla="*/ 103367 h 826935"/>
              <a:gd name="connsiteX12" fmla="*/ 0 w 2011680"/>
              <a:gd name="connsiteY12" fmla="*/ 55659 h 826935"/>
              <a:gd name="connsiteX13" fmla="*/ 143124 w 2011680"/>
              <a:gd name="connsiteY13" fmla="*/ 0 h 826935"/>
              <a:gd name="connsiteX14" fmla="*/ 405517 w 2011680"/>
              <a:gd name="connsiteY14" fmla="*/ 39756 h 826935"/>
              <a:gd name="connsiteX15" fmla="*/ 652007 w 2011680"/>
              <a:gd name="connsiteY15" fmla="*/ 47708 h 826935"/>
              <a:gd name="connsiteX16" fmla="*/ 811033 w 2011680"/>
              <a:gd name="connsiteY16" fmla="*/ 63610 h 826935"/>
              <a:gd name="connsiteX17" fmla="*/ 978011 w 2011680"/>
              <a:gd name="connsiteY17" fmla="*/ 63610 h 826935"/>
              <a:gd name="connsiteX18" fmla="*/ 1184744 w 2011680"/>
              <a:gd name="connsiteY18" fmla="*/ 143123 h 826935"/>
              <a:gd name="connsiteX19" fmla="*/ 1216550 w 2011680"/>
              <a:gd name="connsiteY19" fmla="*/ 159026 h 826935"/>
              <a:gd name="connsiteX20" fmla="*/ 1224501 w 2011680"/>
              <a:gd name="connsiteY20" fmla="*/ 286247 h 826935"/>
              <a:gd name="connsiteX21" fmla="*/ 1256306 w 2011680"/>
              <a:gd name="connsiteY21" fmla="*/ 453224 h 826935"/>
              <a:gd name="connsiteX22" fmla="*/ 1351722 w 2011680"/>
              <a:gd name="connsiteY22" fmla="*/ 556591 h 826935"/>
              <a:gd name="connsiteX23" fmla="*/ 1470991 w 2011680"/>
              <a:gd name="connsiteY23" fmla="*/ 620201 h 826935"/>
              <a:gd name="connsiteX24" fmla="*/ 1574358 w 2011680"/>
              <a:gd name="connsiteY24" fmla="*/ 652007 h 826935"/>
              <a:gd name="connsiteX25" fmla="*/ 1677725 w 2011680"/>
              <a:gd name="connsiteY25" fmla="*/ 652007 h 826935"/>
              <a:gd name="connsiteX26" fmla="*/ 1789044 w 2011680"/>
              <a:gd name="connsiteY26" fmla="*/ 612250 h 826935"/>
              <a:gd name="connsiteX27" fmla="*/ 1860605 w 2011680"/>
              <a:gd name="connsiteY27" fmla="*/ 588396 h 826935"/>
              <a:gd name="connsiteX28" fmla="*/ 2011680 w 2011680"/>
              <a:gd name="connsiteY28" fmla="*/ 652007 h 826935"/>
              <a:gd name="connsiteX0" fmla="*/ 2011680 w 2011680"/>
              <a:gd name="connsiteY0" fmla="*/ 652007 h 826935"/>
              <a:gd name="connsiteX1" fmla="*/ 1892411 w 2011680"/>
              <a:gd name="connsiteY1" fmla="*/ 795130 h 826935"/>
              <a:gd name="connsiteX2" fmla="*/ 890546 w 2011680"/>
              <a:gd name="connsiteY2" fmla="*/ 826935 h 826935"/>
              <a:gd name="connsiteX3" fmla="*/ 755374 w 2011680"/>
              <a:gd name="connsiteY3" fmla="*/ 731520 h 826935"/>
              <a:gd name="connsiteX4" fmla="*/ 818984 w 2011680"/>
              <a:gd name="connsiteY4" fmla="*/ 524786 h 826935"/>
              <a:gd name="connsiteX5" fmla="*/ 818984 w 2011680"/>
              <a:gd name="connsiteY5" fmla="*/ 389614 h 826935"/>
              <a:gd name="connsiteX6" fmla="*/ 803082 w 2011680"/>
              <a:gd name="connsiteY6" fmla="*/ 286247 h 826935"/>
              <a:gd name="connsiteX7" fmla="*/ 675861 w 2011680"/>
              <a:gd name="connsiteY7" fmla="*/ 214685 h 826935"/>
              <a:gd name="connsiteX8" fmla="*/ 532738 w 2011680"/>
              <a:gd name="connsiteY8" fmla="*/ 166977 h 826935"/>
              <a:gd name="connsiteX9" fmla="*/ 373711 w 2011680"/>
              <a:gd name="connsiteY9" fmla="*/ 135172 h 826935"/>
              <a:gd name="connsiteX10" fmla="*/ 174929 w 2011680"/>
              <a:gd name="connsiteY10" fmla="*/ 127221 h 826935"/>
              <a:gd name="connsiteX11" fmla="*/ 71562 w 2011680"/>
              <a:gd name="connsiteY11" fmla="*/ 103367 h 826935"/>
              <a:gd name="connsiteX12" fmla="*/ 0 w 2011680"/>
              <a:gd name="connsiteY12" fmla="*/ 55659 h 826935"/>
              <a:gd name="connsiteX13" fmla="*/ 143124 w 2011680"/>
              <a:gd name="connsiteY13" fmla="*/ 0 h 826935"/>
              <a:gd name="connsiteX14" fmla="*/ 405517 w 2011680"/>
              <a:gd name="connsiteY14" fmla="*/ 39756 h 826935"/>
              <a:gd name="connsiteX15" fmla="*/ 652007 w 2011680"/>
              <a:gd name="connsiteY15" fmla="*/ 47708 h 826935"/>
              <a:gd name="connsiteX16" fmla="*/ 811033 w 2011680"/>
              <a:gd name="connsiteY16" fmla="*/ 63610 h 826935"/>
              <a:gd name="connsiteX17" fmla="*/ 978011 w 2011680"/>
              <a:gd name="connsiteY17" fmla="*/ 63610 h 826935"/>
              <a:gd name="connsiteX18" fmla="*/ 1152939 w 2011680"/>
              <a:gd name="connsiteY18" fmla="*/ 159026 h 826935"/>
              <a:gd name="connsiteX19" fmla="*/ 1216550 w 2011680"/>
              <a:gd name="connsiteY19" fmla="*/ 159026 h 826935"/>
              <a:gd name="connsiteX20" fmla="*/ 1224501 w 2011680"/>
              <a:gd name="connsiteY20" fmla="*/ 286247 h 826935"/>
              <a:gd name="connsiteX21" fmla="*/ 1256306 w 2011680"/>
              <a:gd name="connsiteY21" fmla="*/ 453224 h 826935"/>
              <a:gd name="connsiteX22" fmla="*/ 1351722 w 2011680"/>
              <a:gd name="connsiteY22" fmla="*/ 556591 h 826935"/>
              <a:gd name="connsiteX23" fmla="*/ 1470991 w 2011680"/>
              <a:gd name="connsiteY23" fmla="*/ 620201 h 826935"/>
              <a:gd name="connsiteX24" fmla="*/ 1574358 w 2011680"/>
              <a:gd name="connsiteY24" fmla="*/ 652007 h 826935"/>
              <a:gd name="connsiteX25" fmla="*/ 1677725 w 2011680"/>
              <a:gd name="connsiteY25" fmla="*/ 652007 h 826935"/>
              <a:gd name="connsiteX26" fmla="*/ 1789044 w 2011680"/>
              <a:gd name="connsiteY26" fmla="*/ 612250 h 826935"/>
              <a:gd name="connsiteX27" fmla="*/ 1860605 w 2011680"/>
              <a:gd name="connsiteY27" fmla="*/ 588396 h 826935"/>
              <a:gd name="connsiteX28" fmla="*/ 2011680 w 2011680"/>
              <a:gd name="connsiteY28" fmla="*/ 652007 h 826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11680" h="826935">
                <a:moveTo>
                  <a:pt x="2011680" y="652007"/>
                </a:moveTo>
                <a:lnTo>
                  <a:pt x="1892411" y="795130"/>
                </a:lnTo>
                <a:lnTo>
                  <a:pt x="890546" y="826935"/>
                </a:lnTo>
                <a:lnTo>
                  <a:pt x="755374" y="731520"/>
                </a:lnTo>
                <a:lnTo>
                  <a:pt x="818984" y="524786"/>
                </a:lnTo>
                <a:lnTo>
                  <a:pt x="818984" y="389614"/>
                </a:lnTo>
                <a:lnTo>
                  <a:pt x="803082" y="286247"/>
                </a:lnTo>
                <a:lnTo>
                  <a:pt x="675861" y="214685"/>
                </a:lnTo>
                <a:lnTo>
                  <a:pt x="532738" y="166977"/>
                </a:lnTo>
                <a:lnTo>
                  <a:pt x="373711" y="135172"/>
                </a:lnTo>
                <a:lnTo>
                  <a:pt x="174929" y="127221"/>
                </a:lnTo>
                <a:lnTo>
                  <a:pt x="71562" y="103367"/>
                </a:lnTo>
                <a:lnTo>
                  <a:pt x="0" y="55659"/>
                </a:lnTo>
                <a:lnTo>
                  <a:pt x="143124" y="0"/>
                </a:lnTo>
                <a:lnTo>
                  <a:pt x="405517" y="39756"/>
                </a:lnTo>
                <a:lnTo>
                  <a:pt x="652007" y="47708"/>
                </a:lnTo>
                <a:lnTo>
                  <a:pt x="811033" y="63610"/>
                </a:lnTo>
                <a:lnTo>
                  <a:pt x="978011" y="63610"/>
                </a:lnTo>
                <a:lnTo>
                  <a:pt x="1152939" y="159026"/>
                </a:lnTo>
                <a:lnTo>
                  <a:pt x="1216550" y="159026"/>
                </a:lnTo>
                <a:lnTo>
                  <a:pt x="1224501" y="286247"/>
                </a:lnTo>
                <a:lnTo>
                  <a:pt x="1256306" y="453224"/>
                </a:lnTo>
                <a:lnTo>
                  <a:pt x="1351722" y="556591"/>
                </a:lnTo>
                <a:lnTo>
                  <a:pt x="1470991" y="620201"/>
                </a:lnTo>
                <a:lnTo>
                  <a:pt x="1574358" y="652007"/>
                </a:lnTo>
                <a:lnTo>
                  <a:pt x="1677725" y="652007"/>
                </a:lnTo>
                <a:lnTo>
                  <a:pt x="1789044" y="612250"/>
                </a:lnTo>
                <a:lnTo>
                  <a:pt x="1860605" y="588396"/>
                </a:lnTo>
                <a:lnTo>
                  <a:pt x="2011680" y="652007"/>
                </a:lnTo>
                <a:close/>
              </a:path>
            </a:pathLst>
          </a:custGeom>
          <a:solidFill>
            <a:schemeClr val="accent1">
              <a:alpha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305423" y="3724276"/>
            <a:ext cx="2019300" cy="1562100"/>
          </a:xfrm>
          <a:custGeom>
            <a:avLst/>
            <a:gdLst>
              <a:gd name="connsiteX0" fmla="*/ 1781175 w 2324100"/>
              <a:gd name="connsiteY0" fmla="*/ 0 h 1876425"/>
              <a:gd name="connsiteX1" fmla="*/ 1905000 w 2324100"/>
              <a:gd name="connsiteY1" fmla="*/ 95250 h 1876425"/>
              <a:gd name="connsiteX2" fmla="*/ 1943100 w 2324100"/>
              <a:gd name="connsiteY2" fmla="*/ 171450 h 1876425"/>
              <a:gd name="connsiteX3" fmla="*/ 2019300 w 2324100"/>
              <a:gd name="connsiteY3" fmla="*/ 190500 h 1876425"/>
              <a:gd name="connsiteX4" fmla="*/ 1962150 w 2324100"/>
              <a:gd name="connsiteY4" fmla="*/ 285750 h 1876425"/>
              <a:gd name="connsiteX5" fmla="*/ 1990725 w 2324100"/>
              <a:gd name="connsiteY5" fmla="*/ 400050 h 1876425"/>
              <a:gd name="connsiteX6" fmla="*/ 2009775 w 2324100"/>
              <a:gd name="connsiteY6" fmla="*/ 476250 h 1876425"/>
              <a:gd name="connsiteX7" fmla="*/ 2057400 w 2324100"/>
              <a:gd name="connsiteY7" fmla="*/ 609600 h 1876425"/>
              <a:gd name="connsiteX8" fmla="*/ 1952625 w 2324100"/>
              <a:gd name="connsiteY8" fmla="*/ 733425 h 1876425"/>
              <a:gd name="connsiteX9" fmla="*/ 1952625 w 2324100"/>
              <a:gd name="connsiteY9" fmla="*/ 866775 h 1876425"/>
              <a:gd name="connsiteX10" fmla="*/ 2009775 w 2324100"/>
              <a:gd name="connsiteY10" fmla="*/ 981075 h 1876425"/>
              <a:gd name="connsiteX11" fmla="*/ 1895475 w 2324100"/>
              <a:gd name="connsiteY11" fmla="*/ 1076325 h 1876425"/>
              <a:gd name="connsiteX12" fmla="*/ 2133600 w 2324100"/>
              <a:gd name="connsiteY12" fmla="*/ 1543050 h 1876425"/>
              <a:gd name="connsiteX13" fmla="*/ 2257425 w 2324100"/>
              <a:gd name="connsiteY13" fmla="*/ 1647825 h 1876425"/>
              <a:gd name="connsiteX14" fmla="*/ 2324100 w 2324100"/>
              <a:gd name="connsiteY14" fmla="*/ 1733550 h 1876425"/>
              <a:gd name="connsiteX15" fmla="*/ 2143125 w 2324100"/>
              <a:gd name="connsiteY15" fmla="*/ 1838325 h 1876425"/>
              <a:gd name="connsiteX16" fmla="*/ 1762125 w 2324100"/>
              <a:gd name="connsiteY16" fmla="*/ 1876425 h 1876425"/>
              <a:gd name="connsiteX17" fmla="*/ 1495425 w 2324100"/>
              <a:gd name="connsiteY17" fmla="*/ 1800225 h 1876425"/>
              <a:gd name="connsiteX18" fmla="*/ 1466850 w 2324100"/>
              <a:gd name="connsiteY18" fmla="*/ 1743075 h 1876425"/>
              <a:gd name="connsiteX19" fmla="*/ 1476375 w 2324100"/>
              <a:gd name="connsiteY19" fmla="*/ 1562100 h 1876425"/>
              <a:gd name="connsiteX20" fmla="*/ 1409700 w 2324100"/>
              <a:gd name="connsiteY20" fmla="*/ 1485900 h 1876425"/>
              <a:gd name="connsiteX21" fmla="*/ 1114425 w 2324100"/>
              <a:gd name="connsiteY21" fmla="*/ 1400175 h 1876425"/>
              <a:gd name="connsiteX22" fmla="*/ 800100 w 2324100"/>
              <a:gd name="connsiteY22" fmla="*/ 1343025 h 1876425"/>
              <a:gd name="connsiteX23" fmla="*/ 638175 w 2324100"/>
              <a:gd name="connsiteY23" fmla="*/ 1295400 h 1876425"/>
              <a:gd name="connsiteX24" fmla="*/ 438150 w 2324100"/>
              <a:gd name="connsiteY24" fmla="*/ 1323975 h 1876425"/>
              <a:gd name="connsiteX25" fmla="*/ 228600 w 2324100"/>
              <a:gd name="connsiteY25" fmla="*/ 1343025 h 1876425"/>
              <a:gd name="connsiteX26" fmla="*/ 28575 w 2324100"/>
              <a:gd name="connsiteY26" fmla="*/ 1343025 h 1876425"/>
              <a:gd name="connsiteX27" fmla="*/ 0 w 2324100"/>
              <a:gd name="connsiteY27" fmla="*/ 1152525 h 1876425"/>
              <a:gd name="connsiteX0" fmla="*/ 1781175 w 2324100"/>
              <a:gd name="connsiteY0" fmla="*/ 0 h 1876425"/>
              <a:gd name="connsiteX1" fmla="*/ 1905000 w 2324100"/>
              <a:gd name="connsiteY1" fmla="*/ 95250 h 1876425"/>
              <a:gd name="connsiteX2" fmla="*/ 1943100 w 2324100"/>
              <a:gd name="connsiteY2" fmla="*/ 171450 h 1876425"/>
              <a:gd name="connsiteX3" fmla="*/ 2019300 w 2324100"/>
              <a:gd name="connsiteY3" fmla="*/ 190500 h 1876425"/>
              <a:gd name="connsiteX4" fmla="*/ 1962150 w 2324100"/>
              <a:gd name="connsiteY4" fmla="*/ 285750 h 1876425"/>
              <a:gd name="connsiteX5" fmla="*/ 1990725 w 2324100"/>
              <a:gd name="connsiteY5" fmla="*/ 400050 h 1876425"/>
              <a:gd name="connsiteX6" fmla="*/ 2009775 w 2324100"/>
              <a:gd name="connsiteY6" fmla="*/ 476250 h 1876425"/>
              <a:gd name="connsiteX7" fmla="*/ 2057400 w 2324100"/>
              <a:gd name="connsiteY7" fmla="*/ 609600 h 1876425"/>
              <a:gd name="connsiteX8" fmla="*/ 1952625 w 2324100"/>
              <a:gd name="connsiteY8" fmla="*/ 733425 h 1876425"/>
              <a:gd name="connsiteX9" fmla="*/ 1952625 w 2324100"/>
              <a:gd name="connsiteY9" fmla="*/ 866775 h 1876425"/>
              <a:gd name="connsiteX10" fmla="*/ 2009775 w 2324100"/>
              <a:gd name="connsiteY10" fmla="*/ 981075 h 1876425"/>
              <a:gd name="connsiteX11" fmla="*/ 1895475 w 2324100"/>
              <a:gd name="connsiteY11" fmla="*/ 1076325 h 1876425"/>
              <a:gd name="connsiteX12" fmla="*/ 2133600 w 2324100"/>
              <a:gd name="connsiteY12" fmla="*/ 1543050 h 1876425"/>
              <a:gd name="connsiteX13" fmla="*/ 2114550 w 2324100"/>
              <a:gd name="connsiteY13" fmla="*/ 1562100 h 1876425"/>
              <a:gd name="connsiteX14" fmla="*/ 2324100 w 2324100"/>
              <a:gd name="connsiteY14" fmla="*/ 1733550 h 1876425"/>
              <a:gd name="connsiteX15" fmla="*/ 2143125 w 2324100"/>
              <a:gd name="connsiteY15" fmla="*/ 1838325 h 1876425"/>
              <a:gd name="connsiteX16" fmla="*/ 1762125 w 2324100"/>
              <a:gd name="connsiteY16" fmla="*/ 1876425 h 1876425"/>
              <a:gd name="connsiteX17" fmla="*/ 1495425 w 2324100"/>
              <a:gd name="connsiteY17" fmla="*/ 1800225 h 1876425"/>
              <a:gd name="connsiteX18" fmla="*/ 1466850 w 2324100"/>
              <a:gd name="connsiteY18" fmla="*/ 1743075 h 1876425"/>
              <a:gd name="connsiteX19" fmla="*/ 1476375 w 2324100"/>
              <a:gd name="connsiteY19" fmla="*/ 1562100 h 1876425"/>
              <a:gd name="connsiteX20" fmla="*/ 1409700 w 2324100"/>
              <a:gd name="connsiteY20" fmla="*/ 1485900 h 1876425"/>
              <a:gd name="connsiteX21" fmla="*/ 1114425 w 2324100"/>
              <a:gd name="connsiteY21" fmla="*/ 1400175 h 1876425"/>
              <a:gd name="connsiteX22" fmla="*/ 800100 w 2324100"/>
              <a:gd name="connsiteY22" fmla="*/ 1343025 h 1876425"/>
              <a:gd name="connsiteX23" fmla="*/ 638175 w 2324100"/>
              <a:gd name="connsiteY23" fmla="*/ 1295400 h 1876425"/>
              <a:gd name="connsiteX24" fmla="*/ 438150 w 2324100"/>
              <a:gd name="connsiteY24" fmla="*/ 1323975 h 1876425"/>
              <a:gd name="connsiteX25" fmla="*/ 228600 w 2324100"/>
              <a:gd name="connsiteY25" fmla="*/ 1343025 h 1876425"/>
              <a:gd name="connsiteX26" fmla="*/ 28575 w 2324100"/>
              <a:gd name="connsiteY26" fmla="*/ 1343025 h 1876425"/>
              <a:gd name="connsiteX27" fmla="*/ 0 w 2324100"/>
              <a:gd name="connsiteY27" fmla="*/ 1152525 h 1876425"/>
              <a:gd name="connsiteX0" fmla="*/ 1781175 w 2143125"/>
              <a:gd name="connsiteY0" fmla="*/ 0 h 1876425"/>
              <a:gd name="connsiteX1" fmla="*/ 1905000 w 2143125"/>
              <a:gd name="connsiteY1" fmla="*/ 95250 h 1876425"/>
              <a:gd name="connsiteX2" fmla="*/ 1943100 w 2143125"/>
              <a:gd name="connsiteY2" fmla="*/ 171450 h 1876425"/>
              <a:gd name="connsiteX3" fmla="*/ 2019300 w 2143125"/>
              <a:gd name="connsiteY3" fmla="*/ 190500 h 1876425"/>
              <a:gd name="connsiteX4" fmla="*/ 1962150 w 2143125"/>
              <a:gd name="connsiteY4" fmla="*/ 285750 h 1876425"/>
              <a:gd name="connsiteX5" fmla="*/ 1990725 w 2143125"/>
              <a:gd name="connsiteY5" fmla="*/ 400050 h 1876425"/>
              <a:gd name="connsiteX6" fmla="*/ 2009775 w 2143125"/>
              <a:gd name="connsiteY6" fmla="*/ 476250 h 1876425"/>
              <a:gd name="connsiteX7" fmla="*/ 2057400 w 2143125"/>
              <a:gd name="connsiteY7" fmla="*/ 609600 h 1876425"/>
              <a:gd name="connsiteX8" fmla="*/ 1952625 w 2143125"/>
              <a:gd name="connsiteY8" fmla="*/ 733425 h 1876425"/>
              <a:gd name="connsiteX9" fmla="*/ 1952625 w 2143125"/>
              <a:gd name="connsiteY9" fmla="*/ 866775 h 1876425"/>
              <a:gd name="connsiteX10" fmla="*/ 2009775 w 2143125"/>
              <a:gd name="connsiteY10" fmla="*/ 981075 h 1876425"/>
              <a:gd name="connsiteX11" fmla="*/ 1895475 w 2143125"/>
              <a:gd name="connsiteY11" fmla="*/ 1076325 h 1876425"/>
              <a:gd name="connsiteX12" fmla="*/ 2133600 w 2143125"/>
              <a:gd name="connsiteY12" fmla="*/ 1543050 h 1876425"/>
              <a:gd name="connsiteX13" fmla="*/ 2114550 w 2143125"/>
              <a:gd name="connsiteY13" fmla="*/ 1562100 h 1876425"/>
              <a:gd name="connsiteX14" fmla="*/ 2066925 w 2143125"/>
              <a:gd name="connsiteY14" fmla="*/ 1581150 h 1876425"/>
              <a:gd name="connsiteX15" fmla="*/ 2143125 w 2143125"/>
              <a:gd name="connsiteY15" fmla="*/ 1838325 h 1876425"/>
              <a:gd name="connsiteX16" fmla="*/ 1762125 w 2143125"/>
              <a:gd name="connsiteY16" fmla="*/ 1876425 h 1876425"/>
              <a:gd name="connsiteX17" fmla="*/ 1495425 w 2143125"/>
              <a:gd name="connsiteY17" fmla="*/ 1800225 h 1876425"/>
              <a:gd name="connsiteX18" fmla="*/ 1466850 w 2143125"/>
              <a:gd name="connsiteY18" fmla="*/ 1743075 h 1876425"/>
              <a:gd name="connsiteX19" fmla="*/ 1476375 w 2143125"/>
              <a:gd name="connsiteY19" fmla="*/ 1562100 h 1876425"/>
              <a:gd name="connsiteX20" fmla="*/ 1409700 w 2143125"/>
              <a:gd name="connsiteY20" fmla="*/ 1485900 h 1876425"/>
              <a:gd name="connsiteX21" fmla="*/ 1114425 w 2143125"/>
              <a:gd name="connsiteY21" fmla="*/ 1400175 h 1876425"/>
              <a:gd name="connsiteX22" fmla="*/ 800100 w 2143125"/>
              <a:gd name="connsiteY22" fmla="*/ 1343025 h 1876425"/>
              <a:gd name="connsiteX23" fmla="*/ 638175 w 2143125"/>
              <a:gd name="connsiteY23" fmla="*/ 1295400 h 1876425"/>
              <a:gd name="connsiteX24" fmla="*/ 438150 w 2143125"/>
              <a:gd name="connsiteY24" fmla="*/ 1323975 h 1876425"/>
              <a:gd name="connsiteX25" fmla="*/ 228600 w 2143125"/>
              <a:gd name="connsiteY25" fmla="*/ 1343025 h 1876425"/>
              <a:gd name="connsiteX26" fmla="*/ 28575 w 2143125"/>
              <a:gd name="connsiteY26" fmla="*/ 1343025 h 1876425"/>
              <a:gd name="connsiteX27" fmla="*/ 0 w 2143125"/>
              <a:gd name="connsiteY27" fmla="*/ 1152525 h 1876425"/>
              <a:gd name="connsiteX0" fmla="*/ 1781175 w 2133600"/>
              <a:gd name="connsiteY0" fmla="*/ 0 h 1876425"/>
              <a:gd name="connsiteX1" fmla="*/ 1905000 w 2133600"/>
              <a:gd name="connsiteY1" fmla="*/ 95250 h 1876425"/>
              <a:gd name="connsiteX2" fmla="*/ 1943100 w 2133600"/>
              <a:gd name="connsiteY2" fmla="*/ 171450 h 1876425"/>
              <a:gd name="connsiteX3" fmla="*/ 2019300 w 2133600"/>
              <a:gd name="connsiteY3" fmla="*/ 190500 h 1876425"/>
              <a:gd name="connsiteX4" fmla="*/ 1962150 w 2133600"/>
              <a:gd name="connsiteY4" fmla="*/ 285750 h 1876425"/>
              <a:gd name="connsiteX5" fmla="*/ 1990725 w 2133600"/>
              <a:gd name="connsiteY5" fmla="*/ 400050 h 1876425"/>
              <a:gd name="connsiteX6" fmla="*/ 2009775 w 2133600"/>
              <a:gd name="connsiteY6" fmla="*/ 476250 h 1876425"/>
              <a:gd name="connsiteX7" fmla="*/ 2057400 w 2133600"/>
              <a:gd name="connsiteY7" fmla="*/ 609600 h 1876425"/>
              <a:gd name="connsiteX8" fmla="*/ 1952625 w 2133600"/>
              <a:gd name="connsiteY8" fmla="*/ 733425 h 1876425"/>
              <a:gd name="connsiteX9" fmla="*/ 1952625 w 2133600"/>
              <a:gd name="connsiteY9" fmla="*/ 866775 h 1876425"/>
              <a:gd name="connsiteX10" fmla="*/ 2009775 w 2133600"/>
              <a:gd name="connsiteY10" fmla="*/ 981075 h 1876425"/>
              <a:gd name="connsiteX11" fmla="*/ 1895475 w 2133600"/>
              <a:gd name="connsiteY11" fmla="*/ 1076325 h 1876425"/>
              <a:gd name="connsiteX12" fmla="*/ 2133600 w 2133600"/>
              <a:gd name="connsiteY12" fmla="*/ 1543050 h 1876425"/>
              <a:gd name="connsiteX13" fmla="*/ 2114550 w 2133600"/>
              <a:gd name="connsiteY13" fmla="*/ 1562100 h 1876425"/>
              <a:gd name="connsiteX14" fmla="*/ 2066925 w 2133600"/>
              <a:gd name="connsiteY14" fmla="*/ 1581150 h 1876425"/>
              <a:gd name="connsiteX15" fmla="*/ 1971675 w 2133600"/>
              <a:gd name="connsiteY15" fmla="*/ 1581150 h 1876425"/>
              <a:gd name="connsiteX16" fmla="*/ 1762125 w 2133600"/>
              <a:gd name="connsiteY16" fmla="*/ 1876425 h 1876425"/>
              <a:gd name="connsiteX17" fmla="*/ 1495425 w 2133600"/>
              <a:gd name="connsiteY17" fmla="*/ 1800225 h 1876425"/>
              <a:gd name="connsiteX18" fmla="*/ 1466850 w 2133600"/>
              <a:gd name="connsiteY18" fmla="*/ 1743075 h 1876425"/>
              <a:gd name="connsiteX19" fmla="*/ 1476375 w 2133600"/>
              <a:gd name="connsiteY19" fmla="*/ 1562100 h 1876425"/>
              <a:gd name="connsiteX20" fmla="*/ 1409700 w 2133600"/>
              <a:gd name="connsiteY20" fmla="*/ 1485900 h 1876425"/>
              <a:gd name="connsiteX21" fmla="*/ 1114425 w 2133600"/>
              <a:gd name="connsiteY21" fmla="*/ 1400175 h 1876425"/>
              <a:gd name="connsiteX22" fmla="*/ 800100 w 2133600"/>
              <a:gd name="connsiteY22" fmla="*/ 1343025 h 1876425"/>
              <a:gd name="connsiteX23" fmla="*/ 638175 w 2133600"/>
              <a:gd name="connsiteY23" fmla="*/ 1295400 h 1876425"/>
              <a:gd name="connsiteX24" fmla="*/ 438150 w 2133600"/>
              <a:gd name="connsiteY24" fmla="*/ 1323975 h 1876425"/>
              <a:gd name="connsiteX25" fmla="*/ 228600 w 2133600"/>
              <a:gd name="connsiteY25" fmla="*/ 1343025 h 1876425"/>
              <a:gd name="connsiteX26" fmla="*/ 28575 w 2133600"/>
              <a:gd name="connsiteY26" fmla="*/ 1343025 h 1876425"/>
              <a:gd name="connsiteX27" fmla="*/ 0 w 2133600"/>
              <a:gd name="connsiteY27" fmla="*/ 1152525 h 1876425"/>
              <a:gd name="connsiteX0" fmla="*/ 1781175 w 2133600"/>
              <a:gd name="connsiteY0" fmla="*/ 0 h 1876425"/>
              <a:gd name="connsiteX1" fmla="*/ 1905000 w 2133600"/>
              <a:gd name="connsiteY1" fmla="*/ 95250 h 1876425"/>
              <a:gd name="connsiteX2" fmla="*/ 1943100 w 2133600"/>
              <a:gd name="connsiteY2" fmla="*/ 171450 h 1876425"/>
              <a:gd name="connsiteX3" fmla="*/ 2019300 w 2133600"/>
              <a:gd name="connsiteY3" fmla="*/ 190500 h 1876425"/>
              <a:gd name="connsiteX4" fmla="*/ 1962150 w 2133600"/>
              <a:gd name="connsiteY4" fmla="*/ 285750 h 1876425"/>
              <a:gd name="connsiteX5" fmla="*/ 1990725 w 2133600"/>
              <a:gd name="connsiteY5" fmla="*/ 400050 h 1876425"/>
              <a:gd name="connsiteX6" fmla="*/ 2009775 w 2133600"/>
              <a:gd name="connsiteY6" fmla="*/ 476250 h 1876425"/>
              <a:gd name="connsiteX7" fmla="*/ 2057400 w 2133600"/>
              <a:gd name="connsiteY7" fmla="*/ 609600 h 1876425"/>
              <a:gd name="connsiteX8" fmla="*/ 1952625 w 2133600"/>
              <a:gd name="connsiteY8" fmla="*/ 733425 h 1876425"/>
              <a:gd name="connsiteX9" fmla="*/ 1952625 w 2133600"/>
              <a:gd name="connsiteY9" fmla="*/ 866775 h 1876425"/>
              <a:gd name="connsiteX10" fmla="*/ 2009775 w 2133600"/>
              <a:gd name="connsiteY10" fmla="*/ 981075 h 1876425"/>
              <a:gd name="connsiteX11" fmla="*/ 1895475 w 2133600"/>
              <a:gd name="connsiteY11" fmla="*/ 1076325 h 1876425"/>
              <a:gd name="connsiteX12" fmla="*/ 2133600 w 2133600"/>
              <a:gd name="connsiteY12" fmla="*/ 1543050 h 1876425"/>
              <a:gd name="connsiteX13" fmla="*/ 2114550 w 2133600"/>
              <a:gd name="connsiteY13" fmla="*/ 1562100 h 1876425"/>
              <a:gd name="connsiteX14" fmla="*/ 2066925 w 2133600"/>
              <a:gd name="connsiteY14" fmla="*/ 1581150 h 1876425"/>
              <a:gd name="connsiteX15" fmla="*/ 1971675 w 2133600"/>
              <a:gd name="connsiteY15" fmla="*/ 1581150 h 1876425"/>
              <a:gd name="connsiteX16" fmla="*/ 1762125 w 2133600"/>
              <a:gd name="connsiteY16" fmla="*/ 1876425 h 1876425"/>
              <a:gd name="connsiteX17" fmla="*/ 1495425 w 2133600"/>
              <a:gd name="connsiteY17" fmla="*/ 1800225 h 1876425"/>
              <a:gd name="connsiteX18" fmla="*/ 1466850 w 2133600"/>
              <a:gd name="connsiteY18" fmla="*/ 1743075 h 1876425"/>
              <a:gd name="connsiteX19" fmla="*/ 1476375 w 2133600"/>
              <a:gd name="connsiteY19" fmla="*/ 1562100 h 1876425"/>
              <a:gd name="connsiteX20" fmla="*/ 1409700 w 2133600"/>
              <a:gd name="connsiteY20" fmla="*/ 1485900 h 1876425"/>
              <a:gd name="connsiteX21" fmla="*/ 1114425 w 2133600"/>
              <a:gd name="connsiteY21" fmla="*/ 1400175 h 1876425"/>
              <a:gd name="connsiteX22" fmla="*/ 800100 w 2133600"/>
              <a:gd name="connsiteY22" fmla="*/ 1343025 h 1876425"/>
              <a:gd name="connsiteX23" fmla="*/ 638175 w 2133600"/>
              <a:gd name="connsiteY23" fmla="*/ 1295400 h 1876425"/>
              <a:gd name="connsiteX24" fmla="*/ 438150 w 2133600"/>
              <a:gd name="connsiteY24" fmla="*/ 1323975 h 1876425"/>
              <a:gd name="connsiteX25" fmla="*/ 228600 w 2133600"/>
              <a:gd name="connsiteY25" fmla="*/ 1343025 h 1876425"/>
              <a:gd name="connsiteX26" fmla="*/ 28575 w 2133600"/>
              <a:gd name="connsiteY26" fmla="*/ 1343025 h 1876425"/>
              <a:gd name="connsiteX27" fmla="*/ 0 w 2133600"/>
              <a:gd name="connsiteY27" fmla="*/ 1152525 h 1876425"/>
              <a:gd name="connsiteX0" fmla="*/ 1781175 w 2133600"/>
              <a:gd name="connsiteY0" fmla="*/ 0 h 1800225"/>
              <a:gd name="connsiteX1" fmla="*/ 1905000 w 2133600"/>
              <a:gd name="connsiteY1" fmla="*/ 95250 h 1800225"/>
              <a:gd name="connsiteX2" fmla="*/ 1943100 w 2133600"/>
              <a:gd name="connsiteY2" fmla="*/ 171450 h 1800225"/>
              <a:gd name="connsiteX3" fmla="*/ 2019300 w 2133600"/>
              <a:gd name="connsiteY3" fmla="*/ 190500 h 1800225"/>
              <a:gd name="connsiteX4" fmla="*/ 1962150 w 2133600"/>
              <a:gd name="connsiteY4" fmla="*/ 285750 h 1800225"/>
              <a:gd name="connsiteX5" fmla="*/ 1990725 w 2133600"/>
              <a:gd name="connsiteY5" fmla="*/ 400050 h 1800225"/>
              <a:gd name="connsiteX6" fmla="*/ 2009775 w 2133600"/>
              <a:gd name="connsiteY6" fmla="*/ 476250 h 1800225"/>
              <a:gd name="connsiteX7" fmla="*/ 2057400 w 2133600"/>
              <a:gd name="connsiteY7" fmla="*/ 609600 h 1800225"/>
              <a:gd name="connsiteX8" fmla="*/ 1952625 w 2133600"/>
              <a:gd name="connsiteY8" fmla="*/ 733425 h 1800225"/>
              <a:gd name="connsiteX9" fmla="*/ 1952625 w 2133600"/>
              <a:gd name="connsiteY9" fmla="*/ 866775 h 1800225"/>
              <a:gd name="connsiteX10" fmla="*/ 2009775 w 2133600"/>
              <a:gd name="connsiteY10" fmla="*/ 981075 h 1800225"/>
              <a:gd name="connsiteX11" fmla="*/ 1895475 w 2133600"/>
              <a:gd name="connsiteY11" fmla="*/ 1076325 h 1800225"/>
              <a:gd name="connsiteX12" fmla="*/ 2133600 w 2133600"/>
              <a:gd name="connsiteY12" fmla="*/ 1543050 h 1800225"/>
              <a:gd name="connsiteX13" fmla="*/ 2114550 w 2133600"/>
              <a:gd name="connsiteY13" fmla="*/ 1562100 h 1800225"/>
              <a:gd name="connsiteX14" fmla="*/ 2066925 w 2133600"/>
              <a:gd name="connsiteY14" fmla="*/ 1581150 h 1800225"/>
              <a:gd name="connsiteX15" fmla="*/ 1971675 w 2133600"/>
              <a:gd name="connsiteY15" fmla="*/ 1581150 h 1800225"/>
              <a:gd name="connsiteX16" fmla="*/ 1733550 w 2133600"/>
              <a:gd name="connsiteY16" fmla="*/ 1638300 h 1800225"/>
              <a:gd name="connsiteX17" fmla="*/ 1495425 w 2133600"/>
              <a:gd name="connsiteY17" fmla="*/ 1800225 h 1800225"/>
              <a:gd name="connsiteX18" fmla="*/ 1466850 w 2133600"/>
              <a:gd name="connsiteY18" fmla="*/ 1743075 h 1800225"/>
              <a:gd name="connsiteX19" fmla="*/ 1476375 w 2133600"/>
              <a:gd name="connsiteY19" fmla="*/ 1562100 h 1800225"/>
              <a:gd name="connsiteX20" fmla="*/ 1409700 w 2133600"/>
              <a:gd name="connsiteY20" fmla="*/ 1485900 h 1800225"/>
              <a:gd name="connsiteX21" fmla="*/ 1114425 w 2133600"/>
              <a:gd name="connsiteY21" fmla="*/ 1400175 h 1800225"/>
              <a:gd name="connsiteX22" fmla="*/ 800100 w 2133600"/>
              <a:gd name="connsiteY22" fmla="*/ 1343025 h 1800225"/>
              <a:gd name="connsiteX23" fmla="*/ 638175 w 2133600"/>
              <a:gd name="connsiteY23" fmla="*/ 1295400 h 1800225"/>
              <a:gd name="connsiteX24" fmla="*/ 438150 w 2133600"/>
              <a:gd name="connsiteY24" fmla="*/ 1323975 h 1800225"/>
              <a:gd name="connsiteX25" fmla="*/ 228600 w 2133600"/>
              <a:gd name="connsiteY25" fmla="*/ 1343025 h 1800225"/>
              <a:gd name="connsiteX26" fmla="*/ 28575 w 2133600"/>
              <a:gd name="connsiteY26" fmla="*/ 1343025 h 1800225"/>
              <a:gd name="connsiteX27" fmla="*/ 0 w 2133600"/>
              <a:gd name="connsiteY27" fmla="*/ 1152525 h 1800225"/>
              <a:gd name="connsiteX0" fmla="*/ 1781175 w 2133600"/>
              <a:gd name="connsiteY0" fmla="*/ 0 h 1743075"/>
              <a:gd name="connsiteX1" fmla="*/ 1905000 w 2133600"/>
              <a:gd name="connsiteY1" fmla="*/ 95250 h 1743075"/>
              <a:gd name="connsiteX2" fmla="*/ 1943100 w 2133600"/>
              <a:gd name="connsiteY2" fmla="*/ 171450 h 1743075"/>
              <a:gd name="connsiteX3" fmla="*/ 2019300 w 2133600"/>
              <a:gd name="connsiteY3" fmla="*/ 190500 h 1743075"/>
              <a:gd name="connsiteX4" fmla="*/ 1962150 w 2133600"/>
              <a:gd name="connsiteY4" fmla="*/ 285750 h 1743075"/>
              <a:gd name="connsiteX5" fmla="*/ 1990725 w 2133600"/>
              <a:gd name="connsiteY5" fmla="*/ 400050 h 1743075"/>
              <a:gd name="connsiteX6" fmla="*/ 2009775 w 2133600"/>
              <a:gd name="connsiteY6" fmla="*/ 476250 h 1743075"/>
              <a:gd name="connsiteX7" fmla="*/ 2057400 w 2133600"/>
              <a:gd name="connsiteY7" fmla="*/ 609600 h 1743075"/>
              <a:gd name="connsiteX8" fmla="*/ 1952625 w 2133600"/>
              <a:gd name="connsiteY8" fmla="*/ 733425 h 1743075"/>
              <a:gd name="connsiteX9" fmla="*/ 1952625 w 2133600"/>
              <a:gd name="connsiteY9" fmla="*/ 866775 h 1743075"/>
              <a:gd name="connsiteX10" fmla="*/ 2009775 w 2133600"/>
              <a:gd name="connsiteY10" fmla="*/ 981075 h 1743075"/>
              <a:gd name="connsiteX11" fmla="*/ 1895475 w 2133600"/>
              <a:gd name="connsiteY11" fmla="*/ 1076325 h 1743075"/>
              <a:gd name="connsiteX12" fmla="*/ 2133600 w 2133600"/>
              <a:gd name="connsiteY12" fmla="*/ 1543050 h 1743075"/>
              <a:gd name="connsiteX13" fmla="*/ 2114550 w 2133600"/>
              <a:gd name="connsiteY13" fmla="*/ 1562100 h 1743075"/>
              <a:gd name="connsiteX14" fmla="*/ 2066925 w 2133600"/>
              <a:gd name="connsiteY14" fmla="*/ 1581150 h 1743075"/>
              <a:gd name="connsiteX15" fmla="*/ 1971675 w 2133600"/>
              <a:gd name="connsiteY15" fmla="*/ 1581150 h 1743075"/>
              <a:gd name="connsiteX16" fmla="*/ 1733550 w 2133600"/>
              <a:gd name="connsiteY16" fmla="*/ 1638300 h 1743075"/>
              <a:gd name="connsiteX17" fmla="*/ 1685925 w 2133600"/>
              <a:gd name="connsiteY17" fmla="*/ 1533525 h 1743075"/>
              <a:gd name="connsiteX18" fmla="*/ 1466850 w 2133600"/>
              <a:gd name="connsiteY18" fmla="*/ 1743075 h 1743075"/>
              <a:gd name="connsiteX19" fmla="*/ 1476375 w 2133600"/>
              <a:gd name="connsiteY19" fmla="*/ 1562100 h 1743075"/>
              <a:gd name="connsiteX20" fmla="*/ 1409700 w 2133600"/>
              <a:gd name="connsiteY20" fmla="*/ 1485900 h 1743075"/>
              <a:gd name="connsiteX21" fmla="*/ 1114425 w 2133600"/>
              <a:gd name="connsiteY21" fmla="*/ 1400175 h 1743075"/>
              <a:gd name="connsiteX22" fmla="*/ 800100 w 2133600"/>
              <a:gd name="connsiteY22" fmla="*/ 1343025 h 1743075"/>
              <a:gd name="connsiteX23" fmla="*/ 638175 w 2133600"/>
              <a:gd name="connsiteY23" fmla="*/ 1295400 h 1743075"/>
              <a:gd name="connsiteX24" fmla="*/ 438150 w 2133600"/>
              <a:gd name="connsiteY24" fmla="*/ 1323975 h 1743075"/>
              <a:gd name="connsiteX25" fmla="*/ 228600 w 2133600"/>
              <a:gd name="connsiteY25" fmla="*/ 1343025 h 1743075"/>
              <a:gd name="connsiteX26" fmla="*/ 28575 w 2133600"/>
              <a:gd name="connsiteY26" fmla="*/ 1343025 h 1743075"/>
              <a:gd name="connsiteX27" fmla="*/ 0 w 2133600"/>
              <a:gd name="connsiteY27" fmla="*/ 1152525 h 1743075"/>
              <a:gd name="connsiteX0" fmla="*/ 1781175 w 2133600"/>
              <a:gd name="connsiteY0" fmla="*/ 0 h 1743075"/>
              <a:gd name="connsiteX1" fmla="*/ 1905000 w 2133600"/>
              <a:gd name="connsiteY1" fmla="*/ 95250 h 1743075"/>
              <a:gd name="connsiteX2" fmla="*/ 1943100 w 2133600"/>
              <a:gd name="connsiteY2" fmla="*/ 171450 h 1743075"/>
              <a:gd name="connsiteX3" fmla="*/ 2019300 w 2133600"/>
              <a:gd name="connsiteY3" fmla="*/ 190500 h 1743075"/>
              <a:gd name="connsiteX4" fmla="*/ 1962150 w 2133600"/>
              <a:gd name="connsiteY4" fmla="*/ 285750 h 1743075"/>
              <a:gd name="connsiteX5" fmla="*/ 1990725 w 2133600"/>
              <a:gd name="connsiteY5" fmla="*/ 400050 h 1743075"/>
              <a:gd name="connsiteX6" fmla="*/ 2009775 w 2133600"/>
              <a:gd name="connsiteY6" fmla="*/ 476250 h 1743075"/>
              <a:gd name="connsiteX7" fmla="*/ 2057400 w 2133600"/>
              <a:gd name="connsiteY7" fmla="*/ 609600 h 1743075"/>
              <a:gd name="connsiteX8" fmla="*/ 1952625 w 2133600"/>
              <a:gd name="connsiteY8" fmla="*/ 733425 h 1743075"/>
              <a:gd name="connsiteX9" fmla="*/ 1952625 w 2133600"/>
              <a:gd name="connsiteY9" fmla="*/ 866775 h 1743075"/>
              <a:gd name="connsiteX10" fmla="*/ 2009775 w 2133600"/>
              <a:gd name="connsiteY10" fmla="*/ 981075 h 1743075"/>
              <a:gd name="connsiteX11" fmla="*/ 1895475 w 2133600"/>
              <a:gd name="connsiteY11" fmla="*/ 1076325 h 1743075"/>
              <a:gd name="connsiteX12" fmla="*/ 2133600 w 2133600"/>
              <a:gd name="connsiteY12" fmla="*/ 1543050 h 1743075"/>
              <a:gd name="connsiteX13" fmla="*/ 2114550 w 2133600"/>
              <a:gd name="connsiteY13" fmla="*/ 1562100 h 1743075"/>
              <a:gd name="connsiteX14" fmla="*/ 2066925 w 2133600"/>
              <a:gd name="connsiteY14" fmla="*/ 1581150 h 1743075"/>
              <a:gd name="connsiteX15" fmla="*/ 1971675 w 2133600"/>
              <a:gd name="connsiteY15" fmla="*/ 1581150 h 1743075"/>
              <a:gd name="connsiteX16" fmla="*/ 1762125 w 2133600"/>
              <a:gd name="connsiteY16" fmla="*/ 1590675 h 1743075"/>
              <a:gd name="connsiteX17" fmla="*/ 1685925 w 2133600"/>
              <a:gd name="connsiteY17" fmla="*/ 1533525 h 1743075"/>
              <a:gd name="connsiteX18" fmla="*/ 1466850 w 2133600"/>
              <a:gd name="connsiteY18" fmla="*/ 1743075 h 1743075"/>
              <a:gd name="connsiteX19" fmla="*/ 1476375 w 2133600"/>
              <a:gd name="connsiteY19" fmla="*/ 1562100 h 1743075"/>
              <a:gd name="connsiteX20" fmla="*/ 1409700 w 2133600"/>
              <a:gd name="connsiteY20" fmla="*/ 1485900 h 1743075"/>
              <a:gd name="connsiteX21" fmla="*/ 1114425 w 2133600"/>
              <a:gd name="connsiteY21" fmla="*/ 1400175 h 1743075"/>
              <a:gd name="connsiteX22" fmla="*/ 800100 w 2133600"/>
              <a:gd name="connsiteY22" fmla="*/ 1343025 h 1743075"/>
              <a:gd name="connsiteX23" fmla="*/ 638175 w 2133600"/>
              <a:gd name="connsiteY23" fmla="*/ 1295400 h 1743075"/>
              <a:gd name="connsiteX24" fmla="*/ 438150 w 2133600"/>
              <a:gd name="connsiteY24" fmla="*/ 1323975 h 1743075"/>
              <a:gd name="connsiteX25" fmla="*/ 228600 w 2133600"/>
              <a:gd name="connsiteY25" fmla="*/ 1343025 h 1743075"/>
              <a:gd name="connsiteX26" fmla="*/ 28575 w 2133600"/>
              <a:gd name="connsiteY26" fmla="*/ 1343025 h 1743075"/>
              <a:gd name="connsiteX27" fmla="*/ 0 w 2133600"/>
              <a:gd name="connsiteY27" fmla="*/ 1152525 h 1743075"/>
              <a:gd name="connsiteX0" fmla="*/ 1781175 w 2133600"/>
              <a:gd name="connsiteY0" fmla="*/ 0 h 1590675"/>
              <a:gd name="connsiteX1" fmla="*/ 1905000 w 2133600"/>
              <a:gd name="connsiteY1" fmla="*/ 95250 h 1590675"/>
              <a:gd name="connsiteX2" fmla="*/ 1943100 w 2133600"/>
              <a:gd name="connsiteY2" fmla="*/ 171450 h 1590675"/>
              <a:gd name="connsiteX3" fmla="*/ 2019300 w 2133600"/>
              <a:gd name="connsiteY3" fmla="*/ 190500 h 1590675"/>
              <a:gd name="connsiteX4" fmla="*/ 1962150 w 2133600"/>
              <a:gd name="connsiteY4" fmla="*/ 285750 h 1590675"/>
              <a:gd name="connsiteX5" fmla="*/ 1990725 w 2133600"/>
              <a:gd name="connsiteY5" fmla="*/ 400050 h 1590675"/>
              <a:gd name="connsiteX6" fmla="*/ 2009775 w 2133600"/>
              <a:gd name="connsiteY6" fmla="*/ 476250 h 1590675"/>
              <a:gd name="connsiteX7" fmla="*/ 2057400 w 2133600"/>
              <a:gd name="connsiteY7" fmla="*/ 609600 h 1590675"/>
              <a:gd name="connsiteX8" fmla="*/ 1952625 w 2133600"/>
              <a:gd name="connsiteY8" fmla="*/ 733425 h 1590675"/>
              <a:gd name="connsiteX9" fmla="*/ 1952625 w 2133600"/>
              <a:gd name="connsiteY9" fmla="*/ 866775 h 1590675"/>
              <a:gd name="connsiteX10" fmla="*/ 2009775 w 2133600"/>
              <a:gd name="connsiteY10" fmla="*/ 981075 h 1590675"/>
              <a:gd name="connsiteX11" fmla="*/ 1895475 w 2133600"/>
              <a:gd name="connsiteY11" fmla="*/ 1076325 h 1590675"/>
              <a:gd name="connsiteX12" fmla="*/ 2133600 w 2133600"/>
              <a:gd name="connsiteY12" fmla="*/ 1543050 h 1590675"/>
              <a:gd name="connsiteX13" fmla="*/ 2114550 w 2133600"/>
              <a:gd name="connsiteY13" fmla="*/ 1562100 h 1590675"/>
              <a:gd name="connsiteX14" fmla="*/ 2066925 w 2133600"/>
              <a:gd name="connsiteY14" fmla="*/ 1581150 h 1590675"/>
              <a:gd name="connsiteX15" fmla="*/ 1971675 w 2133600"/>
              <a:gd name="connsiteY15" fmla="*/ 1581150 h 1590675"/>
              <a:gd name="connsiteX16" fmla="*/ 1762125 w 2133600"/>
              <a:gd name="connsiteY16" fmla="*/ 1590675 h 1590675"/>
              <a:gd name="connsiteX17" fmla="*/ 1685925 w 2133600"/>
              <a:gd name="connsiteY17" fmla="*/ 1533525 h 1590675"/>
              <a:gd name="connsiteX18" fmla="*/ 1590675 w 2133600"/>
              <a:gd name="connsiteY18" fmla="*/ 1562100 h 1590675"/>
              <a:gd name="connsiteX19" fmla="*/ 1476375 w 2133600"/>
              <a:gd name="connsiteY19" fmla="*/ 1562100 h 1590675"/>
              <a:gd name="connsiteX20" fmla="*/ 1409700 w 2133600"/>
              <a:gd name="connsiteY20" fmla="*/ 1485900 h 1590675"/>
              <a:gd name="connsiteX21" fmla="*/ 1114425 w 2133600"/>
              <a:gd name="connsiteY21" fmla="*/ 1400175 h 1590675"/>
              <a:gd name="connsiteX22" fmla="*/ 800100 w 2133600"/>
              <a:gd name="connsiteY22" fmla="*/ 1343025 h 1590675"/>
              <a:gd name="connsiteX23" fmla="*/ 638175 w 2133600"/>
              <a:gd name="connsiteY23" fmla="*/ 1295400 h 1590675"/>
              <a:gd name="connsiteX24" fmla="*/ 438150 w 2133600"/>
              <a:gd name="connsiteY24" fmla="*/ 1323975 h 1590675"/>
              <a:gd name="connsiteX25" fmla="*/ 228600 w 2133600"/>
              <a:gd name="connsiteY25" fmla="*/ 1343025 h 1590675"/>
              <a:gd name="connsiteX26" fmla="*/ 28575 w 2133600"/>
              <a:gd name="connsiteY26" fmla="*/ 1343025 h 1590675"/>
              <a:gd name="connsiteX27" fmla="*/ 0 w 2133600"/>
              <a:gd name="connsiteY27" fmla="*/ 1152525 h 1590675"/>
              <a:gd name="connsiteX0" fmla="*/ 1781175 w 2133600"/>
              <a:gd name="connsiteY0" fmla="*/ 0 h 1590675"/>
              <a:gd name="connsiteX1" fmla="*/ 1905000 w 2133600"/>
              <a:gd name="connsiteY1" fmla="*/ 95250 h 1590675"/>
              <a:gd name="connsiteX2" fmla="*/ 1943100 w 2133600"/>
              <a:gd name="connsiteY2" fmla="*/ 171450 h 1590675"/>
              <a:gd name="connsiteX3" fmla="*/ 2019300 w 2133600"/>
              <a:gd name="connsiteY3" fmla="*/ 190500 h 1590675"/>
              <a:gd name="connsiteX4" fmla="*/ 1962150 w 2133600"/>
              <a:gd name="connsiteY4" fmla="*/ 285750 h 1590675"/>
              <a:gd name="connsiteX5" fmla="*/ 1990725 w 2133600"/>
              <a:gd name="connsiteY5" fmla="*/ 400050 h 1590675"/>
              <a:gd name="connsiteX6" fmla="*/ 2009775 w 2133600"/>
              <a:gd name="connsiteY6" fmla="*/ 476250 h 1590675"/>
              <a:gd name="connsiteX7" fmla="*/ 2057400 w 2133600"/>
              <a:gd name="connsiteY7" fmla="*/ 609600 h 1590675"/>
              <a:gd name="connsiteX8" fmla="*/ 1952625 w 2133600"/>
              <a:gd name="connsiteY8" fmla="*/ 733425 h 1590675"/>
              <a:gd name="connsiteX9" fmla="*/ 1952625 w 2133600"/>
              <a:gd name="connsiteY9" fmla="*/ 866775 h 1590675"/>
              <a:gd name="connsiteX10" fmla="*/ 2009775 w 2133600"/>
              <a:gd name="connsiteY10" fmla="*/ 981075 h 1590675"/>
              <a:gd name="connsiteX11" fmla="*/ 1895475 w 2133600"/>
              <a:gd name="connsiteY11" fmla="*/ 1076325 h 1590675"/>
              <a:gd name="connsiteX12" fmla="*/ 2133600 w 2133600"/>
              <a:gd name="connsiteY12" fmla="*/ 1543050 h 1590675"/>
              <a:gd name="connsiteX13" fmla="*/ 2114550 w 2133600"/>
              <a:gd name="connsiteY13" fmla="*/ 1562100 h 1590675"/>
              <a:gd name="connsiteX14" fmla="*/ 2066925 w 2133600"/>
              <a:gd name="connsiteY14" fmla="*/ 1581150 h 1590675"/>
              <a:gd name="connsiteX15" fmla="*/ 1971675 w 2133600"/>
              <a:gd name="connsiteY15" fmla="*/ 1581150 h 1590675"/>
              <a:gd name="connsiteX16" fmla="*/ 1762125 w 2133600"/>
              <a:gd name="connsiteY16" fmla="*/ 1590675 h 1590675"/>
              <a:gd name="connsiteX17" fmla="*/ 1685925 w 2133600"/>
              <a:gd name="connsiteY17" fmla="*/ 1533525 h 1590675"/>
              <a:gd name="connsiteX18" fmla="*/ 1590675 w 2133600"/>
              <a:gd name="connsiteY18" fmla="*/ 1562100 h 1590675"/>
              <a:gd name="connsiteX19" fmla="*/ 1485900 w 2133600"/>
              <a:gd name="connsiteY19" fmla="*/ 1495425 h 1590675"/>
              <a:gd name="connsiteX20" fmla="*/ 1409700 w 2133600"/>
              <a:gd name="connsiteY20" fmla="*/ 1485900 h 1590675"/>
              <a:gd name="connsiteX21" fmla="*/ 1114425 w 2133600"/>
              <a:gd name="connsiteY21" fmla="*/ 1400175 h 1590675"/>
              <a:gd name="connsiteX22" fmla="*/ 800100 w 2133600"/>
              <a:gd name="connsiteY22" fmla="*/ 1343025 h 1590675"/>
              <a:gd name="connsiteX23" fmla="*/ 638175 w 2133600"/>
              <a:gd name="connsiteY23" fmla="*/ 1295400 h 1590675"/>
              <a:gd name="connsiteX24" fmla="*/ 438150 w 2133600"/>
              <a:gd name="connsiteY24" fmla="*/ 1323975 h 1590675"/>
              <a:gd name="connsiteX25" fmla="*/ 228600 w 2133600"/>
              <a:gd name="connsiteY25" fmla="*/ 1343025 h 1590675"/>
              <a:gd name="connsiteX26" fmla="*/ 28575 w 2133600"/>
              <a:gd name="connsiteY26" fmla="*/ 1343025 h 1590675"/>
              <a:gd name="connsiteX27" fmla="*/ 0 w 2133600"/>
              <a:gd name="connsiteY27" fmla="*/ 1152525 h 1590675"/>
              <a:gd name="connsiteX0" fmla="*/ 1781175 w 2114550"/>
              <a:gd name="connsiteY0" fmla="*/ 0 h 1590675"/>
              <a:gd name="connsiteX1" fmla="*/ 1905000 w 2114550"/>
              <a:gd name="connsiteY1" fmla="*/ 95250 h 1590675"/>
              <a:gd name="connsiteX2" fmla="*/ 1943100 w 2114550"/>
              <a:gd name="connsiteY2" fmla="*/ 171450 h 1590675"/>
              <a:gd name="connsiteX3" fmla="*/ 2019300 w 2114550"/>
              <a:gd name="connsiteY3" fmla="*/ 190500 h 1590675"/>
              <a:gd name="connsiteX4" fmla="*/ 1962150 w 2114550"/>
              <a:gd name="connsiteY4" fmla="*/ 285750 h 1590675"/>
              <a:gd name="connsiteX5" fmla="*/ 1990725 w 2114550"/>
              <a:gd name="connsiteY5" fmla="*/ 400050 h 1590675"/>
              <a:gd name="connsiteX6" fmla="*/ 2009775 w 2114550"/>
              <a:gd name="connsiteY6" fmla="*/ 476250 h 1590675"/>
              <a:gd name="connsiteX7" fmla="*/ 2057400 w 2114550"/>
              <a:gd name="connsiteY7" fmla="*/ 609600 h 1590675"/>
              <a:gd name="connsiteX8" fmla="*/ 1952625 w 2114550"/>
              <a:gd name="connsiteY8" fmla="*/ 733425 h 1590675"/>
              <a:gd name="connsiteX9" fmla="*/ 1952625 w 2114550"/>
              <a:gd name="connsiteY9" fmla="*/ 866775 h 1590675"/>
              <a:gd name="connsiteX10" fmla="*/ 2009775 w 2114550"/>
              <a:gd name="connsiteY10" fmla="*/ 981075 h 1590675"/>
              <a:gd name="connsiteX11" fmla="*/ 1895475 w 2114550"/>
              <a:gd name="connsiteY11" fmla="*/ 1076325 h 1590675"/>
              <a:gd name="connsiteX12" fmla="*/ 2019300 w 2114550"/>
              <a:gd name="connsiteY12" fmla="*/ 1457325 h 1590675"/>
              <a:gd name="connsiteX13" fmla="*/ 2114550 w 2114550"/>
              <a:gd name="connsiteY13" fmla="*/ 1562100 h 1590675"/>
              <a:gd name="connsiteX14" fmla="*/ 2066925 w 2114550"/>
              <a:gd name="connsiteY14" fmla="*/ 1581150 h 1590675"/>
              <a:gd name="connsiteX15" fmla="*/ 1971675 w 2114550"/>
              <a:gd name="connsiteY15" fmla="*/ 1581150 h 1590675"/>
              <a:gd name="connsiteX16" fmla="*/ 1762125 w 2114550"/>
              <a:gd name="connsiteY16" fmla="*/ 1590675 h 1590675"/>
              <a:gd name="connsiteX17" fmla="*/ 1685925 w 2114550"/>
              <a:gd name="connsiteY17" fmla="*/ 1533525 h 1590675"/>
              <a:gd name="connsiteX18" fmla="*/ 1590675 w 2114550"/>
              <a:gd name="connsiteY18" fmla="*/ 1562100 h 1590675"/>
              <a:gd name="connsiteX19" fmla="*/ 1485900 w 2114550"/>
              <a:gd name="connsiteY19" fmla="*/ 1495425 h 1590675"/>
              <a:gd name="connsiteX20" fmla="*/ 1409700 w 2114550"/>
              <a:gd name="connsiteY20" fmla="*/ 1485900 h 1590675"/>
              <a:gd name="connsiteX21" fmla="*/ 1114425 w 2114550"/>
              <a:gd name="connsiteY21" fmla="*/ 1400175 h 1590675"/>
              <a:gd name="connsiteX22" fmla="*/ 800100 w 2114550"/>
              <a:gd name="connsiteY22" fmla="*/ 1343025 h 1590675"/>
              <a:gd name="connsiteX23" fmla="*/ 638175 w 2114550"/>
              <a:gd name="connsiteY23" fmla="*/ 1295400 h 1590675"/>
              <a:gd name="connsiteX24" fmla="*/ 438150 w 2114550"/>
              <a:gd name="connsiteY24" fmla="*/ 1323975 h 1590675"/>
              <a:gd name="connsiteX25" fmla="*/ 228600 w 2114550"/>
              <a:gd name="connsiteY25" fmla="*/ 1343025 h 1590675"/>
              <a:gd name="connsiteX26" fmla="*/ 28575 w 2114550"/>
              <a:gd name="connsiteY26" fmla="*/ 1343025 h 1590675"/>
              <a:gd name="connsiteX27" fmla="*/ 0 w 2114550"/>
              <a:gd name="connsiteY27" fmla="*/ 1152525 h 1590675"/>
              <a:gd name="connsiteX0" fmla="*/ 1781175 w 2066925"/>
              <a:gd name="connsiteY0" fmla="*/ 0 h 1590675"/>
              <a:gd name="connsiteX1" fmla="*/ 1905000 w 2066925"/>
              <a:gd name="connsiteY1" fmla="*/ 95250 h 1590675"/>
              <a:gd name="connsiteX2" fmla="*/ 1943100 w 2066925"/>
              <a:gd name="connsiteY2" fmla="*/ 171450 h 1590675"/>
              <a:gd name="connsiteX3" fmla="*/ 2019300 w 2066925"/>
              <a:gd name="connsiteY3" fmla="*/ 190500 h 1590675"/>
              <a:gd name="connsiteX4" fmla="*/ 1962150 w 2066925"/>
              <a:gd name="connsiteY4" fmla="*/ 285750 h 1590675"/>
              <a:gd name="connsiteX5" fmla="*/ 1990725 w 2066925"/>
              <a:gd name="connsiteY5" fmla="*/ 400050 h 1590675"/>
              <a:gd name="connsiteX6" fmla="*/ 2009775 w 2066925"/>
              <a:gd name="connsiteY6" fmla="*/ 476250 h 1590675"/>
              <a:gd name="connsiteX7" fmla="*/ 2057400 w 2066925"/>
              <a:gd name="connsiteY7" fmla="*/ 609600 h 1590675"/>
              <a:gd name="connsiteX8" fmla="*/ 1952625 w 2066925"/>
              <a:gd name="connsiteY8" fmla="*/ 733425 h 1590675"/>
              <a:gd name="connsiteX9" fmla="*/ 1952625 w 2066925"/>
              <a:gd name="connsiteY9" fmla="*/ 866775 h 1590675"/>
              <a:gd name="connsiteX10" fmla="*/ 2009775 w 2066925"/>
              <a:gd name="connsiteY10" fmla="*/ 981075 h 1590675"/>
              <a:gd name="connsiteX11" fmla="*/ 1895475 w 2066925"/>
              <a:gd name="connsiteY11" fmla="*/ 1076325 h 1590675"/>
              <a:gd name="connsiteX12" fmla="*/ 2019300 w 2066925"/>
              <a:gd name="connsiteY12" fmla="*/ 1457325 h 1590675"/>
              <a:gd name="connsiteX13" fmla="*/ 2009775 w 2066925"/>
              <a:gd name="connsiteY13" fmla="*/ 1524000 h 1590675"/>
              <a:gd name="connsiteX14" fmla="*/ 2066925 w 2066925"/>
              <a:gd name="connsiteY14" fmla="*/ 1581150 h 1590675"/>
              <a:gd name="connsiteX15" fmla="*/ 1971675 w 2066925"/>
              <a:gd name="connsiteY15" fmla="*/ 1581150 h 1590675"/>
              <a:gd name="connsiteX16" fmla="*/ 1762125 w 2066925"/>
              <a:gd name="connsiteY16" fmla="*/ 1590675 h 1590675"/>
              <a:gd name="connsiteX17" fmla="*/ 1685925 w 2066925"/>
              <a:gd name="connsiteY17" fmla="*/ 1533525 h 1590675"/>
              <a:gd name="connsiteX18" fmla="*/ 1590675 w 2066925"/>
              <a:gd name="connsiteY18" fmla="*/ 1562100 h 1590675"/>
              <a:gd name="connsiteX19" fmla="*/ 1485900 w 2066925"/>
              <a:gd name="connsiteY19" fmla="*/ 1495425 h 1590675"/>
              <a:gd name="connsiteX20" fmla="*/ 1409700 w 2066925"/>
              <a:gd name="connsiteY20" fmla="*/ 1485900 h 1590675"/>
              <a:gd name="connsiteX21" fmla="*/ 1114425 w 2066925"/>
              <a:gd name="connsiteY21" fmla="*/ 1400175 h 1590675"/>
              <a:gd name="connsiteX22" fmla="*/ 800100 w 2066925"/>
              <a:gd name="connsiteY22" fmla="*/ 1343025 h 1590675"/>
              <a:gd name="connsiteX23" fmla="*/ 638175 w 2066925"/>
              <a:gd name="connsiteY23" fmla="*/ 1295400 h 1590675"/>
              <a:gd name="connsiteX24" fmla="*/ 438150 w 2066925"/>
              <a:gd name="connsiteY24" fmla="*/ 1323975 h 1590675"/>
              <a:gd name="connsiteX25" fmla="*/ 228600 w 2066925"/>
              <a:gd name="connsiteY25" fmla="*/ 1343025 h 1590675"/>
              <a:gd name="connsiteX26" fmla="*/ 28575 w 2066925"/>
              <a:gd name="connsiteY26" fmla="*/ 1343025 h 1590675"/>
              <a:gd name="connsiteX27" fmla="*/ 0 w 2066925"/>
              <a:gd name="connsiteY27" fmla="*/ 1152525 h 1590675"/>
              <a:gd name="connsiteX0" fmla="*/ 1781175 w 2057400"/>
              <a:gd name="connsiteY0" fmla="*/ 0 h 1590675"/>
              <a:gd name="connsiteX1" fmla="*/ 1905000 w 2057400"/>
              <a:gd name="connsiteY1" fmla="*/ 95250 h 1590675"/>
              <a:gd name="connsiteX2" fmla="*/ 1943100 w 2057400"/>
              <a:gd name="connsiteY2" fmla="*/ 171450 h 1590675"/>
              <a:gd name="connsiteX3" fmla="*/ 2019300 w 2057400"/>
              <a:gd name="connsiteY3" fmla="*/ 190500 h 1590675"/>
              <a:gd name="connsiteX4" fmla="*/ 1962150 w 2057400"/>
              <a:gd name="connsiteY4" fmla="*/ 285750 h 1590675"/>
              <a:gd name="connsiteX5" fmla="*/ 1990725 w 2057400"/>
              <a:gd name="connsiteY5" fmla="*/ 400050 h 1590675"/>
              <a:gd name="connsiteX6" fmla="*/ 2009775 w 2057400"/>
              <a:gd name="connsiteY6" fmla="*/ 476250 h 1590675"/>
              <a:gd name="connsiteX7" fmla="*/ 2057400 w 2057400"/>
              <a:gd name="connsiteY7" fmla="*/ 609600 h 1590675"/>
              <a:gd name="connsiteX8" fmla="*/ 1952625 w 2057400"/>
              <a:gd name="connsiteY8" fmla="*/ 733425 h 1590675"/>
              <a:gd name="connsiteX9" fmla="*/ 1952625 w 2057400"/>
              <a:gd name="connsiteY9" fmla="*/ 866775 h 1590675"/>
              <a:gd name="connsiteX10" fmla="*/ 2009775 w 2057400"/>
              <a:gd name="connsiteY10" fmla="*/ 981075 h 1590675"/>
              <a:gd name="connsiteX11" fmla="*/ 1895475 w 2057400"/>
              <a:gd name="connsiteY11" fmla="*/ 1076325 h 1590675"/>
              <a:gd name="connsiteX12" fmla="*/ 2019300 w 2057400"/>
              <a:gd name="connsiteY12" fmla="*/ 1457325 h 1590675"/>
              <a:gd name="connsiteX13" fmla="*/ 2009775 w 2057400"/>
              <a:gd name="connsiteY13" fmla="*/ 1524000 h 1590675"/>
              <a:gd name="connsiteX14" fmla="*/ 1981200 w 2057400"/>
              <a:gd name="connsiteY14" fmla="*/ 1533525 h 1590675"/>
              <a:gd name="connsiteX15" fmla="*/ 1971675 w 2057400"/>
              <a:gd name="connsiteY15" fmla="*/ 1581150 h 1590675"/>
              <a:gd name="connsiteX16" fmla="*/ 1762125 w 2057400"/>
              <a:gd name="connsiteY16" fmla="*/ 1590675 h 1590675"/>
              <a:gd name="connsiteX17" fmla="*/ 1685925 w 2057400"/>
              <a:gd name="connsiteY17" fmla="*/ 1533525 h 1590675"/>
              <a:gd name="connsiteX18" fmla="*/ 1590675 w 2057400"/>
              <a:gd name="connsiteY18" fmla="*/ 1562100 h 1590675"/>
              <a:gd name="connsiteX19" fmla="*/ 1485900 w 2057400"/>
              <a:gd name="connsiteY19" fmla="*/ 1495425 h 1590675"/>
              <a:gd name="connsiteX20" fmla="*/ 1409700 w 2057400"/>
              <a:gd name="connsiteY20" fmla="*/ 1485900 h 1590675"/>
              <a:gd name="connsiteX21" fmla="*/ 1114425 w 2057400"/>
              <a:gd name="connsiteY21" fmla="*/ 1400175 h 1590675"/>
              <a:gd name="connsiteX22" fmla="*/ 800100 w 2057400"/>
              <a:gd name="connsiteY22" fmla="*/ 1343025 h 1590675"/>
              <a:gd name="connsiteX23" fmla="*/ 638175 w 2057400"/>
              <a:gd name="connsiteY23" fmla="*/ 1295400 h 1590675"/>
              <a:gd name="connsiteX24" fmla="*/ 438150 w 2057400"/>
              <a:gd name="connsiteY24" fmla="*/ 1323975 h 1590675"/>
              <a:gd name="connsiteX25" fmla="*/ 228600 w 2057400"/>
              <a:gd name="connsiteY25" fmla="*/ 1343025 h 1590675"/>
              <a:gd name="connsiteX26" fmla="*/ 28575 w 2057400"/>
              <a:gd name="connsiteY26" fmla="*/ 1343025 h 1590675"/>
              <a:gd name="connsiteX27" fmla="*/ 0 w 2057400"/>
              <a:gd name="connsiteY27" fmla="*/ 1152525 h 1590675"/>
              <a:gd name="connsiteX0" fmla="*/ 1781175 w 2057400"/>
              <a:gd name="connsiteY0" fmla="*/ 0 h 1590675"/>
              <a:gd name="connsiteX1" fmla="*/ 1905000 w 2057400"/>
              <a:gd name="connsiteY1" fmla="*/ 95250 h 1590675"/>
              <a:gd name="connsiteX2" fmla="*/ 1943100 w 2057400"/>
              <a:gd name="connsiteY2" fmla="*/ 171450 h 1590675"/>
              <a:gd name="connsiteX3" fmla="*/ 2019300 w 2057400"/>
              <a:gd name="connsiteY3" fmla="*/ 190500 h 1590675"/>
              <a:gd name="connsiteX4" fmla="*/ 1962150 w 2057400"/>
              <a:gd name="connsiteY4" fmla="*/ 285750 h 1590675"/>
              <a:gd name="connsiteX5" fmla="*/ 1990725 w 2057400"/>
              <a:gd name="connsiteY5" fmla="*/ 400050 h 1590675"/>
              <a:gd name="connsiteX6" fmla="*/ 2009775 w 2057400"/>
              <a:gd name="connsiteY6" fmla="*/ 476250 h 1590675"/>
              <a:gd name="connsiteX7" fmla="*/ 2057400 w 2057400"/>
              <a:gd name="connsiteY7" fmla="*/ 609600 h 1590675"/>
              <a:gd name="connsiteX8" fmla="*/ 1952625 w 2057400"/>
              <a:gd name="connsiteY8" fmla="*/ 733425 h 1590675"/>
              <a:gd name="connsiteX9" fmla="*/ 1952625 w 2057400"/>
              <a:gd name="connsiteY9" fmla="*/ 866775 h 1590675"/>
              <a:gd name="connsiteX10" fmla="*/ 2009775 w 2057400"/>
              <a:gd name="connsiteY10" fmla="*/ 981075 h 1590675"/>
              <a:gd name="connsiteX11" fmla="*/ 1895475 w 2057400"/>
              <a:gd name="connsiteY11" fmla="*/ 1076325 h 1590675"/>
              <a:gd name="connsiteX12" fmla="*/ 2019300 w 2057400"/>
              <a:gd name="connsiteY12" fmla="*/ 1457325 h 1590675"/>
              <a:gd name="connsiteX13" fmla="*/ 2009775 w 2057400"/>
              <a:gd name="connsiteY13" fmla="*/ 1524000 h 1590675"/>
              <a:gd name="connsiteX14" fmla="*/ 1981200 w 2057400"/>
              <a:gd name="connsiteY14" fmla="*/ 1533525 h 1590675"/>
              <a:gd name="connsiteX15" fmla="*/ 1924050 w 2057400"/>
              <a:gd name="connsiteY15" fmla="*/ 1590675 h 1590675"/>
              <a:gd name="connsiteX16" fmla="*/ 1762125 w 2057400"/>
              <a:gd name="connsiteY16" fmla="*/ 1590675 h 1590675"/>
              <a:gd name="connsiteX17" fmla="*/ 1685925 w 2057400"/>
              <a:gd name="connsiteY17" fmla="*/ 1533525 h 1590675"/>
              <a:gd name="connsiteX18" fmla="*/ 1590675 w 2057400"/>
              <a:gd name="connsiteY18" fmla="*/ 1562100 h 1590675"/>
              <a:gd name="connsiteX19" fmla="*/ 1485900 w 2057400"/>
              <a:gd name="connsiteY19" fmla="*/ 1495425 h 1590675"/>
              <a:gd name="connsiteX20" fmla="*/ 1409700 w 2057400"/>
              <a:gd name="connsiteY20" fmla="*/ 1485900 h 1590675"/>
              <a:gd name="connsiteX21" fmla="*/ 1114425 w 2057400"/>
              <a:gd name="connsiteY21" fmla="*/ 1400175 h 1590675"/>
              <a:gd name="connsiteX22" fmla="*/ 800100 w 2057400"/>
              <a:gd name="connsiteY22" fmla="*/ 1343025 h 1590675"/>
              <a:gd name="connsiteX23" fmla="*/ 638175 w 2057400"/>
              <a:gd name="connsiteY23" fmla="*/ 1295400 h 1590675"/>
              <a:gd name="connsiteX24" fmla="*/ 438150 w 2057400"/>
              <a:gd name="connsiteY24" fmla="*/ 1323975 h 1590675"/>
              <a:gd name="connsiteX25" fmla="*/ 228600 w 2057400"/>
              <a:gd name="connsiteY25" fmla="*/ 1343025 h 1590675"/>
              <a:gd name="connsiteX26" fmla="*/ 28575 w 2057400"/>
              <a:gd name="connsiteY26" fmla="*/ 1343025 h 1590675"/>
              <a:gd name="connsiteX27" fmla="*/ 0 w 2057400"/>
              <a:gd name="connsiteY27" fmla="*/ 1152525 h 1590675"/>
              <a:gd name="connsiteX0" fmla="*/ 1781175 w 2057400"/>
              <a:gd name="connsiteY0" fmla="*/ 0 h 1600200"/>
              <a:gd name="connsiteX1" fmla="*/ 1905000 w 2057400"/>
              <a:gd name="connsiteY1" fmla="*/ 95250 h 1600200"/>
              <a:gd name="connsiteX2" fmla="*/ 1943100 w 2057400"/>
              <a:gd name="connsiteY2" fmla="*/ 171450 h 1600200"/>
              <a:gd name="connsiteX3" fmla="*/ 2019300 w 2057400"/>
              <a:gd name="connsiteY3" fmla="*/ 190500 h 1600200"/>
              <a:gd name="connsiteX4" fmla="*/ 1962150 w 2057400"/>
              <a:gd name="connsiteY4" fmla="*/ 285750 h 1600200"/>
              <a:gd name="connsiteX5" fmla="*/ 1990725 w 2057400"/>
              <a:gd name="connsiteY5" fmla="*/ 400050 h 1600200"/>
              <a:gd name="connsiteX6" fmla="*/ 2009775 w 2057400"/>
              <a:gd name="connsiteY6" fmla="*/ 476250 h 1600200"/>
              <a:gd name="connsiteX7" fmla="*/ 2057400 w 2057400"/>
              <a:gd name="connsiteY7" fmla="*/ 609600 h 1600200"/>
              <a:gd name="connsiteX8" fmla="*/ 1952625 w 2057400"/>
              <a:gd name="connsiteY8" fmla="*/ 733425 h 1600200"/>
              <a:gd name="connsiteX9" fmla="*/ 1952625 w 2057400"/>
              <a:gd name="connsiteY9" fmla="*/ 866775 h 1600200"/>
              <a:gd name="connsiteX10" fmla="*/ 2009775 w 2057400"/>
              <a:gd name="connsiteY10" fmla="*/ 981075 h 1600200"/>
              <a:gd name="connsiteX11" fmla="*/ 1895475 w 2057400"/>
              <a:gd name="connsiteY11" fmla="*/ 1076325 h 1600200"/>
              <a:gd name="connsiteX12" fmla="*/ 2019300 w 2057400"/>
              <a:gd name="connsiteY12" fmla="*/ 1457325 h 1600200"/>
              <a:gd name="connsiteX13" fmla="*/ 2009775 w 2057400"/>
              <a:gd name="connsiteY13" fmla="*/ 1524000 h 1600200"/>
              <a:gd name="connsiteX14" fmla="*/ 1981200 w 2057400"/>
              <a:gd name="connsiteY14" fmla="*/ 1533525 h 1600200"/>
              <a:gd name="connsiteX15" fmla="*/ 1924050 w 2057400"/>
              <a:gd name="connsiteY15" fmla="*/ 1590675 h 1600200"/>
              <a:gd name="connsiteX16" fmla="*/ 1752600 w 2057400"/>
              <a:gd name="connsiteY16" fmla="*/ 1600200 h 1600200"/>
              <a:gd name="connsiteX17" fmla="*/ 1685925 w 2057400"/>
              <a:gd name="connsiteY17" fmla="*/ 1533525 h 1600200"/>
              <a:gd name="connsiteX18" fmla="*/ 1590675 w 2057400"/>
              <a:gd name="connsiteY18" fmla="*/ 1562100 h 1600200"/>
              <a:gd name="connsiteX19" fmla="*/ 1485900 w 2057400"/>
              <a:gd name="connsiteY19" fmla="*/ 1495425 h 1600200"/>
              <a:gd name="connsiteX20" fmla="*/ 1409700 w 2057400"/>
              <a:gd name="connsiteY20" fmla="*/ 1485900 h 1600200"/>
              <a:gd name="connsiteX21" fmla="*/ 1114425 w 2057400"/>
              <a:gd name="connsiteY21" fmla="*/ 1400175 h 1600200"/>
              <a:gd name="connsiteX22" fmla="*/ 800100 w 2057400"/>
              <a:gd name="connsiteY22" fmla="*/ 1343025 h 1600200"/>
              <a:gd name="connsiteX23" fmla="*/ 638175 w 2057400"/>
              <a:gd name="connsiteY23" fmla="*/ 1295400 h 1600200"/>
              <a:gd name="connsiteX24" fmla="*/ 438150 w 2057400"/>
              <a:gd name="connsiteY24" fmla="*/ 1323975 h 1600200"/>
              <a:gd name="connsiteX25" fmla="*/ 228600 w 2057400"/>
              <a:gd name="connsiteY25" fmla="*/ 1343025 h 1600200"/>
              <a:gd name="connsiteX26" fmla="*/ 28575 w 2057400"/>
              <a:gd name="connsiteY26" fmla="*/ 1343025 h 1600200"/>
              <a:gd name="connsiteX27" fmla="*/ 0 w 2057400"/>
              <a:gd name="connsiteY27" fmla="*/ 1152525 h 1600200"/>
              <a:gd name="connsiteX0" fmla="*/ 1781175 w 2057400"/>
              <a:gd name="connsiteY0" fmla="*/ 0 h 1600200"/>
              <a:gd name="connsiteX1" fmla="*/ 1905000 w 2057400"/>
              <a:gd name="connsiteY1" fmla="*/ 95250 h 1600200"/>
              <a:gd name="connsiteX2" fmla="*/ 1943100 w 2057400"/>
              <a:gd name="connsiteY2" fmla="*/ 171450 h 1600200"/>
              <a:gd name="connsiteX3" fmla="*/ 2019300 w 2057400"/>
              <a:gd name="connsiteY3" fmla="*/ 190500 h 1600200"/>
              <a:gd name="connsiteX4" fmla="*/ 1962150 w 2057400"/>
              <a:gd name="connsiteY4" fmla="*/ 285750 h 1600200"/>
              <a:gd name="connsiteX5" fmla="*/ 1990725 w 2057400"/>
              <a:gd name="connsiteY5" fmla="*/ 400050 h 1600200"/>
              <a:gd name="connsiteX6" fmla="*/ 2009775 w 2057400"/>
              <a:gd name="connsiteY6" fmla="*/ 476250 h 1600200"/>
              <a:gd name="connsiteX7" fmla="*/ 2057400 w 2057400"/>
              <a:gd name="connsiteY7" fmla="*/ 609600 h 1600200"/>
              <a:gd name="connsiteX8" fmla="*/ 1952625 w 2057400"/>
              <a:gd name="connsiteY8" fmla="*/ 733425 h 1600200"/>
              <a:gd name="connsiteX9" fmla="*/ 1952625 w 2057400"/>
              <a:gd name="connsiteY9" fmla="*/ 866775 h 1600200"/>
              <a:gd name="connsiteX10" fmla="*/ 2009775 w 2057400"/>
              <a:gd name="connsiteY10" fmla="*/ 981075 h 1600200"/>
              <a:gd name="connsiteX11" fmla="*/ 1895475 w 2057400"/>
              <a:gd name="connsiteY11" fmla="*/ 1076325 h 1600200"/>
              <a:gd name="connsiteX12" fmla="*/ 2019300 w 2057400"/>
              <a:gd name="connsiteY12" fmla="*/ 1457325 h 1600200"/>
              <a:gd name="connsiteX13" fmla="*/ 2009775 w 2057400"/>
              <a:gd name="connsiteY13" fmla="*/ 1524000 h 1600200"/>
              <a:gd name="connsiteX14" fmla="*/ 1981200 w 2057400"/>
              <a:gd name="connsiteY14" fmla="*/ 1533525 h 1600200"/>
              <a:gd name="connsiteX15" fmla="*/ 1924050 w 2057400"/>
              <a:gd name="connsiteY15" fmla="*/ 1590675 h 1600200"/>
              <a:gd name="connsiteX16" fmla="*/ 1704975 w 2057400"/>
              <a:gd name="connsiteY16" fmla="*/ 1600200 h 1600200"/>
              <a:gd name="connsiteX17" fmla="*/ 1685925 w 2057400"/>
              <a:gd name="connsiteY17" fmla="*/ 1533525 h 1600200"/>
              <a:gd name="connsiteX18" fmla="*/ 1590675 w 2057400"/>
              <a:gd name="connsiteY18" fmla="*/ 1562100 h 1600200"/>
              <a:gd name="connsiteX19" fmla="*/ 1485900 w 2057400"/>
              <a:gd name="connsiteY19" fmla="*/ 1495425 h 1600200"/>
              <a:gd name="connsiteX20" fmla="*/ 1409700 w 2057400"/>
              <a:gd name="connsiteY20" fmla="*/ 1485900 h 1600200"/>
              <a:gd name="connsiteX21" fmla="*/ 1114425 w 2057400"/>
              <a:gd name="connsiteY21" fmla="*/ 1400175 h 1600200"/>
              <a:gd name="connsiteX22" fmla="*/ 800100 w 2057400"/>
              <a:gd name="connsiteY22" fmla="*/ 1343025 h 1600200"/>
              <a:gd name="connsiteX23" fmla="*/ 638175 w 2057400"/>
              <a:gd name="connsiteY23" fmla="*/ 1295400 h 1600200"/>
              <a:gd name="connsiteX24" fmla="*/ 438150 w 2057400"/>
              <a:gd name="connsiteY24" fmla="*/ 1323975 h 1600200"/>
              <a:gd name="connsiteX25" fmla="*/ 228600 w 2057400"/>
              <a:gd name="connsiteY25" fmla="*/ 1343025 h 1600200"/>
              <a:gd name="connsiteX26" fmla="*/ 28575 w 2057400"/>
              <a:gd name="connsiteY26" fmla="*/ 1343025 h 1600200"/>
              <a:gd name="connsiteX27" fmla="*/ 0 w 2057400"/>
              <a:gd name="connsiteY27" fmla="*/ 1152525 h 1600200"/>
              <a:gd name="connsiteX0" fmla="*/ 1781175 w 2057400"/>
              <a:gd name="connsiteY0" fmla="*/ 0 h 1600200"/>
              <a:gd name="connsiteX1" fmla="*/ 1905000 w 2057400"/>
              <a:gd name="connsiteY1" fmla="*/ 95250 h 1600200"/>
              <a:gd name="connsiteX2" fmla="*/ 1943100 w 2057400"/>
              <a:gd name="connsiteY2" fmla="*/ 171450 h 1600200"/>
              <a:gd name="connsiteX3" fmla="*/ 2019300 w 2057400"/>
              <a:gd name="connsiteY3" fmla="*/ 190500 h 1600200"/>
              <a:gd name="connsiteX4" fmla="*/ 1962150 w 2057400"/>
              <a:gd name="connsiteY4" fmla="*/ 285750 h 1600200"/>
              <a:gd name="connsiteX5" fmla="*/ 1990725 w 2057400"/>
              <a:gd name="connsiteY5" fmla="*/ 400050 h 1600200"/>
              <a:gd name="connsiteX6" fmla="*/ 2009775 w 2057400"/>
              <a:gd name="connsiteY6" fmla="*/ 476250 h 1600200"/>
              <a:gd name="connsiteX7" fmla="*/ 2057400 w 2057400"/>
              <a:gd name="connsiteY7" fmla="*/ 609600 h 1600200"/>
              <a:gd name="connsiteX8" fmla="*/ 1952625 w 2057400"/>
              <a:gd name="connsiteY8" fmla="*/ 733425 h 1600200"/>
              <a:gd name="connsiteX9" fmla="*/ 1952625 w 2057400"/>
              <a:gd name="connsiteY9" fmla="*/ 866775 h 1600200"/>
              <a:gd name="connsiteX10" fmla="*/ 2009775 w 2057400"/>
              <a:gd name="connsiteY10" fmla="*/ 981075 h 1600200"/>
              <a:gd name="connsiteX11" fmla="*/ 1895475 w 2057400"/>
              <a:gd name="connsiteY11" fmla="*/ 1076325 h 1600200"/>
              <a:gd name="connsiteX12" fmla="*/ 2019300 w 2057400"/>
              <a:gd name="connsiteY12" fmla="*/ 1457325 h 1600200"/>
              <a:gd name="connsiteX13" fmla="*/ 2009775 w 2057400"/>
              <a:gd name="connsiteY13" fmla="*/ 1524000 h 1600200"/>
              <a:gd name="connsiteX14" fmla="*/ 1981200 w 2057400"/>
              <a:gd name="connsiteY14" fmla="*/ 1533525 h 1600200"/>
              <a:gd name="connsiteX15" fmla="*/ 1924050 w 2057400"/>
              <a:gd name="connsiteY15" fmla="*/ 1590675 h 1600200"/>
              <a:gd name="connsiteX16" fmla="*/ 1704975 w 2057400"/>
              <a:gd name="connsiteY16" fmla="*/ 1600200 h 1600200"/>
              <a:gd name="connsiteX17" fmla="*/ 1685925 w 2057400"/>
              <a:gd name="connsiteY17" fmla="*/ 1533525 h 1600200"/>
              <a:gd name="connsiteX18" fmla="*/ 1590675 w 2057400"/>
              <a:gd name="connsiteY18" fmla="*/ 1562100 h 1600200"/>
              <a:gd name="connsiteX19" fmla="*/ 1485900 w 2057400"/>
              <a:gd name="connsiteY19" fmla="*/ 1495425 h 1600200"/>
              <a:gd name="connsiteX20" fmla="*/ 1409700 w 2057400"/>
              <a:gd name="connsiteY20" fmla="*/ 1485900 h 1600200"/>
              <a:gd name="connsiteX21" fmla="*/ 1114425 w 2057400"/>
              <a:gd name="connsiteY21" fmla="*/ 1400175 h 1600200"/>
              <a:gd name="connsiteX22" fmla="*/ 800100 w 2057400"/>
              <a:gd name="connsiteY22" fmla="*/ 1343025 h 1600200"/>
              <a:gd name="connsiteX23" fmla="*/ 638175 w 2057400"/>
              <a:gd name="connsiteY23" fmla="*/ 1295400 h 1600200"/>
              <a:gd name="connsiteX24" fmla="*/ 438150 w 2057400"/>
              <a:gd name="connsiteY24" fmla="*/ 1323975 h 1600200"/>
              <a:gd name="connsiteX25" fmla="*/ 228600 w 2057400"/>
              <a:gd name="connsiteY25" fmla="*/ 1343025 h 1600200"/>
              <a:gd name="connsiteX26" fmla="*/ 28575 w 2057400"/>
              <a:gd name="connsiteY26" fmla="*/ 1343025 h 1600200"/>
              <a:gd name="connsiteX27" fmla="*/ 0 w 2057400"/>
              <a:gd name="connsiteY27" fmla="*/ 1152525 h 1600200"/>
              <a:gd name="connsiteX0" fmla="*/ 1781175 w 2057400"/>
              <a:gd name="connsiteY0" fmla="*/ 0 h 1600200"/>
              <a:gd name="connsiteX1" fmla="*/ 1905000 w 2057400"/>
              <a:gd name="connsiteY1" fmla="*/ 95250 h 1600200"/>
              <a:gd name="connsiteX2" fmla="*/ 1943100 w 2057400"/>
              <a:gd name="connsiteY2" fmla="*/ 171450 h 1600200"/>
              <a:gd name="connsiteX3" fmla="*/ 2019300 w 2057400"/>
              <a:gd name="connsiteY3" fmla="*/ 190500 h 1600200"/>
              <a:gd name="connsiteX4" fmla="*/ 1962150 w 2057400"/>
              <a:gd name="connsiteY4" fmla="*/ 285750 h 1600200"/>
              <a:gd name="connsiteX5" fmla="*/ 1990725 w 2057400"/>
              <a:gd name="connsiteY5" fmla="*/ 400050 h 1600200"/>
              <a:gd name="connsiteX6" fmla="*/ 2009775 w 2057400"/>
              <a:gd name="connsiteY6" fmla="*/ 476250 h 1600200"/>
              <a:gd name="connsiteX7" fmla="*/ 2057400 w 2057400"/>
              <a:gd name="connsiteY7" fmla="*/ 609600 h 1600200"/>
              <a:gd name="connsiteX8" fmla="*/ 1952625 w 2057400"/>
              <a:gd name="connsiteY8" fmla="*/ 733425 h 1600200"/>
              <a:gd name="connsiteX9" fmla="*/ 1952625 w 2057400"/>
              <a:gd name="connsiteY9" fmla="*/ 866775 h 1600200"/>
              <a:gd name="connsiteX10" fmla="*/ 2009775 w 2057400"/>
              <a:gd name="connsiteY10" fmla="*/ 981075 h 1600200"/>
              <a:gd name="connsiteX11" fmla="*/ 1895475 w 2057400"/>
              <a:gd name="connsiteY11" fmla="*/ 1076325 h 1600200"/>
              <a:gd name="connsiteX12" fmla="*/ 2019300 w 2057400"/>
              <a:gd name="connsiteY12" fmla="*/ 1457325 h 1600200"/>
              <a:gd name="connsiteX13" fmla="*/ 2009775 w 2057400"/>
              <a:gd name="connsiteY13" fmla="*/ 1524000 h 1600200"/>
              <a:gd name="connsiteX14" fmla="*/ 1981200 w 2057400"/>
              <a:gd name="connsiteY14" fmla="*/ 1533525 h 1600200"/>
              <a:gd name="connsiteX15" fmla="*/ 1924050 w 2057400"/>
              <a:gd name="connsiteY15" fmla="*/ 1552575 h 1600200"/>
              <a:gd name="connsiteX16" fmla="*/ 1704975 w 2057400"/>
              <a:gd name="connsiteY16" fmla="*/ 1600200 h 1600200"/>
              <a:gd name="connsiteX17" fmla="*/ 1685925 w 2057400"/>
              <a:gd name="connsiteY17" fmla="*/ 1533525 h 1600200"/>
              <a:gd name="connsiteX18" fmla="*/ 1590675 w 2057400"/>
              <a:gd name="connsiteY18" fmla="*/ 1562100 h 1600200"/>
              <a:gd name="connsiteX19" fmla="*/ 1485900 w 2057400"/>
              <a:gd name="connsiteY19" fmla="*/ 1495425 h 1600200"/>
              <a:gd name="connsiteX20" fmla="*/ 1409700 w 2057400"/>
              <a:gd name="connsiteY20" fmla="*/ 1485900 h 1600200"/>
              <a:gd name="connsiteX21" fmla="*/ 1114425 w 2057400"/>
              <a:gd name="connsiteY21" fmla="*/ 1400175 h 1600200"/>
              <a:gd name="connsiteX22" fmla="*/ 800100 w 2057400"/>
              <a:gd name="connsiteY22" fmla="*/ 1343025 h 1600200"/>
              <a:gd name="connsiteX23" fmla="*/ 638175 w 2057400"/>
              <a:gd name="connsiteY23" fmla="*/ 1295400 h 1600200"/>
              <a:gd name="connsiteX24" fmla="*/ 438150 w 2057400"/>
              <a:gd name="connsiteY24" fmla="*/ 1323975 h 1600200"/>
              <a:gd name="connsiteX25" fmla="*/ 228600 w 2057400"/>
              <a:gd name="connsiteY25" fmla="*/ 1343025 h 1600200"/>
              <a:gd name="connsiteX26" fmla="*/ 28575 w 2057400"/>
              <a:gd name="connsiteY26" fmla="*/ 1343025 h 1600200"/>
              <a:gd name="connsiteX27" fmla="*/ 0 w 2057400"/>
              <a:gd name="connsiteY27" fmla="*/ 1152525 h 1600200"/>
              <a:gd name="connsiteX0" fmla="*/ 1781175 w 2057400"/>
              <a:gd name="connsiteY0" fmla="*/ 0 h 1600200"/>
              <a:gd name="connsiteX1" fmla="*/ 1905000 w 2057400"/>
              <a:gd name="connsiteY1" fmla="*/ 95250 h 1600200"/>
              <a:gd name="connsiteX2" fmla="*/ 1943100 w 2057400"/>
              <a:gd name="connsiteY2" fmla="*/ 171450 h 1600200"/>
              <a:gd name="connsiteX3" fmla="*/ 2019300 w 2057400"/>
              <a:gd name="connsiteY3" fmla="*/ 190500 h 1600200"/>
              <a:gd name="connsiteX4" fmla="*/ 1962150 w 2057400"/>
              <a:gd name="connsiteY4" fmla="*/ 285750 h 1600200"/>
              <a:gd name="connsiteX5" fmla="*/ 1990725 w 2057400"/>
              <a:gd name="connsiteY5" fmla="*/ 400050 h 1600200"/>
              <a:gd name="connsiteX6" fmla="*/ 2009775 w 2057400"/>
              <a:gd name="connsiteY6" fmla="*/ 476250 h 1600200"/>
              <a:gd name="connsiteX7" fmla="*/ 2057400 w 2057400"/>
              <a:gd name="connsiteY7" fmla="*/ 609600 h 1600200"/>
              <a:gd name="connsiteX8" fmla="*/ 1952625 w 2057400"/>
              <a:gd name="connsiteY8" fmla="*/ 733425 h 1600200"/>
              <a:gd name="connsiteX9" fmla="*/ 1952625 w 2057400"/>
              <a:gd name="connsiteY9" fmla="*/ 866775 h 1600200"/>
              <a:gd name="connsiteX10" fmla="*/ 2009775 w 2057400"/>
              <a:gd name="connsiteY10" fmla="*/ 981075 h 1600200"/>
              <a:gd name="connsiteX11" fmla="*/ 1895475 w 2057400"/>
              <a:gd name="connsiteY11" fmla="*/ 1076325 h 1600200"/>
              <a:gd name="connsiteX12" fmla="*/ 2019300 w 2057400"/>
              <a:gd name="connsiteY12" fmla="*/ 1457325 h 1600200"/>
              <a:gd name="connsiteX13" fmla="*/ 2009775 w 2057400"/>
              <a:gd name="connsiteY13" fmla="*/ 1524000 h 1600200"/>
              <a:gd name="connsiteX14" fmla="*/ 1981200 w 2057400"/>
              <a:gd name="connsiteY14" fmla="*/ 1533525 h 1600200"/>
              <a:gd name="connsiteX15" fmla="*/ 1704975 w 2057400"/>
              <a:gd name="connsiteY15" fmla="*/ 1600200 h 1600200"/>
              <a:gd name="connsiteX16" fmla="*/ 1685925 w 2057400"/>
              <a:gd name="connsiteY16" fmla="*/ 1533525 h 1600200"/>
              <a:gd name="connsiteX17" fmla="*/ 1590675 w 2057400"/>
              <a:gd name="connsiteY17" fmla="*/ 1562100 h 1600200"/>
              <a:gd name="connsiteX18" fmla="*/ 1485900 w 2057400"/>
              <a:gd name="connsiteY18" fmla="*/ 1495425 h 1600200"/>
              <a:gd name="connsiteX19" fmla="*/ 1409700 w 2057400"/>
              <a:gd name="connsiteY19" fmla="*/ 1485900 h 1600200"/>
              <a:gd name="connsiteX20" fmla="*/ 1114425 w 2057400"/>
              <a:gd name="connsiteY20" fmla="*/ 1400175 h 1600200"/>
              <a:gd name="connsiteX21" fmla="*/ 800100 w 2057400"/>
              <a:gd name="connsiteY21" fmla="*/ 1343025 h 1600200"/>
              <a:gd name="connsiteX22" fmla="*/ 638175 w 2057400"/>
              <a:gd name="connsiteY22" fmla="*/ 1295400 h 1600200"/>
              <a:gd name="connsiteX23" fmla="*/ 438150 w 2057400"/>
              <a:gd name="connsiteY23" fmla="*/ 1323975 h 1600200"/>
              <a:gd name="connsiteX24" fmla="*/ 228600 w 2057400"/>
              <a:gd name="connsiteY24" fmla="*/ 1343025 h 1600200"/>
              <a:gd name="connsiteX25" fmla="*/ 28575 w 2057400"/>
              <a:gd name="connsiteY25" fmla="*/ 1343025 h 1600200"/>
              <a:gd name="connsiteX26" fmla="*/ 0 w 2057400"/>
              <a:gd name="connsiteY26" fmla="*/ 1152525 h 1600200"/>
              <a:gd name="connsiteX0" fmla="*/ 1781175 w 2057400"/>
              <a:gd name="connsiteY0" fmla="*/ 0 h 1562100"/>
              <a:gd name="connsiteX1" fmla="*/ 1905000 w 2057400"/>
              <a:gd name="connsiteY1" fmla="*/ 95250 h 1562100"/>
              <a:gd name="connsiteX2" fmla="*/ 1943100 w 2057400"/>
              <a:gd name="connsiteY2" fmla="*/ 171450 h 1562100"/>
              <a:gd name="connsiteX3" fmla="*/ 2019300 w 2057400"/>
              <a:gd name="connsiteY3" fmla="*/ 190500 h 1562100"/>
              <a:gd name="connsiteX4" fmla="*/ 1962150 w 2057400"/>
              <a:gd name="connsiteY4" fmla="*/ 285750 h 1562100"/>
              <a:gd name="connsiteX5" fmla="*/ 1990725 w 2057400"/>
              <a:gd name="connsiteY5" fmla="*/ 400050 h 1562100"/>
              <a:gd name="connsiteX6" fmla="*/ 2009775 w 2057400"/>
              <a:gd name="connsiteY6" fmla="*/ 476250 h 1562100"/>
              <a:gd name="connsiteX7" fmla="*/ 2057400 w 2057400"/>
              <a:gd name="connsiteY7" fmla="*/ 609600 h 1562100"/>
              <a:gd name="connsiteX8" fmla="*/ 1952625 w 2057400"/>
              <a:gd name="connsiteY8" fmla="*/ 733425 h 1562100"/>
              <a:gd name="connsiteX9" fmla="*/ 1952625 w 2057400"/>
              <a:gd name="connsiteY9" fmla="*/ 866775 h 1562100"/>
              <a:gd name="connsiteX10" fmla="*/ 2009775 w 2057400"/>
              <a:gd name="connsiteY10" fmla="*/ 981075 h 1562100"/>
              <a:gd name="connsiteX11" fmla="*/ 1895475 w 2057400"/>
              <a:gd name="connsiteY11" fmla="*/ 1076325 h 1562100"/>
              <a:gd name="connsiteX12" fmla="*/ 2019300 w 2057400"/>
              <a:gd name="connsiteY12" fmla="*/ 1457325 h 1562100"/>
              <a:gd name="connsiteX13" fmla="*/ 2009775 w 2057400"/>
              <a:gd name="connsiteY13" fmla="*/ 1524000 h 1562100"/>
              <a:gd name="connsiteX14" fmla="*/ 1981200 w 2057400"/>
              <a:gd name="connsiteY14" fmla="*/ 1533525 h 1562100"/>
              <a:gd name="connsiteX15" fmla="*/ 1685925 w 2057400"/>
              <a:gd name="connsiteY15" fmla="*/ 1533525 h 1562100"/>
              <a:gd name="connsiteX16" fmla="*/ 1590675 w 2057400"/>
              <a:gd name="connsiteY16" fmla="*/ 1562100 h 1562100"/>
              <a:gd name="connsiteX17" fmla="*/ 1485900 w 2057400"/>
              <a:gd name="connsiteY17" fmla="*/ 1495425 h 1562100"/>
              <a:gd name="connsiteX18" fmla="*/ 1409700 w 2057400"/>
              <a:gd name="connsiteY18" fmla="*/ 1485900 h 1562100"/>
              <a:gd name="connsiteX19" fmla="*/ 1114425 w 2057400"/>
              <a:gd name="connsiteY19" fmla="*/ 1400175 h 1562100"/>
              <a:gd name="connsiteX20" fmla="*/ 800100 w 2057400"/>
              <a:gd name="connsiteY20" fmla="*/ 1343025 h 1562100"/>
              <a:gd name="connsiteX21" fmla="*/ 638175 w 2057400"/>
              <a:gd name="connsiteY21" fmla="*/ 1295400 h 1562100"/>
              <a:gd name="connsiteX22" fmla="*/ 438150 w 2057400"/>
              <a:gd name="connsiteY22" fmla="*/ 1323975 h 1562100"/>
              <a:gd name="connsiteX23" fmla="*/ 228600 w 2057400"/>
              <a:gd name="connsiteY23" fmla="*/ 1343025 h 1562100"/>
              <a:gd name="connsiteX24" fmla="*/ 28575 w 2057400"/>
              <a:gd name="connsiteY24" fmla="*/ 1343025 h 1562100"/>
              <a:gd name="connsiteX25" fmla="*/ 0 w 2057400"/>
              <a:gd name="connsiteY25" fmla="*/ 1152525 h 1562100"/>
              <a:gd name="connsiteX0" fmla="*/ 1781175 w 2019300"/>
              <a:gd name="connsiteY0" fmla="*/ 0 h 1562100"/>
              <a:gd name="connsiteX1" fmla="*/ 1905000 w 2019300"/>
              <a:gd name="connsiteY1" fmla="*/ 95250 h 1562100"/>
              <a:gd name="connsiteX2" fmla="*/ 1943100 w 2019300"/>
              <a:gd name="connsiteY2" fmla="*/ 171450 h 1562100"/>
              <a:gd name="connsiteX3" fmla="*/ 2019300 w 2019300"/>
              <a:gd name="connsiteY3" fmla="*/ 190500 h 1562100"/>
              <a:gd name="connsiteX4" fmla="*/ 1962150 w 2019300"/>
              <a:gd name="connsiteY4" fmla="*/ 285750 h 1562100"/>
              <a:gd name="connsiteX5" fmla="*/ 1990725 w 2019300"/>
              <a:gd name="connsiteY5" fmla="*/ 400050 h 1562100"/>
              <a:gd name="connsiteX6" fmla="*/ 2009775 w 2019300"/>
              <a:gd name="connsiteY6" fmla="*/ 476250 h 1562100"/>
              <a:gd name="connsiteX7" fmla="*/ 1953883 w 2019300"/>
              <a:gd name="connsiteY7" fmla="*/ 609600 h 1562100"/>
              <a:gd name="connsiteX8" fmla="*/ 1952625 w 2019300"/>
              <a:gd name="connsiteY8" fmla="*/ 733425 h 1562100"/>
              <a:gd name="connsiteX9" fmla="*/ 1952625 w 2019300"/>
              <a:gd name="connsiteY9" fmla="*/ 866775 h 1562100"/>
              <a:gd name="connsiteX10" fmla="*/ 2009775 w 2019300"/>
              <a:gd name="connsiteY10" fmla="*/ 981075 h 1562100"/>
              <a:gd name="connsiteX11" fmla="*/ 1895475 w 2019300"/>
              <a:gd name="connsiteY11" fmla="*/ 1076325 h 1562100"/>
              <a:gd name="connsiteX12" fmla="*/ 2019300 w 2019300"/>
              <a:gd name="connsiteY12" fmla="*/ 1457325 h 1562100"/>
              <a:gd name="connsiteX13" fmla="*/ 2009775 w 2019300"/>
              <a:gd name="connsiteY13" fmla="*/ 1524000 h 1562100"/>
              <a:gd name="connsiteX14" fmla="*/ 1981200 w 2019300"/>
              <a:gd name="connsiteY14" fmla="*/ 1533525 h 1562100"/>
              <a:gd name="connsiteX15" fmla="*/ 1685925 w 2019300"/>
              <a:gd name="connsiteY15" fmla="*/ 1533525 h 1562100"/>
              <a:gd name="connsiteX16" fmla="*/ 1590675 w 2019300"/>
              <a:gd name="connsiteY16" fmla="*/ 1562100 h 1562100"/>
              <a:gd name="connsiteX17" fmla="*/ 1485900 w 2019300"/>
              <a:gd name="connsiteY17" fmla="*/ 1495425 h 1562100"/>
              <a:gd name="connsiteX18" fmla="*/ 1409700 w 2019300"/>
              <a:gd name="connsiteY18" fmla="*/ 1485900 h 1562100"/>
              <a:gd name="connsiteX19" fmla="*/ 1114425 w 2019300"/>
              <a:gd name="connsiteY19" fmla="*/ 1400175 h 1562100"/>
              <a:gd name="connsiteX20" fmla="*/ 800100 w 2019300"/>
              <a:gd name="connsiteY20" fmla="*/ 1343025 h 1562100"/>
              <a:gd name="connsiteX21" fmla="*/ 638175 w 2019300"/>
              <a:gd name="connsiteY21" fmla="*/ 1295400 h 1562100"/>
              <a:gd name="connsiteX22" fmla="*/ 438150 w 2019300"/>
              <a:gd name="connsiteY22" fmla="*/ 1323975 h 1562100"/>
              <a:gd name="connsiteX23" fmla="*/ 228600 w 2019300"/>
              <a:gd name="connsiteY23" fmla="*/ 1343025 h 1562100"/>
              <a:gd name="connsiteX24" fmla="*/ 28575 w 2019300"/>
              <a:gd name="connsiteY24" fmla="*/ 1343025 h 1562100"/>
              <a:gd name="connsiteX25" fmla="*/ 0 w 2019300"/>
              <a:gd name="connsiteY25" fmla="*/ 1152525 h 1562100"/>
              <a:gd name="connsiteX0" fmla="*/ 1781175 w 2019300"/>
              <a:gd name="connsiteY0" fmla="*/ 0 h 1562100"/>
              <a:gd name="connsiteX1" fmla="*/ 1905000 w 2019300"/>
              <a:gd name="connsiteY1" fmla="*/ 95250 h 1562100"/>
              <a:gd name="connsiteX2" fmla="*/ 1943100 w 2019300"/>
              <a:gd name="connsiteY2" fmla="*/ 171450 h 1562100"/>
              <a:gd name="connsiteX3" fmla="*/ 2019300 w 2019300"/>
              <a:gd name="connsiteY3" fmla="*/ 190500 h 1562100"/>
              <a:gd name="connsiteX4" fmla="*/ 1962150 w 2019300"/>
              <a:gd name="connsiteY4" fmla="*/ 285750 h 1562100"/>
              <a:gd name="connsiteX5" fmla="*/ 1990725 w 2019300"/>
              <a:gd name="connsiteY5" fmla="*/ 400050 h 1562100"/>
              <a:gd name="connsiteX6" fmla="*/ 1953883 w 2019300"/>
              <a:gd name="connsiteY6" fmla="*/ 609600 h 1562100"/>
              <a:gd name="connsiteX7" fmla="*/ 1952625 w 2019300"/>
              <a:gd name="connsiteY7" fmla="*/ 733425 h 1562100"/>
              <a:gd name="connsiteX8" fmla="*/ 1952625 w 2019300"/>
              <a:gd name="connsiteY8" fmla="*/ 866775 h 1562100"/>
              <a:gd name="connsiteX9" fmla="*/ 2009775 w 2019300"/>
              <a:gd name="connsiteY9" fmla="*/ 981075 h 1562100"/>
              <a:gd name="connsiteX10" fmla="*/ 1895475 w 2019300"/>
              <a:gd name="connsiteY10" fmla="*/ 1076325 h 1562100"/>
              <a:gd name="connsiteX11" fmla="*/ 2019300 w 2019300"/>
              <a:gd name="connsiteY11" fmla="*/ 1457325 h 1562100"/>
              <a:gd name="connsiteX12" fmla="*/ 2009775 w 2019300"/>
              <a:gd name="connsiteY12" fmla="*/ 1524000 h 1562100"/>
              <a:gd name="connsiteX13" fmla="*/ 1981200 w 2019300"/>
              <a:gd name="connsiteY13" fmla="*/ 1533525 h 1562100"/>
              <a:gd name="connsiteX14" fmla="*/ 1685925 w 2019300"/>
              <a:gd name="connsiteY14" fmla="*/ 1533525 h 1562100"/>
              <a:gd name="connsiteX15" fmla="*/ 1590675 w 2019300"/>
              <a:gd name="connsiteY15" fmla="*/ 1562100 h 1562100"/>
              <a:gd name="connsiteX16" fmla="*/ 1485900 w 2019300"/>
              <a:gd name="connsiteY16" fmla="*/ 1495425 h 1562100"/>
              <a:gd name="connsiteX17" fmla="*/ 1409700 w 2019300"/>
              <a:gd name="connsiteY17" fmla="*/ 1485900 h 1562100"/>
              <a:gd name="connsiteX18" fmla="*/ 1114425 w 2019300"/>
              <a:gd name="connsiteY18" fmla="*/ 1400175 h 1562100"/>
              <a:gd name="connsiteX19" fmla="*/ 800100 w 2019300"/>
              <a:gd name="connsiteY19" fmla="*/ 1343025 h 1562100"/>
              <a:gd name="connsiteX20" fmla="*/ 638175 w 2019300"/>
              <a:gd name="connsiteY20" fmla="*/ 1295400 h 1562100"/>
              <a:gd name="connsiteX21" fmla="*/ 438150 w 2019300"/>
              <a:gd name="connsiteY21" fmla="*/ 1323975 h 1562100"/>
              <a:gd name="connsiteX22" fmla="*/ 228600 w 2019300"/>
              <a:gd name="connsiteY22" fmla="*/ 1343025 h 1562100"/>
              <a:gd name="connsiteX23" fmla="*/ 28575 w 2019300"/>
              <a:gd name="connsiteY23" fmla="*/ 1343025 h 1562100"/>
              <a:gd name="connsiteX24" fmla="*/ 0 w 2019300"/>
              <a:gd name="connsiteY24" fmla="*/ 1152525 h 1562100"/>
              <a:gd name="connsiteX0" fmla="*/ 1781175 w 2019300"/>
              <a:gd name="connsiteY0" fmla="*/ 0 h 1562100"/>
              <a:gd name="connsiteX1" fmla="*/ 1905000 w 2019300"/>
              <a:gd name="connsiteY1" fmla="*/ 95250 h 1562100"/>
              <a:gd name="connsiteX2" fmla="*/ 1943100 w 2019300"/>
              <a:gd name="connsiteY2" fmla="*/ 171450 h 1562100"/>
              <a:gd name="connsiteX3" fmla="*/ 2019300 w 2019300"/>
              <a:gd name="connsiteY3" fmla="*/ 190500 h 1562100"/>
              <a:gd name="connsiteX4" fmla="*/ 1962150 w 2019300"/>
              <a:gd name="connsiteY4" fmla="*/ 285750 h 1562100"/>
              <a:gd name="connsiteX5" fmla="*/ 1990725 w 2019300"/>
              <a:gd name="connsiteY5" fmla="*/ 400050 h 1562100"/>
              <a:gd name="connsiteX6" fmla="*/ 1953883 w 2019300"/>
              <a:gd name="connsiteY6" fmla="*/ 609600 h 1562100"/>
              <a:gd name="connsiteX7" fmla="*/ 1952625 w 2019300"/>
              <a:gd name="connsiteY7" fmla="*/ 733425 h 1562100"/>
              <a:gd name="connsiteX8" fmla="*/ 2009775 w 2019300"/>
              <a:gd name="connsiteY8" fmla="*/ 981075 h 1562100"/>
              <a:gd name="connsiteX9" fmla="*/ 1895475 w 2019300"/>
              <a:gd name="connsiteY9" fmla="*/ 1076325 h 1562100"/>
              <a:gd name="connsiteX10" fmla="*/ 2019300 w 2019300"/>
              <a:gd name="connsiteY10" fmla="*/ 1457325 h 1562100"/>
              <a:gd name="connsiteX11" fmla="*/ 2009775 w 2019300"/>
              <a:gd name="connsiteY11" fmla="*/ 1524000 h 1562100"/>
              <a:gd name="connsiteX12" fmla="*/ 1981200 w 2019300"/>
              <a:gd name="connsiteY12" fmla="*/ 1533525 h 1562100"/>
              <a:gd name="connsiteX13" fmla="*/ 1685925 w 2019300"/>
              <a:gd name="connsiteY13" fmla="*/ 1533525 h 1562100"/>
              <a:gd name="connsiteX14" fmla="*/ 1590675 w 2019300"/>
              <a:gd name="connsiteY14" fmla="*/ 1562100 h 1562100"/>
              <a:gd name="connsiteX15" fmla="*/ 1485900 w 2019300"/>
              <a:gd name="connsiteY15" fmla="*/ 1495425 h 1562100"/>
              <a:gd name="connsiteX16" fmla="*/ 1409700 w 2019300"/>
              <a:gd name="connsiteY16" fmla="*/ 1485900 h 1562100"/>
              <a:gd name="connsiteX17" fmla="*/ 1114425 w 2019300"/>
              <a:gd name="connsiteY17" fmla="*/ 1400175 h 1562100"/>
              <a:gd name="connsiteX18" fmla="*/ 800100 w 2019300"/>
              <a:gd name="connsiteY18" fmla="*/ 1343025 h 1562100"/>
              <a:gd name="connsiteX19" fmla="*/ 638175 w 2019300"/>
              <a:gd name="connsiteY19" fmla="*/ 1295400 h 1562100"/>
              <a:gd name="connsiteX20" fmla="*/ 438150 w 2019300"/>
              <a:gd name="connsiteY20" fmla="*/ 1323975 h 1562100"/>
              <a:gd name="connsiteX21" fmla="*/ 228600 w 2019300"/>
              <a:gd name="connsiteY21" fmla="*/ 1343025 h 1562100"/>
              <a:gd name="connsiteX22" fmla="*/ 28575 w 2019300"/>
              <a:gd name="connsiteY22" fmla="*/ 1343025 h 1562100"/>
              <a:gd name="connsiteX23" fmla="*/ 0 w 2019300"/>
              <a:gd name="connsiteY23" fmla="*/ 1152525 h 1562100"/>
              <a:gd name="connsiteX0" fmla="*/ 1781175 w 2019300"/>
              <a:gd name="connsiteY0" fmla="*/ 0 h 1562100"/>
              <a:gd name="connsiteX1" fmla="*/ 1905000 w 2019300"/>
              <a:gd name="connsiteY1" fmla="*/ 95250 h 1562100"/>
              <a:gd name="connsiteX2" fmla="*/ 1943100 w 2019300"/>
              <a:gd name="connsiteY2" fmla="*/ 171450 h 1562100"/>
              <a:gd name="connsiteX3" fmla="*/ 2019300 w 2019300"/>
              <a:gd name="connsiteY3" fmla="*/ 190500 h 1562100"/>
              <a:gd name="connsiteX4" fmla="*/ 1962150 w 2019300"/>
              <a:gd name="connsiteY4" fmla="*/ 285750 h 1562100"/>
              <a:gd name="connsiteX5" fmla="*/ 1990725 w 2019300"/>
              <a:gd name="connsiteY5" fmla="*/ 400050 h 1562100"/>
              <a:gd name="connsiteX6" fmla="*/ 1953883 w 2019300"/>
              <a:gd name="connsiteY6" fmla="*/ 609600 h 1562100"/>
              <a:gd name="connsiteX7" fmla="*/ 1952625 w 2019300"/>
              <a:gd name="connsiteY7" fmla="*/ 733425 h 1562100"/>
              <a:gd name="connsiteX8" fmla="*/ 1895475 w 2019300"/>
              <a:gd name="connsiteY8" fmla="*/ 1076325 h 1562100"/>
              <a:gd name="connsiteX9" fmla="*/ 2019300 w 2019300"/>
              <a:gd name="connsiteY9" fmla="*/ 1457325 h 1562100"/>
              <a:gd name="connsiteX10" fmla="*/ 2009775 w 2019300"/>
              <a:gd name="connsiteY10" fmla="*/ 1524000 h 1562100"/>
              <a:gd name="connsiteX11" fmla="*/ 1981200 w 2019300"/>
              <a:gd name="connsiteY11" fmla="*/ 1533525 h 1562100"/>
              <a:gd name="connsiteX12" fmla="*/ 1685925 w 2019300"/>
              <a:gd name="connsiteY12" fmla="*/ 1533525 h 1562100"/>
              <a:gd name="connsiteX13" fmla="*/ 1590675 w 2019300"/>
              <a:gd name="connsiteY13" fmla="*/ 1562100 h 1562100"/>
              <a:gd name="connsiteX14" fmla="*/ 1485900 w 2019300"/>
              <a:gd name="connsiteY14" fmla="*/ 1495425 h 1562100"/>
              <a:gd name="connsiteX15" fmla="*/ 1409700 w 2019300"/>
              <a:gd name="connsiteY15" fmla="*/ 1485900 h 1562100"/>
              <a:gd name="connsiteX16" fmla="*/ 1114425 w 2019300"/>
              <a:gd name="connsiteY16" fmla="*/ 1400175 h 1562100"/>
              <a:gd name="connsiteX17" fmla="*/ 800100 w 2019300"/>
              <a:gd name="connsiteY17" fmla="*/ 1343025 h 1562100"/>
              <a:gd name="connsiteX18" fmla="*/ 638175 w 2019300"/>
              <a:gd name="connsiteY18" fmla="*/ 1295400 h 1562100"/>
              <a:gd name="connsiteX19" fmla="*/ 438150 w 2019300"/>
              <a:gd name="connsiteY19" fmla="*/ 1323975 h 1562100"/>
              <a:gd name="connsiteX20" fmla="*/ 228600 w 2019300"/>
              <a:gd name="connsiteY20" fmla="*/ 1343025 h 1562100"/>
              <a:gd name="connsiteX21" fmla="*/ 28575 w 2019300"/>
              <a:gd name="connsiteY21" fmla="*/ 1343025 h 1562100"/>
              <a:gd name="connsiteX22" fmla="*/ 0 w 2019300"/>
              <a:gd name="connsiteY22" fmla="*/ 1152525 h 1562100"/>
              <a:gd name="connsiteX0" fmla="*/ 1781175 w 2019300"/>
              <a:gd name="connsiteY0" fmla="*/ 0 h 1562100"/>
              <a:gd name="connsiteX1" fmla="*/ 1905000 w 2019300"/>
              <a:gd name="connsiteY1" fmla="*/ 95250 h 1562100"/>
              <a:gd name="connsiteX2" fmla="*/ 1943100 w 2019300"/>
              <a:gd name="connsiteY2" fmla="*/ 171450 h 1562100"/>
              <a:gd name="connsiteX3" fmla="*/ 2019300 w 2019300"/>
              <a:gd name="connsiteY3" fmla="*/ 190500 h 1562100"/>
              <a:gd name="connsiteX4" fmla="*/ 1962150 w 2019300"/>
              <a:gd name="connsiteY4" fmla="*/ 285750 h 1562100"/>
              <a:gd name="connsiteX5" fmla="*/ 1990725 w 2019300"/>
              <a:gd name="connsiteY5" fmla="*/ 400050 h 1562100"/>
              <a:gd name="connsiteX6" fmla="*/ 1953883 w 2019300"/>
              <a:gd name="connsiteY6" fmla="*/ 609600 h 1562100"/>
              <a:gd name="connsiteX7" fmla="*/ 1900867 w 2019300"/>
              <a:gd name="connsiteY7" fmla="*/ 724798 h 1562100"/>
              <a:gd name="connsiteX8" fmla="*/ 1895475 w 2019300"/>
              <a:gd name="connsiteY8" fmla="*/ 1076325 h 1562100"/>
              <a:gd name="connsiteX9" fmla="*/ 2019300 w 2019300"/>
              <a:gd name="connsiteY9" fmla="*/ 1457325 h 1562100"/>
              <a:gd name="connsiteX10" fmla="*/ 2009775 w 2019300"/>
              <a:gd name="connsiteY10" fmla="*/ 1524000 h 1562100"/>
              <a:gd name="connsiteX11" fmla="*/ 1981200 w 2019300"/>
              <a:gd name="connsiteY11" fmla="*/ 1533525 h 1562100"/>
              <a:gd name="connsiteX12" fmla="*/ 1685925 w 2019300"/>
              <a:gd name="connsiteY12" fmla="*/ 1533525 h 1562100"/>
              <a:gd name="connsiteX13" fmla="*/ 1590675 w 2019300"/>
              <a:gd name="connsiteY13" fmla="*/ 1562100 h 1562100"/>
              <a:gd name="connsiteX14" fmla="*/ 1485900 w 2019300"/>
              <a:gd name="connsiteY14" fmla="*/ 1495425 h 1562100"/>
              <a:gd name="connsiteX15" fmla="*/ 1409700 w 2019300"/>
              <a:gd name="connsiteY15" fmla="*/ 1485900 h 1562100"/>
              <a:gd name="connsiteX16" fmla="*/ 1114425 w 2019300"/>
              <a:gd name="connsiteY16" fmla="*/ 1400175 h 1562100"/>
              <a:gd name="connsiteX17" fmla="*/ 800100 w 2019300"/>
              <a:gd name="connsiteY17" fmla="*/ 1343025 h 1562100"/>
              <a:gd name="connsiteX18" fmla="*/ 638175 w 2019300"/>
              <a:gd name="connsiteY18" fmla="*/ 1295400 h 1562100"/>
              <a:gd name="connsiteX19" fmla="*/ 438150 w 2019300"/>
              <a:gd name="connsiteY19" fmla="*/ 1323975 h 1562100"/>
              <a:gd name="connsiteX20" fmla="*/ 228600 w 2019300"/>
              <a:gd name="connsiteY20" fmla="*/ 1343025 h 1562100"/>
              <a:gd name="connsiteX21" fmla="*/ 28575 w 2019300"/>
              <a:gd name="connsiteY21" fmla="*/ 1343025 h 1562100"/>
              <a:gd name="connsiteX22" fmla="*/ 0 w 2019300"/>
              <a:gd name="connsiteY22" fmla="*/ 1152525 h 1562100"/>
              <a:gd name="connsiteX0" fmla="*/ 1781175 w 2019300"/>
              <a:gd name="connsiteY0" fmla="*/ 0 h 1562100"/>
              <a:gd name="connsiteX1" fmla="*/ 1905000 w 2019300"/>
              <a:gd name="connsiteY1" fmla="*/ 95250 h 1562100"/>
              <a:gd name="connsiteX2" fmla="*/ 1943100 w 2019300"/>
              <a:gd name="connsiteY2" fmla="*/ 171450 h 1562100"/>
              <a:gd name="connsiteX3" fmla="*/ 2019300 w 2019300"/>
              <a:gd name="connsiteY3" fmla="*/ 190500 h 1562100"/>
              <a:gd name="connsiteX4" fmla="*/ 1962150 w 2019300"/>
              <a:gd name="connsiteY4" fmla="*/ 285750 h 1562100"/>
              <a:gd name="connsiteX5" fmla="*/ 1990725 w 2019300"/>
              <a:gd name="connsiteY5" fmla="*/ 400050 h 1562100"/>
              <a:gd name="connsiteX6" fmla="*/ 1953883 w 2019300"/>
              <a:gd name="connsiteY6" fmla="*/ 609600 h 1562100"/>
              <a:gd name="connsiteX7" fmla="*/ 1900867 w 2019300"/>
              <a:gd name="connsiteY7" fmla="*/ 724798 h 1562100"/>
              <a:gd name="connsiteX8" fmla="*/ 1809211 w 2019300"/>
              <a:gd name="connsiteY8" fmla="*/ 1076325 h 1562100"/>
              <a:gd name="connsiteX9" fmla="*/ 2019300 w 2019300"/>
              <a:gd name="connsiteY9" fmla="*/ 1457325 h 1562100"/>
              <a:gd name="connsiteX10" fmla="*/ 2009775 w 2019300"/>
              <a:gd name="connsiteY10" fmla="*/ 1524000 h 1562100"/>
              <a:gd name="connsiteX11" fmla="*/ 1981200 w 2019300"/>
              <a:gd name="connsiteY11" fmla="*/ 1533525 h 1562100"/>
              <a:gd name="connsiteX12" fmla="*/ 1685925 w 2019300"/>
              <a:gd name="connsiteY12" fmla="*/ 1533525 h 1562100"/>
              <a:gd name="connsiteX13" fmla="*/ 1590675 w 2019300"/>
              <a:gd name="connsiteY13" fmla="*/ 1562100 h 1562100"/>
              <a:gd name="connsiteX14" fmla="*/ 1485900 w 2019300"/>
              <a:gd name="connsiteY14" fmla="*/ 1495425 h 1562100"/>
              <a:gd name="connsiteX15" fmla="*/ 1409700 w 2019300"/>
              <a:gd name="connsiteY15" fmla="*/ 1485900 h 1562100"/>
              <a:gd name="connsiteX16" fmla="*/ 1114425 w 2019300"/>
              <a:gd name="connsiteY16" fmla="*/ 1400175 h 1562100"/>
              <a:gd name="connsiteX17" fmla="*/ 800100 w 2019300"/>
              <a:gd name="connsiteY17" fmla="*/ 1343025 h 1562100"/>
              <a:gd name="connsiteX18" fmla="*/ 638175 w 2019300"/>
              <a:gd name="connsiteY18" fmla="*/ 1295400 h 1562100"/>
              <a:gd name="connsiteX19" fmla="*/ 438150 w 2019300"/>
              <a:gd name="connsiteY19" fmla="*/ 1323975 h 1562100"/>
              <a:gd name="connsiteX20" fmla="*/ 228600 w 2019300"/>
              <a:gd name="connsiteY20" fmla="*/ 1343025 h 1562100"/>
              <a:gd name="connsiteX21" fmla="*/ 28575 w 2019300"/>
              <a:gd name="connsiteY21" fmla="*/ 1343025 h 1562100"/>
              <a:gd name="connsiteX22" fmla="*/ 0 w 2019300"/>
              <a:gd name="connsiteY22" fmla="*/ 1152525 h 1562100"/>
              <a:gd name="connsiteX0" fmla="*/ 1781175 w 2019300"/>
              <a:gd name="connsiteY0" fmla="*/ 0 h 1562100"/>
              <a:gd name="connsiteX1" fmla="*/ 1905000 w 2019300"/>
              <a:gd name="connsiteY1" fmla="*/ 95250 h 1562100"/>
              <a:gd name="connsiteX2" fmla="*/ 1943100 w 2019300"/>
              <a:gd name="connsiteY2" fmla="*/ 171450 h 1562100"/>
              <a:gd name="connsiteX3" fmla="*/ 2019300 w 2019300"/>
              <a:gd name="connsiteY3" fmla="*/ 190500 h 1562100"/>
              <a:gd name="connsiteX4" fmla="*/ 1962150 w 2019300"/>
              <a:gd name="connsiteY4" fmla="*/ 285750 h 1562100"/>
              <a:gd name="connsiteX5" fmla="*/ 1990725 w 2019300"/>
              <a:gd name="connsiteY5" fmla="*/ 400050 h 1562100"/>
              <a:gd name="connsiteX6" fmla="*/ 1953883 w 2019300"/>
              <a:gd name="connsiteY6" fmla="*/ 609600 h 1562100"/>
              <a:gd name="connsiteX7" fmla="*/ 1900867 w 2019300"/>
              <a:gd name="connsiteY7" fmla="*/ 724798 h 1562100"/>
              <a:gd name="connsiteX8" fmla="*/ 1809211 w 2019300"/>
              <a:gd name="connsiteY8" fmla="*/ 1076325 h 1562100"/>
              <a:gd name="connsiteX9" fmla="*/ 1933036 w 2019300"/>
              <a:gd name="connsiteY9" fmla="*/ 1396941 h 1562100"/>
              <a:gd name="connsiteX10" fmla="*/ 2009775 w 2019300"/>
              <a:gd name="connsiteY10" fmla="*/ 1524000 h 1562100"/>
              <a:gd name="connsiteX11" fmla="*/ 1981200 w 2019300"/>
              <a:gd name="connsiteY11" fmla="*/ 1533525 h 1562100"/>
              <a:gd name="connsiteX12" fmla="*/ 1685925 w 2019300"/>
              <a:gd name="connsiteY12" fmla="*/ 1533525 h 1562100"/>
              <a:gd name="connsiteX13" fmla="*/ 1590675 w 2019300"/>
              <a:gd name="connsiteY13" fmla="*/ 1562100 h 1562100"/>
              <a:gd name="connsiteX14" fmla="*/ 1485900 w 2019300"/>
              <a:gd name="connsiteY14" fmla="*/ 1495425 h 1562100"/>
              <a:gd name="connsiteX15" fmla="*/ 1409700 w 2019300"/>
              <a:gd name="connsiteY15" fmla="*/ 1485900 h 1562100"/>
              <a:gd name="connsiteX16" fmla="*/ 1114425 w 2019300"/>
              <a:gd name="connsiteY16" fmla="*/ 1400175 h 1562100"/>
              <a:gd name="connsiteX17" fmla="*/ 800100 w 2019300"/>
              <a:gd name="connsiteY17" fmla="*/ 1343025 h 1562100"/>
              <a:gd name="connsiteX18" fmla="*/ 638175 w 2019300"/>
              <a:gd name="connsiteY18" fmla="*/ 1295400 h 1562100"/>
              <a:gd name="connsiteX19" fmla="*/ 438150 w 2019300"/>
              <a:gd name="connsiteY19" fmla="*/ 1323975 h 1562100"/>
              <a:gd name="connsiteX20" fmla="*/ 228600 w 2019300"/>
              <a:gd name="connsiteY20" fmla="*/ 1343025 h 1562100"/>
              <a:gd name="connsiteX21" fmla="*/ 28575 w 2019300"/>
              <a:gd name="connsiteY21" fmla="*/ 1343025 h 1562100"/>
              <a:gd name="connsiteX22" fmla="*/ 0 w 2019300"/>
              <a:gd name="connsiteY22" fmla="*/ 1152525 h 1562100"/>
              <a:gd name="connsiteX0" fmla="*/ 1781175 w 2019300"/>
              <a:gd name="connsiteY0" fmla="*/ 0 h 1562100"/>
              <a:gd name="connsiteX1" fmla="*/ 1905000 w 2019300"/>
              <a:gd name="connsiteY1" fmla="*/ 95250 h 1562100"/>
              <a:gd name="connsiteX2" fmla="*/ 1943100 w 2019300"/>
              <a:gd name="connsiteY2" fmla="*/ 171450 h 1562100"/>
              <a:gd name="connsiteX3" fmla="*/ 2019300 w 2019300"/>
              <a:gd name="connsiteY3" fmla="*/ 190500 h 1562100"/>
              <a:gd name="connsiteX4" fmla="*/ 1962150 w 2019300"/>
              <a:gd name="connsiteY4" fmla="*/ 285750 h 1562100"/>
              <a:gd name="connsiteX5" fmla="*/ 1990725 w 2019300"/>
              <a:gd name="connsiteY5" fmla="*/ 400050 h 1562100"/>
              <a:gd name="connsiteX6" fmla="*/ 1953883 w 2019300"/>
              <a:gd name="connsiteY6" fmla="*/ 609600 h 1562100"/>
              <a:gd name="connsiteX7" fmla="*/ 1900867 w 2019300"/>
              <a:gd name="connsiteY7" fmla="*/ 724798 h 1562100"/>
              <a:gd name="connsiteX8" fmla="*/ 1809211 w 2019300"/>
              <a:gd name="connsiteY8" fmla="*/ 1076325 h 1562100"/>
              <a:gd name="connsiteX9" fmla="*/ 1933036 w 2019300"/>
              <a:gd name="connsiteY9" fmla="*/ 1396941 h 1562100"/>
              <a:gd name="connsiteX10" fmla="*/ 2009775 w 2019300"/>
              <a:gd name="connsiteY10" fmla="*/ 1524000 h 1562100"/>
              <a:gd name="connsiteX11" fmla="*/ 1685925 w 2019300"/>
              <a:gd name="connsiteY11" fmla="*/ 1533525 h 1562100"/>
              <a:gd name="connsiteX12" fmla="*/ 1590675 w 2019300"/>
              <a:gd name="connsiteY12" fmla="*/ 1562100 h 1562100"/>
              <a:gd name="connsiteX13" fmla="*/ 1485900 w 2019300"/>
              <a:gd name="connsiteY13" fmla="*/ 1495425 h 1562100"/>
              <a:gd name="connsiteX14" fmla="*/ 1409700 w 2019300"/>
              <a:gd name="connsiteY14" fmla="*/ 1485900 h 1562100"/>
              <a:gd name="connsiteX15" fmla="*/ 1114425 w 2019300"/>
              <a:gd name="connsiteY15" fmla="*/ 1400175 h 1562100"/>
              <a:gd name="connsiteX16" fmla="*/ 800100 w 2019300"/>
              <a:gd name="connsiteY16" fmla="*/ 1343025 h 1562100"/>
              <a:gd name="connsiteX17" fmla="*/ 638175 w 2019300"/>
              <a:gd name="connsiteY17" fmla="*/ 1295400 h 1562100"/>
              <a:gd name="connsiteX18" fmla="*/ 438150 w 2019300"/>
              <a:gd name="connsiteY18" fmla="*/ 1323975 h 1562100"/>
              <a:gd name="connsiteX19" fmla="*/ 228600 w 2019300"/>
              <a:gd name="connsiteY19" fmla="*/ 1343025 h 1562100"/>
              <a:gd name="connsiteX20" fmla="*/ 28575 w 2019300"/>
              <a:gd name="connsiteY20" fmla="*/ 1343025 h 1562100"/>
              <a:gd name="connsiteX21" fmla="*/ 0 w 2019300"/>
              <a:gd name="connsiteY21" fmla="*/ 1152525 h 1562100"/>
              <a:gd name="connsiteX0" fmla="*/ 1781175 w 2019300"/>
              <a:gd name="connsiteY0" fmla="*/ 0 h 1562100"/>
              <a:gd name="connsiteX1" fmla="*/ 1905000 w 2019300"/>
              <a:gd name="connsiteY1" fmla="*/ 95250 h 1562100"/>
              <a:gd name="connsiteX2" fmla="*/ 1943100 w 2019300"/>
              <a:gd name="connsiteY2" fmla="*/ 171450 h 1562100"/>
              <a:gd name="connsiteX3" fmla="*/ 2019300 w 2019300"/>
              <a:gd name="connsiteY3" fmla="*/ 190500 h 1562100"/>
              <a:gd name="connsiteX4" fmla="*/ 1962150 w 2019300"/>
              <a:gd name="connsiteY4" fmla="*/ 285750 h 1562100"/>
              <a:gd name="connsiteX5" fmla="*/ 1990725 w 2019300"/>
              <a:gd name="connsiteY5" fmla="*/ 400050 h 1562100"/>
              <a:gd name="connsiteX6" fmla="*/ 1953883 w 2019300"/>
              <a:gd name="connsiteY6" fmla="*/ 609600 h 1562100"/>
              <a:gd name="connsiteX7" fmla="*/ 1900867 w 2019300"/>
              <a:gd name="connsiteY7" fmla="*/ 724798 h 1562100"/>
              <a:gd name="connsiteX8" fmla="*/ 1809211 w 2019300"/>
              <a:gd name="connsiteY8" fmla="*/ 1076325 h 1562100"/>
              <a:gd name="connsiteX9" fmla="*/ 1933036 w 2019300"/>
              <a:gd name="connsiteY9" fmla="*/ 1396941 h 1562100"/>
              <a:gd name="connsiteX10" fmla="*/ 1685925 w 2019300"/>
              <a:gd name="connsiteY10" fmla="*/ 1533525 h 1562100"/>
              <a:gd name="connsiteX11" fmla="*/ 1590675 w 2019300"/>
              <a:gd name="connsiteY11" fmla="*/ 1562100 h 1562100"/>
              <a:gd name="connsiteX12" fmla="*/ 1485900 w 2019300"/>
              <a:gd name="connsiteY12" fmla="*/ 1495425 h 1562100"/>
              <a:gd name="connsiteX13" fmla="*/ 1409700 w 2019300"/>
              <a:gd name="connsiteY13" fmla="*/ 1485900 h 1562100"/>
              <a:gd name="connsiteX14" fmla="*/ 1114425 w 2019300"/>
              <a:gd name="connsiteY14" fmla="*/ 1400175 h 1562100"/>
              <a:gd name="connsiteX15" fmla="*/ 800100 w 2019300"/>
              <a:gd name="connsiteY15" fmla="*/ 1343025 h 1562100"/>
              <a:gd name="connsiteX16" fmla="*/ 638175 w 2019300"/>
              <a:gd name="connsiteY16" fmla="*/ 1295400 h 1562100"/>
              <a:gd name="connsiteX17" fmla="*/ 438150 w 2019300"/>
              <a:gd name="connsiteY17" fmla="*/ 1323975 h 1562100"/>
              <a:gd name="connsiteX18" fmla="*/ 228600 w 2019300"/>
              <a:gd name="connsiteY18" fmla="*/ 1343025 h 1562100"/>
              <a:gd name="connsiteX19" fmla="*/ 28575 w 2019300"/>
              <a:gd name="connsiteY19" fmla="*/ 1343025 h 1562100"/>
              <a:gd name="connsiteX20" fmla="*/ 0 w 2019300"/>
              <a:gd name="connsiteY20" fmla="*/ 1152525 h 1562100"/>
              <a:gd name="connsiteX0" fmla="*/ 1781175 w 2019300"/>
              <a:gd name="connsiteY0" fmla="*/ 0 h 1562100"/>
              <a:gd name="connsiteX1" fmla="*/ 1905000 w 2019300"/>
              <a:gd name="connsiteY1" fmla="*/ 95250 h 1562100"/>
              <a:gd name="connsiteX2" fmla="*/ 1943100 w 2019300"/>
              <a:gd name="connsiteY2" fmla="*/ 171450 h 1562100"/>
              <a:gd name="connsiteX3" fmla="*/ 2019300 w 2019300"/>
              <a:gd name="connsiteY3" fmla="*/ 190500 h 1562100"/>
              <a:gd name="connsiteX4" fmla="*/ 1962150 w 2019300"/>
              <a:gd name="connsiteY4" fmla="*/ 285750 h 1562100"/>
              <a:gd name="connsiteX5" fmla="*/ 1990725 w 2019300"/>
              <a:gd name="connsiteY5" fmla="*/ 400050 h 1562100"/>
              <a:gd name="connsiteX6" fmla="*/ 1953883 w 2019300"/>
              <a:gd name="connsiteY6" fmla="*/ 609600 h 1562100"/>
              <a:gd name="connsiteX7" fmla="*/ 1900867 w 2019300"/>
              <a:gd name="connsiteY7" fmla="*/ 724798 h 1562100"/>
              <a:gd name="connsiteX8" fmla="*/ 1809211 w 2019300"/>
              <a:gd name="connsiteY8" fmla="*/ 1076325 h 1562100"/>
              <a:gd name="connsiteX9" fmla="*/ 1881278 w 2019300"/>
              <a:gd name="connsiteY9" fmla="*/ 1396941 h 1562100"/>
              <a:gd name="connsiteX10" fmla="*/ 1685925 w 2019300"/>
              <a:gd name="connsiteY10" fmla="*/ 1533525 h 1562100"/>
              <a:gd name="connsiteX11" fmla="*/ 1590675 w 2019300"/>
              <a:gd name="connsiteY11" fmla="*/ 1562100 h 1562100"/>
              <a:gd name="connsiteX12" fmla="*/ 1485900 w 2019300"/>
              <a:gd name="connsiteY12" fmla="*/ 1495425 h 1562100"/>
              <a:gd name="connsiteX13" fmla="*/ 1409700 w 2019300"/>
              <a:gd name="connsiteY13" fmla="*/ 1485900 h 1562100"/>
              <a:gd name="connsiteX14" fmla="*/ 1114425 w 2019300"/>
              <a:gd name="connsiteY14" fmla="*/ 1400175 h 1562100"/>
              <a:gd name="connsiteX15" fmla="*/ 800100 w 2019300"/>
              <a:gd name="connsiteY15" fmla="*/ 1343025 h 1562100"/>
              <a:gd name="connsiteX16" fmla="*/ 638175 w 2019300"/>
              <a:gd name="connsiteY16" fmla="*/ 1295400 h 1562100"/>
              <a:gd name="connsiteX17" fmla="*/ 438150 w 2019300"/>
              <a:gd name="connsiteY17" fmla="*/ 1323975 h 1562100"/>
              <a:gd name="connsiteX18" fmla="*/ 228600 w 2019300"/>
              <a:gd name="connsiteY18" fmla="*/ 1343025 h 1562100"/>
              <a:gd name="connsiteX19" fmla="*/ 28575 w 2019300"/>
              <a:gd name="connsiteY19" fmla="*/ 1343025 h 1562100"/>
              <a:gd name="connsiteX20" fmla="*/ 0 w 2019300"/>
              <a:gd name="connsiteY20" fmla="*/ 1152525 h 156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19300" h="1562100">
                <a:moveTo>
                  <a:pt x="1781175" y="0"/>
                </a:moveTo>
                <a:lnTo>
                  <a:pt x="1905000" y="95250"/>
                </a:lnTo>
                <a:lnTo>
                  <a:pt x="1943100" y="171450"/>
                </a:lnTo>
                <a:lnTo>
                  <a:pt x="2019300" y="190500"/>
                </a:lnTo>
                <a:lnTo>
                  <a:pt x="1962150" y="285750"/>
                </a:lnTo>
                <a:lnTo>
                  <a:pt x="1990725" y="400050"/>
                </a:lnTo>
                <a:lnTo>
                  <a:pt x="1953883" y="609600"/>
                </a:lnTo>
                <a:cubicBezTo>
                  <a:pt x="1953464" y="650875"/>
                  <a:pt x="1901286" y="683523"/>
                  <a:pt x="1900867" y="724798"/>
                </a:cubicBezTo>
                <a:cubicBezTo>
                  <a:pt x="1899070" y="841974"/>
                  <a:pt x="1811008" y="959149"/>
                  <a:pt x="1809211" y="1076325"/>
                </a:cubicBezTo>
                <a:lnTo>
                  <a:pt x="1881278" y="1396941"/>
                </a:lnTo>
                <a:lnTo>
                  <a:pt x="1685925" y="1533525"/>
                </a:lnTo>
                <a:lnTo>
                  <a:pt x="1590675" y="1562100"/>
                </a:lnTo>
                <a:lnTo>
                  <a:pt x="1485900" y="1495425"/>
                </a:lnTo>
                <a:lnTo>
                  <a:pt x="1409700" y="1485900"/>
                </a:lnTo>
                <a:lnTo>
                  <a:pt x="1114425" y="1400175"/>
                </a:lnTo>
                <a:lnTo>
                  <a:pt x="800100" y="1343025"/>
                </a:lnTo>
                <a:lnTo>
                  <a:pt x="638175" y="1295400"/>
                </a:lnTo>
                <a:lnTo>
                  <a:pt x="438150" y="1323975"/>
                </a:lnTo>
                <a:lnTo>
                  <a:pt x="228600" y="1343025"/>
                </a:lnTo>
                <a:lnTo>
                  <a:pt x="28575" y="1343025"/>
                </a:lnTo>
                <a:lnTo>
                  <a:pt x="0" y="1152525"/>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51517" y="3588589"/>
            <a:ext cx="1268083" cy="871268"/>
          </a:xfrm>
          <a:custGeom>
            <a:avLst/>
            <a:gdLst>
              <a:gd name="connsiteX0" fmla="*/ 1242204 w 1268083"/>
              <a:gd name="connsiteY0" fmla="*/ 845388 h 845388"/>
              <a:gd name="connsiteX1" fmla="*/ 1268083 w 1268083"/>
              <a:gd name="connsiteY1" fmla="*/ 759124 h 845388"/>
              <a:gd name="connsiteX2" fmla="*/ 1095555 w 1268083"/>
              <a:gd name="connsiteY2" fmla="*/ 681486 h 845388"/>
              <a:gd name="connsiteX3" fmla="*/ 974785 w 1268083"/>
              <a:gd name="connsiteY3" fmla="*/ 595222 h 845388"/>
              <a:gd name="connsiteX4" fmla="*/ 854015 w 1268083"/>
              <a:gd name="connsiteY4" fmla="*/ 500332 h 845388"/>
              <a:gd name="connsiteX5" fmla="*/ 698740 w 1268083"/>
              <a:gd name="connsiteY5" fmla="*/ 465826 h 845388"/>
              <a:gd name="connsiteX6" fmla="*/ 612475 w 1268083"/>
              <a:gd name="connsiteY6" fmla="*/ 370936 h 845388"/>
              <a:gd name="connsiteX7" fmla="*/ 655607 w 1268083"/>
              <a:gd name="connsiteY7" fmla="*/ 250166 h 845388"/>
              <a:gd name="connsiteX8" fmla="*/ 491706 w 1268083"/>
              <a:gd name="connsiteY8" fmla="*/ 198407 h 845388"/>
              <a:gd name="connsiteX9" fmla="*/ 431321 w 1268083"/>
              <a:gd name="connsiteY9" fmla="*/ 138022 h 845388"/>
              <a:gd name="connsiteX10" fmla="*/ 405441 w 1268083"/>
              <a:gd name="connsiteY10" fmla="*/ 77637 h 845388"/>
              <a:gd name="connsiteX11" fmla="*/ 181155 w 1268083"/>
              <a:gd name="connsiteY11" fmla="*/ 25879 h 845388"/>
              <a:gd name="connsiteX12" fmla="*/ 0 w 1268083"/>
              <a:gd name="connsiteY12" fmla="*/ 0 h 845388"/>
              <a:gd name="connsiteX0" fmla="*/ 1224951 w 1268083"/>
              <a:gd name="connsiteY0" fmla="*/ 871268 h 871268"/>
              <a:gd name="connsiteX1" fmla="*/ 1268083 w 1268083"/>
              <a:gd name="connsiteY1" fmla="*/ 759124 h 871268"/>
              <a:gd name="connsiteX2" fmla="*/ 1095555 w 1268083"/>
              <a:gd name="connsiteY2" fmla="*/ 681486 h 871268"/>
              <a:gd name="connsiteX3" fmla="*/ 974785 w 1268083"/>
              <a:gd name="connsiteY3" fmla="*/ 595222 h 871268"/>
              <a:gd name="connsiteX4" fmla="*/ 854015 w 1268083"/>
              <a:gd name="connsiteY4" fmla="*/ 500332 h 871268"/>
              <a:gd name="connsiteX5" fmla="*/ 698740 w 1268083"/>
              <a:gd name="connsiteY5" fmla="*/ 465826 h 871268"/>
              <a:gd name="connsiteX6" fmla="*/ 612475 w 1268083"/>
              <a:gd name="connsiteY6" fmla="*/ 370936 h 871268"/>
              <a:gd name="connsiteX7" fmla="*/ 655607 w 1268083"/>
              <a:gd name="connsiteY7" fmla="*/ 250166 h 871268"/>
              <a:gd name="connsiteX8" fmla="*/ 491706 w 1268083"/>
              <a:gd name="connsiteY8" fmla="*/ 198407 h 871268"/>
              <a:gd name="connsiteX9" fmla="*/ 431321 w 1268083"/>
              <a:gd name="connsiteY9" fmla="*/ 138022 h 871268"/>
              <a:gd name="connsiteX10" fmla="*/ 405441 w 1268083"/>
              <a:gd name="connsiteY10" fmla="*/ 77637 h 871268"/>
              <a:gd name="connsiteX11" fmla="*/ 181155 w 1268083"/>
              <a:gd name="connsiteY11" fmla="*/ 25879 h 871268"/>
              <a:gd name="connsiteX12" fmla="*/ 0 w 1268083"/>
              <a:gd name="connsiteY12" fmla="*/ 0 h 871268"/>
              <a:gd name="connsiteX0" fmla="*/ 1224951 w 1268083"/>
              <a:gd name="connsiteY0" fmla="*/ 871268 h 871268"/>
              <a:gd name="connsiteX1" fmla="*/ 1268083 w 1268083"/>
              <a:gd name="connsiteY1" fmla="*/ 759124 h 871268"/>
              <a:gd name="connsiteX2" fmla="*/ 1095555 w 1268083"/>
              <a:gd name="connsiteY2" fmla="*/ 681486 h 871268"/>
              <a:gd name="connsiteX3" fmla="*/ 974785 w 1268083"/>
              <a:gd name="connsiteY3" fmla="*/ 595222 h 871268"/>
              <a:gd name="connsiteX4" fmla="*/ 854015 w 1268083"/>
              <a:gd name="connsiteY4" fmla="*/ 500332 h 871268"/>
              <a:gd name="connsiteX5" fmla="*/ 759125 w 1268083"/>
              <a:gd name="connsiteY5" fmla="*/ 439946 h 871268"/>
              <a:gd name="connsiteX6" fmla="*/ 612475 w 1268083"/>
              <a:gd name="connsiteY6" fmla="*/ 370936 h 871268"/>
              <a:gd name="connsiteX7" fmla="*/ 655607 w 1268083"/>
              <a:gd name="connsiteY7" fmla="*/ 250166 h 871268"/>
              <a:gd name="connsiteX8" fmla="*/ 491706 w 1268083"/>
              <a:gd name="connsiteY8" fmla="*/ 198407 h 871268"/>
              <a:gd name="connsiteX9" fmla="*/ 431321 w 1268083"/>
              <a:gd name="connsiteY9" fmla="*/ 138022 h 871268"/>
              <a:gd name="connsiteX10" fmla="*/ 405441 w 1268083"/>
              <a:gd name="connsiteY10" fmla="*/ 77637 h 871268"/>
              <a:gd name="connsiteX11" fmla="*/ 181155 w 1268083"/>
              <a:gd name="connsiteY11" fmla="*/ 25879 h 871268"/>
              <a:gd name="connsiteX12" fmla="*/ 0 w 1268083"/>
              <a:gd name="connsiteY12" fmla="*/ 0 h 871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8083" h="871268">
                <a:moveTo>
                  <a:pt x="1224951" y="871268"/>
                </a:moveTo>
                <a:lnTo>
                  <a:pt x="1268083" y="759124"/>
                </a:lnTo>
                <a:lnTo>
                  <a:pt x="1095555" y="681486"/>
                </a:lnTo>
                <a:lnTo>
                  <a:pt x="974785" y="595222"/>
                </a:lnTo>
                <a:lnTo>
                  <a:pt x="854015" y="500332"/>
                </a:lnTo>
                <a:lnTo>
                  <a:pt x="759125" y="439946"/>
                </a:lnTo>
                <a:lnTo>
                  <a:pt x="612475" y="370936"/>
                </a:lnTo>
                <a:lnTo>
                  <a:pt x="655607" y="250166"/>
                </a:lnTo>
                <a:lnTo>
                  <a:pt x="491706" y="198407"/>
                </a:lnTo>
                <a:lnTo>
                  <a:pt x="431321" y="138022"/>
                </a:lnTo>
                <a:lnTo>
                  <a:pt x="405441" y="77637"/>
                </a:lnTo>
                <a:lnTo>
                  <a:pt x="181155" y="25879"/>
                </a:lnTo>
                <a:lnTo>
                  <a:pt x="0" y="0"/>
                </a:lnTo>
              </a:path>
            </a:pathLst>
          </a:custGeom>
          <a:solidFill>
            <a:schemeClr val="accent1"/>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047781" y="3433313"/>
            <a:ext cx="276045" cy="293298"/>
          </a:xfrm>
          <a:custGeom>
            <a:avLst/>
            <a:gdLst>
              <a:gd name="connsiteX0" fmla="*/ 155276 w 276045"/>
              <a:gd name="connsiteY0" fmla="*/ 293298 h 293298"/>
              <a:gd name="connsiteX1" fmla="*/ 276045 w 276045"/>
              <a:gd name="connsiteY1" fmla="*/ 241540 h 293298"/>
              <a:gd name="connsiteX2" fmla="*/ 276045 w 276045"/>
              <a:gd name="connsiteY2" fmla="*/ 181155 h 293298"/>
              <a:gd name="connsiteX3" fmla="*/ 181155 w 276045"/>
              <a:gd name="connsiteY3" fmla="*/ 146649 h 293298"/>
              <a:gd name="connsiteX4" fmla="*/ 120770 w 276045"/>
              <a:gd name="connsiteY4" fmla="*/ 86264 h 293298"/>
              <a:gd name="connsiteX5" fmla="*/ 69011 w 276045"/>
              <a:gd name="connsiteY5" fmla="*/ 43132 h 293298"/>
              <a:gd name="connsiteX6" fmla="*/ 0 w 276045"/>
              <a:gd name="connsiteY6" fmla="*/ 0 h 293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045" h="293298">
                <a:moveTo>
                  <a:pt x="155276" y="293298"/>
                </a:moveTo>
                <a:lnTo>
                  <a:pt x="276045" y="241540"/>
                </a:lnTo>
                <a:lnTo>
                  <a:pt x="276045" y="181155"/>
                </a:lnTo>
                <a:lnTo>
                  <a:pt x="181155" y="146649"/>
                </a:lnTo>
                <a:lnTo>
                  <a:pt x="120770" y="86264"/>
                </a:lnTo>
                <a:lnTo>
                  <a:pt x="69011" y="43132"/>
                </a:lnTo>
                <a:lnTo>
                  <a:pt x="0" y="0"/>
                </a:lnTo>
              </a:path>
            </a:pathLst>
          </a:custGeom>
          <a:solidFill>
            <a:schemeClr val="accent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41887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755" r="7426" b="9483"/>
          <a:stretch/>
        </p:blipFill>
        <p:spPr bwMode="auto">
          <a:xfrm>
            <a:off x="0" y="540603"/>
            <a:ext cx="91440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reeform 3"/>
          <p:cNvSpPr/>
          <p:nvPr/>
        </p:nvSpPr>
        <p:spPr>
          <a:xfrm>
            <a:off x="3646967" y="5124893"/>
            <a:ext cx="1424763" cy="106326"/>
          </a:xfrm>
          <a:custGeom>
            <a:avLst/>
            <a:gdLst>
              <a:gd name="connsiteX0" fmla="*/ 0 w 1424763"/>
              <a:gd name="connsiteY0" fmla="*/ 53163 h 106326"/>
              <a:gd name="connsiteX1" fmla="*/ 212652 w 1424763"/>
              <a:gd name="connsiteY1" fmla="*/ 85060 h 106326"/>
              <a:gd name="connsiteX2" fmla="*/ 563526 w 1424763"/>
              <a:gd name="connsiteY2" fmla="*/ 106326 h 106326"/>
              <a:gd name="connsiteX3" fmla="*/ 839973 w 1424763"/>
              <a:gd name="connsiteY3" fmla="*/ 85060 h 106326"/>
              <a:gd name="connsiteX4" fmla="*/ 1073889 w 1424763"/>
              <a:gd name="connsiteY4" fmla="*/ 95693 h 106326"/>
              <a:gd name="connsiteX5" fmla="*/ 1286540 w 1424763"/>
              <a:gd name="connsiteY5" fmla="*/ 53163 h 106326"/>
              <a:gd name="connsiteX6" fmla="*/ 1424763 w 1424763"/>
              <a:gd name="connsiteY6" fmla="*/ 0 h 106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4763" h="106326">
                <a:moveTo>
                  <a:pt x="0" y="53163"/>
                </a:moveTo>
                <a:lnTo>
                  <a:pt x="212652" y="85060"/>
                </a:lnTo>
                <a:lnTo>
                  <a:pt x="563526" y="106326"/>
                </a:lnTo>
                <a:lnTo>
                  <a:pt x="839973" y="85060"/>
                </a:lnTo>
                <a:lnTo>
                  <a:pt x="1073889" y="95693"/>
                </a:lnTo>
                <a:lnTo>
                  <a:pt x="1286540" y="53163"/>
                </a:lnTo>
                <a:lnTo>
                  <a:pt x="1424763"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5188688" y="5337544"/>
            <a:ext cx="2020186" cy="701749"/>
          </a:xfrm>
          <a:custGeom>
            <a:avLst/>
            <a:gdLst>
              <a:gd name="connsiteX0" fmla="*/ 2020186 w 2020186"/>
              <a:gd name="connsiteY0" fmla="*/ 531628 h 701749"/>
              <a:gd name="connsiteX1" fmla="*/ 1850065 w 2020186"/>
              <a:gd name="connsiteY1" fmla="*/ 680484 h 701749"/>
              <a:gd name="connsiteX2" fmla="*/ 882503 w 2020186"/>
              <a:gd name="connsiteY2" fmla="*/ 701749 h 701749"/>
              <a:gd name="connsiteX3" fmla="*/ 701749 w 2020186"/>
              <a:gd name="connsiteY3" fmla="*/ 584791 h 701749"/>
              <a:gd name="connsiteX4" fmla="*/ 797442 w 2020186"/>
              <a:gd name="connsiteY4" fmla="*/ 350875 h 701749"/>
              <a:gd name="connsiteX5" fmla="*/ 776177 w 2020186"/>
              <a:gd name="connsiteY5" fmla="*/ 180754 h 701749"/>
              <a:gd name="connsiteX6" fmla="*/ 595424 w 2020186"/>
              <a:gd name="connsiteY6" fmla="*/ 74428 h 701749"/>
              <a:gd name="connsiteX7" fmla="*/ 340242 w 2020186"/>
              <a:gd name="connsiteY7" fmla="*/ 21265 h 701749"/>
              <a:gd name="connsiteX8" fmla="*/ 0 w 2020186"/>
              <a:gd name="connsiteY8" fmla="*/ 0 h 701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0186" h="701749">
                <a:moveTo>
                  <a:pt x="2020186" y="531628"/>
                </a:moveTo>
                <a:lnTo>
                  <a:pt x="1850065" y="680484"/>
                </a:lnTo>
                <a:lnTo>
                  <a:pt x="882503" y="701749"/>
                </a:lnTo>
                <a:lnTo>
                  <a:pt x="701749" y="584791"/>
                </a:lnTo>
                <a:lnTo>
                  <a:pt x="797442" y="350875"/>
                </a:lnTo>
                <a:lnTo>
                  <a:pt x="776177" y="180754"/>
                </a:lnTo>
                <a:lnTo>
                  <a:pt x="595424" y="74428"/>
                </a:lnTo>
                <a:lnTo>
                  <a:pt x="340242" y="21265"/>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rot="1109021">
            <a:off x="6898220" y="5807882"/>
            <a:ext cx="260817" cy="80936"/>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3216573" y="5074057"/>
            <a:ext cx="2085975" cy="314325"/>
          </a:xfrm>
          <a:custGeom>
            <a:avLst/>
            <a:gdLst>
              <a:gd name="connsiteX0" fmla="*/ 428625 w 2028825"/>
              <a:gd name="connsiteY0" fmla="*/ 9525 h 209550"/>
              <a:gd name="connsiteX1" fmla="*/ 619125 w 2028825"/>
              <a:gd name="connsiteY1" fmla="*/ 47625 h 209550"/>
              <a:gd name="connsiteX2" fmla="*/ 828675 w 2028825"/>
              <a:gd name="connsiteY2" fmla="*/ 66675 h 209550"/>
              <a:gd name="connsiteX3" fmla="*/ 1047750 w 2028825"/>
              <a:gd name="connsiteY3" fmla="*/ 66675 h 209550"/>
              <a:gd name="connsiteX4" fmla="*/ 1219200 w 2028825"/>
              <a:gd name="connsiteY4" fmla="*/ 57150 h 209550"/>
              <a:gd name="connsiteX5" fmla="*/ 1409700 w 2028825"/>
              <a:gd name="connsiteY5" fmla="*/ 57150 h 209550"/>
              <a:gd name="connsiteX6" fmla="*/ 1581150 w 2028825"/>
              <a:gd name="connsiteY6" fmla="*/ 47625 h 209550"/>
              <a:gd name="connsiteX7" fmla="*/ 1752600 w 2028825"/>
              <a:gd name="connsiteY7" fmla="*/ 9525 h 209550"/>
              <a:gd name="connsiteX8" fmla="*/ 1752600 w 2028825"/>
              <a:gd name="connsiteY8" fmla="*/ 9525 h 209550"/>
              <a:gd name="connsiteX9" fmla="*/ 1924050 w 2028825"/>
              <a:gd name="connsiteY9" fmla="*/ 0 h 209550"/>
              <a:gd name="connsiteX10" fmla="*/ 2019300 w 2028825"/>
              <a:gd name="connsiteY10" fmla="*/ 38100 h 209550"/>
              <a:gd name="connsiteX11" fmla="*/ 2028825 w 2028825"/>
              <a:gd name="connsiteY11" fmla="*/ 47625 h 209550"/>
              <a:gd name="connsiteX12" fmla="*/ 2028825 w 2028825"/>
              <a:gd name="connsiteY12" fmla="*/ 104775 h 209550"/>
              <a:gd name="connsiteX13" fmla="*/ 2028825 w 2028825"/>
              <a:gd name="connsiteY13" fmla="*/ 104775 h 209550"/>
              <a:gd name="connsiteX14" fmla="*/ 1800225 w 2028825"/>
              <a:gd name="connsiteY14" fmla="*/ 114300 h 209550"/>
              <a:gd name="connsiteX15" fmla="*/ 1581150 w 2028825"/>
              <a:gd name="connsiteY15" fmla="*/ 171450 h 209550"/>
              <a:gd name="connsiteX16" fmla="*/ 1343025 w 2028825"/>
              <a:gd name="connsiteY16" fmla="*/ 171450 h 209550"/>
              <a:gd name="connsiteX17" fmla="*/ 1200150 w 2028825"/>
              <a:gd name="connsiteY17" fmla="*/ 161925 h 209550"/>
              <a:gd name="connsiteX18" fmla="*/ 1019175 w 2028825"/>
              <a:gd name="connsiteY18" fmla="*/ 161925 h 209550"/>
              <a:gd name="connsiteX19" fmla="*/ 790575 w 2028825"/>
              <a:gd name="connsiteY19" fmla="*/ 171450 h 209550"/>
              <a:gd name="connsiteX20" fmla="*/ 619125 w 2028825"/>
              <a:gd name="connsiteY20" fmla="*/ 171450 h 209550"/>
              <a:gd name="connsiteX21" fmla="*/ 428625 w 2028825"/>
              <a:gd name="connsiteY21" fmla="*/ 161925 h 209550"/>
              <a:gd name="connsiteX22" fmla="*/ 266700 w 2028825"/>
              <a:gd name="connsiteY22" fmla="*/ 209550 h 209550"/>
              <a:gd name="connsiteX23" fmla="*/ 123825 w 2028825"/>
              <a:gd name="connsiteY23" fmla="*/ 171450 h 209550"/>
              <a:gd name="connsiteX24" fmla="*/ 28575 w 2028825"/>
              <a:gd name="connsiteY24" fmla="*/ 123825 h 209550"/>
              <a:gd name="connsiteX25" fmla="*/ 0 w 2028825"/>
              <a:gd name="connsiteY25" fmla="*/ 57150 h 209550"/>
              <a:gd name="connsiteX26" fmla="*/ 219075 w 2028825"/>
              <a:gd name="connsiteY26" fmla="*/ 47625 h 209550"/>
              <a:gd name="connsiteX27" fmla="*/ 342900 w 2028825"/>
              <a:gd name="connsiteY27" fmla="*/ 28575 h 209550"/>
              <a:gd name="connsiteX28" fmla="*/ 428625 w 2028825"/>
              <a:gd name="connsiteY28" fmla="*/ 9525 h 209550"/>
              <a:gd name="connsiteX0" fmla="*/ 428625 w 2028825"/>
              <a:gd name="connsiteY0" fmla="*/ 114300 h 314325"/>
              <a:gd name="connsiteX1" fmla="*/ 619125 w 2028825"/>
              <a:gd name="connsiteY1" fmla="*/ 152400 h 314325"/>
              <a:gd name="connsiteX2" fmla="*/ 828675 w 2028825"/>
              <a:gd name="connsiteY2" fmla="*/ 171450 h 314325"/>
              <a:gd name="connsiteX3" fmla="*/ 1047750 w 2028825"/>
              <a:gd name="connsiteY3" fmla="*/ 171450 h 314325"/>
              <a:gd name="connsiteX4" fmla="*/ 1219200 w 2028825"/>
              <a:gd name="connsiteY4" fmla="*/ 161925 h 314325"/>
              <a:gd name="connsiteX5" fmla="*/ 1409700 w 2028825"/>
              <a:gd name="connsiteY5" fmla="*/ 161925 h 314325"/>
              <a:gd name="connsiteX6" fmla="*/ 1581150 w 2028825"/>
              <a:gd name="connsiteY6" fmla="*/ 152400 h 314325"/>
              <a:gd name="connsiteX7" fmla="*/ 1752600 w 2028825"/>
              <a:gd name="connsiteY7" fmla="*/ 114300 h 314325"/>
              <a:gd name="connsiteX8" fmla="*/ 1752600 w 2028825"/>
              <a:gd name="connsiteY8" fmla="*/ 114300 h 314325"/>
              <a:gd name="connsiteX9" fmla="*/ 1866900 w 2028825"/>
              <a:gd name="connsiteY9" fmla="*/ 0 h 314325"/>
              <a:gd name="connsiteX10" fmla="*/ 2019300 w 2028825"/>
              <a:gd name="connsiteY10" fmla="*/ 142875 h 314325"/>
              <a:gd name="connsiteX11" fmla="*/ 2028825 w 2028825"/>
              <a:gd name="connsiteY11" fmla="*/ 152400 h 314325"/>
              <a:gd name="connsiteX12" fmla="*/ 2028825 w 2028825"/>
              <a:gd name="connsiteY12" fmla="*/ 209550 h 314325"/>
              <a:gd name="connsiteX13" fmla="*/ 2028825 w 2028825"/>
              <a:gd name="connsiteY13" fmla="*/ 209550 h 314325"/>
              <a:gd name="connsiteX14" fmla="*/ 1800225 w 2028825"/>
              <a:gd name="connsiteY14" fmla="*/ 219075 h 314325"/>
              <a:gd name="connsiteX15" fmla="*/ 1581150 w 2028825"/>
              <a:gd name="connsiteY15" fmla="*/ 276225 h 314325"/>
              <a:gd name="connsiteX16" fmla="*/ 1343025 w 2028825"/>
              <a:gd name="connsiteY16" fmla="*/ 276225 h 314325"/>
              <a:gd name="connsiteX17" fmla="*/ 1200150 w 2028825"/>
              <a:gd name="connsiteY17" fmla="*/ 266700 h 314325"/>
              <a:gd name="connsiteX18" fmla="*/ 1019175 w 2028825"/>
              <a:gd name="connsiteY18" fmla="*/ 266700 h 314325"/>
              <a:gd name="connsiteX19" fmla="*/ 790575 w 2028825"/>
              <a:gd name="connsiteY19" fmla="*/ 276225 h 314325"/>
              <a:gd name="connsiteX20" fmla="*/ 619125 w 2028825"/>
              <a:gd name="connsiteY20" fmla="*/ 276225 h 314325"/>
              <a:gd name="connsiteX21" fmla="*/ 428625 w 2028825"/>
              <a:gd name="connsiteY21" fmla="*/ 266700 h 314325"/>
              <a:gd name="connsiteX22" fmla="*/ 266700 w 2028825"/>
              <a:gd name="connsiteY22" fmla="*/ 314325 h 314325"/>
              <a:gd name="connsiteX23" fmla="*/ 123825 w 2028825"/>
              <a:gd name="connsiteY23" fmla="*/ 276225 h 314325"/>
              <a:gd name="connsiteX24" fmla="*/ 28575 w 2028825"/>
              <a:gd name="connsiteY24" fmla="*/ 228600 h 314325"/>
              <a:gd name="connsiteX25" fmla="*/ 0 w 2028825"/>
              <a:gd name="connsiteY25" fmla="*/ 161925 h 314325"/>
              <a:gd name="connsiteX26" fmla="*/ 219075 w 2028825"/>
              <a:gd name="connsiteY26" fmla="*/ 152400 h 314325"/>
              <a:gd name="connsiteX27" fmla="*/ 342900 w 2028825"/>
              <a:gd name="connsiteY27" fmla="*/ 133350 h 314325"/>
              <a:gd name="connsiteX28" fmla="*/ 428625 w 2028825"/>
              <a:gd name="connsiteY28" fmla="*/ 114300 h 314325"/>
              <a:gd name="connsiteX0" fmla="*/ 428625 w 2085975"/>
              <a:gd name="connsiteY0" fmla="*/ 114300 h 314325"/>
              <a:gd name="connsiteX1" fmla="*/ 619125 w 2085975"/>
              <a:gd name="connsiteY1" fmla="*/ 152400 h 314325"/>
              <a:gd name="connsiteX2" fmla="*/ 828675 w 2085975"/>
              <a:gd name="connsiteY2" fmla="*/ 171450 h 314325"/>
              <a:gd name="connsiteX3" fmla="*/ 1047750 w 2085975"/>
              <a:gd name="connsiteY3" fmla="*/ 171450 h 314325"/>
              <a:gd name="connsiteX4" fmla="*/ 1219200 w 2085975"/>
              <a:gd name="connsiteY4" fmla="*/ 161925 h 314325"/>
              <a:gd name="connsiteX5" fmla="*/ 1409700 w 2085975"/>
              <a:gd name="connsiteY5" fmla="*/ 161925 h 314325"/>
              <a:gd name="connsiteX6" fmla="*/ 1581150 w 2085975"/>
              <a:gd name="connsiteY6" fmla="*/ 152400 h 314325"/>
              <a:gd name="connsiteX7" fmla="*/ 1752600 w 2085975"/>
              <a:gd name="connsiteY7" fmla="*/ 114300 h 314325"/>
              <a:gd name="connsiteX8" fmla="*/ 1752600 w 2085975"/>
              <a:gd name="connsiteY8" fmla="*/ 114300 h 314325"/>
              <a:gd name="connsiteX9" fmla="*/ 1866900 w 2085975"/>
              <a:gd name="connsiteY9" fmla="*/ 0 h 314325"/>
              <a:gd name="connsiteX10" fmla="*/ 2019300 w 2085975"/>
              <a:gd name="connsiteY10" fmla="*/ 142875 h 314325"/>
              <a:gd name="connsiteX11" fmla="*/ 2085975 w 2085975"/>
              <a:gd name="connsiteY11" fmla="*/ 142875 h 314325"/>
              <a:gd name="connsiteX12" fmla="*/ 2028825 w 2085975"/>
              <a:gd name="connsiteY12" fmla="*/ 209550 h 314325"/>
              <a:gd name="connsiteX13" fmla="*/ 2028825 w 2085975"/>
              <a:gd name="connsiteY13" fmla="*/ 209550 h 314325"/>
              <a:gd name="connsiteX14" fmla="*/ 1800225 w 2085975"/>
              <a:gd name="connsiteY14" fmla="*/ 219075 h 314325"/>
              <a:gd name="connsiteX15" fmla="*/ 1581150 w 2085975"/>
              <a:gd name="connsiteY15" fmla="*/ 276225 h 314325"/>
              <a:gd name="connsiteX16" fmla="*/ 1343025 w 2085975"/>
              <a:gd name="connsiteY16" fmla="*/ 276225 h 314325"/>
              <a:gd name="connsiteX17" fmla="*/ 1200150 w 2085975"/>
              <a:gd name="connsiteY17" fmla="*/ 266700 h 314325"/>
              <a:gd name="connsiteX18" fmla="*/ 1019175 w 2085975"/>
              <a:gd name="connsiteY18" fmla="*/ 266700 h 314325"/>
              <a:gd name="connsiteX19" fmla="*/ 790575 w 2085975"/>
              <a:gd name="connsiteY19" fmla="*/ 276225 h 314325"/>
              <a:gd name="connsiteX20" fmla="*/ 619125 w 2085975"/>
              <a:gd name="connsiteY20" fmla="*/ 276225 h 314325"/>
              <a:gd name="connsiteX21" fmla="*/ 428625 w 2085975"/>
              <a:gd name="connsiteY21" fmla="*/ 266700 h 314325"/>
              <a:gd name="connsiteX22" fmla="*/ 266700 w 2085975"/>
              <a:gd name="connsiteY22" fmla="*/ 314325 h 314325"/>
              <a:gd name="connsiteX23" fmla="*/ 123825 w 2085975"/>
              <a:gd name="connsiteY23" fmla="*/ 276225 h 314325"/>
              <a:gd name="connsiteX24" fmla="*/ 28575 w 2085975"/>
              <a:gd name="connsiteY24" fmla="*/ 228600 h 314325"/>
              <a:gd name="connsiteX25" fmla="*/ 0 w 2085975"/>
              <a:gd name="connsiteY25" fmla="*/ 161925 h 314325"/>
              <a:gd name="connsiteX26" fmla="*/ 219075 w 2085975"/>
              <a:gd name="connsiteY26" fmla="*/ 152400 h 314325"/>
              <a:gd name="connsiteX27" fmla="*/ 342900 w 2085975"/>
              <a:gd name="connsiteY27" fmla="*/ 133350 h 314325"/>
              <a:gd name="connsiteX28" fmla="*/ 428625 w 2085975"/>
              <a:gd name="connsiteY28" fmla="*/ 114300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85975" h="314325">
                <a:moveTo>
                  <a:pt x="428625" y="114300"/>
                </a:moveTo>
                <a:lnTo>
                  <a:pt x="619125" y="152400"/>
                </a:lnTo>
                <a:lnTo>
                  <a:pt x="828675" y="171450"/>
                </a:lnTo>
                <a:lnTo>
                  <a:pt x="1047750" y="171450"/>
                </a:lnTo>
                <a:lnTo>
                  <a:pt x="1219200" y="161925"/>
                </a:lnTo>
                <a:lnTo>
                  <a:pt x="1409700" y="161925"/>
                </a:lnTo>
                <a:lnTo>
                  <a:pt x="1581150" y="152400"/>
                </a:lnTo>
                <a:lnTo>
                  <a:pt x="1752600" y="114300"/>
                </a:lnTo>
                <a:lnTo>
                  <a:pt x="1752600" y="114300"/>
                </a:lnTo>
                <a:lnTo>
                  <a:pt x="1866900" y="0"/>
                </a:lnTo>
                <a:lnTo>
                  <a:pt x="2019300" y="142875"/>
                </a:lnTo>
                <a:lnTo>
                  <a:pt x="2085975" y="142875"/>
                </a:lnTo>
                <a:lnTo>
                  <a:pt x="2028825" y="209550"/>
                </a:lnTo>
                <a:lnTo>
                  <a:pt x="2028825" y="209550"/>
                </a:lnTo>
                <a:lnTo>
                  <a:pt x="1800225" y="219075"/>
                </a:lnTo>
                <a:lnTo>
                  <a:pt x="1581150" y="276225"/>
                </a:lnTo>
                <a:lnTo>
                  <a:pt x="1343025" y="276225"/>
                </a:lnTo>
                <a:lnTo>
                  <a:pt x="1200150" y="266700"/>
                </a:lnTo>
                <a:lnTo>
                  <a:pt x="1019175" y="266700"/>
                </a:lnTo>
                <a:lnTo>
                  <a:pt x="790575" y="276225"/>
                </a:lnTo>
                <a:lnTo>
                  <a:pt x="619125" y="276225"/>
                </a:lnTo>
                <a:lnTo>
                  <a:pt x="428625" y="266700"/>
                </a:lnTo>
                <a:lnTo>
                  <a:pt x="266700" y="314325"/>
                </a:lnTo>
                <a:lnTo>
                  <a:pt x="123825" y="276225"/>
                </a:lnTo>
                <a:lnTo>
                  <a:pt x="28575" y="228600"/>
                </a:lnTo>
                <a:lnTo>
                  <a:pt x="0" y="161925"/>
                </a:lnTo>
                <a:lnTo>
                  <a:pt x="219075" y="152400"/>
                </a:lnTo>
                <a:lnTo>
                  <a:pt x="342900" y="133350"/>
                </a:lnTo>
                <a:lnTo>
                  <a:pt x="428625" y="11430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5305423" y="3724276"/>
            <a:ext cx="2019300" cy="1562100"/>
          </a:xfrm>
          <a:custGeom>
            <a:avLst/>
            <a:gdLst>
              <a:gd name="connsiteX0" fmla="*/ 1781175 w 2324100"/>
              <a:gd name="connsiteY0" fmla="*/ 0 h 1876425"/>
              <a:gd name="connsiteX1" fmla="*/ 1905000 w 2324100"/>
              <a:gd name="connsiteY1" fmla="*/ 95250 h 1876425"/>
              <a:gd name="connsiteX2" fmla="*/ 1943100 w 2324100"/>
              <a:gd name="connsiteY2" fmla="*/ 171450 h 1876425"/>
              <a:gd name="connsiteX3" fmla="*/ 2019300 w 2324100"/>
              <a:gd name="connsiteY3" fmla="*/ 190500 h 1876425"/>
              <a:gd name="connsiteX4" fmla="*/ 1962150 w 2324100"/>
              <a:gd name="connsiteY4" fmla="*/ 285750 h 1876425"/>
              <a:gd name="connsiteX5" fmla="*/ 1990725 w 2324100"/>
              <a:gd name="connsiteY5" fmla="*/ 400050 h 1876425"/>
              <a:gd name="connsiteX6" fmla="*/ 2009775 w 2324100"/>
              <a:gd name="connsiteY6" fmla="*/ 476250 h 1876425"/>
              <a:gd name="connsiteX7" fmla="*/ 2057400 w 2324100"/>
              <a:gd name="connsiteY7" fmla="*/ 609600 h 1876425"/>
              <a:gd name="connsiteX8" fmla="*/ 1952625 w 2324100"/>
              <a:gd name="connsiteY8" fmla="*/ 733425 h 1876425"/>
              <a:gd name="connsiteX9" fmla="*/ 1952625 w 2324100"/>
              <a:gd name="connsiteY9" fmla="*/ 866775 h 1876425"/>
              <a:gd name="connsiteX10" fmla="*/ 2009775 w 2324100"/>
              <a:gd name="connsiteY10" fmla="*/ 981075 h 1876425"/>
              <a:gd name="connsiteX11" fmla="*/ 1895475 w 2324100"/>
              <a:gd name="connsiteY11" fmla="*/ 1076325 h 1876425"/>
              <a:gd name="connsiteX12" fmla="*/ 2133600 w 2324100"/>
              <a:gd name="connsiteY12" fmla="*/ 1543050 h 1876425"/>
              <a:gd name="connsiteX13" fmla="*/ 2257425 w 2324100"/>
              <a:gd name="connsiteY13" fmla="*/ 1647825 h 1876425"/>
              <a:gd name="connsiteX14" fmla="*/ 2324100 w 2324100"/>
              <a:gd name="connsiteY14" fmla="*/ 1733550 h 1876425"/>
              <a:gd name="connsiteX15" fmla="*/ 2143125 w 2324100"/>
              <a:gd name="connsiteY15" fmla="*/ 1838325 h 1876425"/>
              <a:gd name="connsiteX16" fmla="*/ 1762125 w 2324100"/>
              <a:gd name="connsiteY16" fmla="*/ 1876425 h 1876425"/>
              <a:gd name="connsiteX17" fmla="*/ 1495425 w 2324100"/>
              <a:gd name="connsiteY17" fmla="*/ 1800225 h 1876425"/>
              <a:gd name="connsiteX18" fmla="*/ 1466850 w 2324100"/>
              <a:gd name="connsiteY18" fmla="*/ 1743075 h 1876425"/>
              <a:gd name="connsiteX19" fmla="*/ 1476375 w 2324100"/>
              <a:gd name="connsiteY19" fmla="*/ 1562100 h 1876425"/>
              <a:gd name="connsiteX20" fmla="*/ 1409700 w 2324100"/>
              <a:gd name="connsiteY20" fmla="*/ 1485900 h 1876425"/>
              <a:gd name="connsiteX21" fmla="*/ 1114425 w 2324100"/>
              <a:gd name="connsiteY21" fmla="*/ 1400175 h 1876425"/>
              <a:gd name="connsiteX22" fmla="*/ 800100 w 2324100"/>
              <a:gd name="connsiteY22" fmla="*/ 1343025 h 1876425"/>
              <a:gd name="connsiteX23" fmla="*/ 638175 w 2324100"/>
              <a:gd name="connsiteY23" fmla="*/ 1295400 h 1876425"/>
              <a:gd name="connsiteX24" fmla="*/ 438150 w 2324100"/>
              <a:gd name="connsiteY24" fmla="*/ 1323975 h 1876425"/>
              <a:gd name="connsiteX25" fmla="*/ 228600 w 2324100"/>
              <a:gd name="connsiteY25" fmla="*/ 1343025 h 1876425"/>
              <a:gd name="connsiteX26" fmla="*/ 28575 w 2324100"/>
              <a:gd name="connsiteY26" fmla="*/ 1343025 h 1876425"/>
              <a:gd name="connsiteX27" fmla="*/ 0 w 2324100"/>
              <a:gd name="connsiteY27" fmla="*/ 1152525 h 1876425"/>
              <a:gd name="connsiteX0" fmla="*/ 1781175 w 2324100"/>
              <a:gd name="connsiteY0" fmla="*/ 0 h 1876425"/>
              <a:gd name="connsiteX1" fmla="*/ 1905000 w 2324100"/>
              <a:gd name="connsiteY1" fmla="*/ 95250 h 1876425"/>
              <a:gd name="connsiteX2" fmla="*/ 1943100 w 2324100"/>
              <a:gd name="connsiteY2" fmla="*/ 171450 h 1876425"/>
              <a:gd name="connsiteX3" fmla="*/ 2019300 w 2324100"/>
              <a:gd name="connsiteY3" fmla="*/ 190500 h 1876425"/>
              <a:gd name="connsiteX4" fmla="*/ 1962150 w 2324100"/>
              <a:gd name="connsiteY4" fmla="*/ 285750 h 1876425"/>
              <a:gd name="connsiteX5" fmla="*/ 1990725 w 2324100"/>
              <a:gd name="connsiteY5" fmla="*/ 400050 h 1876425"/>
              <a:gd name="connsiteX6" fmla="*/ 2009775 w 2324100"/>
              <a:gd name="connsiteY6" fmla="*/ 476250 h 1876425"/>
              <a:gd name="connsiteX7" fmla="*/ 2057400 w 2324100"/>
              <a:gd name="connsiteY7" fmla="*/ 609600 h 1876425"/>
              <a:gd name="connsiteX8" fmla="*/ 1952625 w 2324100"/>
              <a:gd name="connsiteY8" fmla="*/ 733425 h 1876425"/>
              <a:gd name="connsiteX9" fmla="*/ 1952625 w 2324100"/>
              <a:gd name="connsiteY9" fmla="*/ 866775 h 1876425"/>
              <a:gd name="connsiteX10" fmla="*/ 2009775 w 2324100"/>
              <a:gd name="connsiteY10" fmla="*/ 981075 h 1876425"/>
              <a:gd name="connsiteX11" fmla="*/ 1895475 w 2324100"/>
              <a:gd name="connsiteY11" fmla="*/ 1076325 h 1876425"/>
              <a:gd name="connsiteX12" fmla="*/ 2133600 w 2324100"/>
              <a:gd name="connsiteY12" fmla="*/ 1543050 h 1876425"/>
              <a:gd name="connsiteX13" fmla="*/ 2114550 w 2324100"/>
              <a:gd name="connsiteY13" fmla="*/ 1562100 h 1876425"/>
              <a:gd name="connsiteX14" fmla="*/ 2324100 w 2324100"/>
              <a:gd name="connsiteY14" fmla="*/ 1733550 h 1876425"/>
              <a:gd name="connsiteX15" fmla="*/ 2143125 w 2324100"/>
              <a:gd name="connsiteY15" fmla="*/ 1838325 h 1876425"/>
              <a:gd name="connsiteX16" fmla="*/ 1762125 w 2324100"/>
              <a:gd name="connsiteY16" fmla="*/ 1876425 h 1876425"/>
              <a:gd name="connsiteX17" fmla="*/ 1495425 w 2324100"/>
              <a:gd name="connsiteY17" fmla="*/ 1800225 h 1876425"/>
              <a:gd name="connsiteX18" fmla="*/ 1466850 w 2324100"/>
              <a:gd name="connsiteY18" fmla="*/ 1743075 h 1876425"/>
              <a:gd name="connsiteX19" fmla="*/ 1476375 w 2324100"/>
              <a:gd name="connsiteY19" fmla="*/ 1562100 h 1876425"/>
              <a:gd name="connsiteX20" fmla="*/ 1409700 w 2324100"/>
              <a:gd name="connsiteY20" fmla="*/ 1485900 h 1876425"/>
              <a:gd name="connsiteX21" fmla="*/ 1114425 w 2324100"/>
              <a:gd name="connsiteY21" fmla="*/ 1400175 h 1876425"/>
              <a:gd name="connsiteX22" fmla="*/ 800100 w 2324100"/>
              <a:gd name="connsiteY22" fmla="*/ 1343025 h 1876425"/>
              <a:gd name="connsiteX23" fmla="*/ 638175 w 2324100"/>
              <a:gd name="connsiteY23" fmla="*/ 1295400 h 1876425"/>
              <a:gd name="connsiteX24" fmla="*/ 438150 w 2324100"/>
              <a:gd name="connsiteY24" fmla="*/ 1323975 h 1876425"/>
              <a:gd name="connsiteX25" fmla="*/ 228600 w 2324100"/>
              <a:gd name="connsiteY25" fmla="*/ 1343025 h 1876425"/>
              <a:gd name="connsiteX26" fmla="*/ 28575 w 2324100"/>
              <a:gd name="connsiteY26" fmla="*/ 1343025 h 1876425"/>
              <a:gd name="connsiteX27" fmla="*/ 0 w 2324100"/>
              <a:gd name="connsiteY27" fmla="*/ 1152525 h 1876425"/>
              <a:gd name="connsiteX0" fmla="*/ 1781175 w 2143125"/>
              <a:gd name="connsiteY0" fmla="*/ 0 h 1876425"/>
              <a:gd name="connsiteX1" fmla="*/ 1905000 w 2143125"/>
              <a:gd name="connsiteY1" fmla="*/ 95250 h 1876425"/>
              <a:gd name="connsiteX2" fmla="*/ 1943100 w 2143125"/>
              <a:gd name="connsiteY2" fmla="*/ 171450 h 1876425"/>
              <a:gd name="connsiteX3" fmla="*/ 2019300 w 2143125"/>
              <a:gd name="connsiteY3" fmla="*/ 190500 h 1876425"/>
              <a:gd name="connsiteX4" fmla="*/ 1962150 w 2143125"/>
              <a:gd name="connsiteY4" fmla="*/ 285750 h 1876425"/>
              <a:gd name="connsiteX5" fmla="*/ 1990725 w 2143125"/>
              <a:gd name="connsiteY5" fmla="*/ 400050 h 1876425"/>
              <a:gd name="connsiteX6" fmla="*/ 2009775 w 2143125"/>
              <a:gd name="connsiteY6" fmla="*/ 476250 h 1876425"/>
              <a:gd name="connsiteX7" fmla="*/ 2057400 w 2143125"/>
              <a:gd name="connsiteY7" fmla="*/ 609600 h 1876425"/>
              <a:gd name="connsiteX8" fmla="*/ 1952625 w 2143125"/>
              <a:gd name="connsiteY8" fmla="*/ 733425 h 1876425"/>
              <a:gd name="connsiteX9" fmla="*/ 1952625 w 2143125"/>
              <a:gd name="connsiteY9" fmla="*/ 866775 h 1876425"/>
              <a:gd name="connsiteX10" fmla="*/ 2009775 w 2143125"/>
              <a:gd name="connsiteY10" fmla="*/ 981075 h 1876425"/>
              <a:gd name="connsiteX11" fmla="*/ 1895475 w 2143125"/>
              <a:gd name="connsiteY11" fmla="*/ 1076325 h 1876425"/>
              <a:gd name="connsiteX12" fmla="*/ 2133600 w 2143125"/>
              <a:gd name="connsiteY12" fmla="*/ 1543050 h 1876425"/>
              <a:gd name="connsiteX13" fmla="*/ 2114550 w 2143125"/>
              <a:gd name="connsiteY13" fmla="*/ 1562100 h 1876425"/>
              <a:gd name="connsiteX14" fmla="*/ 2066925 w 2143125"/>
              <a:gd name="connsiteY14" fmla="*/ 1581150 h 1876425"/>
              <a:gd name="connsiteX15" fmla="*/ 2143125 w 2143125"/>
              <a:gd name="connsiteY15" fmla="*/ 1838325 h 1876425"/>
              <a:gd name="connsiteX16" fmla="*/ 1762125 w 2143125"/>
              <a:gd name="connsiteY16" fmla="*/ 1876425 h 1876425"/>
              <a:gd name="connsiteX17" fmla="*/ 1495425 w 2143125"/>
              <a:gd name="connsiteY17" fmla="*/ 1800225 h 1876425"/>
              <a:gd name="connsiteX18" fmla="*/ 1466850 w 2143125"/>
              <a:gd name="connsiteY18" fmla="*/ 1743075 h 1876425"/>
              <a:gd name="connsiteX19" fmla="*/ 1476375 w 2143125"/>
              <a:gd name="connsiteY19" fmla="*/ 1562100 h 1876425"/>
              <a:gd name="connsiteX20" fmla="*/ 1409700 w 2143125"/>
              <a:gd name="connsiteY20" fmla="*/ 1485900 h 1876425"/>
              <a:gd name="connsiteX21" fmla="*/ 1114425 w 2143125"/>
              <a:gd name="connsiteY21" fmla="*/ 1400175 h 1876425"/>
              <a:gd name="connsiteX22" fmla="*/ 800100 w 2143125"/>
              <a:gd name="connsiteY22" fmla="*/ 1343025 h 1876425"/>
              <a:gd name="connsiteX23" fmla="*/ 638175 w 2143125"/>
              <a:gd name="connsiteY23" fmla="*/ 1295400 h 1876425"/>
              <a:gd name="connsiteX24" fmla="*/ 438150 w 2143125"/>
              <a:gd name="connsiteY24" fmla="*/ 1323975 h 1876425"/>
              <a:gd name="connsiteX25" fmla="*/ 228600 w 2143125"/>
              <a:gd name="connsiteY25" fmla="*/ 1343025 h 1876425"/>
              <a:gd name="connsiteX26" fmla="*/ 28575 w 2143125"/>
              <a:gd name="connsiteY26" fmla="*/ 1343025 h 1876425"/>
              <a:gd name="connsiteX27" fmla="*/ 0 w 2143125"/>
              <a:gd name="connsiteY27" fmla="*/ 1152525 h 1876425"/>
              <a:gd name="connsiteX0" fmla="*/ 1781175 w 2133600"/>
              <a:gd name="connsiteY0" fmla="*/ 0 h 1876425"/>
              <a:gd name="connsiteX1" fmla="*/ 1905000 w 2133600"/>
              <a:gd name="connsiteY1" fmla="*/ 95250 h 1876425"/>
              <a:gd name="connsiteX2" fmla="*/ 1943100 w 2133600"/>
              <a:gd name="connsiteY2" fmla="*/ 171450 h 1876425"/>
              <a:gd name="connsiteX3" fmla="*/ 2019300 w 2133600"/>
              <a:gd name="connsiteY3" fmla="*/ 190500 h 1876425"/>
              <a:gd name="connsiteX4" fmla="*/ 1962150 w 2133600"/>
              <a:gd name="connsiteY4" fmla="*/ 285750 h 1876425"/>
              <a:gd name="connsiteX5" fmla="*/ 1990725 w 2133600"/>
              <a:gd name="connsiteY5" fmla="*/ 400050 h 1876425"/>
              <a:gd name="connsiteX6" fmla="*/ 2009775 w 2133600"/>
              <a:gd name="connsiteY6" fmla="*/ 476250 h 1876425"/>
              <a:gd name="connsiteX7" fmla="*/ 2057400 w 2133600"/>
              <a:gd name="connsiteY7" fmla="*/ 609600 h 1876425"/>
              <a:gd name="connsiteX8" fmla="*/ 1952625 w 2133600"/>
              <a:gd name="connsiteY8" fmla="*/ 733425 h 1876425"/>
              <a:gd name="connsiteX9" fmla="*/ 1952625 w 2133600"/>
              <a:gd name="connsiteY9" fmla="*/ 866775 h 1876425"/>
              <a:gd name="connsiteX10" fmla="*/ 2009775 w 2133600"/>
              <a:gd name="connsiteY10" fmla="*/ 981075 h 1876425"/>
              <a:gd name="connsiteX11" fmla="*/ 1895475 w 2133600"/>
              <a:gd name="connsiteY11" fmla="*/ 1076325 h 1876425"/>
              <a:gd name="connsiteX12" fmla="*/ 2133600 w 2133600"/>
              <a:gd name="connsiteY12" fmla="*/ 1543050 h 1876425"/>
              <a:gd name="connsiteX13" fmla="*/ 2114550 w 2133600"/>
              <a:gd name="connsiteY13" fmla="*/ 1562100 h 1876425"/>
              <a:gd name="connsiteX14" fmla="*/ 2066925 w 2133600"/>
              <a:gd name="connsiteY14" fmla="*/ 1581150 h 1876425"/>
              <a:gd name="connsiteX15" fmla="*/ 1971675 w 2133600"/>
              <a:gd name="connsiteY15" fmla="*/ 1581150 h 1876425"/>
              <a:gd name="connsiteX16" fmla="*/ 1762125 w 2133600"/>
              <a:gd name="connsiteY16" fmla="*/ 1876425 h 1876425"/>
              <a:gd name="connsiteX17" fmla="*/ 1495425 w 2133600"/>
              <a:gd name="connsiteY17" fmla="*/ 1800225 h 1876425"/>
              <a:gd name="connsiteX18" fmla="*/ 1466850 w 2133600"/>
              <a:gd name="connsiteY18" fmla="*/ 1743075 h 1876425"/>
              <a:gd name="connsiteX19" fmla="*/ 1476375 w 2133600"/>
              <a:gd name="connsiteY19" fmla="*/ 1562100 h 1876425"/>
              <a:gd name="connsiteX20" fmla="*/ 1409700 w 2133600"/>
              <a:gd name="connsiteY20" fmla="*/ 1485900 h 1876425"/>
              <a:gd name="connsiteX21" fmla="*/ 1114425 w 2133600"/>
              <a:gd name="connsiteY21" fmla="*/ 1400175 h 1876425"/>
              <a:gd name="connsiteX22" fmla="*/ 800100 w 2133600"/>
              <a:gd name="connsiteY22" fmla="*/ 1343025 h 1876425"/>
              <a:gd name="connsiteX23" fmla="*/ 638175 w 2133600"/>
              <a:gd name="connsiteY23" fmla="*/ 1295400 h 1876425"/>
              <a:gd name="connsiteX24" fmla="*/ 438150 w 2133600"/>
              <a:gd name="connsiteY24" fmla="*/ 1323975 h 1876425"/>
              <a:gd name="connsiteX25" fmla="*/ 228600 w 2133600"/>
              <a:gd name="connsiteY25" fmla="*/ 1343025 h 1876425"/>
              <a:gd name="connsiteX26" fmla="*/ 28575 w 2133600"/>
              <a:gd name="connsiteY26" fmla="*/ 1343025 h 1876425"/>
              <a:gd name="connsiteX27" fmla="*/ 0 w 2133600"/>
              <a:gd name="connsiteY27" fmla="*/ 1152525 h 1876425"/>
              <a:gd name="connsiteX0" fmla="*/ 1781175 w 2133600"/>
              <a:gd name="connsiteY0" fmla="*/ 0 h 1876425"/>
              <a:gd name="connsiteX1" fmla="*/ 1905000 w 2133600"/>
              <a:gd name="connsiteY1" fmla="*/ 95250 h 1876425"/>
              <a:gd name="connsiteX2" fmla="*/ 1943100 w 2133600"/>
              <a:gd name="connsiteY2" fmla="*/ 171450 h 1876425"/>
              <a:gd name="connsiteX3" fmla="*/ 2019300 w 2133600"/>
              <a:gd name="connsiteY3" fmla="*/ 190500 h 1876425"/>
              <a:gd name="connsiteX4" fmla="*/ 1962150 w 2133600"/>
              <a:gd name="connsiteY4" fmla="*/ 285750 h 1876425"/>
              <a:gd name="connsiteX5" fmla="*/ 1990725 w 2133600"/>
              <a:gd name="connsiteY5" fmla="*/ 400050 h 1876425"/>
              <a:gd name="connsiteX6" fmla="*/ 2009775 w 2133600"/>
              <a:gd name="connsiteY6" fmla="*/ 476250 h 1876425"/>
              <a:gd name="connsiteX7" fmla="*/ 2057400 w 2133600"/>
              <a:gd name="connsiteY7" fmla="*/ 609600 h 1876425"/>
              <a:gd name="connsiteX8" fmla="*/ 1952625 w 2133600"/>
              <a:gd name="connsiteY8" fmla="*/ 733425 h 1876425"/>
              <a:gd name="connsiteX9" fmla="*/ 1952625 w 2133600"/>
              <a:gd name="connsiteY9" fmla="*/ 866775 h 1876425"/>
              <a:gd name="connsiteX10" fmla="*/ 2009775 w 2133600"/>
              <a:gd name="connsiteY10" fmla="*/ 981075 h 1876425"/>
              <a:gd name="connsiteX11" fmla="*/ 1895475 w 2133600"/>
              <a:gd name="connsiteY11" fmla="*/ 1076325 h 1876425"/>
              <a:gd name="connsiteX12" fmla="*/ 2133600 w 2133600"/>
              <a:gd name="connsiteY12" fmla="*/ 1543050 h 1876425"/>
              <a:gd name="connsiteX13" fmla="*/ 2114550 w 2133600"/>
              <a:gd name="connsiteY13" fmla="*/ 1562100 h 1876425"/>
              <a:gd name="connsiteX14" fmla="*/ 2066925 w 2133600"/>
              <a:gd name="connsiteY14" fmla="*/ 1581150 h 1876425"/>
              <a:gd name="connsiteX15" fmla="*/ 1971675 w 2133600"/>
              <a:gd name="connsiteY15" fmla="*/ 1581150 h 1876425"/>
              <a:gd name="connsiteX16" fmla="*/ 1762125 w 2133600"/>
              <a:gd name="connsiteY16" fmla="*/ 1876425 h 1876425"/>
              <a:gd name="connsiteX17" fmla="*/ 1495425 w 2133600"/>
              <a:gd name="connsiteY17" fmla="*/ 1800225 h 1876425"/>
              <a:gd name="connsiteX18" fmla="*/ 1466850 w 2133600"/>
              <a:gd name="connsiteY18" fmla="*/ 1743075 h 1876425"/>
              <a:gd name="connsiteX19" fmla="*/ 1476375 w 2133600"/>
              <a:gd name="connsiteY19" fmla="*/ 1562100 h 1876425"/>
              <a:gd name="connsiteX20" fmla="*/ 1409700 w 2133600"/>
              <a:gd name="connsiteY20" fmla="*/ 1485900 h 1876425"/>
              <a:gd name="connsiteX21" fmla="*/ 1114425 w 2133600"/>
              <a:gd name="connsiteY21" fmla="*/ 1400175 h 1876425"/>
              <a:gd name="connsiteX22" fmla="*/ 800100 w 2133600"/>
              <a:gd name="connsiteY22" fmla="*/ 1343025 h 1876425"/>
              <a:gd name="connsiteX23" fmla="*/ 638175 w 2133600"/>
              <a:gd name="connsiteY23" fmla="*/ 1295400 h 1876425"/>
              <a:gd name="connsiteX24" fmla="*/ 438150 w 2133600"/>
              <a:gd name="connsiteY24" fmla="*/ 1323975 h 1876425"/>
              <a:gd name="connsiteX25" fmla="*/ 228600 w 2133600"/>
              <a:gd name="connsiteY25" fmla="*/ 1343025 h 1876425"/>
              <a:gd name="connsiteX26" fmla="*/ 28575 w 2133600"/>
              <a:gd name="connsiteY26" fmla="*/ 1343025 h 1876425"/>
              <a:gd name="connsiteX27" fmla="*/ 0 w 2133600"/>
              <a:gd name="connsiteY27" fmla="*/ 1152525 h 1876425"/>
              <a:gd name="connsiteX0" fmla="*/ 1781175 w 2133600"/>
              <a:gd name="connsiteY0" fmla="*/ 0 h 1800225"/>
              <a:gd name="connsiteX1" fmla="*/ 1905000 w 2133600"/>
              <a:gd name="connsiteY1" fmla="*/ 95250 h 1800225"/>
              <a:gd name="connsiteX2" fmla="*/ 1943100 w 2133600"/>
              <a:gd name="connsiteY2" fmla="*/ 171450 h 1800225"/>
              <a:gd name="connsiteX3" fmla="*/ 2019300 w 2133600"/>
              <a:gd name="connsiteY3" fmla="*/ 190500 h 1800225"/>
              <a:gd name="connsiteX4" fmla="*/ 1962150 w 2133600"/>
              <a:gd name="connsiteY4" fmla="*/ 285750 h 1800225"/>
              <a:gd name="connsiteX5" fmla="*/ 1990725 w 2133600"/>
              <a:gd name="connsiteY5" fmla="*/ 400050 h 1800225"/>
              <a:gd name="connsiteX6" fmla="*/ 2009775 w 2133600"/>
              <a:gd name="connsiteY6" fmla="*/ 476250 h 1800225"/>
              <a:gd name="connsiteX7" fmla="*/ 2057400 w 2133600"/>
              <a:gd name="connsiteY7" fmla="*/ 609600 h 1800225"/>
              <a:gd name="connsiteX8" fmla="*/ 1952625 w 2133600"/>
              <a:gd name="connsiteY8" fmla="*/ 733425 h 1800225"/>
              <a:gd name="connsiteX9" fmla="*/ 1952625 w 2133600"/>
              <a:gd name="connsiteY9" fmla="*/ 866775 h 1800225"/>
              <a:gd name="connsiteX10" fmla="*/ 2009775 w 2133600"/>
              <a:gd name="connsiteY10" fmla="*/ 981075 h 1800225"/>
              <a:gd name="connsiteX11" fmla="*/ 1895475 w 2133600"/>
              <a:gd name="connsiteY11" fmla="*/ 1076325 h 1800225"/>
              <a:gd name="connsiteX12" fmla="*/ 2133600 w 2133600"/>
              <a:gd name="connsiteY12" fmla="*/ 1543050 h 1800225"/>
              <a:gd name="connsiteX13" fmla="*/ 2114550 w 2133600"/>
              <a:gd name="connsiteY13" fmla="*/ 1562100 h 1800225"/>
              <a:gd name="connsiteX14" fmla="*/ 2066925 w 2133600"/>
              <a:gd name="connsiteY14" fmla="*/ 1581150 h 1800225"/>
              <a:gd name="connsiteX15" fmla="*/ 1971675 w 2133600"/>
              <a:gd name="connsiteY15" fmla="*/ 1581150 h 1800225"/>
              <a:gd name="connsiteX16" fmla="*/ 1733550 w 2133600"/>
              <a:gd name="connsiteY16" fmla="*/ 1638300 h 1800225"/>
              <a:gd name="connsiteX17" fmla="*/ 1495425 w 2133600"/>
              <a:gd name="connsiteY17" fmla="*/ 1800225 h 1800225"/>
              <a:gd name="connsiteX18" fmla="*/ 1466850 w 2133600"/>
              <a:gd name="connsiteY18" fmla="*/ 1743075 h 1800225"/>
              <a:gd name="connsiteX19" fmla="*/ 1476375 w 2133600"/>
              <a:gd name="connsiteY19" fmla="*/ 1562100 h 1800225"/>
              <a:gd name="connsiteX20" fmla="*/ 1409700 w 2133600"/>
              <a:gd name="connsiteY20" fmla="*/ 1485900 h 1800225"/>
              <a:gd name="connsiteX21" fmla="*/ 1114425 w 2133600"/>
              <a:gd name="connsiteY21" fmla="*/ 1400175 h 1800225"/>
              <a:gd name="connsiteX22" fmla="*/ 800100 w 2133600"/>
              <a:gd name="connsiteY22" fmla="*/ 1343025 h 1800225"/>
              <a:gd name="connsiteX23" fmla="*/ 638175 w 2133600"/>
              <a:gd name="connsiteY23" fmla="*/ 1295400 h 1800225"/>
              <a:gd name="connsiteX24" fmla="*/ 438150 w 2133600"/>
              <a:gd name="connsiteY24" fmla="*/ 1323975 h 1800225"/>
              <a:gd name="connsiteX25" fmla="*/ 228600 w 2133600"/>
              <a:gd name="connsiteY25" fmla="*/ 1343025 h 1800225"/>
              <a:gd name="connsiteX26" fmla="*/ 28575 w 2133600"/>
              <a:gd name="connsiteY26" fmla="*/ 1343025 h 1800225"/>
              <a:gd name="connsiteX27" fmla="*/ 0 w 2133600"/>
              <a:gd name="connsiteY27" fmla="*/ 1152525 h 1800225"/>
              <a:gd name="connsiteX0" fmla="*/ 1781175 w 2133600"/>
              <a:gd name="connsiteY0" fmla="*/ 0 h 1743075"/>
              <a:gd name="connsiteX1" fmla="*/ 1905000 w 2133600"/>
              <a:gd name="connsiteY1" fmla="*/ 95250 h 1743075"/>
              <a:gd name="connsiteX2" fmla="*/ 1943100 w 2133600"/>
              <a:gd name="connsiteY2" fmla="*/ 171450 h 1743075"/>
              <a:gd name="connsiteX3" fmla="*/ 2019300 w 2133600"/>
              <a:gd name="connsiteY3" fmla="*/ 190500 h 1743075"/>
              <a:gd name="connsiteX4" fmla="*/ 1962150 w 2133600"/>
              <a:gd name="connsiteY4" fmla="*/ 285750 h 1743075"/>
              <a:gd name="connsiteX5" fmla="*/ 1990725 w 2133600"/>
              <a:gd name="connsiteY5" fmla="*/ 400050 h 1743075"/>
              <a:gd name="connsiteX6" fmla="*/ 2009775 w 2133600"/>
              <a:gd name="connsiteY6" fmla="*/ 476250 h 1743075"/>
              <a:gd name="connsiteX7" fmla="*/ 2057400 w 2133600"/>
              <a:gd name="connsiteY7" fmla="*/ 609600 h 1743075"/>
              <a:gd name="connsiteX8" fmla="*/ 1952625 w 2133600"/>
              <a:gd name="connsiteY8" fmla="*/ 733425 h 1743075"/>
              <a:gd name="connsiteX9" fmla="*/ 1952625 w 2133600"/>
              <a:gd name="connsiteY9" fmla="*/ 866775 h 1743075"/>
              <a:gd name="connsiteX10" fmla="*/ 2009775 w 2133600"/>
              <a:gd name="connsiteY10" fmla="*/ 981075 h 1743075"/>
              <a:gd name="connsiteX11" fmla="*/ 1895475 w 2133600"/>
              <a:gd name="connsiteY11" fmla="*/ 1076325 h 1743075"/>
              <a:gd name="connsiteX12" fmla="*/ 2133600 w 2133600"/>
              <a:gd name="connsiteY12" fmla="*/ 1543050 h 1743075"/>
              <a:gd name="connsiteX13" fmla="*/ 2114550 w 2133600"/>
              <a:gd name="connsiteY13" fmla="*/ 1562100 h 1743075"/>
              <a:gd name="connsiteX14" fmla="*/ 2066925 w 2133600"/>
              <a:gd name="connsiteY14" fmla="*/ 1581150 h 1743075"/>
              <a:gd name="connsiteX15" fmla="*/ 1971675 w 2133600"/>
              <a:gd name="connsiteY15" fmla="*/ 1581150 h 1743075"/>
              <a:gd name="connsiteX16" fmla="*/ 1733550 w 2133600"/>
              <a:gd name="connsiteY16" fmla="*/ 1638300 h 1743075"/>
              <a:gd name="connsiteX17" fmla="*/ 1685925 w 2133600"/>
              <a:gd name="connsiteY17" fmla="*/ 1533525 h 1743075"/>
              <a:gd name="connsiteX18" fmla="*/ 1466850 w 2133600"/>
              <a:gd name="connsiteY18" fmla="*/ 1743075 h 1743075"/>
              <a:gd name="connsiteX19" fmla="*/ 1476375 w 2133600"/>
              <a:gd name="connsiteY19" fmla="*/ 1562100 h 1743075"/>
              <a:gd name="connsiteX20" fmla="*/ 1409700 w 2133600"/>
              <a:gd name="connsiteY20" fmla="*/ 1485900 h 1743075"/>
              <a:gd name="connsiteX21" fmla="*/ 1114425 w 2133600"/>
              <a:gd name="connsiteY21" fmla="*/ 1400175 h 1743075"/>
              <a:gd name="connsiteX22" fmla="*/ 800100 w 2133600"/>
              <a:gd name="connsiteY22" fmla="*/ 1343025 h 1743075"/>
              <a:gd name="connsiteX23" fmla="*/ 638175 w 2133600"/>
              <a:gd name="connsiteY23" fmla="*/ 1295400 h 1743075"/>
              <a:gd name="connsiteX24" fmla="*/ 438150 w 2133600"/>
              <a:gd name="connsiteY24" fmla="*/ 1323975 h 1743075"/>
              <a:gd name="connsiteX25" fmla="*/ 228600 w 2133600"/>
              <a:gd name="connsiteY25" fmla="*/ 1343025 h 1743075"/>
              <a:gd name="connsiteX26" fmla="*/ 28575 w 2133600"/>
              <a:gd name="connsiteY26" fmla="*/ 1343025 h 1743075"/>
              <a:gd name="connsiteX27" fmla="*/ 0 w 2133600"/>
              <a:gd name="connsiteY27" fmla="*/ 1152525 h 1743075"/>
              <a:gd name="connsiteX0" fmla="*/ 1781175 w 2133600"/>
              <a:gd name="connsiteY0" fmla="*/ 0 h 1743075"/>
              <a:gd name="connsiteX1" fmla="*/ 1905000 w 2133600"/>
              <a:gd name="connsiteY1" fmla="*/ 95250 h 1743075"/>
              <a:gd name="connsiteX2" fmla="*/ 1943100 w 2133600"/>
              <a:gd name="connsiteY2" fmla="*/ 171450 h 1743075"/>
              <a:gd name="connsiteX3" fmla="*/ 2019300 w 2133600"/>
              <a:gd name="connsiteY3" fmla="*/ 190500 h 1743075"/>
              <a:gd name="connsiteX4" fmla="*/ 1962150 w 2133600"/>
              <a:gd name="connsiteY4" fmla="*/ 285750 h 1743075"/>
              <a:gd name="connsiteX5" fmla="*/ 1990725 w 2133600"/>
              <a:gd name="connsiteY5" fmla="*/ 400050 h 1743075"/>
              <a:gd name="connsiteX6" fmla="*/ 2009775 w 2133600"/>
              <a:gd name="connsiteY6" fmla="*/ 476250 h 1743075"/>
              <a:gd name="connsiteX7" fmla="*/ 2057400 w 2133600"/>
              <a:gd name="connsiteY7" fmla="*/ 609600 h 1743075"/>
              <a:gd name="connsiteX8" fmla="*/ 1952625 w 2133600"/>
              <a:gd name="connsiteY8" fmla="*/ 733425 h 1743075"/>
              <a:gd name="connsiteX9" fmla="*/ 1952625 w 2133600"/>
              <a:gd name="connsiteY9" fmla="*/ 866775 h 1743075"/>
              <a:gd name="connsiteX10" fmla="*/ 2009775 w 2133600"/>
              <a:gd name="connsiteY10" fmla="*/ 981075 h 1743075"/>
              <a:gd name="connsiteX11" fmla="*/ 1895475 w 2133600"/>
              <a:gd name="connsiteY11" fmla="*/ 1076325 h 1743075"/>
              <a:gd name="connsiteX12" fmla="*/ 2133600 w 2133600"/>
              <a:gd name="connsiteY12" fmla="*/ 1543050 h 1743075"/>
              <a:gd name="connsiteX13" fmla="*/ 2114550 w 2133600"/>
              <a:gd name="connsiteY13" fmla="*/ 1562100 h 1743075"/>
              <a:gd name="connsiteX14" fmla="*/ 2066925 w 2133600"/>
              <a:gd name="connsiteY14" fmla="*/ 1581150 h 1743075"/>
              <a:gd name="connsiteX15" fmla="*/ 1971675 w 2133600"/>
              <a:gd name="connsiteY15" fmla="*/ 1581150 h 1743075"/>
              <a:gd name="connsiteX16" fmla="*/ 1762125 w 2133600"/>
              <a:gd name="connsiteY16" fmla="*/ 1590675 h 1743075"/>
              <a:gd name="connsiteX17" fmla="*/ 1685925 w 2133600"/>
              <a:gd name="connsiteY17" fmla="*/ 1533525 h 1743075"/>
              <a:gd name="connsiteX18" fmla="*/ 1466850 w 2133600"/>
              <a:gd name="connsiteY18" fmla="*/ 1743075 h 1743075"/>
              <a:gd name="connsiteX19" fmla="*/ 1476375 w 2133600"/>
              <a:gd name="connsiteY19" fmla="*/ 1562100 h 1743075"/>
              <a:gd name="connsiteX20" fmla="*/ 1409700 w 2133600"/>
              <a:gd name="connsiteY20" fmla="*/ 1485900 h 1743075"/>
              <a:gd name="connsiteX21" fmla="*/ 1114425 w 2133600"/>
              <a:gd name="connsiteY21" fmla="*/ 1400175 h 1743075"/>
              <a:gd name="connsiteX22" fmla="*/ 800100 w 2133600"/>
              <a:gd name="connsiteY22" fmla="*/ 1343025 h 1743075"/>
              <a:gd name="connsiteX23" fmla="*/ 638175 w 2133600"/>
              <a:gd name="connsiteY23" fmla="*/ 1295400 h 1743075"/>
              <a:gd name="connsiteX24" fmla="*/ 438150 w 2133600"/>
              <a:gd name="connsiteY24" fmla="*/ 1323975 h 1743075"/>
              <a:gd name="connsiteX25" fmla="*/ 228600 w 2133600"/>
              <a:gd name="connsiteY25" fmla="*/ 1343025 h 1743075"/>
              <a:gd name="connsiteX26" fmla="*/ 28575 w 2133600"/>
              <a:gd name="connsiteY26" fmla="*/ 1343025 h 1743075"/>
              <a:gd name="connsiteX27" fmla="*/ 0 w 2133600"/>
              <a:gd name="connsiteY27" fmla="*/ 1152525 h 1743075"/>
              <a:gd name="connsiteX0" fmla="*/ 1781175 w 2133600"/>
              <a:gd name="connsiteY0" fmla="*/ 0 h 1590675"/>
              <a:gd name="connsiteX1" fmla="*/ 1905000 w 2133600"/>
              <a:gd name="connsiteY1" fmla="*/ 95250 h 1590675"/>
              <a:gd name="connsiteX2" fmla="*/ 1943100 w 2133600"/>
              <a:gd name="connsiteY2" fmla="*/ 171450 h 1590675"/>
              <a:gd name="connsiteX3" fmla="*/ 2019300 w 2133600"/>
              <a:gd name="connsiteY3" fmla="*/ 190500 h 1590675"/>
              <a:gd name="connsiteX4" fmla="*/ 1962150 w 2133600"/>
              <a:gd name="connsiteY4" fmla="*/ 285750 h 1590675"/>
              <a:gd name="connsiteX5" fmla="*/ 1990725 w 2133600"/>
              <a:gd name="connsiteY5" fmla="*/ 400050 h 1590675"/>
              <a:gd name="connsiteX6" fmla="*/ 2009775 w 2133600"/>
              <a:gd name="connsiteY6" fmla="*/ 476250 h 1590675"/>
              <a:gd name="connsiteX7" fmla="*/ 2057400 w 2133600"/>
              <a:gd name="connsiteY7" fmla="*/ 609600 h 1590675"/>
              <a:gd name="connsiteX8" fmla="*/ 1952625 w 2133600"/>
              <a:gd name="connsiteY8" fmla="*/ 733425 h 1590675"/>
              <a:gd name="connsiteX9" fmla="*/ 1952625 w 2133600"/>
              <a:gd name="connsiteY9" fmla="*/ 866775 h 1590675"/>
              <a:gd name="connsiteX10" fmla="*/ 2009775 w 2133600"/>
              <a:gd name="connsiteY10" fmla="*/ 981075 h 1590675"/>
              <a:gd name="connsiteX11" fmla="*/ 1895475 w 2133600"/>
              <a:gd name="connsiteY11" fmla="*/ 1076325 h 1590675"/>
              <a:gd name="connsiteX12" fmla="*/ 2133600 w 2133600"/>
              <a:gd name="connsiteY12" fmla="*/ 1543050 h 1590675"/>
              <a:gd name="connsiteX13" fmla="*/ 2114550 w 2133600"/>
              <a:gd name="connsiteY13" fmla="*/ 1562100 h 1590675"/>
              <a:gd name="connsiteX14" fmla="*/ 2066925 w 2133600"/>
              <a:gd name="connsiteY14" fmla="*/ 1581150 h 1590675"/>
              <a:gd name="connsiteX15" fmla="*/ 1971675 w 2133600"/>
              <a:gd name="connsiteY15" fmla="*/ 1581150 h 1590675"/>
              <a:gd name="connsiteX16" fmla="*/ 1762125 w 2133600"/>
              <a:gd name="connsiteY16" fmla="*/ 1590675 h 1590675"/>
              <a:gd name="connsiteX17" fmla="*/ 1685925 w 2133600"/>
              <a:gd name="connsiteY17" fmla="*/ 1533525 h 1590675"/>
              <a:gd name="connsiteX18" fmla="*/ 1590675 w 2133600"/>
              <a:gd name="connsiteY18" fmla="*/ 1562100 h 1590675"/>
              <a:gd name="connsiteX19" fmla="*/ 1476375 w 2133600"/>
              <a:gd name="connsiteY19" fmla="*/ 1562100 h 1590675"/>
              <a:gd name="connsiteX20" fmla="*/ 1409700 w 2133600"/>
              <a:gd name="connsiteY20" fmla="*/ 1485900 h 1590675"/>
              <a:gd name="connsiteX21" fmla="*/ 1114425 w 2133600"/>
              <a:gd name="connsiteY21" fmla="*/ 1400175 h 1590675"/>
              <a:gd name="connsiteX22" fmla="*/ 800100 w 2133600"/>
              <a:gd name="connsiteY22" fmla="*/ 1343025 h 1590675"/>
              <a:gd name="connsiteX23" fmla="*/ 638175 w 2133600"/>
              <a:gd name="connsiteY23" fmla="*/ 1295400 h 1590675"/>
              <a:gd name="connsiteX24" fmla="*/ 438150 w 2133600"/>
              <a:gd name="connsiteY24" fmla="*/ 1323975 h 1590675"/>
              <a:gd name="connsiteX25" fmla="*/ 228600 w 2133600"/>
              <a:gd name="connsiteY25" fmla="*/ 1343025 h 1590675"/>
              <a:gd name="connsiteX26" fmla="*/ 28575 w 2133600"/>
              <a:gd name="connsiteY26" fmla="*/ 1343025 h 1590675"/>
              <a:gd name="connsiteX27" fmla="*/ 0 w 2133600"/>
              <a:gd name="connsiteY27" fmla="*/ 1152525 h 1590675"/>
              <a:gd name="connsiteX0" fmla="*/ 1781175 w 2133600"/>
              <a:gd name="connsiteY0" fmla="*/ 0 h 1590675"/>
              <a:gd name="connsiteX1" fmla="*/ 1905000 w 2133600"/>
              <a:gd name="connsiteY1" fmla="*/ 95250 h 1590675"/>
              <a:gd name="connsiteX2" fmla="*/ 1943100 w 2133600"/>
              <a:gd name="connsiteY2" fmla="*/ 171450 h 1590675"/>
              <a:gd name="connsiteX3" fmla="*/ 2019300 w 2133600"/>
              <a:gd name="connsiteY3" fmla="*/ 190500 h 1590675"/>
              <a:gd name="connsiteX4" fmla="*/ 1962150 w 2133600"/>
              <a:gd name="connsiteY4" fmla="*/ 285750 h 1590675"/>
              <a:gd name="connsiteX5" fmla="*/ 1990725 w 2133600"/>
              <a:gd name="connsiteY5" fmla="*/ 400050 h 1590675"/>
              <a:gd name="connsiteX6" fmla="*/ 2009775 w 2133600"/>
              <a:gd name="connsiteY6" fmla="*/ 476250 h 1590675"/>
              <a:gd name="connsiteX7" fmla="*/ 2057400 w 2133600"/>
              <a:gd name="connsiteY7" fmla="*/ 609600 h 1590675"/>
              <a:gd name="connsiteX8" fmla="*/ 1952625 w 2133600"/>
              <a:gd name="connsiteY8" fmla="*/ 733425 h 1590675"/>
              <a:gd name="connsiteX9" fmla="*/ 1952625 w 2133600"/>
              <a:gd name="connsiteY9" fmla="*/ 866775 h 1590675"/>
              <a:gd name="connsiteX10" fmla="*/ 2009775 w 2133600"/>
              <a:gd name="connsiteY10" fmla="*/ 981075 h 1590675"/>
              <a:gd name="connsiteX11" fmla="*/ 1895475 w 2133600"/>
              <a:gd name="connsiteY11" fmla="*/ 1076325 h 1590675"/>
              <a:gd name="connsiteX12" fmla="*/ 2133600 w 2133600"/>
              <a:gd name="connsiteY12" fmla="*/ 1543050 h 1590675"/>
              <a:gd name="connsiteX13" fmla="*/ 2114550 w 2133600"/>
              <a:gd name="connsiteY13" fmla="*/ 1562100 h 1590675"/>
              <a:gd name="connsiteX14" fmla="*/ 2066925 w 2133600"/>
              <a:gd name="connsiteY14" fmla="*/ 1581150 h 1590675"/>
              <a:gd name="connsiteX15" fmla="*/ 1971675 w 2133600"/>
              <a:gd name="connsiteY15" fmla="*/ 1581150 h 1590675"/>
              <a:gd name="connsiteX16" fmla="*/ 1762125 w 2133600"/>
              <a:gd name="connsiteY16" fmla="*/ 1590675 h 1590675"/>
              <a:gd name="connsiteX17" fmla="*/ 1685925 w 2133600"/>
              <a:gd name="connsiteY17" fmla="*/ 1533525 h 1590675"/>
              <a:gd name="connsiteX18" fmla="*/ 1590675 w 2133600"/>
              <a:gd name="connsiteY18" fmla="*/ 1562100 h 1590675"/>
              <a:gd name="connsiteX19" fmla="*/ 1485900 w 2133600"/>
              <a:gd name="connsiteY19" fmla="*/ 1495425 h 1590675"/>
              <a:gd name="connsiteX20" fmla="*/ 1409700 w 2133600"/>
              <a:gd name="connsiteY20" fmla="*/ 1485900 h 1590675"/>
              <a:gd name="connsiteX21" fmla="*/ 1114425 w 2133600"/>
              <a:gd name="connsiteY21" fmla="*/ 1400175 h 1590675"/>
              <a:gd name="connsiteX22" fmla="*/ 800100 w 2133600"/>
              <a:gd name="connsiteY22" fmla="*/ 1343025 h 1590675"/>
              <a:gd name="connsiteX23" fmla="*/ 638175 w 2133600"/>
              <a:gd name="connsiteY23" fmla="*/ 1295400 h 1590675"/>
              <a:gd name="connsiteX24" fmla="*/ 438150 w 2133600"/>
              <a:gd name="connsiteY24" fmla="*/ 1323975 h 1590675"/>
              <a:gd name="connsiteX25" fmla="*/ 228600 w 2133600"/>
              <a:gd name="connsiteY25" fmla="*/ 1343025 h 1590675"/>
              <a:gd name="connsiteX26" fmla="*/ 28575 w 2133600"/>
              <a:gd name="connsiteY26" fmla="*/ 1343025 h 1590675"/>
              <a:gd name="connsiteX27" fmla="*/ 0 w 2133600"/>
              <a:gd name="connsiteY27" fmla="*/ 1152525 h 1590675"/>
              <a:gd name="connsiteX0" fmla="*/ 1781175 w 2114550"/>
              <a:gd name="connsiteY0" fmla="*/ 0 h 1590675"/>
              <a:gd name="connsiteX1" fmla="*/ 1905000 w 2114550"/>
              <a:gd name="connsiteY1" fmla="*/ 95250 h 1590675"/>
              <a:gd name="connsiteX2" fmla="*/ 1943100 w 2114550"/>
              <a:gd name="connsiteY2" fmla="*/ 171450 h 1590675"/>
              <a:gd name="connsiteX3" fmla="*/ 2019300 w 2114550"/>
              <a:gd name="connsiteY3" fmla="*/ 190500 h 1590675"/>
              <a:gd name="connsiteX4" fmla="*/ 1962150 w 2114550"/>
              <a:gd name="connsiteY4" fmla="*/ 285750 h 1590675"/>
              <a:gd name="connsiteX5" fmla="*/ 1990725 w 2114550"/>
              <a:gd name="connsiteY5" fmla="*/ 400050 h 1590675"/>
              <a:gd name="connsiteX6" fmla="*/ 2009775 w 2114550"/>
              <a:gd name="connsiteY6" fmla="*/ 476250 h 1590675"/>
              <a:gd name="connsiteX7" fmla="*/ 2057400 w 2114550"/>
              <a:gd name="connsiteY7" fmla="*/ 609600 h 1590675"/>
              <a:gd name="connsiteX8" fmla="*/ 1952625 w 2114550"/>
              <a:gd name="connsiteY8" fmla="*/ 733425 h 1590675"/>
              <a:gd name="connsiteX9" fmla="*/ 1952625 w 2114550"/>
              <a:gd name="connsiteY9" fmla="*/ 866775 h 1590675"/>
              <a:gd name="connsiteX10" fmla="*/ 2009775 w 2114550"/>
              <a:gd name="connsiteY10" fmla="*/ 981075 h 1590675"/>
              <a:gd name="connsiteX11" fmla="*/ 1895475 w 2114550"/>
              <a:gd name="connsiteY11" fmla="*/ 1076325 h 1590675"/>
              <a:gd name="connsiteX12" fmla="*/ 2019300 w 2114550"/>
              <a:gd name="connsiteY12" fmla="*/ 1457325 h 1590675"/>
              <a:gd name="connsiteX13" fmla="*/ 2114550 w 2114550"/>
              <a:gd name="connsiteY13" fmla="*/ 1562100 h 1590675"/>
              <a:gd name="connsiteX14" fmla="*/ 2066925 w 2114550"/>
              <a:gd name="connsiteY14" fmla="*/ 1581150 h 1590675"/>
              <a:gd name="connsiteX15" fmla="*/ 1971675 w 2114550"/>
              <a:gd name="connsiteY15" fmla="*/ 1581150 h 1590675"/>
              <a:gd name="connsiteX16" fmla="*/ 1762125 w 2114550"/>
              <a:gd name="connsiteY16" fmla="*/ 1590675 h 1590675"/>
              <a:gd name="connsiteX17" fmla="*/ 1685925 w 2114550"/>
              <a:gd name="connsiteY17" fmla="*/ 1533525 h 1590675"/>
              <a:gd name="connsiteX18" fmla="*/ 1590675 w 2114550"/>
              <a:gd name="connsiteY18" fmla="*/ 1562100 h 1590675"/>
              <a:gd name="connsiteX19" fmla="*/ 1485900 w 2114550"/>
              <a:gd name="connsiteY19" fmla="*/ 1495425 h 1590675"/>
              <a:gd name="connsiteX20" fmla="*/ 1409700 w 2114550"/>
              <a:gd name="connsiteY20" fmla="*/ 1485900 h 1590675"/>
              <a:gd name="connsiteX21" fmla="*/ 1114425 w 2114550"/>
              <a:gd name="connsiteY21" fmla="*/ 1400175 h 1590675"/>
              <a:gd name="connsiteX22" fmla="*/ 800100 w 2114550"/>
              <a:gd name="connsiteY22" fmla="*/ 1343025 h 1590675"/>
              <a:gd name="connsiteX23" fmla="*/ 638175 w 2114550"/>
              <a:gd name="connsiteY23" fmla="*/ 1295400 h 1590675"/>
              <a:gd name="connsiteX24" fmla="*/ 438150 w 2114550"/>
              <a:gd name="connsiteY24" fmla="*/ 1323975 h 1590675"/>
              <a:gd name="connsiteX25" fmla="*/ 228600 w 2114550"/>
              <a:gd name="connsiteY25" fmla="*/ 1343025 h 1590675"/>
              <a:gd name="connsiteX26" fmla="*/ 28575 w 2114550"/>
              <a:gd name="connsiteY26" fmla="*/ 1343025 h 1590675"/>
              <a:gd name="connsiteX27" fmla="*/ 0 w 2114550"/>
              <a:gd name="connsiteY27" fmla="*/ 1152525 h 1590675"/>
              <a:gd name="connsiteX0" fmla="*/ 1781175 w 2066925"/>
              <a:gd name="connsiteY0" fmla="*/ 0 h 1590675"/>
              <a:gd name="connsiteX1" fmla="*/ 1905000 w 2066925"/>
              <a:gd name="connsiteY1" fmla="*/ 95250 h 1590675"/>
              <a:gd name="connsiteX2" fmla="*/ 1943100 w 2066925"/>
              <a:gd name="connsiteY2" fmla="*/ 171450 h 1590675"/>
              <a:gd name="connsiteX3" fmla="*/ 2019300 w 2066925"/>
              <a:gd name="connsiteY3" fmla="*/ 190500 h 1590675"/>
              <a:gd name="connsiteX4" fmla="*/ 1962150 w 2066925"/>
              <a:gd name="connsiteY4" fmla="*/ 285750 h 1590675"/>
              <a:gd name="connsiteX5" fmla="*/ 1990725 w 2066925"/>
              <a:gd name="connsiteY5" fmla="*/ 400050 h 1590675"/>
              <a:gd name="connsiteX6" fmla="*/ 2009775 w 2066925"/>
              <a:gd name="connsiteY6" fmla="*/ 476250 h 1590675"/>
              <a:gd name="connsiteX7" fmla="*/ 2057400 w 2066925"/>
              <a:gd name="connsiteY7" fmla="*/ 609600 h 1590675"/>
              <a:gd name="connsiteX8" fmla="*/ 1952625 w 2066925"/>
              <a:gd name="connsiteY8" fmla="*/ 733425 h 1590675"/>
              <a:gd name="connsiteX9" fmla="*/ 1952625 w 2066925"/>
              <a:gd name="connsiteY9" fmla="*/ 866775 h 1590675"/>
              <a:gd name="connsiteX10" fmla="*/ 2009775 w 2066925"/>
              <a:gd name="connsiteY10" fmla="*/ 981075 h 1590675"/>
              <a:gd name="connsiteX11" fmla="*/ 1895475 w 2066925"/>
              <a:gd name="connsiteY11" fmla="*/ 1076325 h 1590675"/>
              <a:gd name="connsiteX12" fmla="*/ 2019300 w 2066925"/>
              <a:gd name="connsiteY12" fmla="*/ 1457325 h 1590675"/>
              <a:gd name="connsiteX13" fmla="*/ 2009775 w 2066925"/>
              <a:gd name="connsiteY13" fmla="*/ 1524000 h 1590675"/>
              <a:gd name="connsiteX14" fmla="*/ 2066925 w 2066925"/>
              <a:gd name="connsiteY14" fmla="*/ 1581150 h 1590675"/>
              <a:gd name="connsiteX15" fmla="*/ 1971675 w 2066925"/>
              <a:gd name="connsiteY15" fmla="*/ 1581150 h 1590675"/>
              <a:gd name="connsiteX16" fmla="*/ 1762125 w 2066925"/>
              <a:gd name="connsiteY16" fmla="*/ 1590675 h 1590675"/>
              <a:gd name="connsiteX17" fmla="*/ 1685925 w 2066925"/>
              <a:gd name="connsiteY17" fmla="*/ 1533525 h 1590675"/>
              <a:gd name="connsiteX18" fmla="*/ 1590675 w 2066925"/>
              <a:gd name="connsiteY18" fmla="*/ 1562100 h 1590675"/>
              <a:gd name="connsiteX19" fmla="*/ 1485900 w 2066925"/>
              <a:gd name="connsiteY19" fmla="*/ 1495425 h 1590675"/>
              <a:gd name="connsiteX20" fmla="*/ 1409700 w 2066925"/>
              <a:gd name="connsiteY20" fmla="*/ 1485900 h 1590675"/>
              <a:gd name="connsiteX21" fmla="*/ 1114425 w 2066925"/>
              <a:gd name="connsiteY21" fmla="*/ 1400175 h 1590675"/>
              <a:gd name="connsiteX22" fmla="*/ 800100 w 2066925"/>
              <a:gd name="connsiteY22" fmla="*/ 1343025 h 1590675"/>
              <a:gd name="connsiteX23" fmla="*/ 638175 w 2066925"/>
              <a:gd name="connsiteY23" fmla="*/ 1295400 h 1590675"/>
              <a:gd name="connsiteX24" fmla="*/ 438150 w 2066925"/>
              <a:gd name="connsiteY24" fmla="*/ 1323975 h 1590675"/>
              <a:gd name="connsiteX25" fmla="*/ 228600 w 2066925"/>
              <a:gd name="connsiteY25" fmla="*/ 1343025 h 1590675"/>
              <a:gd name="connsiteX26" fmla="*/ 28575 w 2066925"/>
              <a:gd name="connsiteY26" fmla="*/ 1343025 h 1590675"/>
              <a:gd name="connsiteX27" fmla="*/ 0 w 2066925"/>
              <a:gd name="connsiteY27" fmla="*/ 1152525 h 1590675"/>
              <a:gd name="connsiteX0" fmla="*/ 1781175 w 2057400"/>
              <a:gd name="connsiteY0" fmla="*/ 0 h 1590675"/>
              <a:gd name="connsiteX1" fmla="*/ 1905000 w 2057400"/>
              <a:gd name="connsiteY1" fmla="*/ 95250 h 1590675"/>
              <a:gd name="connsiteX2" fmla="*/ 1943100 w 2057400"/>
              <a:gd name="connsiteY2" fmla="*/ 171450 h 1590675"/>
              <a:gd name="connsiteX3" fmla="*/ 2019300 w 2057400"/>
              <a:gd name="connsiteY3" fmla="*/ 190500 h 1590675"/>
              <a:gd name="connsiteX4" fmla="*/ 1962150 w 2057400"/>
              <a:gd name="connsiteY4" fmla="*/ 285750 h 1590675"/>
              <a:gd name="connsiteX5" fmla="*/ 1990725 w 2057400"/>
              <a:gd name="connsiteY5" fmla="*/ 400050 h 1590675"/>
              <a:gd name="connsiteX6" fmla="*/ 2009775 w 2057400"/>
              <a:gd name="connsiteY6" fmla="*/ 476250 h 1590675"/>
              <a:gd name="connsiteX7" fmla="*/ 2057400 w 2057400"/>
              <a:gd name="connsiteY7" fmla="*/ 609600 h 1590675"/>
              <a:gd name="connsiteX8" fmla="*/ 1952625 w 2057400"/>
              <a:gd name="connsiteY8" fmla="*/ 733425 h 1590675"/>
              <a:gd name="connsiteX9" fmla="*/ 1952625 w 2057400"/>
              <a:gd name="connsiteY9" fmla="*/ 866775 h 1590675"/>
              <a:gd name="connsiteX10" fmla="*/ 2009775 w 2057400"/>
              <a:gd name="connsiteY10" fmla="*/ 981075 h 1590675"/>
              <a:gd name="connsiteX11" fmla="*/ 1895475 w 2057400"/>
              <a:gd name="connsiteY11" fmla="*/ 1076325 h 1590675"/>
              <a:gd name="connsiteX12" fmla="*/ 2019300 w 2057400"/>
              <a:gd name="connsiteY12" fmla="*/ 1457325 h 1590675"/>
              <a:gd name="connsiteX13" fmla="*/ 2009775 w 2057400"/>
              <a:gd name="connsiteY13" fmla="*/ 1524000 h 1590675"/>
              <a:gd name="connsiteX14" fmla="*/ 1981200 w 2057400"/>
              <a:gd name="connsiteY14" fmla="*/ 1533525 h 1590675"/>
              <a:gd name="connsiteX15" fmla="*/ 1971675 w 2057400"/>
              <a:gd name="connsiteY15" fmla="*/ 1581150 h 1590675"/>
              <a:gd name="connsiteX16" fmla="*/ 1762125 w 2057400"/>
              <a:gd name="connsiteY16" fmla="*/ 1590675 h 1590675"/>
              <a:gd name="connsiteX17" fmla="*/ 1685925 w 2057400"/>
              <a:gd name="connsiteY17" fmla="*/ 1533525 h 1590675"/>
              <a:gd name="connsiteX18" fmla="*/ 1590675 w 2057400"/>
              <a:gd name="connsiteY18" fmla="*/ 1562100 h 1590675"/>
              <a:gd name="connsiteX19" fmla="*/ 1485900 w 2057400"/>
              <a:gd name="connsiteY19" fmla="*/ 1495425 h 1590675"/>
              <a:gd name="connsiteX20" fmla="*/ 1409700 w 2057400"/>
              <a:gd name="connsiteY20" fmla="*/ 1485900 h 1590675"/>
              <a:gd name="connsiteX21" fmla="*/ 1114425 w 2057400"/>
              <a:gd name="connsiteY21" fmla="*/ 1400175 h 1590675"/>
              <a:gd name="connsiteX22" fmla="*/ 800100 w 2057400"/>
              <a:gd name="connsiteY22" fmla="*/ 1343025 h 1590675"/>
              <a:gd name="connsiteX23" fmla="*/ 638175 w 2057400"/>
              <a:gd name="connsiteY23" fmla="*/ 1295400 h 1590675"/>
              <a:gd name="connsiteX24" fmla="*/ 438150 w 2057400"/>
              <a:gd name="connsiteY24" fmla="*/ 1323975 h 1590675"/>
              <a:gd name="connsiteX25" fmla="*/ 228600 w 2057400"/>
              <a:gd name="connsiteY25" fmla="*/ 1343025 h 1590675"/>
              <a:gd name="connsiteX26" fmla="*/ 28575 w 2057400"/>
              <a:gd name="connsiteY26" fmla="*/ 1343025 h 1590675"/>
              <a:gd name="connsiteX27" fmla="*/ 0 w 2057400"/>
              <a:gd name="connsiteY27" fmla="*/ 1152525 h 1590675"/>
              <a:gd name="connsiteX0" fmla="*/ 1781175 w 2057400"/>
              <a:gd name="connsiteY0" fmla="*/ 0 h 1590675"/>
              <a:gd name="connsiteX1" fmla="*/ 1905000 w 2057400"/>
              <a:gd name="connsiteY1" fmla="*/ 95250 h 1590675"/>
              <a:gd name="connsiteX2" fmla="*/ 1943100 w 2057400"/>
              <a:gd name="connsiteY2" fmla="*/ 171450 h 1590675"/>
              <a:gd name="connsiteX3" fmla="*/ 2019300 w 2057400"/>
              <a:gd name="connsiteY3" fmla="*/ 190500 h 1590675"/>
              <a:gd name="connsiteX4" fmla="*/ 1962150 w 2057400"/>
              <a:gd name="connsiteY4" fmla="*/ 285750 h 1590675"/>
              <a:gd name="connsiteX5" fmla="*/ 1990725 w 2057400"/>
              <a:gd name="connsiteY5" fmla="*/ 400050 h 1590675"/>
              <a:gd name="connsiteX6" fmla="*/ 2009775 w 2057400"/>
              <a:gd name="connsiteY6" fmla="*/ 476250 h 1590675"/>
              <a:gd name="connsiteX7" fmla="*/ 2057400 w 2057400"/>
              <a:gd name="connsiteY7" fmla="*/ 609600 h 1590675"/>
              <a:gd name="connsiteX8" fmla="*/ 1952625 w 2057400"/>
              <a:gd name="connsiteY8" fmla="*/ 733425 h 1590675"/>
              <a:gd name="connsiteX9" fmla="*/ 1952625 w 2057400"/>
              <a:gd name="connsiteY9" fmla="*/ 866775 h 1590675"/>
              <a:gd name="connsiteX10" fmla="*/ 2009775 w 2057400"/>
              <a:gd name="connsiteY10" fmla="*/ 981075 h 1590675"/>
              <a:gd name="connsiteX11" fmla="*/ 1895475 w 2057400"/>
              <a:gd name="connsiteY11" fmla="*/ 1076325 h 1590675"/>
              <a:gd name="connsiteX12" fmla="*/ 2019300 w 2057400"/>
              <a:gd name="connsiteY12" fmla="*/ 1457325 h 1590675"/>
              <a:gd name="connsiteX13" fmla="*/ 2009775 w 2057400"/>
              <a:gd name="connsiteY13" fmla="*/ 1524000 h 1590675"/>
              <a:gd name="connsiteX14" fmla="*/ 1981200 w 2057400"/>
              <a:gd name="connsiteY14" fmla="*/ 1533525 h 1590675"/>
              <a:gd name="connsiteX15" fmla="*/ 1924050 w 2057400"/>
              <a:gd name="connsiteY15" fmla="*/ 1590675 h 1590675"/>
              <a:gd name="connsiteX16" fmla="*/ 1762125 w 2057400"/>
              <a:gd name="connsiteY16" fmla="*/ 1590675 h 1590675"/>
              <a:gd name="connsiteX17" fmla="*/ 1685925 w 2057400"/>
              <a:gd name="connsiteY17" fmla="*/ 1533525 h 1590675"/>
              <a:gd name="connsiteX18" fmla="*/ 1590675 w 2057400"/>
              <a:gd name="connsiteY18" fmla="*/ 1562100 h 1590675"/>
              <a:gd name="connsiteX19" fmla="*/ 1485900 w 2057400"/>
              <a:gd name="connsiteY19" fmla="*/ 1495425 h 1590675"/>
              <a:gd name="connsiteX20" fmla="*/ 1409700 w 2057400"/>
              <a:gd name="connsiteY20" fmla="*/ 1485900 h 1590675"/>
              <a:gd name="connsiteX21" fmla="*/ 1114425 w 2057400"/>
              <a:gd name="connsiteY21" fmla="*/ 1400175 h 1590675"/>
              <a:gd name="connsiteX22" fmla="*/ 800100 w 2057400"/>
              <a:gd name="connsiteY22" fmla="*/ 1343025 h 1590675"/>
              <a:gd name="connsiteX23" fmla="*/ 638175 w 2057400"/>
              <a:gd name="connsiteY23" fmla="*/ 1295400 h 1590675"/>
              <a:gd name="connsiteX24" fmla="*/ 438150 w 2057400"/>
              <a:gd name="connsiteY24" fmla="*/ 1323975 h 1590675"/>
              <a:gd name="connsiteX25" fmla="*/ 228600 w 2057400"/>
              <a:gd name="connsiteY25" fmla="*/ 1343025 h 1590675"/>
              <a:gd name="connsiteX26" fmla="*/ 28575 w 2057400"/>
              <a:gd name="connsiteY26" fmla="*/ 1343025 h 1590675"/>
              <a:gd name="connsiteX27" fmla="*/ 0 w 2057400"/>
              <a:gd name="connsiteY27" fmla="*/ 1152525 h 1590675"/>
              <a:gd name="connsiteX0" fmla="*/ 1781175 w 2057400"/>
              <a:gd name="connsiteY0" fmla="*/ 0 h 1600200"/>
              <a:gd name="connsiteX1" fmla="*/ 1905000 w 2057400"/>
              <a:gd name="connsiteY1" fmla="*/ 95250 h 1600200"/>
              <a:gd name="connsiteX2" fmla="*/ 1943100 w 2057400"/>
              <a:gd name="connsiteY2" fmla="*/ 171450 h 1600200"/>
              <a:gd name="connsiteX3" fmla="*/ 2019300 w 2057400"/>
              <a:gd name="connsiteY3" fmla="*/ 190500 h 1600200"/>
              <a:gd name="connsiteX4" fmla="*/ 1962150 w 2057400"/>
              <a:gd name="connsiteY4" fmla="*/ 285750 h 1600200"/>
              <a:gd name="connsiteX5" fmla="*/ 1990725 w 2057400"/>
              <a:gd name="connsiteY5" fmla="*/ 400050 h 1600200"/>
              <a:gd name="connsiteX6" fmla="*/ 2009775 w 2057400"/>
              <a:gd name="connsiteY6" fmla="*/ 476250 h 1600200"/>
              <a:gd name="connsiteX7" fmla="*/ 2057400 w 2057400"/>
              <a:gd name="connsiteY7" fmla="*/ 609600 h 1600200"/>
              <a:gd name="connsiteX8" fmla="*/ 1952625 w 2057400"/>
              <a:gd name="connsiteY8" fmla="*/ 733425 h 1600200"/>
              <a:gd name="connsiteX9" fmla="*/ 1952625 w 2057400"/>
              <a:gd name="connsiteY9" fmla="*/ 866775 h 1600200"/>
              <a:gd name="connsiteX10" fmla="*/ 2009775 w 2057400"/>
              <a:gd name="connsiteY10" fmla="*/ 981075 h 1600200"/>
              <a:gd name="connsiteX11" fmla="*/ 1895475 w 2057400"/>
              <a:gd name="connsiteY11" fmla="*/ 1076325 h 1600200"/>
              <a:gd name="connsiteX12" fmla="*/ 2019300 w 2057400"/>
              <a:gd name="connsiteY12" fmla="*/ 1457325 h 1600200"/>
              <a:gd name="connsiteX13" fmla="*/ 2009775 w 2057400"/>
              <a:gd name="connsiteY13" fmla="*/ 1524000 h 1600200"/>
              <a:gd name="connsiteX14" fmla="*/ 1981200 w 2057400"/>
              <a:gd name="connsiteY14" fmla="*/ 1533525 h 1600200"/>
              <a:gd name="connsiteX15" fmla="*/ 1924050 w 2057400"/>
              <a:gd name="connsiteY15" fmla="*/ 1590675 h 1600200"/>
              <a:gd name="connsiteX16" fmla="*/ 1752600 w 2057400"/>
              <a:gd name="connsiteY16" fmla="*/ 1600200 h 1600200"/>
              <a:gd name="connsiteX17" fmla="*/ 1685925 w 2057400"/>
              <a:gd name="connsiteY17" fmla="*/ 1533525 h 1600200"/>
              <a:gd name="connsiteX18" fmla="*/ 1590675 w 2057400"/>
              <a:gd name="connsiteY18" fmla="*/ 1562100 h 1600200"/>
              <a:gd name="connsiteX19" fmla="*/ 1485900 w 2057400"/>
              <a:gd name="connsiteY19" fmla="*/ 1495425 h 1600200"/>
              <a:gd name="connsiteX20" fmla="*/ 1409700 w 2057400"/>
              <a:gd name="connsiteY20" fmla="*/ 1485900 h 1600200"/>
              <a:gd name="connsiteX21" fmla="*/ 1114425 w 2057400"/>
              <a:gd name="connsiteY21" fmla="*/ 1400175 h 1600200"/>
              <a:gd name="connsiteX22" fmla="*/ 800100 w 2057400"/>
              <a:gd name="connsiteY22" fmla="*/ 1343025 h 1600200"/>
              <a:gd name="connsiteX23" fmla="*/ 638175 w 2057400"/>
              <a:gd name="connsiteY23" fmla="*/ 1295400 h 1600200"/>
              <a:gd name="connsiteX24" fmla="*/ 438150 w 2057400"/>
              <a:gd name="connsiteY24" fmla="*/ 1323975 h 1600200"/>
              <a:gd name="connsiteX25" fmla="*/ 228600 w 2057400"/>
              <a:gd name="connsiteY25" fmla="*/ 1343025 h 1600200"/>
              <a:gd name="connsiteX26" fmla="*/ 28575 w 2057400"/>
              <a:gd name="connsiteY26" fmla="*/ 1343025 h 1600200"/>
              <a:gd name="connsiteX27" fmla="*/ 0 w 2057400"/>
              <a:gd name="connsiteY27" fmla="*/ 1152525 h 1600200"/>
              <a:gd name="connsiteX0" fmla="*/ 1781175 w 2057400"/>
              <a:gd name="connsiteY0" fmla="*/ 0 h 1600200"/>
              <a:gd name="connsiteX1" fmla="*/ 1905000 w 2057400"/>
              <a:gd name="connsiteY1" fmla="*/ 95250 h 1600200"/>
              <a:gd name="connsiteX2" fmla="*/ 1943100 w 2057400"/>
              <a:gd name="connsiteY2" fmla="*/ 171450 h 1600200"/>
              <a:gd name="connsiteX3" fmla="*/ 2019300 w 2057400"/>
              <a:gd name="connsiteY3" fmla="*/ 190500 h 1600200"/>
              <a:gd name="connsiteX4" fmla="*/ 1962150 w 2057400"/>
              <a:gd name="connsiteY4" fmla="*/ 285750 h 1600200"/>
              <a:gd name="connsiteX5" fmla="*/ 1990725 w 2057400"/>
              <a:gd name="connsiteY5" fmla="*/ 400050 h 1600200"/>
              <a:gd name="connsiteX6" fmla="*/ 2009775 w 2057400"/>
              <a:gd name="connsiteY6" fmla="*/ 476250 h 1600200"/>
              <a:gd name="connsiteX7" fmla="*/ 2057400 w 2057400"/>
              <a:gd name="connsiteY7" fmla="*/ 609600 h 1600200"/>
              <a:gd name="connsiteX8" fmla="*/ 1952625 w 2057400"/>
              <a:gd name="connsiteY8" fmla="*/ 733425 h 1600200"/>
              <a:gd name="connsiteX9" fmla="*/ 1952625 w 2057400"/>
              <a:gd name="connsiteY9" fmla="*/ 866775 h 1600200"/>
              <a:gd name="connsiteX10" fmla="*/ 2009775 w 2057400"/>
              <a:gd name="connsiteY10" fmla="*/ 981075 h 1600200"/>
              <a:gd name="connsiteX11" fmla="*/ 1895475 w 2057400"/>
              <a:gd name="connsiteY11" fmla="*/ 1076325 h 1600200"/>
              <a:gd name="connsiteX12" fmla="*/ 2019300 w 2057400"/>
              <a:gd name="connsiteY12" fmla="*/ 1457325 h 1600200"/>
              <a:gd name="connsiteX13" fmla="*/ 2009775 w 2057400"/>
              <a:gd name="connsiteY13" fmla="*/ 1524000 h 1600200"/>
              <a:gd name="connsiteX14" fmla="*/ 1981200 w 2057400"/>
              <a:gd name="connsiteY14" fmla="*/ 1533525 h 1600200"/>
              <a:gd name="connsiteX15" fmla="*/ 1924050 w 2057400"/>
              <a:gd name="connsiteY15" fmla="*/ 1590675 h 1600200"/>
              <a:gd name="connsiteX16" fmla="*/ 1704975 w 2057400"/>
              <a:gd name="connsiteY16" fmla="*/ 1600200 h 1600200"/>
              <a:gd name="connsiteX17" fmla="*/ 1685925 w 2057400"/>
              <a:gd name="connsiteY17" fmla="*/ 1533525 h 1600200"/>
              <a:gd name="connsiteX18" fmla="*/ 1590675 w 2057400"/>
              <a:gd name="connsiteY18" fmla="*/ 1562100 h 1600200"/>
              <a:gd name="connsiteX19" fmla="*/ 1485900 w 2057400"/>
              <a:gd name="connsiteY19" fmla="*/ 1495425 h 1600200"/>
              <a:gd name="connsiteX20" fmla="*/ 1409700 w 2057400"/>
              <a:gd name="connsiteY20" fmla="*/ 1485900 h 1600200"/>
              <a:gd name="connsiteX21" fmla="*/ 1114425 w 2057400"/>
              <a:gd name="connsiteY21" fmla="*/ 1400175 h 1600200"/>
              <a:gd name="connsiteX22" fmla="*/ 800100 w 2057400"/>
              <a:gd name="connsiteY22" fmla="*/ 1343025 h 1600200"/>
              <a:gd name="connsiteX23" fmla="*/ 638175 w 2057400"/>
              <a:gd name="connsiteY23" fmla="*/ 1295400 h 1600200"/>
              <a:gd name="connsiteX24" fmla="*/ 438150 w 2057400"/>
              <a:gd name="connsiteY24" fmla="*/ 1323975 h 1600200"/>
              <a:gd name="connsiteX25" fmla="*/ 228600 w 2057400"/>
              <a:gd name="connsiteY25" fmla="*/ 1343025 h 1600200"/>
              <a:gd name="connsiteX26" fmla="*/ 28575 w 2057400"/>
              <a:gd name="connsiteY26" fmla="*/ 1343025 h 1600200"/>
              <a:gd name="connsiteX27" fmla="*/ 0 w 2057400"/>
              <a:gd name="connsiteY27" fmla="*/ 1152525 h 1600200"/>
              <a:gd name="connsiteX0" fmla="*/ 1781175 w 2057400"/>
              <a:gd name="connsiteY0" fmla="*/ 0 h 1600200"/>
              <a:gd name="connsiteX1" fmla="*/ 1905000 w 2057400"/>
              <a:gd name="connsiteY1" fmla="*/ 95250 h 1600200"/>
              <a:gd name="connsiteX2" fmla="*/ 1943100 w 2057400"/>
              <a:gd name="connsiteY2" fmla="*/ 171450 h 1600200"/>
              <a:gd name="connsiteX3" fmla="*/ 2019300 w 2057400"/>
              <a:gd name="connsiteY3" fmla="*/ 190500 h 1600200"/>
              <a:gd name="connsiteX4" fmla="*/ 1962150 w 2057400"/>
              <a:gd name="connsiteY4" fmla="*/ 285750 h 1600200"/>
              <a:gd name="connsiteX5" fmla="*/ 1990725 w 2057400"/>
              <a:gd name="connsiteY5" fmla="*/ 400050 h 1600200"/>
              <a:gd name="connsiteX6" fmla="*/ 2009775 w 2057400"/>
              <a:gd name="connsiteY6" fmla="*/ 476250 h 1600200"/>
              <a:gd name="connsiteX7" fmla="*/ 2057400 w 2057400"/>
              <a:gd name="connsiteY7" fmla="*/ 609600 h 1600200"/>
              <a:gd name="connsiteX8" fmla="*/ 1952625 w 2057400"/>
              <a:gd name="connsiteY8" fmla="*/ 733425 h 1600200"/>
              <a:gd name="connsiteX9" fmla="*/ 1952625 w 2057400"/>
              <a:gd name="connsiteY9" fmla="*/ 866775 h 1600200"/>
              <a:gd name="connsiteX10" fmla="*/ 2009775 w 2057400"/>
              <a:gd name="connsiteY10" fmla="*/ 981075 h 1600200"/>
              <a:gd name="connsiteX11" fmla="*/ 1895475 w 2057400"/>
              <a:gd name="connsiteY11" fmla="*/ 1076325 h 1600200"/>
              <a:gd name="connsiteX12" fmla="*/ 2019300 w 2057400"/>
              <a:gd name="connsiteY12" fmla="*/ 1457325 h 1600200"/>
              <a:gd name="connsiteX13" fmla="*/ 2009775 w 2057400"/>
              <a:gd name="connsiteY13" fmla="*/ 1524000 h 1600200"/>
              <a:gd name="connsiteX14" fmla="*/ 1981200 w 2057400"/>
              <a:gd name="connsiteY14" fmla="*/ 1533525 h 1600200"/>
              <a:gd name="connsiteX15" fmla="*/ 1924050 w 2057400"/>
              <a:gd name="connsiteY15" fmla="*/ 1590675 h 1600200"/>
              <a:gd name="connsiteX16" fmla="*/ 1704975 w 2057400"/>
              <a:gd name="connsiteY16" fmla="*/ 1600200 h 1600200"/>
              <a:gd name="connsiteX17" fmla="*/ 1685925 w 2057400"/>
              <a:gd name="connsiteY17" fmla="*/ 1533525 h 1600200"/>
              <a:gd name="connsiteX18" fmla="*/ 1590675 w 2057400"/>
              <a:gd name="connsiteY18" fmla="*/ 1562100 h 1600200"/>
              <a:gd name="connsiteX19" fmla="*/ 1485900 w 2057400"/>
              <a:gd name="connsiteY19" fmla="*/ 1495425 h 1600200"/>
              <a:gd name="connsiteX20" fmla="*/ 1409700 w 2057400"/>
              <a:gd name="connsiteY20" fmla="*/ 1485900 h 1600200"/>
              <a:gd name="connsiteX21" fmla="*/ 1114425 w 2057400"/>
              <a:gd name="connsiteY21" fmla="*/ 1400175 h 1600200"/>
              <a:gd name="connsiteX22" fmla="*/ 800100 w 2057400"/>
              <a:gd name="connsiteY22" fmla="*/ 1343025 h 1600200"/>
              <a:gd name="connsiteX23" fmla="*/ 638175 w 2057400"/>
              <a:gd name="connsiteY23" fmla="*/ 1295400 h 1600200"/>
              <a:gd name="connsiteX24" fmla="*/ 438150 w 2057400"/>
              <a:gd name="connsiteY24" fmla="*/ 1323975 h 1600200"/>
              <a:gd name="connsiteX25" fmla="*/ 228600 w 2057400"/>
              <a:gd name="connsiteY25" fmla="*/ 1343025 h 1600200"/>
              <a:gd name="connsiteX26" fmla="*/ 28575 w 2057400"/>
              <a:gd name="connsiteY26" fmla="*/ 1343025 h 1600200"/>
              <a:gd name="connsiteX27" fmla="*/ 0 w 2057400"/>
              <a:gd name="connsiteY27" fmla="*/ 1152525 h 1600200"/>
              <a:gd name="connsiteX0" fmla="*/ 1781175 w 2057400"/>
              <a:gd name="connsiteY0" fmla="*/ 0 h 1600200"/>
              <a:gd name="connsiteX1" fmla="*/ 1905000 w 2057400"/>
              <a:gd name="connsiteY1" fmla="*/ 95250 h 1600200"/>
              <a:gd name="connsiteX2" fmla="*/ 1943100 w 2057400"/>
              <a:gd name="connsiteY2" fmla="*/ 171450 h 1600200"/>
              <a:gd name="connsiteX3" fmla="*/ 2019300 w 2057400"/>
              <a:gd name="connsiteY3" fmla="*/ 190500 h 1600200"/>
              <a:gd name="connsiteX4" fmla="*/ 1962150 w 2057400"/>
              <a:gd name="connsiteY4" fmla="*/ 285750 h 1600200"/>
              <a:gd name="connsiteX5" fmla="*/ 1990725 w 2057400"/>
              <a:gd name="connsiteY5" fmla="*/ 400050 h 1600200"/>
              <a:gd name="connsiteX6" fmla="*/ 2009775 w 2057400"/>
              <a:gd name="connsiteY6" fmla="*/ 476250 h 1600200"/>
              <a:gd name="connsiteX7" fmla="*/ 2057400 w 2057400"/>
              <a:gd name="connsiteY7" fmla="*/ 609600 h 1600200"/>
              <a:gd name="connsiteX8" fmla="*/ 1952625 w 2057400"/>
              <a:gd name="connsiteY8" fmla="*/ 733425 h 1600200"/>
              <a:gd name="connsiteX9" fmla="*/ 1952625 w 2057400"/>
              <a:gd name="connsiteY9" fmla="*/ 866775 h 1600200"/>
              <a:gd name="connsiteX10" fmla="*/ 2009775 w 2057400"/>
              <a:gd name="connsiteY10" fmla="*/ 981075 h 1600200"/>
              <a:gd name="connsiteX11" fmla="*/ 1895475 w 2057400"/>
              <a:gd name="connsiteY11" fmla="*/ 1076325 h 1600200"/>
              <a:gd name="connsiteX12" fmla="*/ 2019300 w 2057400"/>
              <a:gd name="connsiteY12" fmla="*/ 1457325 h 1600200"/>
              <a:gd name="connsiteX13" fmla="*/ 2009775 w 2057400"/>
              <a:gd name="connsiteY13" fmla="*/ 1524000 h 1600200"/>
              <a:gd name="connsiteX14" fmla="*/ 1981200 w 2057400"/>
              <a:gd name="connsiteY14" fmla="*/ 1533525 h 1600200"/>
              <a:gd name="connsiteX15" fmla="*/ 1924050 w 2057400"/>
              <a:gd name="connsiteY15" fmla="*/ 1552575 h 1600200"/>
              <a:gd name="connsiteX16" fmla="*/ 1704975 w 2057400"/>
              <a:gd name="connsiteY16" fmla="*/ 1600200 h 1600200"/>
              <a:gd name="connsiteX17" fmla="*/ 1685925 w 2057400"/>
              <a:gd name="connsiteY17" fmla="*/ 1533525 h 1600200"/>
              <a:gd name="connsiteX18" fmla="*/ 1590675 w 2057400"/>
              <a:gd name="connsiteY18" fmla="*/ 1562100 h 1600200"/>
              <a:gd name="connsiteX19" fmla="*/ 1485900 w 2057400"/>
              <a:gd name="connsiteY19" fmla="*/ 1495425 h 1600200"/>
              <a:gd name="connsiteX20" fmla="*/ 1409700 w 2057400"/>
              <a:gd name="connsiteY20" fmla="*/ 1485900 h 1600200"/>
              <a:gd name="connsiteX21" fmla="*/ 1114425 w 2057400"/>
              <a:gd name="connsiteY21" fmla="*/ 1400175 h 1600200"/>
              <a:gd name="connsiteX22" fmla="*/ 800100 w 2057400"/>
              <a:gd name="connsiteY22" fmla="*/ 1343025 h 1600200"/>
              <a:gd name="connsiteX23" fmla="*/ 638175 w 2057400"/>
              <a:gd name="connsiteY23" fmla="*/ 1295400 h 1600200"/>
              <a:gd name="connsiteX24" fmla="*/ 438150 w 2057400"/>
              <a:gd name="connsiteY24" fmla="*/ 1323975 h 1600200"/>
              <a:gd name="connsiteX25" fmla="*/ 228600 w 2057400"/>
              <a:gd name="connsiteY25" fmla="*/ 1343025 h 1600200"/>
              <a:gd name="connsiteX26" fmla="*/ 28575 w 2057400"/>
              <a:gd name="connsiteY26" fmla="*/ 1343025 h 1600200"/>
              <a:gd name="connsiteX27" fmla="*/ 0 w 2057400"/>
              <a:gd name="connsiteY27" fmla="*/ 1152525 h 1600200"/>
              <a:gd name="connsiteX0" fmla="*/ 1781175 w 2057400"/>
              <a:gd name="connsiteY0" fmla="*/ 0 h 1600200"/>
              <a:gd name="connsiteX1" fmla="*/ 1905000 w 2057400"/>
              <a:gd name="connsiteY1" fmla="*/ 95250 h 1600200"/>
              <a:gd name="connsiteX2" fmla="*/ 1943100 w 2057400"/>
              <a:gd name="connsiteY2" fmla="*/ 171450 h 1600200"/>
              <a:gd name="connsiteX3" fmla="*/ 2019300 w 2057400"/>
              <a:gd name="connsiteY3" fmla="*/ 190500 h 1600200"/>
              <a:gd name="connsiteX4" fmla="*/ 1962150 w 2057400"/>
              <a:gd name="connsiteY4" fmla="*/ 285750 h 1600200"/>
              <a:gd name="connsiteX5" fmla="*/ 1990725 w 2057400"/>
              <a:gd name="connsiteY5" fmla="*/ 400050 h 1600200"/>
              <a:gd name="connsiteX6" fmla="*/ 2009775 w 2057400"/>
              <a:gd name="connsiteY6" fmla="*/ 476250 h 1600200"/>
              <a:gd name="connsiteX7" fmla="*/ 2057400 w 2057400"/>
              <a:gd name="connsiteY7" fmla="*/ 609600 h 1600200"/>
              <a:gd name="connsiteX8" fmla="*/ 1952625 w 2057400"/>
              <a:gd name="connsiteY8" fmla="*/ 733425 h 1600200"/>
              <a:gd name="connsiteX9" fmla="*/ 1952625 w 2057400"/>
              <a:gd name="connsiteY9" fmla="*/ 866775 h 1600200"/>
              <a:gd name="connsiteX10" fmla="*/ 2009775 w 2057400"/>
              <a:gd name="connsiteY10" fmla="*/ 981075 h 1600200"/>
              <a:gd name="connsiteX11" fmla="*/ 1895475 w 2057400"/>
              <a:gd name="connsiteY11" fmla="*/ 1076325 h 1600200"/>
              <a:gd name="connsiteX12" fmla="*/ 2019300 w 2057400"/>
              <a:gd name="connsiteY12" fmla="*/ 1457325 h 1600200"/>
              <a:gd name="connsiteX13" fmla="*/ 2009775 w 2057400"/>
              <a:gd name="connsiteY13" fmla="*/ 1524000 h 1600200"/>
              <a:gd name="connsiteX14" fmla="*/ 1981200 w 2057400"/>
              <a:gd name="connsiteY14" fmla="*/ 1533525 h 1600200"/>
              <a:gd name="connsiteX15" fmla="*/ 1704975 w 2057400"/>
              <a:gd name="connsiteY15" fmla="*/ 1600200 h 1600200"/>
              <a:gd name="connsiteX16" fmla="*/ 1685925 w 2057400"/>
              <a:gd name="connsiteY16" fmla="*/ 1533525 h 1600200"/>
              <a:gd name="connsiteX17" fmla="*/ 1590675 w 2057400"/>
              <a:gd name="connsiteY17" fmla="*/ 1562100 h 1600200"/>
              <a:gd name="connsiteX18" fmla="*/ 1485900 w 2057400"/>
              <a:gd name="connsiteY18" fmla="*/ 1495425 h 1600200"/>
              <a:gd name="connsiteX19" fmla="*/ 1409700 w 2057400"/>
              <a:gd name="connsiteY19" fmla="*/ 1485900 h 1600200"/>
              <a:gd name="connsiteX20" fmla="*/ 1114425 w 2057400"/>
              <a:gd name="connsiteY20" fmla="*/ 1400175 h 1600200"/>
              <a:gd name="connsiteX21" fmla="*/ 800100 w 2057400"/>
              <a:gd name="connsiteY21" fmla="*/ 1343025 h 1600200"/>
              <a:gd name="connsiteX22" fmla="*/ 638175 w 2057400"/>
              <a:gd name="connsiteY22" fmla="*/ 1295400 h 1600200"/>
              <a:gd name="connsiteX23" fmla="*/ 438150 w 2057400"/>
              <a:gd name="connsiteY23" fmla="*/ 1323975 h 1600200"/>
              <a:gd name="connsiteX24" fmla="*/ 228600 w 2057400"/>
              <a:gd name="connsiteY24" fmla="*/ 1343025 h 1600200"/>
              <a:gd name="connsiteX25" fmla="*/ 28575 w 2057400"/>
              <a:gd name="connsiteY25" fmla="*/ 1343025 h 1600200"/>
              <a:gd name="connsiteX26" fmla="*/ 0 w 2057400"/>
              <a:gd name="connsiteY26" fmla="*/ 1152525 h 1600200"/>
              <a:gd name="connsiteX0" fmla="*/ 1781175 w 2057400"/>
              <a:gd name="connsiteY0" fmla="*/ 0 h 1562100"/>
              <a:gd name="connsiteX1" fmla="*/ 1905000 w 2057400"/>
              <a:gd name="connsiteY1" fmla="*/ 95250 h 1562100"/>
              <a:gd name="connsiteX2" fmla="*/ 1943100 w 2057400"/>
              <a:gd name="connsiteY2" fmla="*/ 171450 h 1562100"/>
              <a:gd name="connsiteX3" fmla="*/ 2019300 w 2057400"/>
              <a:gd name="connsiteY3" fmla="*/ 190500 h 1562100"/>
              <a:gd name="connsiteX4" fmla="*/ 1962150 w 2057400"/>
              <a:gd name="connsiteY4" fmla="*/ 285750 h 1562100"/>
              <a:gd name="connsiteX5" fmla="*/ 1990725 w 2057400"/>
              <a:gd name="connsiteY5" fmla="*/ 400050 h 1562100"/>
              <a:gd name="connsiteX6" fmla="*/ 2009775 w 2057400"/>
              <a:gd name="connsiteY6" fmla="*/ 476250 h 1562100"/>
              <a:gd name="connsiteX7" fmla="*/ 2057400 w 2057400"/>
              <a:gd name="connsiteY7" fmla="*/ 609600 h 1562100"/>
              <a:gd name="connsiteX8" fmla="*/ 1952625 w 2057400"/>
              <a:gd name="connsiteY8" fmla="*/ 733425 h 1562100"/>
              <a:gd name="connsiteX9" fmla="*/ 1952625 w 2057400"/>
              <a:gd name="connsiteY9" fmla="*/ 866775 h 1562100"/>
              <a:gd name="connsiteX10" fmla="*/ 2009775 w 2057400"/>
              <a:gd name="connsiteY10" fmla="*/ 981075 h 1562100"/>
              <a:gd name="connsiteX11" fmla="*/ 1895475 w 2057400"/>
              <a:gd name="connsiteY11" fmla="*/ 1076325 h 1562100"/>
              <a:gd name="connsiteX12" fmla="*/ 2019300 w 2057400"/>
              <a:gd name="connsiteY12" fmla="*/ 1457325 h 1562100"/>
              <a:gd name="connsiteX13" fmla="*/ 2009775 w 2057400"/>
              <a:gd name="connsiteY13" fmla="*/ 1524000 h 1562100"/>
              <a:gd name="connsiteX14" fmla="*/ 1981200 w 2057400"/>
              <a:gd name="connsiteY14" fmla="*/ 1533525 h 1562100"/>
              <a:gd name="connsiteX15" fmla="*/ 1685925 w 2057400"/>
              <a:gd name="connsiteY15" fmla="*/ 1533525 h 1562100"/>
              <a:gd name="connsiteX16" fmla="*/ 1590675 w 2057400"/>
              <a:gd name="connsiteY16" fmla="*/ 1562100 h 1562100"/>
              <a:gd name="connsiteX17" fmla="*/ 1485900 w 2057400"/>
              <a:gd name="connsiteY17" fmla="*/ 1495425 h 1562100"/>
              <a:gd name="connsiteX18" fmla="*/ 1409700 w 2057400"/>
              <a:gd name="connsiteY18" fmla="*/ 1485900 h 1562100"/>
              <a:gd name="connsiteX19" fmla="*/ 1114425 w 2057400"/>
              <a:gd name="connsiteY19" fmla="*/ 1400175 h 1562100"/>
              <a:gd name="connsiteX20" fmla="*/ 800100 w 2057400"/>
              <a:gd name="connsiteY20" fmla="*/ 1343025 h 1562100"/>
              <a:gd name="connsiteX21" fmla="*/ 638175 w 2057400"/>
              <a:gd name="connsiteY21" fmla="*/ 1295400 h 1562100"/>
              <a:gd name="connsiteX22" fmla="*/ 438150 w 2057400"/>
              <a:gd name="connsiteY22" fmla="*/ 1323975 h 1562100"/>
              <a:gd name="connsiteX23" fmla="*/ 228600 w 2057400"/>
              <a:gd name="connsiteY23" fmla="*/ 1343025 h 1562100"/>
              <a:gd name="connsiteX24" fmla="*/ 28575 w 2057400"/>
              <a:gd name="connsiteY24" fmla="*/ 1343025 h 1562100"/>
              <a:gd name="connsiteX25" fmla="*/ 0 w 2057400"/>
              <a:gd name="connsiteY25" fmla="*/ 1152525 h 1562100"/>
              <a:gd name="connsiteX0" fmla="*/ 1781175 w 2019300"/>
              <a:gd name="connsiteY0" fmla="*/ 0 h 1562100"/>
              <a:gd name="connsiteX1" fmla="*/ 1905000 w 2019300"/>
              <a:gd name="connsiteY1" fmla="*/ 95250 h 1562100"/>
              <a:gd name="connsiteX2" fmla="*/ 1943100 w 2019300"/>
              <a:gd name="connsiteY2" fmla="*/ 171450 h 1562100"/>
              <a:gd name="connsiteX3" fmla="*/ 2019300 w 2019300"/>
              <a:gd name="connsiteY3" fmla="*/ 190500 h 1562100"/>
              <a:gd name="connsiteX4" fmla="*/ 1962150 w 2019300"/>
              <a:gd name="connsiteY4" fmla="*/ 285750 h 1562100"/>
              <a:gd name="connsiteX5" fmla="*/ 1990725 w 2019300"/>
              <a:gd name="connsiteY5" fmla="*/ 400050 h 1562100"/>
              <a:gd name="connsiteX6" fmla="*/ 2009775 w 2019300"/>
              <a:gd name="connsiteY6" fmla="*/ 476250 h 1562100"/>
              <a:gd name="connsiteX7" fmla="*/ 1953883 w 2019300"/>
              <a:gd name="connsiteY7" fmla="*/ 609600 h 1562100"/>
              <a:gd name="connsiteX8" fmla="*/ 1952625 w 2019300"/>
              <a:gd name="connsiteY8" fmla="*/ 733425 h 1562100"/>
              <a:gd name="connsiteX9" fmla="*/ 1952625 w 2019300"/>
              <a:gd name="connsiteY9" fmla="*/ 866775 h 1562100"/>
              <a:gd name="connsiteX10" fmla="*/ 2009775 w 2019300"/>
              <a:gd name="connsiteY10" fmla="*/ 981075 h 1562100"/>
              <a:gd name="connsiteX11" fmla="*/ 1895475 w 2019300"/>
              <a:gd name="connsiteY11" fmla="*/ 1076325 h 1562100"/>
              <a:gd name="connsiteX12" fmla="*/ 2019300 w 2019300"/>
              <a:gd name="connsiteY12" fmla="*/ 1457325 h 1562100"/>
              <a:gd name="connsiteX13" fmla="*/ 2009775 w 2019300"/>
              <a:gd name="connsiteY13" fmla="*/ 1524000 h 1562100"/>
              <a:gd name="connsiteX14" fmla="*/ 1981200 w 2019300"/>
              <a:gd name="connsiteY14" fmla="*/ 1533525 h 1562100"/>
              <a:gd name="connsiteX15" fmla="*/ 1685925 w 2019300"/>
              <a:gd name="connsiteY15" fmla="*/ 1533525 h 1562100"/>
              <a:gd name="connsiteX16" fmla="*/ 1590675 w 2019300"/>
              <a:gd name="connsiteY16" fmla="*/ 1562100 h 1562100"/>
              <a:gd name="connsiteX17" fmla="*/ 1485900 w 2019300"/>
              <a:gd name="connsiteY17" fmla="*/ 1495425 h 1562100"/>
              <a:gd name="connsiteX18" fmla="*/ 1409700 w 2019300"/>
              <a:gd name="connsiteY18" fmla="*/ 1485900 h 1562100"/>
              <a:gd name="connsiteX19" fmla="*/ 1114425 w 2019300"/>
              <a:gd name="connsiteY19" fmla="*/ 1400175 h 1562100"/>
              <a:gd name="connsiteX20" fmla="*/ 800100 w 2019300"/>
              <a:gd name="connsiteY20" fmla="*/ 1343025 h 1562100"/>
              <a:gd name="connsiteX21" fmla="*/ 638175 w 2019300"/>
              <a:gd name="connsiteY21" fmla="*/ 1295400 h 1562100"/>
              <a:gd name="connsiteX22" fmla="*/ 438150 w 2019300"/>
              <a:gd name="connsiteY22" fmla="*/ 1323975 h 1562100"/>
              <a:gd name="connsiteX23" fmla="*/ 228600 w 2019300"/>
              <a:gd name="connsiteY23" fmla="*/ 1343025 h 1562100"/>
              <a:gd name="connsiteX24" fmla="*/ 28575 w 2019300"/>
              <a:gd name="connsiteY24" fmla="*/ 1343025 h 1562100"/>
              <a:gd name="connsiteX25" fmla="*/ 0 w 2019300"/>
              <a:gd name="connsiteY25" fmla="*/ 1152525 h 1562100"/>
              <a:gd name="connsiteX0" fmla="*/ 1781175 w 2019300"/>
              <a:gd name="connsiteY0" fmla="*/ 0 h 1562100"/>
              <a:gd name="connsiteX1" fmla="*/ 1905000 w 2019300"/>
              <a:gd name="connsiteY1" fmla="*/ 95250 h 1562100"/>
              <a:gd name="connsiteX2" fmla="*/ 1943100 w 2019300"/>
              <a:gd name="connsiteY2" fmla="*/ 171450 h 1562100"/>
              <a:gd name="connsiteX3" fmla="*/ 2019300 w 2019300"/>
              <a:gd name="connsiteY3" fmla="*/ 190500 h 1562100"/>
              <a:gd name="connsiteX4" fmla="*/ 1962150 w 2019300"/>
              <a:gd name="connsiteY4" fmla="*/ 285750 h 1562100"/>
              <a:gd name="connsiteX5" fmla="*/ 1990725 w 2019300"/>
              <a:gd name="connsiteY5" fmla="*/ 400050 h 1562100"/>
              <a:gd name="connsiteX6" fmla="*/ 1953883 w 2019300"/>
              <a:gd name="connsiteY6" fmla="*/ 609600 h 1562100"/>
              <a:gd name="connsiteX7" fmla="*/ 1952625 w 2019300"/>
              <a:gd name="connsiteY7" fmla="*/ 733425 h 1562100"/>
              <a:gd name="connsiteX8" fmla="*/ 1952625 w 2019300"/>
              <a:gd name="connsiteY8" fmla="*/ 866775 h 1562100"/>
              <a:gd name="connsiteX9" fmla="*/ 2009775 w 2019300"/>
              <a:gd name="connsiteY9" fmla="*/ 981075 h 1562100"/>
              <a:gd name="connsiteX10" fmla="*/ 1895475 w 2019300"/>
              <a:gd name="connsiteY10" fmla="*/ 1076325 h 1562100"/>
              <a:gd name="connsiteX11" fmla="*/ 2019300 w 2019300"/>
              <a:gd name="connsiteY11" fmla="*/ 1457325 h 1562100"/>
              <a:gd name="connsiteX12" fmla="*/ 2009775 w 2019300"/>
              <a:gd name="connsiteY12" fmla="*/ 1524000 h 1562100"/>
              <a:gd name="connsiteX13" fmla="*/ 1981200 w 2019300"/>
              <a:gd name="connsiteY13" fmla="*/ 1533525 h 1562100"/>
              <a:gd name="connsiteX14" fmla="*/ 1685925 w 2019300"/>
              <a:gd name="connsiteY14" fmla="*/ 1533525 h 1562100"/>
              <a:gd name="connsiteX15" fmla="*/ 1590675 w 2019300"/>
              <a:gd name="connsiteY15" fmla="*/ 1562100 h 1562100"/>
              <a:gd name="connsiteX16" fmla="*/ 1485900 w 2019300"/>
              <a:gd name="connsiteY16" fmla="*/ 1495425 h 1562100"/>
              <a:gd name="connsiteX17" fmla="*/ 1409700 w 2019300"/>
              <a:gd name="connsiteY17" fmla="*/ 1485900 h 1562100"/>
              <a:gd name="connsiteX18" fmla="*/ 1114425 w 2019300"/>
              <a:gd name="connsiteY18" fmla="*/ 1400175 h 1562100"/>
              <a:gd name="connsiteX19" fmla="*/ 800100 w 2019300"/>
              <a:gd name="connsiteY19" fmla="*/ 1343025 h 1562100"/>
              <a:gd name="connsiteX20" fmla="*/ 638175 w 2019300"/>
              <a:gd name="connsiteY20" fmla="*/ 1295400 h 1562100"/>
              <a:gd name="connsiteX21" fmla="*/ 438150 w 2019300"/>
              <a:gd name="connsiteY21" fmla="*/ 1323975 h 1562100"/>
              <a:gd name="connsiteX22" fmla="*/ 228600 w 2019300"/>
              <a:gd name="connsiteY22" fmla="*/ 1343025 h 1562100"/>
              <a:gd name="connsiteX23" fmla="*/ 28575 w 2019300"/>
              <a:gd name="connsiteY23" fmla="*/ 1343025 h 1562100"/>
              <a:gd name="connsiteX24" fmla="*/ 0 w 2019300"/>
              <a:gd name="connsiteY24" fmla="*/ 1152525 h 1562100"/>
              <a:gd name="connsiteX0" fmla="*/ 1781175 w 2019300"/>
              <a:gd name="connsiteY0" fmla="*/ 0 h 1562100"/>
              <a:gd name="connsiteX1" fmla="*/ 1905000 w 2019300"/>
              <a:gd name="connsiteY1" fmla="*/ 95250 h 1562100"/>
              <a:gd name="connsiteX2" fmla="*/ 1943100 w 2019300"/>
              <a:gd name="connsiteY2" fmla="*/ 171450 h 1562100"/>
              <a:gd name="connsiteX3" fmla="*/ 2019300 w 2019300"/>
              <a:gd name="connsiteY3" fmla="*/ 190500 h 1562100"/>
              <a:gd name="connsiteX4" fmla="*/ 1962150 w 2019300"/>
              <a:gd name="connsiteY4" fmla="*/ 285750 h 1562100"/>
              <a:gd name="connsiteX5" fmla="*/ 1990725 w 2019300"/>
              <a:gd name="connsiteY5" fmla="*/ 400050 h 1562100"/>
              <a:gd name="connsiteX6" fmla="*/ 1953883 w 2019300"/>
              <a:gd name="connsiteY6" fmla="*/ 609600 h 1562100"/>
              <a:gd name="connsiteX7" fmla="*/ 1952625 w 2019300"/>
              <a:gd name="connsiteY7" fmla="*/ 733425 h 1562100"/>
              <a:gd name="connsiteX8" fmla="*/ 2009775 w 2019300"/>
              <a:gd name="connsiteY8" fmla="*/ 981075 h 1562100"/>
              <a:gd name="connsiteX9" fmla="*/ 1895475 w 2019300"/>
              <a:gd name="connsiteY9" fmla="*/ 1076325 h 1562100"/>
              <a:gd name="connsiteX10" fmla="*/ 2019300 w 2019300"/>
              <a:gd name="connsiteY10" fmla="*/ 1457325 h 1562100"/>
              <a:gd name="connsiteX11" fmla="*/ 2009775 w 2019300"/>
              <a:gd name="connsiteY11" fmla="*/ 1524000 h 1562100"/>
              <a:gd name="connsiteX12" fmla="*/ 1981200 w 2019300"/>
              <a:gd name="connsiteY12" fmla="*/ 1533525 h 1562100"/>
              <a:gd name="connsiteX13" fmla="*/ 1685925 w 2019300"/>
              <a:gd name="connsiteY13" fmla="*/ 1533525 h 1562100"/>
              <a:gd name="connsiteX14" fmla="*/ 1590675 w 2019300"/>
              <a:gd name="connsiteY14" fmla="*/ 1562100 h 1562100"/>
              <a:gd name="connsiteX15" fmla="*/ 1485900 w 2019300"/>
              <a:gd name="connsiteY15" fmla="*/ 1495425 h 1562100"/>
              <a:gd name="connsiteX16" fmla="*/ 1409700 w 2019300"/>
              <a:gd name="connsiteY16" fmla="*/ 1485900 h 1562100"/>
              <a:gd name="connsiteX17" fmla="*/ 1114425 w 2019300"/>
              <a:gd name="connsiteY17" fmla="*/ 1400175 h 1562100"/>
              <a:gd name="connsiteX18" fmla="*/ 800100 w 2019300"/>
              <a:gd name="connsiteY18" fmla="*/ 1343025 h 1562100"/>
              <a:gd name="connsiteX19" fmla="*/ 638175 w 2019300"/>
              <a:gd name="connsiteY19" fmla="*/ 1295400 h 1562100"/>
              <a:gd name="connsiteX20" fmla="*/ 438150 w 2019300"/>
              <a:gd name="connsiteY20" fmla="*/ 1323975 h 1562100"/>
              <a:gd name="connsiteX21" fmla="*/ 228600 w 2019300"/>
              <a:gd name="connsiteY21" fmla="*/ 1343025 h 1562100"/>
              <a:gd name="connsiteX22" fmla="*/ 28575 w 2019300"/>
              <a:gd name="connsiteY22" fmla="*/ 1343025 h 1562100"/>
              <a:gd name="connsiteX23" fmla="*/ 0 w 2019300"/>
              <a:gd name="connsiteY23" fmla="*/ 1152525 h 1562100"/>
              <a:gd name="connsiteX0" fmla="*/ 1781175 w 2019300"/>
              <a:gd name="connsiteY0" fmla="*/ 0 h 1562100"/>
              <a:gd name="connsiteX1" fmla="*/ 1905000 w 2019300"/>
              <a:gd name="connsiteY1" fmla="*/ 95250 h 1562100"/>
              <a:gd name="connsiteX2" fmla="*/ 1943100 w 2019300"/>
              <a:gd name="connsiteY2" fmla="*/ 171450 h 1562100"/>
              <a:gd name="connsiteX3" fmla="*/ 2019300 w 2019300"/>
              <a:gd name="connsiteY3" fmla="*/ 190500 h 1562100"/>
              <a:gd name="connsiteX4" fmla="*/ 1962150 w 2019300"/>
              <a:gd name="connsiteY4" fmla="*/ 285750 h 1562100"/>
              <a:gd name="connsiteX5" fmla="*/ 1990725 w 2019300"/>
              <a:gd name="connsiteY5" fmla="*/ 400050 h 1562100"/>
              <a:gd name="connsiteX6" fmla="*/ 1953883 w 2019300"/>
              <a:gd name="connsiteY6" fmla="*/ 609600 h 1562100"/>
              <a:gd name="connsiteX7" fmla="*/ 1952625 w 2019300"/>
              <a:gd name="connsiteY7" fmla="*/ 733425 h 1562100"/>
              <a:gd name="connsiteX8" fmla="*/ 1895475 w 2019300"/>
              <a:gd name="connsiteY8" fmla="*/ 1076325 h 1562100"/>
              <a:gd name="connsiteX9" fmla="*/ 2019300 w 2019300"/>
              <a:gd name="connsiteY9" fmla="*/ 1457325 h 1562100"/>
              <a:gd name="connsiteX10" fmla="*/ 2009775 w 2019300"/>
              <a:gd name="connsiteY10" fmla="*/ 1524000 h 1562100"/>
              <a:gd name="connsiteX11" fmla="*/ 1981200 w 2019300"/>
              <a:gd name="connsiteY11" fmla="*/ 1533525 h 1562100"/>
              <a:gd name="connsiteX12" fmla="*/ 1685925 w 2019300"/>
              <a:gd name="connsiteY12" fmla="*/ 1533525 h 1562100"/>
              <a:gd name="connsiteX13" fmla="*/ 1590675 w 2019300"/>
              <a:gd name="connsiteY13" fmla="*/ 1562100 h 1562100"/>
              <a:gd name="connsiteX14" fmla="*/ 1485900 w 2019300"/>
              <a:gd name="connsiteY14" fmla="*/ 1495425 h 1562100"/>
              <a:gd name="connsiteX15" fmla="*/ 1409700 w 2019300"/>
              <a:gd name="connsiteY15" fmla="*/ 1485900 h 1562100"/>
              <a:gd name="connsiteX16" fmla="*/ 1114425 w 2019300"/>
              <a:gd name="connsiteY16" fmla="*/ 1400175 h 1562100"/>
              <a:gd name="connsiteX17" fmla="*/ 800100 w 2019300"/>
              <a:gd name="connsiteY17" fmla="*/ 1343025 h 1562100"/>
              <a:gd name="connsiteX18" fmla="*/ 638175 w 2019300"/>
              <a:gd name="connsiteY18" fmla="*/ 1295400 h 1562100"/>
              <a:gd name="connsiteX19" fmla="*/ 438150 w 2019300"/>
              <a:gd name="connsiteY19" fmla="*/ 1323975 h 1562100"/>
              <a:gd name="connsiteX20" fmla="*/ 228600 w 2019300"/>
              <a:gd name="connsiteY20" fmla="*/ 1343025 h 1562100"/>
              <a:gd name="connsiteX21" fmla="*/ 28575 w 2019300"/>
              <a:gd name="connsiteY21" fmla="*/ 1343025 h 1562100"/>
              <a:gd name="connsiteX22" fmla="*/ 0 w 2019300"/>
              <a:gd name="connsiteY22" fmla="*/ 1152525 h 1562100"/>
              <a:gd name="connsiteX0" fmla="*/ 1781175 w 2019300"/>
              <a:gd name="connsiteY0" fmla="*/ 0 h 1562100"/>
              <a:gd name="connsiteX1" fmla="*/ 1905000 w 2019300"/>
              <a:gd name="connsiteY1" fmla="*/ 95250 h 1562100"/>
              <a:gd name="connsiteX2" fmla="*/ 1943100 w 2019300"/>
              <a:gd name="connsiteY2" fmla="*/ 171450 h 1562100"/>
              <a:gd name="connsiteX3" fmla="*/ 2019300 w 2019300"/>
              <a:gd name="connsiteY3" fmla="*/ 190500 h 1562100"/>
              <a:gd name="connsiteX4" fmla="*/ 1962150 w 2019300"/>
              <a:gd name="connsiteY4" fmla="*/ 285750 h 1562100"/>
              <a:gd name="connsiteX5" fmla="*/ 1990725 w 2019300"/>
              <a:gd name="connsiteY5" fmla="*/ 400050 h 1562100"/>
              <a:gd name="connsiteX6" fmla="*/ 1953883 w 2019300"/>
              <a:gd name="connsiteY6" fmla="*/ 609600 h 1562100"/>
              <a:gd name="connsiteX7" fmla="*/ 1900867 w 2019300"/>
              <a:gd name="connsiteY7" fmla="*/ 724798 h 1562100"/>
              <a:gd name="connsiteX8" fmla="*/ 1895475 w 2019300"/>
              <a:gd name="connsiteY8" fmla="*/ 1076325 h 1562100"/>
              <a:gd name="connsiteX9" fmla="*/ 2019300 w 2019300"/>
              <a:gd name="connsiteY9" fmla="*/ 1457325 h 1562100"/>
              <a:gd name="connsiteX10" fmla="*/ 2009775 w 2019300"/>
              <a:gd name="connsiteY10" fmla="*/ 1524000 h 1562100"/>
              <a:gd name="connsiteX11" fmla="*/ 1981200 w 2019300"/>
              <a:gd name="connsiteY11" fmla="*/ 1533525 h 1562100"/>
              <a:gd name="connsiteX12" fmla="*/ 1685925 w 2019300"/>
              <a:gd name="connsiteY12" fmla="*/ 1533525 h 1562100"/>
              <a:gd name="connsiteX13" fmla="*/ 1590675 w 2019300"/>
              <a:gd name="connsiteY13" fmla="*/ 1562100 h 1562100"/>
              <a:gd name="connsiteX14" fmla="*/ 1485900 w 2019300"/>
              <a:gd name="connsiteY14" fmla="*/ 1495425 h 1562100"/>
              <a:gd name="connsiteX15" fmla="*/ 1409700 w 2019300"/>
              <a:gd name="connsiteY15" fmla="*/ 1485900 h 1562100"/>
              <a:gd name="connsiteX16" fmla="*/ 1114425 w 2019300"/>
              <a:gd name="connsiteY16" fmla="*/ 1400175 h 1562100"/>
              <a:gd name="connsiteX17" fmla="*/ 800100 w 2019300"/>
              <a:gd name="connsiteY17" fmla="*/ 1343025 h 1562100"/>
              <a:gd name="connsiteX18" fmla="*/ 638175 w 2019300"/>
              <a:gd name="connsiteY18" fmla="*/ 1295400 h 1562100"/>
              <a:gd name="connsiteX19" fmla="*/ 438150 w 2019300"/>
              <a:gd name="connsiteY19" fmla="*/ 1323975 h 1562100"/>
              <a:gd name="connsiteX20" fmla="*/ 228600 w 2019300"/>
              <a:gd name="connsiteY20" fmla="*/ 1343025 h 1562100"/>
              <a:gd name="connsiteX21" fmla="*/ 28575 w 2019300"/>
              <a:gd name="connsiteY21" fmla="*/ 1343025 h 1562100"/>
              <a:gd name="connsiteX22" fmla="*/ 0 w 2019300"/>
              <a:gd name="connsiteY22" fmla="*/ 1152525 h 1562100"/>
              <a:gd name="connsiteX0" fmla="*/ 1781175 w 2019300"/>
              <a:gd name="connsiteY0" fmla="*/ 0 h 1562100"/>
              <a:gd name="connsiteX1" fmla="*/ 1905000 w 2019300"/>
              <a:gd name="connsiteY1" fmla="*/ 95250 h 1562100"/>
              <a:gd name="connsiteX2" fmla="*/ 1943100 w 2019300"/>
              <a:gd name="connsiteY2" fmla="*/ 171450 h 1562100"/>
              <a:gd name="connsiteX3" fmla="*/ 2019300 w 2019300"/>
              <a:gd name="connsiteY3" fmla="*/ 190500 h 1562100"/>
              <a:gd name="connsiteX4" fmla="*/ 1962150 w 2019300"/>
              <a:gd name="connsiteY4" fmla="*/ 285750 h 1562100"/>
              <a:gd name="connsiteX5" fmla="*/ 1990725 w 2019300"/>
              <a:gd name="connsiteY5" fmla="*/ 400050 h 1562100"/>
              <a:gd name="connsiteX6" fmla="*/ 1953883 w 2019300"/>
              <a:gd name="connsiteY6" fmla="*/ 609600 h 1562100"/>
              <a:gd name="connsiteX7" fmla="*/ 1900867 w 2019300"/>
              <a:gd name="connsiteY7" fmla="*/ 724798 h 1562100"/>
              <a:gd name="connsiteX8" fmla="*/ 1809211 w 2019300"/>
              <a:gd name="connsiteY8" fmla="*/ 1076325 h 1562100"/>
              <a:gd name="connsiteX9" fmla="*/ 2019300 w 2019300"/>
              <a:gd name="connsiteY9" fmla="*/ 1457325 h 1562100"/>
              <a:gd name="connsiteX10" fmla="*/ 2009775 w 2019300"/>
              <a:gd name="connsiteY10" fmla="*/ 1524000 h 1562100"/>
              <a:gd name="connsiteX11" fmla="*/ 1981200 w 2019300"/>
              <a:gd name="connsiteY11" fmla="*/ 1533525 h 1562100"/>
              <a:gd name="connsiteX12" fmla="*/ 1685925 w 2019300"/>
              <a:gd name="connsiteY12" fmla="*/ 1533525 h 1562100"/>
              <a:gd name="connsiteX13" fmla="*/ 1590675 w 2019300"/>
              <a:gd name="connsiteY13" fmla="*/ 1562100 h 1562100"/>
              <a:gd name="connsiteX14" fmla="*/ 1485900 w 2019300"/>
              <a:gd name="connsiteY14" fmla="*/ 1495425 h 1562100"/>
              <a:gd name="connsiteX15" fmla="*/ 1409700 w 2019300"/>
              <a:gd name="connsiteY15" fmla="*/ 1485900 h 1562100"/>
              <a:gd name="connsiteX16" fmla="*/ 1114425 w 2019300"/>
              <a:gd name="connsiteY16" fmla="*/ 1400175 h 1562100"/>
              <a:gd name="connsiteX17" fmla="*/ 800100 w 2019300"/>
              <a:gd name="connsiteY17" fmla="*/ 1343025 h 1562100"/>
              <a:gd name="connsiteX18" fmla="*/ 638175 w 2019300"/>
              <a:gd name="connsiteY18" fmla="*/ 1295400 h 1562100"/>
              <a:gd name="connsiteX19" fmla="*/ 438150 w 2019300"/>
              <a:gd name="connsiteY19" fmla="*/ 1323975 h 1562100"/>
              <a:gd name="connsiteX20" fmla="*/ 228600 w 2019300"/>
              <a:gd name="connsiteY20" fmla="*/ 1343025 h 1562100"/>
              <a:gd name="connsiteX21" fmla="*/ 28575 w 2019300"/>
              <a:gd name="connsiteY21" fmla="*/ 1343025 h 1562100"/>
              <a:gd name="connsiteX22" fmla="*/ 0 w 2019300"/>
              <a:gd name="connsiteY22" fmla="*/ 1152525 h 1562100"/>
              <a:gd name="connsiteX0" fmla="*/ 1781175 w 2019300"/>
              <a:gd name="connsiteY0" fmla="*/ 0 h 1562100"/>
              <a:gd name="connsiteX1" fmla="*/ 1905000 w 2019300"/>
              <a:gd name="connsiteY1" fmla="*/ 95250 h 1562100"/>
              <a:gd name="connsiteX2" fmla="*/ 1943100 w 2019300"/>
              <a:gd name="connsiteY2" fmla="*/ 171450 h 1562100"/>
              <a:gd name="connsiteX3" fmla="*/ 2019300 w 2019300"/>
              <a:gd name="connsiteY3" fmla="*/ 190500 h 1562100"/>
              <a:gd name="connsiteX4" fmla="*/ 1962150 w 2019300"/>
              <a:gd name="connsiteY4" fmla="*/ 285750 h 1562100"/>
              <a:gd name="connsiteX5" fmla="*/ 1990725 w 2019300"/>
              <a:gd name="connsiteY5" fmla="*/ 400050 h 1562100"/>
              <a:gd name="connsiteX6" fmla="*/ 1953883 w 2019300"/>
              <a:gd name="connsiteY6" fmla="*/ 609600 h 1562100"/>
              <a:gd name="connsiteX7" fmla="*/ 1900867 w 2019300"/>
              <a:gd name="connsiteY7" fmla="*/ 724798 h 1562100"/>
              <a:gd name="connsiteX8" fmla="*/ 1809211 w 2019300"/>
              <a:gd name="connsiteY8" fmla="*/ 1076325 h 1562100"/>
              <a:gd name="connsiteX9" fmla="*/ 1933036 w 2019300"/>
              <a:gd name="connsiteY9" fmla="*/ 1396941 h 1562100"/>
              <a:gd name="connsiteX10" fmla="*/ 2009775 w 2019300"/>
              <a:gd name="connsiteY10" fmla="*/ 1524000 h 1562100"/>
              <a:gd name="connsiteX11" fmla="*/ 1981200 w 2019300"/>
              <a:gd name="connsiteY11" fmla="*/ 1533525 h 1562100"/>
              <a:gd name="connsiteX12" fmla="*/ 1685925 w 2019300"/>
              <a:gd name="connsiteY12" fmla="*/ 1533525 h 1562100"/>
              <a:gd name="connsiteX13" fmla="*/ 1590675 w 2019300"/>
              <a:gd name="connsiteY13" fmla="*/ 1562100 h 1562100"/>
              <a:gd name="connsiteX14" fmla="*/ 1485900 w 2019300"/>
              <a:gd name="connsiteY14" fmla="*/ 1495425 h 1562100"/>
              <a:gd name="connsiteX15" fmla="*/ 1409700 w 2019300"/>
              <a:gd name="connsiteY15" fmla="*/ 1485900 h 1562100"/>
              <a:gd name="connsiteX16" fmla="*/ 1114425 w 2019300"/>
              <a:gd name="connsiteY16" fmla="*/ 1400175 h 1562100"/>
              <a:gd name="connsiteX17" fmla="*/ 800100 w 2019300"/>
              <a:gd name="connsiteY17" fmla="*/ 1343025 h 1562100"/>
              <a:gd name="connsiteX18" fmla="*/ 638175 w 2019300"/>
              <a:gd name="connsiteY18" fmla="*/ 1295400 h 1562100"/>
              <a:gd name="connsiteX19" fmla="*/ 438150 w 2019300"/>
              <a:gd name="connsiteY19" fmla="*/ 1323975 h 1562100"/>
              <a:gd name="connsiteX20" fmla="*/ 228600 w 2019300"/>
              <a:gd name="connsiteY20" fmla="*/ 1343025 h 1562100"/>
              <a:gd name="connsiteX21" fmla="*/ 28575 w 2019300"/>
              <a:gd name="connsiteY21" fmla="*/ 1343025 h 1562100"/>
              <a:gd name="connsiteX22" fmla="*/ 0 w 2019300"/>
              <a:gd name="connsiteY22" fmla="*/ 1152525 h 1562100"/>
              <a:gd name="connsiteX0" fmla="*/ 1781175 w 2019300"/>
              <a:gd name="connsiteY0" fmla="*/ 0 h 1562100"/>
              <a:gd name="connsiteX1" fmla="*/ 1905000 w 2019300"/>
              <a:gd name="connsiteY1" fmla="*/ 95250 h 1562100"/>
              <a:gd name="connsiteX2" fmla="*/ 1943100 w 2019300"/>
              <a:gd name="connsiteY2" fmla="*/ 171450 h 1562100"/>
              <a:gd name="connsiteX3" fmla="*/ 2019300 w 2019300"/>
              <a:gd name="connsiteY3" fmla="*/ 190500 h 1562100"/>
              <a:gd name="connsiteX4" fmla="*/ 1962150 w 2019300"/>
              <a:gd name="connsiteY4" fmla="*/ 285750 h 1562100"/>
              <a:gd name="connsiteX5" fmla="*/ 1990725 w 2019300"/>
              <a:gd name="connsiteY5" fmla="*/ 400050 h 1562100"/>
              <a:gd name="connsiteX6" fmla="*/ 1953883 w 2019300"/>
              <a:gd name="connsiteY6" fmla="*/ 609600 h 1562100"/>
              <a:gd name="connsiteX7" fmla="*/ 1900867 w 2019300"/>
              <a:gd name="connsiteY7" fmla="*/ 724798 h 1562100"/>
              <a:gd name="connsiteX8" fmla="*/ 1809211 w 2019300"/>
              <a:gd name="connsiteY8" fmla="*/ 1076325 h 1562100"/>
              <a:gd name="connsiteX9" fmla="*/ 1933036 w 2019300"/>
              <a:gd name="connsiteY9" fmla="*/ 1396941 h 1562100"/>
              <a:gd name="connsiteX10" fmla="*/ 2009775 w 2019300"/>
              <a:gd name="connsiteY10" fmla="*/ 1524000 h 1562100"/>
              <a:gd name="connsiteX11" fmla="*/ 1685925 w 2019300"/>
              <a:gd name="connsiteY11" fmla="*/ 1533525 h 1562100"/>
              <a:gd name="connsiteX12" fmla="*/ 1590675 w 2019300"/>
              <a:gd name="connsiteY12" fmla="*/ 1562100 h 1562100"/>
              <a:gd name="connsiteX13" fmla="*/ 1485900 w 2019300"/>
              <a:gd name="connsiteY13" fmla="*/ 1495425 h 1562100"/>
              <a:gd name="connsiteX14" fmla="*/ 1409700 w 2019300"/>
              <a:gd name="connsiteY14" fmla="*/ 1485900 h 1562100"/>
              <a:gd name="connsiteX15" fmla="*/ 1114425 w 2019300"/>
              <a:gd name="connsiteY15" fmla="*/ 1400175 h 1562100"/>
              <a:gd name="connsiteX16" fmla="*/ 800100 w 2019300"/>
              <a:gd name="connsiteY16" fmla="*/ 1343025 h 1562100"/>
              <a:gd name="connsiteX17" fmla="*/ 638175 w 2019300"/>
              <a:gd name="connsiteY17" fmla="*/ 1295400 h 1562100"/>
              <a:gd name="connsiteX18" fmla="*/ 438150 w 2019300"/>
              <a:gd name="connsiteY18" fmla="*/ 1323975 h 1562100"/>
              <a:gd name="connsiteX19" fmla="*/ 228600 w 2019300"/>
              <a:gd name="connsiteY19" fmla="*/ 1343025 h 1562100"/>
              <a:gd name="connsiteX20" fmla="*/ 28575 w 2019300"/>
              <a:gd name="connsiteY20" fmla="*/ 1343025 h 1562100"/>
              <a:gd name="connsiteX21" fmla="*/ 0 w 2019300"/>
              <a:gd name="connsiteY21" fmla="*/ 1152525 h 1562100"/>
              <a:gd name="connsiteX0" fmla="*/ 1781175 w 2019300"/>
              <a:gd name="connsiteY0" fmla="*/ 0 h 1562100"/>
              <a:gd name="connsiteX1" fmla="*/ 1905000 w 2019300"/>
              <a:gd name="connsiteY1" fmla="*/ 95250 h 1562100"/>
              <a:gd name="connsiteX2" fmla="*/ 1943100 w 2019300"/>
              <a:gd name="connsiteY2" fmla="*/ 171450 h 1562100"/>
              <a:gd name="connsiteX3" fmla="*/ 2019300 w 2019300"/>
              <a:gd name="connsiteY3" fmla="*/ 190500 h 1562100"/>
              <a:gd name="connsiteX4" fmla="*/ 1962150 w 2019300"/>
              <a:gd name="connsiteY4" fmla="*/ 285750 h 1562100"/>
              <a:gd name="connsiteX5" fmla="*/ 1990725 w 2019300"/>
              <a:gd name="connsiteY5" fmla="*/ 400050 h 1562100"/>
              <a:gd name="connsiteX6" fmla="*/ 1953883 w 2019300"/>
              <a:gd name="connsiteY6" fmla="*/ 609600 h 1562100"/>
              <a:gd name="connsiteX7" fmla="*/ 1900867 w 2019300"/>
              <a:gd name="connsiteY7" fmla="*/ 724798 h 1562100"/>
              <a:gd name="connsiteX8" fmla="*/ 1809211 w 2019300"/>
              <a:gd name="connsiteY8" fmla="*/ 1076325 h 1562100"/>
              <a:gd name="connsiteX9" fmla="*/ 1933036 w 2019300"/>
              <a:gd name="connsiteY9" fmla="*/ 1396941 h 1562100"/>
              <a:gd name="connsiteX10" fmla="*/ 1685925 w 2019300"/>
              <a:gd name="connsiteY10" fmla="*/ 1533525 h 1562100"/>
              <a:gd name="connsiteX11" fmla="*/ 1590675 w 2019300"/>
              <a:gd name="connsiteY11" fmla="*/ 1562100 h 1562100"/>
              <a:gd name="connsiteX12" fmla="*/ 1485900 w 2019300"/>
              <a:gd name="connsiteY12" fmla="*/ 1495425 h 1562100"/>
              <a:gd name="connsiteX13" fmla="*/ 1409700 w 2019300"/>
              <a:gd name="connsiteY13" fmla="*/ 1485900 h 1562100"/>
              <a:gd name="connsiteX14" fmla="*/ 1114425 w 2019300"/>
              <a:gd name="connsiteY14" fmla="*/ 1400175 h 1562100"/>
              <a:gd name="connsiteX15" fmla="*/ 800100 w 2019300"/>
              <a:gd name="connsiteY15" fmla="*/ 1343025 h 1562100"/>
              <a:gd name="connsiteX16" fmla="*/ 638175 w 2019300"/>
              <a:gd name="connsiteY16" fmla="*/ 1295400 h 1562100"/>
              <a:gd name="connsiteX17" fmla="*/ 438150 w 2019300"/>
              <a:gd name="connsiteY17" fmla="*/ 1323975 h 1562100"/>
              <a:gd name="connsiteX18" fmla="*/ 228600 w 2019300"/>
              <a:gd name="connsiteY18" fmla="*/ 1343025 h 1562100"/>
              <a:gd name="connsiteX19" fmla="*/ 28575 w 2019300"/>
              <a:gd name="connsiteY19" fmla="*/ 1343025 h 1562100"/>
              <a:gd name="connsiteX20" fmla="*/ 0 w 2019300"/>
              <a:gd name="connsiteY20" fmla="*/ 1152525 h 1562100"/>
              <a:gd name="connsiteX0" fmla="*/ 1781175 w 2019300"/>
              <a:gd name="connsiteY0" fmla="*/ 0 h 1562100"/>
              <a:gd name="connsiteX1" fmla="*/ 1905000 w 2019300"/>
              <a:gd name="connsiteY1" fmla="*/ 95250 h 1562100"/>
              <a:gd name="connsiteX2" fmla="*/ 1943100 w 2019300"/>
              <a:gd name="connsiteY2" fmla="*/ 171450 h 1562100"/>
              <a:gd name="connsiteX3" fmla="*/ 2019300 w 2019300"/>
              <a:gd name="connsiteY3" fmla="*/ 190500 h 1562100"/>
              <a:gd name="connsiteX4" fmla="*/ 1962150 w 2019300"/>
              <a:gd name="connsiteY4" fmla="*/ 285750 h 1562100"/>
              <a:gd name="connsiteX5" fmla="*/ 1990725 w 2019300"/>
              <a:gd name="connsiteY5" fmla="*/ 400050 h 1562100"/>
              <a:gd name="connsiteX6" fmla="*/ 1953883 w 2019300"/>
              <a:gd name="connsiteY6" fmla="*/ 609600 h 1562100"/>
              <a:gd name="connsiteX7" fmla="*/ 1900867 w 2019300"/>
              <a:gd name="connsiteY7" fmla="*/ 724798 h 1562100"/>
              <a:gd name="connsiteX8" fmla="*/ 1809211 w 2019300"/>
              <a:gd name="connsiteY8" fmla="*/ 1076325 h 1562100"/>
              <a:gd name="connsiteX9" fmla="*/ 1881278 w 2019300"/>
              <a:gd name="connsiteY9" fmla="*/ 1396941 h 1562100"/>
              <a:gd name="connsiteX10" fmla="*/ 1685925 w 2019300"/>
              <a:gd name="connsiteY10" fmla="*/ 1533525 h 1562100"/>
              <a:gd name="connsiteX11" fmla="*/ 1590675 w 2019300"/>
              <a:gd name="connsiteY11" fmla="*/ 1562100 h 1562100"/>
              <a:gd name="connsiteX12" fmla="*/ 1485900 w 2019300"/>
              <a:gd name="connsiteY12" fmla="*/ 1495425 h 1562100"/>
              <a:gd name="connsiteX13" fmla="*/ 1409700 w 2019300"/>
              <a:gd name="connsiteY13" fmla="*/ 1485900 h 1562100"/>
              <a:gd name="connsiteX14" fmla="*/ 1114425 w 2019300"/>
              <a:gd name="connsiteY14" fmla="*/ 1400175 h 1562100"/>
              <a:gd name="connsiteX15" fmla="*/ 800100 w 2019300"/>
              <a:gd name="connsiteY15" fmla="*/ 1343025 h 1562100"/>
              <a:gd name="connsiteX16" fmla="*/ 638175 w 2019300"/>
              <a:gd name="connsiteY16" fmla="*/ 1295400 h 1562100"/>
              <a:gd name="connsiteX17" fmla="*/ 438150 w 2019300"/>
              <a:gd name="connsiteY17" fmla="*/ 1323975 h 1562100"/>
              <a:gd name="connsiteX18" fmla="*/ 228600 w 2019300"/>
              <a:gd name="connsiteY18" fmla="*/ 1343025 h 1562100"/>
              <a:gd name="connsiteX19" fmla="*/ 28575 w 2019300"/>
              <a:gd name="connsiteY19" fmla="*/ 1343025 h 1562100"/>
              <a:gd name="connsiteX20" fmla="*/ 0 w 2019300"/>
              <a:gd name="connsiteY20" fmla="*/ 1152525 h 156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19300" h="1562100">
                <a:moveTo>
                  <a:pt x="1781175" y="0"/>
                </a:moveTo>
                <a:lnTo>
                  <a:pt x="1905000" y="95250"/>
                </a:lnTo>
                <a:lnTo>
                  <a:pt x="1943100" y="171450"/>
                </a:lnTo>
                <a:lnTo>
                  <a:pt x="2019300" y="190500"/>
                </a:lnTo>
                <a:lnTo>
                  <a:pt x="1962150" y="285750"/>
                </a:lnTo>
                <a:lnTo>
                  <a:pt x="1990725" y="400050"/>
                </a:lnTo>
                <a:lnTo>
                  <a:pt x="1953883" y="609600"/>
                </a:lnTo>
                <a:cubicBezTo>
                  <a:pt x="1953464" y="650875"/>
                  <a:pt x="1901286" y="683523"/>
                  <a:pt x="1900867" y="724798"/>
                </a:cubicBezTo>
                <a:cubicBezTo>
                  <a:pt x="1899070" y="841974"/>
                  <a:pt x="1811008" y="959149"/>
                  <a:pt x="1809211" y="1076325"/>
                </a:cubicBezTo>
                <a:lnTo>
                  <a:pt x="1881278" y="1396941"/>
                </a:lnTo>
                <a:lnTo>
                  <a:pt x="1685925" y="1533525"/>
                </a:lnTo>
                <a:lnTo>
                  <a:pt x="1590675" y="1562100"/>
                </a:lnTo>
                <a:lnTo>
                  <a:pt x="1485900" y="1495425"/>
                </a:lnTo>
                <a:lnTo>
                  <a:pt x="1409700" y="1485900"/>
                </a:lnTo>
                <a:lnTo>
                  <a:pt x="1114425" y="1400175"/>
                </a:lnTo>
                <a:lnTo>
                  <a:pt x="800100" y="1343025"/>
                </a:lnTo>
                <a:lnTo>
                  <a:pt x="638175" y="1295400"/>
                </a:lnTo>
                <a:lnTo>
                  <a:pt x="438150" y="1323975"/>
                </a:lnTo>
                <a:lnTo>
                  <a:pt x="228600" y="1343025"/>
                </a:lnTo>
                <a:lnTo>
                  <a:pt x="28575" y="1343025"/>
                </a:lnTo>
                <a:lnTo>
                  <a:pt x="0" y="1152525"/>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6754483" y="5313872"/>
            <a:ext cx="1035170" cy="370936"/>
          </a:xfrm>
          <a:custGeom>
            <a:avLst/>
            <a:gdLst>
              <a:gd name="connsiteX0" fmla="*/ 86264 w 1035170"/>
              <a:gd name="connsiteY0" fmla="*/ 43132 h 370936"/>
              <a:gd name="connsiteX1" fmla="*/ 0 w 1035170"/>
              <a:gd name="connsiteY1" fmla="*/ 146649 h 370936"/>
              <a:gd name="connsiteX2" fmla="*/ 207034 w 1035170"/>
              <a:gd name="connsiteY2" fmla="*/ 327803 h 370936"/>
              <a:gd name="connsiteX3" fmla="*/ 577970 w 1035170"/>
              <a:gd name="connsiteY3" fmla="*/ 370936 h 370936"/>
              <a:gd name="connsiteX4" fmla="*/ 802257 w 1035170"/>
              <a:gd name="connsiteY4" fmla="*/ 284671 h 370936"/>
              <a:gd name="connsiteX5" fmla="*/ 974785 w 1035170"/>
              <a:gd name="connsiteY5" fmla="*/ 207034 h 370936"/>
              <a:gd name="connsiteX6" fmla="*/ 1035170 w 1035170"/>
              <a:gd name="connsiteY6" fmla="*/ 129396 h 370936"/>
              <a:gd name="connsiteX7" fmla="*/ 931653 w 1035170"/>
              <a:gd name="connsiteY7" fmla="*/ 51758 h 370936"/>
              <a:gd name="connsiteX8" fmla="*/ 767751 w 1035170"/>
              <a:gd name="connsiteY8" fmla="*/ 8626 h 370936"/>
              <a:gd name="connsiteX9" fmla="*/ 672860 w 1035170"/>
              <a:gd name="connsiteY9" fmla="*/ 0 h 370936"/>
              <a:gd name="connsiteX10" fmla="*/ 500332 w 1035170"/>
              <a:gd name="connsiteY10" fmla="*/ 69011 h 370936"/>
              <a:gd name="connsiteX11" fmla="*/ 345057 w 1035170"/>
              <a:gd name="connsiteY11" fmla="*/ 94890 h 370936"/>
              <a:gd name="connsiteX12" fmla="*/ 172528 w 1035170"/>
              <a:gd name="connsiteY12" fmla="*/ 69011 h 370936"/>
              <a:gd name="connsiteX13" fmla="*/ 86264 w 1035170"/>
              <a:gd name="connsiteY13" fmla="*/ 43132 h 370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5170" h="370936">
                <a:moveTo>
                  <a:pt x="86264" y="43132"/>
                </a:moveTo>
                <a:lnTo>
                  <a:pt x="0" y="146649"/>
                </a:lnTo>
                <a:lnTo>
                  <a:pt x="207034" y="327803"/>
                </a:lnTo>
                <a:lnTo>
                  <a:pt x="577970" y="370936"/>
                </a:lnTo>
                <a:lnTo>
                  <a:pt x="802257" y="284671"/>
                </a:lnTo>
                <a:lnTo>
                  <a:pt x="974785" y="207034"/>
                </a:lnTo>
                <a:lnTo>
                  <a:pt x="1035170" y="129396"/>
                </a:lnTo>
                <a:lnTo>
                  <a:pt x="931653" y="51758"/>
                </a:lnTo>
                <a:lnTo>
                  <a:pt x="767751" y="8626"/>
                </a:lnTo>
                <a:lnTo>
                  <a:pt x="672860" y="0"/>
                </a:lnTo>
                <a:lnTo>
                  <a:pt x="500332" y="69011"/>
                </a:lnTo>
                <a:lnTo>
                  <a:pt x="345057" y="94890"/>
                </a:lnTo>
                <a:lnTo>
                  <a:pt x="172528" y="69011"/>
                </a:lnTo>
                <a:lnTo>
                  <a:pt x="86264" y="43132"/>
                </a:lnTo>
                <a:close/>
              </a:path>
            </a:pathLst>
          </a:custGeom>
          <a:solidFill>
            <a:srgbClr val="92D05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7591245" y="4822166"/>
            <a:ext cx="396815" cy="483079"/>
          </a:xfrm>
          <a:custGeom>
            <a:avLst/>
            <a:gdLst>
              <a:gd name="connsiteX0" fmla="*/ 129397 w 396815"/>
              <a:gd name="connsiteY0" fmla="*/ 25879 h 500332"/>
              <a:gd name="connsiteX1" fmla="*/ 0 w 396815"/>
              <a:gd name="connsiteY1" fmla="*/ 69012 h 500332"/>
              <a:gd name="connsiteX2" fmla="*/ 25880 w 396815"/>
              <a:gd name="connsiteY2" fmla="*/ 120770 h 500332"/>
              <a:gd name="connsiteX3" fmla="*/ 207034 w 396815"/>
              <a:gd name="connsiteY3" fmla="*/ 198408 h 500332"/>
              <a:gd name="connsiteX4" fmla="*/ 224287 w 396815"/>
              <a:gd name="connsiteY4" fmla="*/ 267419 h 500332"/>
              <a:gd name="connsiteX5" fmla="*/ 207034 w 396815"/>
              <a:gd name="connsiteY5" fmla="*/ 370936 h 500332"/>
              <a:gd name="connsiteX6" fmla="*/ 172529 w 396815"/>
              <a:gd name="connsiteY6" fmla="*/ 414068 h 500332"/>
              <a:gd name="connsiteX7" fmla="*/ 284672 w 396815"/>
              <a:gd name="connsiteY7" fmla="*/ 465827 h 500332"/>
              <a:gd name="connsiteX8" fmla="*/ 388189 w 396815"/>
              <a:gd name="connsiteY8" fmla="*/ 500332 h 500332"/>
              <a:gd name="connsiteX9" fmla="*/ 396815 w 396815"/>
              <a:gd name="connsiteY9" fmla="*/ 345057 h 500332"/>
              <a:gd name="connsiteX10" fmla="*/ 258793 w 396815"/>
              <a:gd name="connsiteY10" fmla="*/ 267419 h 500332"/>
              <a:gd name="connsiteX11" fmla="*/ 284672 w 396815"/>
              <a:gd name="connsiteY11" fmla="*/ 112144 h 500332"/>
              <a:gd name="connsiteX12" fmla="*/ 310551 w 396815"/>
              <a:gd name="connsiteY12" fmla="*/ 25879 h 500332"/>
              <a:gd name="connsiteX13" fmla="*/ 224287 w 396815"/>
              <a:gd name="connsiteY13" fmla="*/ 0 h 500332"/>
              <a:gd name="connsiteX0" fmla="*/ 129397 w 396815"/>
              <a:gd name="connsiteY0" fmla="*/ 8626 h 483079"/>
              <a:gd name="connsiteX1" fmla="*/ 0 w 396815"/>
              <a:gd name="connsiteY1" fmla="*/ 51759 h 483079"/>
              <a:gd name="connsiteX2" fmla="*/ 25880 w 396815"/>
              <a:gd name="connsiteY2" fmla="*/ 103517 h 483079"/>
              <a:gd name="connsiteX3" fmla="*/ 207034 w 396815"/>
              <a:gd name="connsiteY3" fmla="*/ 181155 h 483079"/>
              <a:gd name="connsiteX4" fmla="*/ 224287 w 396815"/>
              <a:gd name="connsiteY4" fmla="*/ 250166 h 483079"/>
              <a:gd name="connsiteX5" fmla="*/ 207034 w 396815"/>
              <a:gd name="connsiteY5" fmla="*/ 353683 h 483079"/>
              <a:gd name="connsiteX6" fmla="*/ 172529 w 396815"/>
              <a:gd name="connsiteY6" fmla="*/ 396815 h 483079"/>
              <a:gd name="connsiteX7" fmla="*/ 284672 w 396815"/>
              <a:gd name="connsiteY7" fmla="*/ 448574 h 483079"/>
              <a:gd name="connsiteX8" fmla="*/ 388189 w 396815"/>
              <a:gd name="connsiteY8" fmla="*/ 483079 h 483079"/>
              <a:gd name="connsiteX9" fmla="*/ 396815 w 396815"/>
              <a:gd name="connsiteY9" fmla="*/ 327804 h 483079"/>
              <a:gd name="connsiteX10" fmla="*/ 258793 w 396815"/>
              <a:gd name="connsiteY10" fmla="*/ 250166 h 483079"/>
              <a:gd name="connsiteX11" fmla="*/ 284672 w 396815"/>
              <a:gd name="connsiteY11" fmla="*/ 94891 h 483079"/>
              <a:gd name="connsiteX12" fmla="*/ 310551 w 396815"/>
              <a:gd name="connsiteY12" fmla="*/ 8626 h 483079"/>
              <a:gd name="connsiteX13" fmla="*/ 129396 w 396815"/>
              <a:gd name="connsiteY13" fmla="*/ 0 h 483079"/>
              <a:gd name="connsiteX0" fmla="*/ 129397 w 396815"/>
              <a:gd name="connsiteY0" fmla="*/ 8626 h 483079"/>
              <a:gd name="connsiteX1" fmla="*/ 0 w 396815"/>
              <a:gd name="connsiteY1" fmla="*/ 51759 h 483079"/>
              <a:gd name="connsiteX2" fmla="*/ 25880 w 396815"/>
              <a:gd name="connsiteY2" fmla="*/ 103517 h 483079"/>
              <a:gd name="connsiteX3" fmla="*/ 207034 w 396815"/>
              <a:gd name="connsiteY3" fmla="*/ 181155 h 483079"/>
              <a:gd name="connsiteX4" fmla="*/ 224287 w 396815"/>
              <a:gd name="connsiteY4" fmla="*/ 250166 h 483079"/>
              <a:gd name="connsiteX5" fmla="*/ 207034 w 396815"/>
              <a:gd name="connsiteY5" fmla="*/ 353683 h 483079"/>
              <a:gd name="connsiteX6" fmla="*/ 172529 w 396815"/>
              <a:gd name="connsiteY6" fmla="*/ 396815 h 483079"/>
              <a:gd name="connsiteX7" fmla="*/ 284672 w 396815"/>
              <a:gd name="connsiteY7" fmla="*/ 448574 h 483079"/>
              <a:gd name="connsiteX8" fmla="*/ 388189 w 396815"/>
              <a:gd name="connsiteY8" fmla="*/ 483079 h 483079"/>
              <a:gd name="connsiteX9" fmla="*/ 396815 w 396815"/>
              <a:gd name="connsiteY9" fmla="*/ 327804 h 483079"/>
              <a:gd name="connsiteX10" fmla="*/ 301925 w 396815"/>
              <a:gd name="connsiteY10" fmla="*/ 232913 h 483079"/>
              <a:gd name="connsiteX11" fmla="*/ 284672 w 396815"/>
              <a:gd name="connsiteY11" fmla="*/ 94891 h 483079"/>
              <a:gd name="connsiteX12" fmla="*/ 310551 w 396815"/>
              <a:gd name="connsiteY12" fmla="*/ 8626 h 483079"/>
              <a:gd name="connsiteX13" fmla="*/ 129396 w 396815"/>
              <a:gd name="connsiteY13" fmla="*/ 0 h 483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6815" h="483079">
                <a:moveTo>
                  <a:pt x="129397" y="8626"/>
                </a:moveTo>
                <a:lnTo>
                  <a:pt x="0" y="51759"/>
                </a:lnTo>
                <a:lnTo>
                  <a:pt x="25880" y="103517"/>
                </a:lnTo>
                <a:lnTo>
                  <a:pt x="207034" y="181155"/>
                </a:lnTo>
                <a:lnTo>
                  <a:pt x="224287" y="250166"/>
                </a:lnTo>
                <a:lnTo>
                  <a:pt x="207034" y="353683"/>
                </a:lnTo>
                <a:lnTo>
                  <a:pt x="172529" y="396815"/>
                </a:lnTo>
                <a:lnTo>
                  <a:pt x="284672" y="448574"/>
                </a:lnTo>
                <a:lnTo>
                  <a:pt x="388189" y="483079"/>
                </a:lnTo>
                <a:lnTo>
                  <a:pt x="396815" y="327804"/>
                </a:lnTo>
                <a:lnTo>
                  <a:pt x="301925" y="232913"/>
                </a:lnTo>
                <a:lnTo>
                  <a:pt x="284672" y="94891"/>
                </a:lnTo>
                <a:lnTo>
                  <a:pt x="310551" y="8626"/>
                </a:lnTo>
                <a:lnTo>
                  <a:pt x="129396" y="0"/>
                </a:lnTo>
              </a:path>
            </a:pathLst>
          </a:custGeom>
          <a:solidFill>
            <a:srgbClr val="92D05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7530860" y="4399472"/>
            <a:ext cx="370936" cy="396815"/>
          </a:xfrm>
          <a:custGeom>
            <a:avLst/>
            <a:gdLst>
              <a:gd name="connsiteX0" fmla="*/ 284672 w 370936"/>
              <a:gd name="connsiteY0" fmla="*/ 310551 h 396815"/>
              <a:gd name="connsiteX1" fmla="*/ 17253 w 370936"/>
              <a:gd name="connsiteY1" fmla="*/ 198407 h 396815"/>
              <a:gd name="connsiteX2" fmla="*/ 0 w 370936"/>
              <a:gd name="connsiteY2" fmla="*/ 155275 h 396815"/>
              <a:gd name="connsiteX3" fmla="*/ 146649 w 370936"/>
              <a:gd name="connsiteY3" fmla="*/ 86264 h 396815"/>
              <a:gd name="connsiteX4" fmla="*/ 232914 w 370936"/>
              <a:gd name="connsiteY4" fmla="*/ 0 h 396815"/>
              <a:gd name="connsiteX5" fmla="*/ 258793 w 370936"/>
              <a:gd name="connsiteY5" fmla="*/ 163902 h 396815"/>
              <a:gd name="connsiteX6" fmla="*/ 327804 w 370936"/>
              <a:gd name="connsiteY6" fmla="*/ 258792 h 396815"/>
              <a:gd name="connsiteX7" fmla="*/ 370936 w 370936"/>
              <a:gd name="connsiteY7" fmla="*/ 362309 h 396815"/>
              <a:gd name="connsiteX8" fmla="*/ 336431 w 370936"/>
              <a:gd name="connsiteY8" fmla="*/ 396815 h 396815"/>
              <a:gd name="connsiteX9" fmla="*/ 276046 w 370936"/>
              <a:gd name="connsiteY9" fmla="*/ 362309 h 396815"/>
              <a:gd name="connsiteX10" fmla="*/ 284672 w 370936"/>
              <a:gd name="connsiteY10" fmla="*/ 310551 h 396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0936" h="396815">
                <a:moveTo>
                  <a:pt x="284672" y="310551"/>
                </a:moveTo>
                <a:lnTo>
                  <a:pt x="17253" y="198407"/>
                </a:lnTo>
                <a:lnTo>
                  <a:pt x="0" y="155275"/>
                </a:lnTo>
                <a:lnTo>
                  <a:pt x="146649" y="86264"/>
                </a:lnTo>
                <a:lnTo>
                  <a:pt x="232914" y="0"/>
                </a:lnTo>
                <a:lnTo>
                  <a:pt x="258793" y="163902"/>
                </a:lnTo>
                <a:lnTo>
                  <a:pt x="327804" y="258792"/>
                </a:lnTo>
                <a:lnTo>
                  <a:pt x="370936" y="362309"/>
                </a:lnTo>
                <a:lnTo>
                  <a:pt x="336431" y="396815"/>
                </a:lnTo>
                <a:lnTo>
                  <a:pt x="276046" y="362309"/>
                </a:lnTo>
                <a:lnTo>
                  <a:pt x="284672" y="310551"/>
                </a:lnTo>
                <a:close/>
              </a:path>
            </a:pathLst>
          </a:custGeom>
          <a:solidFill>
            <a:srgbClr val="92D05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435970" y="3907766"/>
            <a:ext cx="293298" cy="379562"/>
          </a:xfrm>
          <a:custGeom>
            <a:avLst/>
            <a:gdLst>
              <a:gd name="connsiteX0" fmla="*/ 8626 w 293298"/>
              <a:gd name="connsiteY0" fmla="*/ 25879 h 379562"/>
              <a:gd name="connsiteX1" fmla="*/ 0 w 293298"/>
              <a:gd name="connsiteY1" fmla="*/ 198408 h 379562"/>
              <a:gd name="connsiteX2" fmla="*/ 69011 w 293298"/>
              <a:gd name="connsiteY2" fmla="*/ 293298 h 379562"/>
              <a:gd name="connsiteX3" fmla="*/ 198407 w 293298"/>
              <a:gd name="connsiteY3" fmla="*/ 370936 h 379562"/>
              <a:gd name="connsiteX4" fmla="*/ 293298 w 293298"/>
              <a:gd name="connsiteY4" fmla="*/ 379562 h 379562"/>
              <a:gd name="connsiteX5" fmla="*/ 207034 w 293298"/>
              <a:gd name="connsiteY5" fmla="*/ 293298 h 379562"/>
              <a:gd name="connsiteX6" fmla="*/ 129396 w 293298"/>
              <a:gd name="connsiteY6" fmla="*/ 198408 h 379562"/>
              <a:gd name="connsiteX7" fmla="*/ 112143 w 293298"/>
              <a:gd name="connsiteY7" fmla="*/ 77638 h 379562"/>
              <a:gd name="connsiteX8" fmla="*/ 77638 w 293298"/>
              <a:gd name="connsiteY8" fmla="*/ 0 h 379562"/>
              <a:gd name="connsiteX9" fmla="*/ 8626 w 293298"/>
              <a:gd name="connsiteY9" fmla="*/ 25879 h 37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3298" h="379562">
                <a:moveTo>
                  <a:pt x="8626" y="25879"/>
                </a:moveTo>
                <a:lnTo>
                  <a:pt x="0" y="198408"/>
                </a:lnTo>
                <a:lnTo>
                  <a:pt x="69011" y="293298"/>
                </a:lnTo>
                <a:lnTo>
                  <a:pt x="198407" y="370936"/>
                </a:lnTo>
                <a:lnTo>
                  <a:pt x="293298" y="379562"/>
                </a:lnTo>
                <a:lnTo>
                  <a:pt x="207034" y="293298"/>
                </a:lnTo>
                <a:lnTo>
                  <a:pt x="129396" y="198408"/>
                </a:lnTo>
                <a:lnTo>
                  <a:pt x="112143" y="77638"/>
                </a:lnTo>
                <a:lnTo>
                  <a:pt x="77638" y="0"/>
                </a:lnTo>
                <a:lnTo>
                  <a:pt x="8626" y="25879"/>
                </a:lnTo>
                <a:close/>
              </a:path>
            </a:pathLst>
          </a:custGeom>
          <a:solidFill>
            <a:srgbClr val="92D05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297947" y="4951562"/>
            <a:ext cx="284672" cy="198408"/>
          </a:xfrm>
          <a:custGeom>
            <a:avLst/>
            <a:gdLst>
              <a:gd name="connsiteX0" fmla="*/ 0 w 284672"/>
              <a:gd name="connsiteY0" fmla="*/ 0 h 198408"/>
              <a:gd name="connsiteX1" fmla="*/ 120770 w 284672"/>
              <a:gd name="connsiteY1" fmla="*/ 198408 h 198408"/>
              <a:gd name="connsiteX2" fmla="*/ 284672 w 284672"/>
              <a:gd name="connsiteY2" fmla="*/ 120770 h 198408"/>
              <a:gd name="connsiteX3" fmla="*/ 284672 w 284672"/>
              <a:gd name="connsiteY3" fmla="*/ 86264 h 198408"/>
              <a:gd name="connsiteX4" fmla="*/ 163902 w 284672"/>
              <a:gd name="connsiteY4" fmla="*/ 43132 h 198408"/>
              <a:gd name="connsiteX5" fmla="*/ 0 w 284672"/>
              <a:gd name="connsiteY5" fmla="*/ 0 h 19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4672" h="198408">
                <a:moveTo>
                  <a:pt x="0" y="0"/>
                </a:moveTo>
                <a:lnTo>
                  <a:pt x="120770" y="198408"/>
                </a:lnTo>
                <a:lnTo>
                  <a:pt x="284672" y="120770"/>
                </a:lnTo>
                <a:lnTo>
                  <a:pt x="284672" y="86264"/>
                </a:lnTo>
                <a:lnTo>
                  <a:pt x="163902" y="43132"/>
                </a:lnTo>
                <a:lnTo>
                  <a:pt x="0" y="0"/>
                </a:lnTo>
                <a:close/>
              </a:path>
            </a:pathLst>
          </a:custGeom>
          <a:solidFill>
            <a:srgbClr val="92D05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323826" y="4623758"/>
            <a:ext cx="224287" cy="155276"/>
          </a:xfrm>
          <a:custGeom>
            <a:avLst/>
            <a:gdLst>
              <a:gd name="connsiteX0" fmla="*/ 0 w 224287"/>
              <a:gd name="connsiteY0" fmla="*/ 155276 h 155276"/>
              <a:gd name="connsiteX1" fmla="*/ 224287 w 224287"/>
              <a:gd name="connsiteY1" fmla="*/ 112144 h 155276"/>
              <a:gd name="connsiteX2" fmla="*/ 198408 w 224287"/>
              <a:gd name="connsiteY2" fmla="*/ 51759 h 155276"/>
              <a:gd name="connsiteX3" fmla="*/ 103517 w 224287"/>
              <a:gd name="connsiteY3" fmla="*/ 25880 h 155276"/>
              <a:gd name="connsiteX4" fmla="*/ 51759 w 224287"/>
              <a:gd name="connsiteY4" fmla="*/ 0 h 155276"/>
              <a:gd name="connsiteX5" fmla="*/ 0 w 224287"/>
              <a:gd name="connsiteY5" fmla="*/ 155276 h 155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4287" h="155276">
                <a:moveTo>
                  <a:pt x="0" y="155276"/>
                </a:moveTo>
                <a:lnTo>
                  <a:pt x="224287" y="112144"/>
                </a:lnTo>
                <a:lnTo>
                  <a:pt x="198408" y="51759"/>
                </a:lnTo>
                <a:lnTo>
                  <a:pt x="103517" y="25880"/>
                </a:lnTo>
                <a:lnTo>
                  <a:pt x="51759" y="0"/>
                </a:lnTo>
                <a:lnTo>
                  <a:pt x="0" y="155276"/>
                </a:lnTo>
                <a:close/>
              </a:path>
            </a:pathLst>
          </a:custGeom>
          <a:solidFill>
            <a:srgbClr val="92D05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7384211" y="4304581"/>
            <a:ext cx="129397" cy="129396"/>
          </a:xfrm>
          <a:custGeom>
            <a:avLst/>
            <a:gdLst>
              <a:gd name="connsiteX0" fmla="*/ 0 w 129397"/>
              <a:gd name="connsiteY0" fmla="*/ 0 h 129396"/>
              <a:gd name="connsiteX1" fmla="*/ 0 w 129397"/>
              <a:gd name="connsiteY1" fmla="*/ 129396 h 129396"/>
              <a:gd name="connsiteX2" fmla="*/ 86264 w 129397"/>
              <a:gd name="connsiteY2" fmla="*/ 112144 h 129396"/>
              <a:gd name="connsiteX3" fmla="*/ 129397 w 129397"/>
              <a:gd name="connsiteY3" fmla="*/ 69011 h 129396"/>
              <a:gd name="connsiteX4" fmla="*/ 103517 w 129397"/>
              <a:gd name="connsiteY4" fmla="*/ 34506 h 129396"/>
              <a:gd name="connsiteX5" fmla="*/ 0 w 129397"/>
              <a:gd name="connsiteY5" fmla="*/ 0 h 12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397" h="129396">
                <a:moveTo>
                  <a:pt x="0" y="0"/>
                </a:moveTo>
                <a:lnTo>
                  <a:pt x="0" y="129396"/>
                </a:lnTo>
                <a:lnTo>
                  <a:pt x="86264" y="112144"/>
                </a:lnTo>
                <a:lnTo>
                  <a:pt x="129397" y="69011"/>
                </a:lnTo>
                <a:lnTo>
                  <a:pt x="103517" y="34506"/>
                </a:lnTo>
                <a:lnTo>
                  <a:pt x="0" y="0"/>
                </a:lnTo>
                <a:close/>
              </a:path>
            </a:pathLst>
          </a:custGeom>
          <a:solidFill>
            <a:srgbClr val="92D05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6944264" y="4209691"/>
            <a:ext cx="457200" cy="1173192"/>
          </a:xfrm>
          <a:custGeom>
            <a:avLst/>
            <a:gdLst>
              <a:gd name="connsiteX0" fmla="*/ 370936 w 457200"/>
              <a:gd name="connsiteY0" fmla="*/ 0 h 1173192"/>
              <a:gd name="connsiteX1" fmla="*/ 310551 w 457200"/>
              <a:gd name="connsiteY1" fmla="*/ 172528 h 1173192"/>
              <a:gd name="connsiteX2" fmla="*/ 250166 w 457200"/>
              <a:gd name="connsiteY2" fmla="*/ 379562 h 1173192"/>
              <a:gd name="connsiteX3" fmla="*/ 181155 w 457200"/>
              <a:gd name="connsiteY3" fmla="*/ 543464 h 1173192"/>
              <a:gd name="connsiteX4" fmla="*/ 224287 w 457200"/>
              <a:gd name="connsiteY4" fmla="*/ 741871 h 1173192"/>
              <a:gd name="connsiteX5" fmla="*/ 241540 w 457200"/>
              <a:gd name="connsiteY5" fmla="*/ 871267 h 1173192"/>
              <a:gd name="connsiteX6" fmla="*/ 258793 w 457200"/>
              <a:gd name="connsiteY6" fmla="*/ 923026 h 1173192"/>
              <a:gd name="connsiteX7" fmla="*/ 94891 w 457200"/>
              <a:gd name="connsiteY7" fmla="*/ 1026543 h 1173192"/>
              <a:gd name="connsiteX8" fmla="*/ 0 w 457200"/>
              <a:gd name="connsiteY8" fmla="*/ 1095554 h 1173192"/>
              <a:gd name="connsiteX9" fmla="*/ 51759 w 457200"/>
              <a:gd name="connsiteY9" fmla="*/ 1155939 h 1173192"/>
              <a:gd name="connsiteX10" fmla="*/ 207034 w 457200"/>
              <a:gd name="connsiteY10" fmla="*/ 1173192 h 1173192"/>
              <a:gd name="connsiteX11" fmla="*/ 439947 w 457200"/>
              <a:gd name="connsiteY11" fmla="*/ 1130060 h 1173192"/>
              <a:gd name="connsiteX12" fmla="*/ 457200 w 457200"/>
              <a:gd name="connsiteY12" fmla="*/ 1000664 h 1173192"/>
              <a:gd name="connsiteX13" fmla="*/ 431321 w 457200"/>
              <a:gd name="connsiteY13" fmla="*/ 854015 h 1173192"/>
              <a:gd name="connsiteX14" fmla="*/ 370936 w 457200"/>
              <a:gd name="connsiteY14" fmla="*/ 724618 h 1173192"/>
              <a:gd name="connsiteX15" fmla="*/ 310551 w 457200"/>
              <a:gd name="connsiteY15" fmla="*/ 655607 h 1173192"/>
              <a:gd name="connsiteX16" fmla="*/ 319178 w 457200"/>
              <a:gd name="connsiteY16" fmla="*/ 569343 h 1173192"/>
              <a:gd name="connsiteX17" fmla="*/ 388189 w 457200"/>
              <a:gd name="connsiteY17" fmla="*/ 517584 h 1173192"/>
              <a:gd name="connsiteX18" fmla="*/ 414068 w 457200"/>
              <a:gd name="connsiteY18" fmla="*/ 370935 h 1173192"/>
              <a:gd name="connsiteX19" fmla="*/ 388189 w 457200"/>
              <a:gd name="connsiteY19" fmla="*/ 276045 h 1173192"/>
              <a:gd name="connsiteX20" fmla="*/ 422694 w 457200"/>
              <a:gd name="connsiteY20" fmla="*/ 172528 h 1173192"/>
              <a:gd name="connsiteX21" fmla="*/ 457200 w 457200"/>
              <a:gd name="connsiteY21" fmla="*/ 86264 h 1173192"/>
              <a:gd name="connsiteX22" fmla="*/ 439947 w 457200"/>
              <a:gd name="connsiteY22" fmla="*/ 17252 h 1173192"/>
              <a:gd name="connsiteX23" fmla="*/ 370936 w 457200"/>
              <a:gd name="connsiteY23" fmla="*/ 0 h 117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200" h="1173192">
                <a:moveTo>
                  <a:pt x="370936" y="0"/>
                </a:moveTo>
                <a:lnTo>
                  <a:pt x="310551" y="172528"/>
                </a:lnTo>
                <a:lnTo>
                  <a:pt x="250166" y="379562"/>
                </a:lnTo>
                <a:lnTo>
                  <a:pt x="181155" y="543464"/>
                </a:lnTo>
                <a:lnTo>
                  <a:pt x="224287" y="741871"/>
                </a:lnTo>
                <a:lnTo>
                  <a:pt x="241540" y="871267"/>
                </a:lnTo>
                <a:lnTo>
                  <a:pt x="258793" y="923026"/>
                </a:lnTo>
                <a:lnTo>
                  <a:pt x="94891" y="1026543"/>
                </a:lnTo>
                <a:lnTo>
                  <a:pt x="0" y="1095554"/>
                </a:lnTo>
                <a:lnTo>
                  <a:pt x="51759" y="1155939"/>
                </a:lnTo>
                <a:lnTo>
                  <a:pt x="207034" y="1173192"/>
                </a:lnTo>
                <a:lnTo>
                  <a:pt x="439947" y="1130060"/>
                </a:lnTo>
                <a:lnTo>
                  <a:pt x="457200" y="1000664"/>
                </a:lnTo>
                <a:lnTo>
                  <a:pt x="431321" y="854015"/>
                </a:lnTo>
                <a:lnTo>
                  <a:pt x="370936" y="724618"/>
                </a:lnTo>
                <a:lnTo>
                  <a:pt x="310551" y="655607"/>
                </a:lnTo>
                <a:lnTo>
                  <a:pt x="319178" y="569343"/>
                </a:lnTo>
                <a:lnTo>
                  <a:pt x="388189" y="517584"/>
                </a:lnTo>
                <a:lnTo>
                  <a:pt x="414068" y="370935"/>
                </a:lnTo>
                <a:lnTo>
                  <a:pt x="388189" y="276045"/>
                </a:lnTo>
                <a:lnTo>
                  <a:pt x="422694" y="172528"/>
                </a:lnTo>
                <a:lnTo>
                  <a:pt x="457200" y="86264"/>
                </a:lnTo>
                <a:lnTo>
                  <a:pt x="439947" y="17252"/>
                </a:lnTo>
                <a:lnTo>
                  <a:pt x="370936" y="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7556740" y="3925019"/>
            <a:ext cx="534837" cy="1380226"/>
          </a:xfrm>
          <a:custGeom>
            <a:avLst/>
            <a:gdLst>
              <a:gd name="connsiteX0" fmla="*/ 0 w 534837"/>
              <a:gd name="connsiteY0" fmla="*/ 0 h 1380226"/>
              <a:gd name="connsiteX1" fmla="*/ 0 w 534837"/>
              <a:gd name="connsiteY1" fmla="*/ 94890 h 1380226"/>
              <a:gd name="connsiteX2" fmla="*/ 94890 w 534837"/>
              <a:gd name="connsiteY2" fmla="*/ 232913 h 1380226"/>
              <a:gd name="connsiteX3" fmla="*/ 189781 w 534837"/>
              <a:gd name="connsiteY3" fmla="*/ 336430 h 1380226"/>
              <a:gd name="connsiteX4" fmla="*/ 241539 w 534837"/>
              <a:gd name="connsiteY4" fmla="*/ 439947 h 1380226"/>
              <a:gd name="connsiteX5" fmla="*/ 250166 w 534837"/>
              <a:gd name="connsiteY5" fmla="*/ 552090 h 1380226"/>
              <a:gd name="connsiteX6" fmla="*/ 276045 w 534837"/>
              <a:gd name="connsiteY6" fmla="*/ 672860 h 1380226"/>
              <a:gd name="connsiteX7" fmla="*/ 327803 w 534837"/>
              <a:gd name="connsiteY7" fmla="*/ 785004 h 1380226"/>
              <a:gd name="connsiteX8" fmla="*/ 345056 w 534837"/>
              <a:gd name="connsiteY8" fmla="*/ 897147 h 1380226"/>
              <a:gd name="connsiteX9" fmla="*/ 345056 w 534837"/>
              <a:gd name="connsiteY9" fmla="*/ 1052423 h 1380226"/>
              <a:gd name="connsiteX10" fmla="*/ 388188 w 534837"/>
              <a:gd name="connsiteY10" fmla="*/ 1181819 h 1380226"/>
              <a:gd name="connsiteX11" fmla="*/ 465826 w 534837"/>
              <a:gd name="connsiteY11" fmla="*/ 1224951 h 1380226"/>
              <a:gd name="connsiteX12" fmla="*/ 448573 w 534837"/>
              <a:gd name="connsiteY12" fmla="*/ 1380226 h 1380226"/>
              <a:gd name="connsiteX13" fmla="*/ 474452 w 534837"/>
              <a:gd name="connsiteY13" fmla="*/ 1380226 h 1380226"/>
              <a:gd name="connsiteX14" fmla="*/ 517585 w 534837"/>
              <a:gd name="connsiteY14" fmla="*/ 1337094 h 1380226"/>
              <a:gd name="connsiteX15" fmla="*/ 534837 w 534837"/>
              <a:gd name="connsiteY15" fmla="*/ 1199072 h 1380226"/>
              <a:gd name="connsiteX16" fmla="*/ 526211 w 534837"/>
              <a:gd name="connsiteY16" fmla="*/ 1121434 h 1380226"/>
              <a:gd name="connsiteX17" fmla="*/ 474452 w 534837"/>
              <a:gd name="connsiteY17" fmla="*/ 1078302 h 1380226"/>
              <a:gd name="connsiteX18" fmla="*/ 465826 w 534837"/>
              <a:gd name="connsiteY18" fmla="*/ 957532 h 1380226"/>
              <a:gd name="connsiteX19" fmla="*/ 483079 w 534837"/>
              <a:gd name="connsiteY19" fmla="*/ 724619 h 1380226"/>
              <a:gd name="connsiteX20" fmla="*/ 405441 w 534837"/>
              <a:gd name="connsiteY20" fmla="*/ 612475 h 1380226"/>
              <a:gd name="connsiteX21" fmla="*/ 336430 w 534837"/>
              <a:gd name="connsiteY21" fmla="*/ 543464 h 1380226"/>
              <a:gd name="connsiteX22" fmla="*/ 336430 w 534837"/>
              <a:gd name="connsiteY22" fmla="*/ 414068 h 1380226"/>
              <a:gd name="connsiteX23" fmla="*/ 293298 w 534837"/>
              <a:gd name="connsiteY23" fmla="*/ 319177 h 1380226"/>
              <a:gd name="connsiteX24" fmla="*/ 215660 w 534837"/>
              <a:gd name="connsiteY24" fmla="*/ 215660 h 1380226"/>
              <a:gd name="connsiteX25" fmla="*/ 120769 w 534837"/>
              <a:gd name="connsiteY25" fmla="*/ 129396 h 1380226"/>
              <a:gd name="connsiteX26" fmla="*/ 77637 w 534837"/>
              <a:gd name="connsiteY26" fmla="*/ 69011 h 1380226"/>
              <a:gd name="connsiteX27" fmla="*/ 43132 w 534837"/>
              <a:gd name="connsiteY27" fmla="*/ 34506 h 1380226"/>
              <a:gd name="connsiteX0" fmla="*/ 0 w 534837"/>
              <a:gd name="connsiteY0" fmla="*/ 0 h 1380226"/>
              <a:gd name="connsiteX1" fmla="*/ 0 w 534837"/>
              <a:gd name="connsiteY1" fmla="*/ 94890 h 1380226"/>
              <a:gd name="connsiteX2" fmla="*/ 94890 w 534837"/>
              <a:gd name="connsiteY2" fmla="*/ 232913 h 1380226"/>
              <a:gd name="connsiteX3" fmla="*/ 189781 w 534837"/>
              <a:gd name="connsiteY3" fmla="*/ 336430 h 1380226"/>
              <a:gd name="connsiteX4" fmla="*/ 241539 w 534837"/>
              <a:gd name="connsiteY4" fmla="*/ 439947 h 1380226"/>
              <a:gd name="connsiteX5" fmla="*/ 250166 w 534837"/>
              <a:gd name="connsiteY5" fmla="*/ 552090 h 1380226"/>
              <a:gd name="connsiteX6" fmla="*/ 276045 w 534837"/>
              <a:gd name="connsiteY6" fmla="*/ 672860 h 1380226"/>
              <a:gd name="connsiteX7" fmla="*/ 327803 w 534837"/>
              <a:gd name="connsiteY7" fmla="*/ 785004 h 1380226"/>
              <a:gd name="connsiteX8" fmla="*/ 345056 w 534837"/>
              <a:gd name="connsiteY8" fmla="*/ 897147 h 1380226"/>
              <a:gd name="connsiteX9" fmla="*/ 345056 w 534837"/>
              <a:gd name="connsiteY9" fmla="*/ 1052423 h 1380226"/>
              <a:gd name="connsiteX10" fmla="*/ 388188 w 534837"/>
              <a:gd name="connsiteY10" fmla="*/ 1181819 h 1380226"/>
              <a:gd name="connsiteX11" fmla="*/ 465826 w 534837"/>
              <a:gd name="connsiteY11" fmla="*/ 1224951 h 1380226"/>
              <a:gd name="connsiteX12" fmla="*/ 448573 w 534837"/>
              <a:gd name="connsiteY12" fmla="*/ 1380226 h 1380226"/>
              <a:gd name="connsiteX13" fmla="*/ 474452 w 534837"/>
              <a:gd name="connsiteY13" fmla="*/ 1380226 h 1380226"/>
              <a:gd name="connsiteX14" fmla="*/ 517585 w 534837"/>
              <a:gd name="connsiteY14" fmla="*/ 1337094 h 1380226"/>
              <a:gd name="connsiteX15" fmla="*/ 534837 w 534837"/>
              <a:gd name="connsiteY15" fmla="*/ 1199072 h 1380226"/>
              <a:gd name="connsiteX16" fmla="*/ 526211 w 534837"/>
              <a:gd name="connsiteY16" fmla="*/ 1121434 h 1380226"/>
              <a:gd name="connsiteX17" fmla="*/ 474452 w 534837"/>
              <a:gd name="connsiteY17" fmla="*/ 1078302 h 1380226"/>
              <a:gd name="connsiteX18" fmla="*/ 465826 w 534837"/>
              <a:gd name="connsiteY18" fmla="*/ 957532 h 1380226"/>
              <a:gd name="connsiteX19" fmla="*/ 431320 w 534837"/>
              <a:gd name="connsiteY19" fmla="*/ 733246 h 1380226"/>
              <a:gd name="connsiteX20" fmla="*/ 405441 w 534837"/>
              <a:gd name="connsiteY20" fmla="*/ 612475 h 1380226"/>
              <a:gd name="connsiteX21" fmla="*/ 336430 w 534837"/>
              <a:gd name="connsiteY21" fmla="*/ 543464 h 1380226"/>
              <a:gd name="connsiteX22" fmla="*/ 336430 w 534837"/>
              <a:gd name="connsiteY22" fmla="*/ 414068 h 1380226"/>
              <a:gd name="connsiteX23" fmla="*/ 293298 w 534837"/>
              <a:gd name="connsiteY23" fmla="*/ 319177 h 1380226"/>
              <a:gd name="connsiteX24" fmla="*/ 215660 w 534837"/>
              <a:gd name="connsiteY24" fmla="*/ 215660 h 1380226"/>
              <a:gd name="connsiteX25" fmla="*/ 120769 w 534837"/>
              <a:gd name="connsiteY25" fmla="*/ 129396 h 1380226"/>
              <a:gd name="connsiteX26" fmla="*/ 77637 w 534837"/>
              <a:gd name="connsiteY26" fmla="*/ 69011 h 1380226"/>
              <a:gd name="connsiteX27" fmla="*/ 43132 w 534837"/>
              <a:gd name="connsiteY27" fmla="*/ 34506 h 1380226"/>
              <a:gd name="connsiteX0" fmla="*/ 0 w 534837"/>
              <a:gd name="connsiteY0" fmla="*/ 0 h 1380226"/>
              <a:gd name="connsiteX1" fmla="*/ 0 w 534837"/>
              <a:gd name="connsiteY1" fmla="*/ 94890 h 1380226"/>
              <a:gd name="connsiteX2" fmla="*/ 94890 w 534837"/>
              <a:gd name="connsiteY2" fmla="*/ 232913 h 1380226"/>
              <a:gd name="connsiteX3" fmla="*/ 189781 w 534837"/>
              <a:gd name="connsiteY3" fmla="*/ 336430 h 1380226"/>
              <a:gd name="connsiteX4" fmla="*/ 241539 w 534837"/>
              <a:gd name="connsiteY4" fmla="*/ 439947 h 1380226"/>
              <a:gd name="connsiteX5" fmla="*/ 250166 w 534837"/>
              <a:gd name="connsiteY5" fmla="*/ 552090 h 1380226"/>
              <a:gd name="connsiteX6" fmla="*/ 276045 w 534837"/>
              <a:gd name="connsiteY6" fmla="*/ 672860 h 1380226"/>
              <a:gd name="connsiteX7" fmla="*/ 327803 w 534837"/>
              <a:gd name="connsiteY7" fmla="*/ 785004 h 1380226"/>
              <a:gd name="connsiteX8" fmla="*/ 345056 w 534837"/>
              <a:gd name="connsiteY8" fmla="*/ 897147 h 1380226"/>
              <a:gd name="connsiteX9" fmla="*/ 345056 w 534837"/>
              <a:gd name="connsiteY9" fmla="*/ 1052423 h 1380226"/>
              <a:gd name="connsiteX10" fmla="*/ 388188 w 534837"/>
              <a:gd name="connsiteY10" fmla="*/ 1181819 h 1380226"/>
              <a:gd name="connsiteX11" fmla="*/ 465826 w 534837"/>
              <a:gd name="connsiteY11" fmla="*/ 1224951 h 1380226"/>
              <a:gd name="connsiteX12" fmla="*/ 448573 w 534837"/>
              <a:gd name="connsiteY12" fmla="*/ 1380226 h 1380226"/>
              <a:gd name="connsiteX13" fmla="*/ 474452 w 534837"/>
              <a:gd name="connsiteY13" fmla="*/ 1380226 h 1380226"/>
              <a:gd name="connsiteX14" fmla="*/ 517585 w 534837"/>
              <a:gd name="connsiteY14" fmla="*/ 1337094 h 1380226"/>
              <a:gd name="connsiteX15" fmla="*/ 534837 w 534837"/>
              <a:gd name="connsiteY15" fmla="*/ 1199072 h 1380226"/>
              <a:gd name="connsiteX16" fmla="*/ 526211 w 534837"/>
              <a:gd name="connsiteY16" fmla="*/ 1121434 h 1380226"/>
              <a:gd name="connsiteX17" fmla="*/ 474452 w 534837"/>
              <a:gd name="connsiteY17" fmla="*/ 1078302 h 1380226"/>
              <a:gd name="connsiteX18" fmla="*/ 465826 w 534837"/>
              <a:gd name="connsiteY18" fmla="*/ 957532 h 1380226"/>
              <a:gd name="connsiteX19" fmla="*/ 431320 w 534837"/>
              <a:gd name="connsiteY19" fmla="*/ 733246 h 1380226"/>
              <a:gd name="connsiteX20" fmla="*/ 353683 w 534837"/>
              <a:gd name="connsiteY20" fmla="*/ 621101 h 1380226"/>
              <a:gd name="connsiteX21" fmla="*/ 336430 w 534837"/>
              <a:gd name="connsiteY21" fmla="*/ 543464 h 1380226"/>
              <a:gd name="connsiteX22" fmla="*/ 336430 w 534837"/>
              <a:gd name="connsiteY22" fmla="*/ 414068 h 1380226"/>
              <a:gd name="connsiteX23" fmla="*/ 293298 w 534837"/>
              <a:gd name="connsiteY23" fmla="*/ 319177 h 1380226"/>
              <a:gd name="connsiteX24" fmla="*/ 215660 w 534837"/>
              <a:gd name="connsiteY24" fmla="*/ 215660 h 1380226"/>
              <a:gd name="connsiteX25" fmla="*/ 120769 w 534837"/>
              <a:gd name="connsiteY25" fmla="*/ 129396 h 1380226"/>
              <a:gd name="connsiteX26" fmla="*/ 77637 w 534837"/>
              <a:gd name="connsiteY26" fmla="*/ 69011 h 1380226"/>
              <a:gd name="connsiteX27" fmla="*/ 43132 w 534837"/>
              <a:gd name="connsiteY27" fmla="*/ 34506 h 1380226"/>
              <a:gd name="connsiteX0" fmla="*/ 0 w 534837"/>
              <a:gd name="connsiteY0" fmla="*/ 0 h 1380226"/>
              <a:gd name="connsiteX1" fmla="*/ 0 w 534837"/>
              <a:gd name="connsiteY1" fmla="*/ 94890 h 1380226"/>
              <a:gd name="connsiteX2" fmla="*/ 94890 w 534837"/>
              <a:gd name="connsiteY2" fmla="*/ 232913 h 1380226"/>
              <a:gd name="connsiteX3" fmla="*/ 189781 w 534837"/>
              <a:gd name="connsiteY3" fmla="*/ 336430 h 1380226"/>
              <a:gd name="connsiteX4" fmla="*/ 241539 w 534837"/>
              <a:gd name="connsiteY4" fmla="*/ 439947 h 1380226"/>
              <a:gd name="connsiteX5" fmla="*/ 250166 w 534837"/>
              <a:gd name="connsiteY5" fmla="*/ 552090 h 1380226"/>
              <a:gd name="connsiteX6" fmla="*/ 232913 w 534837"/>
              <a:gd name="connsiteY6" fmla="*/ 681486 h 1380226"/>
              <a:gd name="connsiteX7" fmla="*/ 327803 w 534837"/>
              <a:gd name="connsiteY7" fmla="*/ 785004 h 1380226"/>
              <a:gd name="connsiteX8" fmla="*/ 345056 w 534837"/>
              <a:gd name="connsiteY8" fmla="*/ 897147 h 1380226"/>
              <a:gd name="connsiteX9" fmla="*/ 345056 w 534837"/>
              <a:gd name="connsiteY9" fmla="*/ 1052423 h 1380226"/>
              <a:gd name="connsiteX10" fmla="*/ 388188 w 534837"/>
              <a:gd name="connsiteY10" fmla="*/ 1181819 h 1380226"/>
              <a:gd name="connsiteX11" fmla="*/ 465826 w 534837"/>
              <a:gd name="connsiteY11" fmla="*/ 1224951 h 1380226"/>
              <a:gd name="connsiteX12" fmla="*/ 448573 w 534837"/>
              <a:gd name="connsiteY12" fmla="*/ 1380226 h 1380226"/>
              <a:gd name="connsiteX13" fmla="*/ 474452 w 534837"/>
              <a:gd name="connsiteY13" fmla="*/ 1380226 h 1380226"/>
              <a:gd name="connsiteX14" fmla="*/ 517585 w 534837"/>
              <a:gd name="connsiteY14" fmla="*/ 1337094 h 1380226"/>
              <a:gd name="connsiteX15" fmla="*/ 534837 w 534837"/>
              <a:gd name="connsiteY15" fmla="*/ 1199072 h 1380226"/>
              <a:gd name="connsiteX16" fmla="*/ 526211 w 534837"/>
              <a:gd name="connsiteY16" fmla="*/ 1121434 h 1380226"/>
              <a:gd name="connsiteX17" fmla="*/ 474452 w 534837"/>
              <a:gd name="connsiteY17" fmla="*/ 1078302 h 1380226"/>
              <a:gd name="connsiteX18" fmla="*/ 465826 w 534837"/>
              <a:gd name="connsiteY18" fmla="*/ 957532 h 1380226"/>
              <a:gd name="connsiteX19" fmla="*/ 431320 w 534837"/>
              <a:gd name="connsiteY19" fmla="*/ 733246 h 1380226"/>
              <a:gd name="connsiteX20" fmla="*/ 353683 w 534837"/>
              <a:gd name="connsiteY20" fmla="*/ 621101 h 1380226"/>
              <a:gd name="connsiteX21" fmla="*/ 336430 w 534837"/>
              <a:gd name="connsiteY21" fmla="*/ 543464 h 1380226"/>
              <a:gd name="connsiteX22" fmla="*/ 336430 w 534837"/>
              <a:gd name="connsiteY22" fmla="*/ 414068 h 1380226"/>
              <a:gd name="connsiteX23" fmla="*/ 293298 w 534837"/>
              <a:gd name="connsiteY23" fmla="*/ 319177 h 1380226"/>
              <a:gd name="connsiteX24" fmla="*/ 215660 w 534837"/>
              <a:gd name="connsiteY24" fmla="*/ 215660 h 1380226"/>
              <a:gd name="connsiteX25" fmla="*/ 120769 w 534837"/>
              <a:gd name="connsiteY25" fmla="*/ 129396 h 1380226"/>
              <a:gd name="connsiteX26" fmla="*/ 77637 w 534837"/>
              <a:gd name="connsiteY26" fmla="*/ 69011 h 1380226"/>
              <a:gd name="connsiteX27" fmla="*/ 43132 w 534837"/>
              <a:gd name="connsiteY27" fmla="*/ 34506 h 1380226"/>
              <a:gd name="connsiteX0" fmla="*/ 0 w 534837"/>
              <a:gd name="connsiteY0" fmla="*/ 0 h 1380226"/>
              <a:gd name="connsiteX1" fmla="*/ 0 w 534837"/>
              <a:gd name="connsiteY1" fmla="*/ 94890 h 1380226"/>
              <a:gd name="connsiteX2" fmla="*/ 94890 w 534837"/>
              <a:gd name="connsiteY2" fmla="*/ 232913 h 1380226"/>
              <a:gd name="connsiteX3" fmla="*/ 189781 w 534837"/>
              <a:gd name="connsiteY3" fmla="*/ 336430 h 1380226"/>
              <a:gd name="connsiteX4" fmla="*/ 241539 w 534837"/>
              <a:gd name="connsiteY4" fmla="*/ 439947 h 1380226"/>
              <a:gd name="connsiteX5" fmla="*/ 198407 w 534837"/>
              <a:gd name="connsiteY5" fmla="*/ 552090 h 1380226"/>
              <a:gd name="connsiteX6" fmla="*/ 232913 w 534837"/>
              <a:gd name="connsiteY6" fmla="*/ 681486 h 1380226"/>
              <a:gd name="connsiteX7" fmla="*/ 327803 w 534837"/>
              <a:gd name="connsiteY7" fmla="*/ 785004 h 1380226"/>
              <a:gd name="connsiteX8" fmla="*/ 345056 w 534837"/>
              <a:gd name="connsiteY8" fmla="*/ 897147 h 1380226"/>
              <a:gd name="connsiteX9" fmla="*/ 345056 w 534837"/>
              <a:gd name="connsiteY9" fmla="*/ 1052423 h 1380226"/>
              <a:gd name="connsiteX10" fmla="*/ 388188 w 534837"/>
              <a:gd name="connsiteY10" fmla="*/ 1181819 h 1380226"/>
              <a:gd name="connsiteX11" fmla="*/ 465826 w 534837"/>
              <a:gd name="connsiteY11" fmla="*/ 1224951 h 1380226"/>
              <a:gd name="connsiteX12" fmla="*/ 448573 w 534837"/>
              <a:gd name="connsiteY12" fmla="*/ 1380226 h 1380226"/>
              <a:gd name="connsiteX13" fmla="*/ 474452 w 534837"/>
              <a:gd name="connsiteY13" fmla="*/ 1380226 h 1380226"/>
              <a:gd name="connsiteX14" fmla="*/ 517585 w 534837"/>
              <a:gd name="connsiteY14" fmla="*/ 1337094 h 1380226"/>
              <a:gd name="connsiteX15" fmla="*/ 534837 w 534837"/>
              <a:gd name="connsiteY15" fmla="*/ 1199072 h 1380226"/>
              <a:gd name="connsiteX16" fmla="*/ 526211 w 534837"/>
              <a:gd name="connsiteY16" fmla="*/ 1121434 h 1380226"/>
              <a:gd name="connsiteX17" fmla="*/ 474452 w 534837"/>
              <a:gd name="connsiteY17" fmla="*/ 1078302 h 1380226"/>
              <a:gd name="connsiteX18" fmla="*/ 465826 w 534837"/>
              <a:gd name="connsiteY18" fmla="*/ 957532 h 1380226"/>
              <a:gd name="connsiteX19" fmla="*/ 431320 w 534837"/>
              <a:gd name="connsiteY19" fmla="*/ 733246 h 1380226"/>
              <a:gd name="connsiteX20" fmla="*/ 353683 w 534837"/>
              <a:gd name="connsiteY20" fmla="*/ 621101 h 1380226"/>
              <a:gd name="connsiteX21" fmla="*/ 336430 w 534837"/>
              <a:gd name="connsiteY21" fmla="*/ 543464 h 1380226"/>
              <a:gd name="connsiteX22" fmla="*/ 336430 w 534837"/>
              <a:gd name="connsiteY22" fmla="*/ 414068 h 1380226"/>
              <a:gd name="connsiteX23" fmla="*/ 293298 w 534837"/>
              <a:gd name="connsiteY23" fmla="*/ 319177 h 1380226"/>
              <a:gd name="connsiteX24" fmla="*/ 215660 w 534837"/>
              <a:gd name="connsiteY24" fmla="*/ 215660 h 1380226"/>
              <a:gd name="connsiteX25" fmla="*/ 120769 w 534837"/>
              <a:gd name="connsiteY25" fmla="*/ 129396 h 1380226"/>
              <a:gd name="connsiteX26" fmla="*/ 77637 w 534837"/>
              <a:gd name="connsiteY26" fmla="*/ 69011 h 1380226"/>
              <a:gd name="connsiteX27" fmla="*/ 43132 w 534837"/>
              <a:gd name="connsiteY27" fmla="*/ 34506 h 138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34837" h="1380226">
                <a:moveTo>
                  <a:pt x="0" y="0"/>
                </a:moveTo>
                <a:lnTo>
                  <a:pt x="0" y="94890"/>
                </a:lnTo>
                <a:lnTo>
                  <a:pt x="94890" y="232913"/>
                </a:lnTo>
                <a:lnTo>
                  <a:pt x="189781" y="336430"/>
                </a:lnTo>
                <a:lnTo>
                  <a:pt x="241539" y="439947"/>
                </a:lnTo>
                <a:lnTo>
                  <a:pt x="198407" y="552090"/>
                </a:lnTo>
                <a:lnTo>
                  <a:pt x="232913" y="681486"/>
                </a:lnTo>
                <a:lnTo>
                  <a:pt x="327803" y="785004"/>
                </a:lnTo>
                <a:lnTo>
                  <a:pt x="345056" y="897147"/>
                </a:lnTo>
                <a:lnTo>
                  <a:pt x="345056" y="1052423"/>
                </a:lnTo>
                <a:lnTo>
                  <a:pt x="388188" y="1181819"/>
                </a:lnTo>
                <a:lnTo>
                  <a:pt x="465826" y="1224951"/>
                </a:lnTo>
                <a:lnTo>
                  <a:pt x="448573" y="1380226"/>
                </a:lnTo>
                <a:lnTo>
                  <a:pt x="474452" y="1380226"/>
                </a:lnTo>
                <a:lnTo>
                  <a:pt x="517585" y="1337094"/>
                </a:lnTo>
                <a:lnTo>
                  <a:pt x="534837" y="1199072"/>
                </a:lnTo>
                <a:lnTo>
                  <a:pt x="526211" y="1121434"/>
                </a:lnTo>
                <a:lnTo>
                  <a:pt x="474452" y="1078302"/>
                </a:lnTo>
                <a:lnTo>
                  <a:pt x="465826" y="957532"/>
                </a:lnTo>
                <a:lnTo>
                  <a:pt x="431320" y="733246"/>
                </a:lnTo>
                <a:lnTo>
                  <a:pt x="353683" y="621101"/>
                </a:lnTo>
                <a:lnTo>
                  <a:pt x="336430" y="543464"/>
                </a:lnTo>
                <a:lnTo>
                  <a:pt x="336430" y="414068"/>
                </a:lnTo>
                <a:lnTo>
                  <a:pt x="293298" y="319177"/>
                </a:lnTo>
                <a:lnTo>
                  <a:pt x="215660" y="215660"/>
                </a:lnTo>
                <a:lnTo>
                  <a:pt x="120769" y="129396"/>
                </a:lnTo>
                <a:lnTo>
                  <a:pt x="77637" y="69011"/>
                </a:lnTo>
                <a:lnTo>
                  <a:pt x="43132" y="34506"/>
                </a:lnTo>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5057775" y="3886200"/>
            <a:ext cx="3028950" cy="1962150"/>
          </a:xfrm>
          <a:custGeom>
            <a:avLst/>
            <a:gdLst>
              <a:gd name="connsiteX0" fmla="*/ 2476500 w 3028950"/>
              <a:gd name="connsiteY0" fmla="*/ 0 h 1962150"/>
              <a:gd name="connsiteX1" fmla="*/ 2505075 w 3028950"/>
              <a:gd name="connsiteY1" fmla="*/ 238125 h 1962150"/>
              <a:gd name="connsiteX2" fmla="*/ 2609850 w 3028950"/>
              <a:gd name="connsiteY2" fmla="*/ 371475 h 1962150"/>
              <a:gd name="connsiteX3" fmla="*/ 2743200 w 3028950"/>
              <a:gd name="connsiteY3" fmla="*/ 466725 h 1962150"/>
              <a:gd name="connsiteX4" fmla="*/ 2724150 w 3028950"/>
              <a:gd name="connsiteY4" fmla="*/ 542925 h 1962150"/>
              <a:gd name="connsiteX5" fmla="*/ 2657475 w 3028950"/>
              <a:gd name="connsiteY5" fmla="*/ 619125 h 1962150"/>
              <a:gd name="connsiteX6" fmla="*/ 2762250 w 3028950"/>
              <a:gd name="connsiteY6" fmla="*/ 742950 h 1962150"/>
              <a:gd name="connsiteX7" fmla="*/ 2800350 w 3028950"/>
              <a:gd name="connsiteY7" fmla="*/ 847725 h 1962150"/>
              <a:gd name="connsiteX8" fmla="*/ 2686050 w 3028950"/>
              <a:gd name="connsiteY8" fmla="*/ 962025 h 1962150"/>
              <a:gd name="connsiteX9" fmla="*/ 2619375 w 3028950"/>
              <a:gd name="connsiteY9" fmla="*/ 1019175 h 1962150"/>
              <a:gd name="connsiteX10" fmla="*/ 2790825 w 3028950"/>
              <a:gd name="connsiteY10" fmla="*/ 1171575 h 1962150"/>
              <a:gd name="connsiteX11" fmla="*/ 2809875 w 3028950"/>
              <a:gd name="connsiteY11" fmla="*/ 1304925 h 1962150"/>
              <a:gd name="connsiteX12" fmla="*/ 2905125 w 3028950"/>
              <a:gd name="connsiteY12" fmla="*/ 1390650 h 1962150"/>
              <a:gd name="connsiteX13" fmla="*/ 3019425 w 3028950"/>
              <a:gd name="connsiteY13" fmla="*/ 1485900 h 1962150"/>
              <a:gd name="connsiteX14" fmla="*/ 3028950 w 3028950"/>
              <a:gd name="connsiteY14" fmla="*/ 1638300 h 1962150"/>
              <a:gd name="connsiteX15" fmla="*/ 2905125 w 3028950"/>
              <a:gd name="connsiteY15" fmla="*/ 1752600 h 1962150"/>
              <a:gd name="connsiteX16" fmla="*/ 2619375 w 3028950"/>
              <a:gd name="connsiteY16" fmla="*/ 1895475 h 1962150"/>
              <a:gd name="connsiteX17" fmla="*/ 2419350 w 3028950"/>
              <a:gd name="connsiteY17" fmla="*/ 1962150 h 1962150"/>
              <a:gd name="connsiteX18" fmla="*/ 2162175 w 3028950"/>
              <a:gd name="connsiteY18" fmla="*/ 1962150 h 1962150"/>
              <a:gd name="connsiteX19" fmla="*/ 1914525 w 3028950"/>
              <a:gd name="connsiteY19" fmla="*/ 1962150 h 1962150"/>
              <a:gd name="connsiteX20" fmla="*/ 1676400 w 3028950"/>
              <a:gd name="connsiteY20" fmla="*/ 1933575 h 1962150"/>
              <a:gd name="connsiteX21" fmla="*/ 1476375 w 3028950"/>
              <a:gd name="connsiteY21" fmla="*/ 1857375 h 1962150"/>
              <a:gd name="connsiteX22" fmla="*/ 1371600 w 3028950"/>
              <a:gd name="connsiteY22" fmla="*/ 1714500 h 1962150"/>
              <a:gd name="connsiteX23" fmla="*/ 1381125 w 3028950"/>
              <a:gd name="connsiteY23" fmla="*/ 1571625 h 1962150"/>
              <a:gd name="connsiteX24" fmla="*/ 1409700 w 3028950"/>
              <a:gd name="connsiteY24" fmla="*/ 1485900 h 1962150"/>
              <a:gd name="connsiteX25" fmla="*/ 1219200 w 3028950"/>
              <a:gd name="connsiteY25" fmla="*/ 1400175 h 1962150"/>
              <a:gd name="connsiteX26" fmla="*/ 1019175 w 3028950"/>
              <a:gd name="connsiteY26" fmla="*/ 1381125 h 1962150"/>
              <a:gd name="connsiteX27" fmla="*/ 857250 w 3028950"/>
              <a:gd name="connsiteY27" fmla="*/ 1343025 h 1962150"/>
              <a:gd name="connsiteX28" fmla="*/ 647700 w 3028950"/>
              <a:gd name="connsiteY28" fmla="*/ 1362075 h 1962150"/>
              <a:gd name="connsiteX29" fmla="*/ 390525 w 3028950"/>
              <a:gd name="connsiteY29" fmla="*/ 1362075 h 1962150"/>
              <a:gd name="connsiteX30" fmla="*/ 180975 w 3028950"/>
              <a:gd name="connsiteY30" fmla="*/ 1304925 h 1962150"/>
              <a:gd name="connsiteX31" fmla="*/ 0 w 3028950"/>
              <a:gd name="connsiteY31" fmla="*/ 1228725 h 1962150"/>
              <a:gd name="connsiteX0" fmla="*/ 2476500 w 3028950"/>
              <a:gd name="connsiteY0" fmla="*/ 0 h 1962150"/>
              <a:gd name="connsiteX1" fmla="*/ 2600325 w 3028950"/>
              <a:gd name="connsiteY1" fmla="*/ 238125 h 1962150"/>
              <a:gd name="connsiteX2" fmla="*/ 2609850 w 3028950"/>
              <a:gd name="connsiteY2" fmla="*/ 371475 h 1962150"/>
              <a:gd name="connsiteX3" fmla="*/ 2743200 w 3028950"/>
              <a:gd name="connsiteY3" fmla="*/ 466725 h 1962150"/>
              <a:gd name="connsiteX4" fmla="*/ 2724150 w 3028950"/>
              <a:gd name="connsiteY4" fmla="*/ 542925 h 1962150"/>
              <a:gd name="connsiteX5" fmla="*/ 2657475 w 3028950"/>
              <a:gd name="connsiteY5" fmla="*/ 619125 h 1962150"/>
              <a:gd name="connsiteX6" fmla="*/ 2762250 w 3028950"/>
              <a:gd name="connsiteY6" fmla="*/ 742950 h 1962150"/>
              <a:gd name="connsiteX7" fmla="*/ 2800350 w 3028950"/>
              <a:gd name="connsiteY7" fmla="*/ 847725 h 1962150"/>
              <a:gd name="connsiteX8" fmla="*/ 2686050 w 3028950"/>
              <a:gd name="connsiteY8" fmla="*/ 962025 h 1962150"/>
              <a:gd name="connsiteX9" fmla="*/ 2619375 w 3028950"/>
              <a:gd name="connsiteY9" fmla="*/ 1019175 h 1962150"/>
              <a:gd name="connsiteX10" fmla="*/ 2790825 w 3028950"/>
              <a:gd name="connsiteY10" fmla="*/ 1171575 h 1962150"/>
              <a:gd name="connsiteX11" fmla="*/ 2809875 w 3028950"/>
              <a:gd name="connsiteY11" fmla="*/ 1304925 h 1962150"/>
              <a:gd name="connsiteX12" fmla="*/ 2905125 w 3028950"/>
              <a:gd name="connsiteY12" fmla="*/ 1390650 h 1962150"/>
              <a:gd name="connsiteX13" fmla="*/ 3019425 w 3028950"/>
              <a:gd name="connsiteY13" fmla="*/ 1485900 h 1962150"/>
              <a:gd name="connsiteX14" fmla="*/ 3028950 w 3028950"/>
              <a:gd name="connsiteY14" fmla="*/ 1638300 h 1962150"/>
              <a:gd name="connsiteX15" fmla="*/ 2905125 w 3028950"/>
              <a:gd name="connsiteY15" fmla="*/ 1752600 h 1962150"/>
              <a:gd name="connsiteX16" fmla="*/ 2619375 w 3028950"/>
              <a:gd name="connsiteY16" fmla="*/ 1895475 h 1962150"/>
              <a:gd name="connsiteX17" fmla="*/ 2419350 w 3028950"/>
              <a:gd name="connsiteY17" fmla="*/ 1962150 h 1962150"/>
              <a:gd name="connsiteX18" fmla="*/ 2162175 w 3028950"/>
              <a:gd name="connsiteY18" fmla="*/ 1962150 h 1962150"/>
              <a:gd name="connsiteX19" fmla="*/ 1914525 w 3028950"/>
              <a:gd name="connsiteY19" fmla="*/ 1962150 h 1962150"/>
              <a:gd name="connsiteX20" fmla="*/ 1676400 w 3028950"/>
              <a:gd name="connsiteY20" fmla="*/ 1933575 h 1962150"/>
              <a:gd name="connsiteX21" fmla="*/ 1476375 w 3028950"/>
              <a:gd name="connsiteY21" fmla="*/ 1857375 h 1962150"/>
              <a:gd name="connsiteX22" fmla="*/ 1371600 w 3028950"/>
              <a:gd name="connsiteY22" fmla="*/ 1714500 h 1962150"/>
              <a:gd name="connsiteX23" fmla="*/ 1381125 w 3028950"/>
              <a:gd name="connsiteY23" fmla="*/ 1571625 h 1962150"/>
              <a:gd name="connsiteX24" fmla="*/ 1409700 w 3028950"/>
              <a:gd name="connsiteY24" fmla="*/ 1485900 h 1962150"/>
              <a:gd name="connsiteX25" fmla="*/ 1219200 w 3028950"/>
              <a:gd name="connsiteY25" fmla="*/ 1400175 h 1962150"/>
              <a:gd name="connsiteX26" fmla="*/ 1019175 w 3028950"/>
              <a:gd name="connsiteY26" fmla="*/ 1381125 h 1962150"/>
              <a:gd name="connsiteX27" fmla="*/ 857250 w 3028950"/>
              <a:gd name="connsiteY27" fmla="*/ 1343025 h 1962150"/>
              <a:gd name="connsiteX28" fmla="*/ 647700 w 3028950"/>
              <a:gd name="connsiteY28" fmla="*/ 1362075 h 1962150"/>
              <a:gd name="connsiteX29" fmla="*/ 390525 w 3028950"/>
              <a:gd name="connsiteY29" fmla="*/ 1362075 h 1962150"/>
              <a:gd name="connsiteX30" fmla="*/ 180975 w 3028950"/>
              <a:gd name="connsiteY30" fmla="*/ 1304925 h 1962150"/>
              <a:gd name="connsiteX31" fmla="*/ 0 w 3028950"/>
              <a:gd name="connsiteY31" fmla="*/ 1228725 h 1962150"/>
              <a:gd name="connsiteX0" fmla="*/ 2476500 w 3028950"/>
              <a:gd name="connsiteY0" fmla="*/ 0 h 1962150"/>
              <a:gd name="connsiteX1" fmla="*/ 2600325 w 3028950"/>
              <a:gd name="connsiteY1" fmla="*/ 238125 h 1962150"/>
              <a:gd name="connsiteX2" fmla="*/ 2705100 w 3028950"/>
              <a:gd name="connsiteY2" fmla="*/ 371475 h 1962150"/>
              <a:gd name="connsiteX3" fmla="*/ 2743200 w 3028950"/>
              <a:gd name="connsiteY3" fmla="*/ 466725 h 1962150"/>
              <a:gd name="connsiteX4" fmla="*/ 2724150 w 3028950"/>
              <a:gd name="connsiteY4" fmla="*/ 542925 h 1962150"/>
              <a:gd name="connsiteX5" fmla="*/ 2657475 w 3028950"/>
              <a:gd name="connsiteY5" fmla="*/ 619125 h 1962150"/>
              <a:gd name="connsiteX6" fmla="*/ 2762250 w 3028950"/>
              <a:gd name="connsiteY6" fmla="*/ 742950 h 1962150"/>
              <a:gd name="connsiteX7" fmla="*/ 2800350 w 3028950"/>
              <a:gd name="connsiteY7" fmla="*/ 847725 h 1962150"/>
              <a:gd name="connsiteX8" fmla="*/ 2686050 w 3028950"/>
              <a:gd name="connsiteY8" fmla="*/ 962025 h 1962150"/>
              <a:gd name="connsiteX9" fmla="*/ 2619375 w 3028950"/>
              <a:gd name="connsiteY9" fmla="*/ 1019175 h 1962150"/>
              <a:gd name="connsiteX10" fmla="*/ 2790825 w 3028950"/>
              <a:gd name="connsiteY10" fmla="*/ 1171575 h 1962150"/>
              <a:gd name="connsiteX11" fmla="*/ 2809875 w 3028950"/>
              <a:gd name="connsiteY11" fmla="*/ 1304925 h 1962150"/>
              <a:gd name="connsiteX12" fmla="*/ 2905125 w 3028950"/>
              <a:gd name="connsiteY12" fmla="*/ 1390650 h 1962150"/>
              <a:gd name="connsiteX13" fmla="*/ 3019425 w 3028950"/>
              <a:gd name="connsiteY13" fmla="*/ 1485900 h 1962150"/>
              <a:gd name="connsiteX14" fmla="*/ 3028950 w 3028950"/>
              <a:gd name="connsiteY14" fmla="*/ 1638300 h 1962150"/>
              <a:gd name="connsiteX15" fmla="*/ 2905125 w 3028950"/>
              <a:gd name="connsiteY15" fmla="*/ 1752600 h 1962150"/>
              <a:gd name="connsiteX16" fmla="*/ 2619375 w 3028950"/>
              <a:gd name="connsiteY16" fmla="*/ 1895475 h 1962150"/>
              <a:gd name="connsiteX17" fmla="*/ 2419350 w 3028950"/>
              <a:gd name="connsiteY17" fmla="*/ 1962150 h 1962150"/>
              <a:gd name="connsiteX18" fmla="*/ 2162175 w 3028950"/>
              <a:gd name="connsiteY18" fmla="*/ 1962150 h 1962150"/>
              <a:gd name="connsiteX19" fmla="*/ 1914525 w 3028950"/>
              <a:gd name="connsiteY19" fmla="*/ 1962150 h 1962150"/>
              <a:gd name="connsiteX20" fmla="*/ 1676400 w 3028950"/>
              <a:gd name="connsiteY20" fmla="*/ 1933575 h 1962150"/>
              <a:gd name="connsiteX21" fmla="*/ 1476375 w 3028950"/>
              <a:gd name="connsiteY21" fmla="*/ 1857375 h 1962150"/>
              <a:gd name="connsiteX22" fmla="*/ 1371600 w 3028950"/>
              <a:gd name="connsiteY22" fmla="*/ 1714500 h 1962150"/>
              <a:gd name="connsiteX23" fmla="*/ 1381125 w 3028950"/>
              <a:gd name="connsiteY23" fmla="*/ 1571625 h 1962150"/>
              <a:gd name="connsiteX24" fmla="*/ 1409700 w 3028950"/>
              <a:gd name="connsiteY24" fmla="*/ 1485900 h 1962150"/>
              <a:gd name="connsiteX25" fmla="*/ 1219200 w 3028950"/>
              <a:gd name="connsiteY25" fmla="*/ 1400175 h 1962150"/>
              <a:gd name="connsiteX26" fmla="*/ 1019175 w 3028950"/>
              <a:gd name="connsiteY26" fmla="*/ 1381125 h 1962150"/>
              <a:gd name="connsiteX27" fmla="*/ 857250 w 3028950"/>
              <a:gd name="connsiteY27" fmla="*/ 1343025 h 1962150"/>
              <a:gd name="connsiteX28" fmla="*/ 647700 w 3028950"/>
              <a:gd name="connsiteY28" fmla="*/ 1362075 h 1962150"/>
              <a:gd name="connsiteX29" fmla="*/ 390525 w 3028950"/>
              <a:gd name="connsiteY29" fmla="*/ 1362075 h 1962150"/>
              <a:gd name="connsiteX30" fmla="*/ 180975 w 3028950"/>
              <a:gd name="connsiteY30" fmla="*/ 1304925 h 1962150"/>
              <a:gd name="connsiteX31" fmla="*/ 0 w 3028950"/>
              <a:gd name="connsiteY31" fmla="*/ 1228725 h 1962150"/>
              <a:gd name="connsiteX0" fmla="*/ 2476500 w 3028950"/>
              <a:gd name="connsiteY0" fmla="*/ 0 h 1962150"/>
              <a:gd name="connsiteX1" fmla="*/ 2600325 w 3028950"/>
              <a:gd name="connsiteY1" fmla="*/ 238125 h 1962150"/>
              <a:gd name="connsiteX2" fmla="*/ 2705100 w 3028950"/>
              <a:gd name="connsiteY2" fmla="*/ 371475 h 1962150"/>
              <a:gd name="connsiteX3" fmla="*/ 2838450 w 3028950"/>
              <a:gd name="connsiteY3" fmla="*/ 514350 h 1962150"/>
              <a:gd name="connsiteX4" fmla="*/ 2724150 w 3028950"/>
              <a:gd name="connsiteY4" fmla="*/ 542925 h 1962150"/>
              <a:gd name="connsiteX5" fmla="*/ 2657475 w 3028950"/>
              <a:gd name="connsiteY5" fmla="*/ 619125 h 1962150"/>
              <a:gd name="connsiteX6" fmla="*/ 2762250 w 3028950"/>
              <a:gd name="connsiteY6" fmla="*/ 742950 h 1962150"/>
              <a:gd name="connsiteX7" fmla="*/ 2800350 w 3028950"/>
              <a:gd name="connsiteY7" fmla="*/ 847725 h 1962150"/>
              <a:gd name="connsiteX8" fmla="*/ 2686050 w 3028950"/>
              <a:gd name="connsiteY8" fmla="*/ 962025 h 1962150"/>
              <a:gd name="connsiteX9" fmla="*/ 2619375 w 3028950"/>
              <a:gd name="connsiteY9" fmla="*/ 1019175 h 1962150"/>
              <a:gd name="connsiteX10" fmla="*/ 2790825 w 3028950"/>
              <a:gd name="connsiteY10" fmla="*/ 1171575 h 1962150"/>
              <a:gd name="connsiteX11" fmla="*/ 2809875 w 3028950"/>
              <a:gd name="connsiteY11" fmla="*/ 1304925 h 1962150"/>
              <a:gd name="connsiteX12" fmla="*/ 2905125 w 3028950"/>
              <a:gd name="connsiteY12" fmla="*/ 1390650 h 1962150"/>
              <a:gd name="connsiteX13" fmla="*/ 3019425 w 3028950"/>
              <a:gd name="connsiteY13" fmla="*/ 1485900 h 1962150"/>
              <a:gd name="connsiteX14" fmla="*/ 3028950 w 3028950"/>
              <a:gd name="connsiteY14" fmla="*/ 1638300 h 1962150"/>
              <a:gd name="connsiteX15" fmla="*/ 2905125 w 3028950"/>
              <a:gd name="connsiteY15" fmla="*/ 1752600 h 1962150"/>
              <a:gd name="connsiteX16" fmla="*/ 2619375 w 3028950"/>
              <a:gd name="connsiteY16" fmla="*/ 1895475 h 1962150"/>
              <a:gd name="connsiteX17" fmla="*/ 2419350 w 3028950"/>
              <a:gd name="connsiteY17" fmla="*/ 1962150 h 1962150"/>
              <a:gd name="connsiteX18" fmla="*/ 2162175 w 3028950"/>
              <a:gd name="connsiteY18" fmla="*/ 1962150 h 1962150"/>
              <a:gd name="connsiteX19" fmla="*/ 1914525 w 3028950"/>
              <a:gd name="connsiteY19" fmla="*/ 1962150 h 1962150"/>
              <a:gd name="connsiteX20" fmla="*/ 1676400 w 3028950"/>
              <a:gd name="connsiteY20" fmla="*/ 1933575 h 1962150"/>
              <a:gd name="connsiteX21" fmla="*/ 1476375 w 3028950"/>
              <a:gd name="connsiteY21" fmla="*/ 1857375 h 1962150"/>
              <a:gd name="connsiteX22" fmla="*/ 1371600 w 3028950"/>
              <a:gd name="connsiteY22" fmla="*/ 1714500 h 1962150"/>
              <a:gd name="connsiteX23" fmla="*/ 1381125 w 3028950"/>
              <a:gd name="connsiteY23" fmla="*/ 1571625 h 1962150"/>
              <a:gd name="connsiteX24" fmla="*/ 1409700 w 3028950"/>
              <a:gd name="connsiteY24" fmla="*/ 1485900 h 1962150"/>
              <a:gd name="connsiteX25" fmla="*/ 1219200 w 3028950"/>
              <a:gd name="connsiteY25" fmla="*/ 1400175 h 1962150"/>
              <a:gd name="connsiteX26" fmla="*/ 1019175 w 3028950"/>
              <a:gd name="connsiteY26" fmla="*/ 1381125 h 1962150"/>
              <a:gd name="connsiteX27" fmla="*/ 857250 w 3028950"/>
              <a:gd name="connsiteY27" fmla="*/ 1343025 h 1962150"/>
              <a:gd name="connsiteX28" fmla="*/ 647700 w 3028950"/>
              <a:gd name="connsiteY28" fmla="*/ 1362075 h 1962150"/>
              <a:gd name="connsiteX29" fmla="*/ 390525 w 3028950"/>
              <a:gd name="connsiteY29" fmla="*/ 1362075 h 1962150"/>
              <a:gd name="connsiteX30" fmla="*/ 180975 w 3028950"/>
              <a:gd name="connsiteY30" fmla="*/ 1304925 h 1962150"/>
              <a:gd name="connsiteX31" fmla="*/ 0 w 3028950"/>
              <a:gd name="connsiteY31" fmla="*/ 1228725 h 1962150"/>
              <a:gd name="connsiteX0" fmla="*/ 2476500 w 3028950"/>
              <a:gd name="connsiteY0" fmla="*/ 0 h 1962150"/>
              <a:gd name="connsiteX1" fmla="*/ 2600325 w 3028950"/>
              <a:gd name="connsiteY1" fmla="*/ 238125 h 1962150"/>
              <a:gd name="connsiteX2" fmla="*/ 2705100 w 3028950"/>
              <a:gd name="connsiteY2" fmla="*/ 371475 h 1962150"/>
              <a:gd name="connsiteX3" fmla="*/ 2838450 w 3028950"/>
              <a:gd name="connsiteY3" fmla="*/ 514350 h 1962150"/>
              <a:gd name="connsiteX4" fmla="*/ 2790825 w 3028950"/>
              <a:gd name="connsiteY4" fmla="*/ 609600 h 1962150"/>
              <a:gd name="connsiteX5" fmla="*/ 2657475 w 3028950"/>
              <a:gd name="connsiteY5" fmla="*/ 619125 h 1962150"/>
              <a:gd name="connsiteX6" fmla="*/ 2762250 w 3028950"/>
              <a:gd name="connsiteY6" fmla="*/ 742950 h 1962150"/>
              <a:gd name="connsiteX7" fmla="*/ 2800350 w 3028950"/>
              <a:gd name="connsiteY7" fmla="*/ 847725 h 1962150"/>
              <a:gd name="connsiteX8" fmla="*/ 2686050 w 3028950"/>
              <a:gd name="connsiteY8" fmla="*/ 962025 h 1962150"/>
              <a:gd name="connsiteX9" fmla="*/ 2619375 w 3028950"/>
              <a:gd name="connsiteY9" fmla="*/ 1019175 h 1962150"/>
              <a:gd name="connsiteX10" fmla="*/ 2790825 w 3028950"/>
              <a:gd name="connsiteY10" fmla="*/ 1171575 h 1962150"/>
              <a:gd name="connsiteX11" fmla="*/ 2809875 w 3028950"/>
              <a:gd name="connsiteY11" fmla="*/ 1304925 h 1962150"/>
              <a:gd name="connsiteX12" fmla="*/ 2905125 w 3028950"/>
              <a:gd name="connsiteY12" fmla="*/ 1390650 h 1962150"/>
              <a:gd name="connsiteX13" fmla="*/ 3019425 w 3028950"/>
              <a:gd name="connsiteY13" fmla="*/ 1485900 h 1962150"/>
              <a:gd name="connsiteX14" fmla="*/ 3028950 w 3028950"/>
              <a:gd name="connsiteY14" fmla="*/ 1638300 h 1962150"/>
              <a:gd name="connsiteX15" fmla="*/ 2905125 w 3028950"/>
              <a:gd name="connsiteY15" fmla="*/ 1752600 h 1962150"/>
              <a:gd name="connsiteX16" fmla="*/ 2619375 w 3028950"/>
              <a:gd name="connsiteY16" fmla="*/ 1895475 h 1962150"/>
              <a:gd name="connsiteX17" fmla="*/ 2419350 w 3028950"/>
              <a:gd name="connsiteY17" fmla="*/ 1962150 h 1962150"/>
              <a:gd name="connsiteX18" fmla="*/ 2162175 w 3028950"/>
              <a:gd name="connsiteY18" fmla="*/ 1962150 h 1962150"/>
              <a:gd name="connsiteX19" fmla="*/ 1914525 w 3028950"/>
              <a:gd name="connsiteY19" fmla="*/ 1962150 h 1962150"/>
              <a:gd name="connsiteX20" fmla="*/ 1676400 w 3028950"/>
              <a:gd name="connsiteY20" fmla="*/ 1933575 h 1962150"/>
              <a:gd name="connsiteX21" fmla="*/ 1476375 w 3028950"/>
              <a:gd name="connsiteY21" fmla="*/ 1857375 h 1962150"/>
              <a:gd name="connsiteX22" fmla="*/ 1371600 w 3028950"/>
              <a:gd name="connsiteY22" fmla="*/ 1714500 h 1962150"/>
              <a:gd name="connsiteX23" fmla="*/ 1381125 w 3028950"/>
              <a:gd name="connsiteY23" fmla="*/ 1571625 h 1962150"/>
              <a:gd name="connsiteX24" fmla="*/ 1409700 w 3028950"/>
              <a:gd name="connsiteY24" fmla="*/ 1485900 h 1962150"/>
              <a:gd name="connsiteX25" fmla="*/ 1219200 w 3028950"/>
              <a:gd name="connsiteY25" fmla="*/ 1400175 h 1962150"/>
              <a:gd name="connsiteX26" fmla="*/ 1019175 w 3028950"/>
              <a:gd name="connsiteY26" fmla="*/ 1381125 h 1962150"/>
              <a:gd name="connsiteX27" fmla="*/ 857250 w 3028950"/>
              <a:gd name="connsiteY27" fmla="*/ 1343025 h 1962150"/>
              <a:gd name="connsiteX28" fmla="*/ 647700 w 3028950"/>
              <a:gd name="connsiteY28" fmla="*/ 1362075 h 1962150"/>
              <a:gd name="connsiteX29" fmla="*/ 390525 w 3028950"/>
              <a:gd name="connsiteY29" fmla="*/ 1362075 h 1962150"/>
              <a:gd name="connsiteX30" fmla="*/ 180975 w 3028950"/>
              <a:gd name="connsiteY30" fmla="*/ 1304925 h 1962150"/>
              <a:gd name="connsiteX31" fmla="*/ 0 w 3028950"/>
              <a:gd name="connsiteY31" fmla="*/ 1228725 h 1962150"/>
              <a:gd name="connsiteX0" fmla="*/ 2476500 w 3028950"/>
              <a:gd name="connsiteY0" fmla="*/ 0 h 1962150"/>
              <a:gd name="connsiteX1" fmla="*/ 2600325 w 3028950"/>
              <a:gd name="connsiteY1" fmla="*/ 238125 h 1962150"/>
              <a:gd name="connsiteX2" fmla="*/ 2705100 w 3028950"/>
              <a:gd name="connsiteY2" fmla="*/ 371475 h 1962150"/>
              <a:gd name="connsiteX3" fmla="*/ 2838450 w 3028950"/>
              <a:gd name="connsiteY3" fmla="*/ 514350 h 1962150"/>
              <a:gd name="connsiteX4" fmla="*/ 2790825 w 3028950"/>
              <a:gd name="connsiteY4" fmla="*/ 609600 h 1962150"/>
              <a:gd name="connsiteX5" fmla="*/ 2819400 w 3028950"/>
              <a:gd name="connsiteY5" fmla="*/ 695325 h 1962150"/>
              <a:gd name="connsiteX6" fmla="*/ 2762250 w 3028950"/>
              <a:gd name="connsiteY6" fmla="*/ 742950 h 1962150"/>
              <a:gd name="connsiteX7" fmla="*/ 2800350 w 3028950"/>
              <a:gd name="connsiteY7" fmla="*/ 847725 h 1962150"/>
              <a:gd name="connsiteX8" fmla="*/ 2686050 w 3028950"/>
              <a:gd name="connsiteY8" fmla="*/ 962025 h 1962150"/>
              <a:gd name="connsiteX9" fmla="*/ 2619375 w 3028950"/>
              <a:gd name="connsiteY9" fmla="*/ 1019175 h 1962150"/>
              <a:gd name="connsiteX10" fmla="*/ 2790825 w 3028950"/>
              <a:gd name="connsiteY10" fmla="*/ 1171575 h 1962150"/>
              <a:gd name="connsiteX11" fmla="*/ 2809875 w 3028950"/>
              <a:gd name="connsiteY11" fmla="*/ 1304925 h 1962150"/>
              <a:gd name="connsiteX12" fmla="*/ 2905125 w 3028950"/>
              <a:gd name="connsiteY12" fmla="*/ 1390650 h 1962150"/>
              <a:gd name="connsiteX13" fmla="*/ 3019425 w 3028950"/>
              <a:gd name="connsiteY13" fmla="*/ 1485900 h 1962150"/>
              <a:gd name="connsiteX14" fmla="*/ 3028950 w 3028950"/>
              <a:gd name="connsiteY14" fmla="*/ 1638300 h 1962150"/>
              <a:gd name="connsiteX15" fmla="*/ 2905125 w 3028950"/>
              <a:gd name="connsiteY15" fmla="*/ 1752600 h 1962150"/>
              <a:gd name="connsiteX16" fmla="*/ 2619375 w 3028950"/>
              <a:gd name="connsiteY16" fmla="*/ 1895475 h 1962150"/>
              <a:gd name="connsiteX17" fmla="*/ 2419350 w 3028950"/>
              <a:gd name="connsiteY17" fmla="*/ 1962150 h 1962150"/>
              <a:gd name="connsiteX18" fmla="*/ 2162175 w 3028950"/>
              <a:gd name="connsiteY18" fmla="*/ 1962150 h 1962150"/>
              <a:gd name="connsiteX19" fmla="*/ 1914525 w 3028950"/>
              <a:gd name="connsiteY19" fmla="*/ 1962150 h 1962150"/>
              <a:gd name="connsiteX20" fmla="*/ 1676400 w 3028950"/>
              <a:gd name="connsiteY20" fmla="*/ 1933575 h 1962150"/>
              <a:gd name="connsiteX21" fmla="*/ 1476375 w 3028950"/>
              <a:gd name="connsiteY21" fmla="*/ 1857375 h 1962150"/>
              <a:gd name="connsiteX22" fmla="*/ 1371600 w 3028950"/>
              <a:gd name="connsiteY22" fmla="*/ 1714500 h 1962150"/>
              <a:gd name="connsiteX23" fmla="*/ 1381125 w 3028950"/>
              <a:gd name="connsiteY23" fmla="*/ 1571625 h 1962150"/>
              <a:gd name="connsiteX24" fmla="*/ 1409700 w 3028950"/>
              <a:gd name="connsiteY24" fmla="*/ 1485900 h 1962150"/>
              <a:gd name="connsiteX25" fmla="*/ 1219200 w 3028950"/>
              <a:gd name="connsiteY25" fmla="*/ 1400175 h 1962150"/>
              <a:gd name="connsiteX26" fmla="*/ 1019175 w 3028950"/>
              <a:gd name="connsiteY26" fmla="*/ 1381125 h 1962150"/>
              <a:gd name="connsiteX27" fmla="*/ 857250 w 3028950"/>
              <a:gd name="connsiteY27" fmla="*/ 1343025 h 1962150"/>
              <a:gd name="connsiteX28" fmla="*/ 647700 w 3028950"/>
              <a:gd name="connsiteY28" fmla="*/ 1362075 h 1962150"/>
              <a:gd name="connsiteX29" fmla="*/ 390525 w 3028950"/>
              <a:gd name="connsiteY29" fmla="*/ 1362075 h 1962150"/>
              <a:gd name="connsiteX30" fmla="*/ 180975 w 3028950"/>
              <a:gd name="connsiteY30" fmla="*/ 1304925 h 1962150"/>
              <a:gd name="connsiteX31" fmla="*/ 0 w 3028950"/>
              <a:gd name="connsiteY31" fmla="*/ 1228725 h 1962150"/>
              <a:gd name="connsiteX0" fmla="*/ 2476500 w 3028950"/>
              <a:gd name="connsiteY0" fmla="*/ 0 h 1962150"/>
              <a:gd name="connsiteX1" fmla="*/ 2600325 w 3028950"/>
              <a:gd name="connsiteY1" fmla="*/ 238125 h 1962150"/>
              <a:gd name="connsiteX2" fmla="*/ 2705100 w 3028950"/>
              <a:gd name="connsiteY2" fmla="*/ 371475 h 1962150"/>
              <a:gd name="connsiteX3" fmla="*/ 2838450 w 3028950"/>
              <a:gd name="connsiteY3" fmla="*/ 514350 h 1962150"/>
              <a:gd name="connsiteX4" fmla="*/ 2838450 w 3028950"/>
              <a:gd name="connsiteY4" fmla="*/ 609600 h 1962150"/>
              <a:gd name="connsiteX5" fmla="*/ 2819400 w 3028950"/>
              <a:gd name="connsiteY5" fmla="*/ 695325 h 1962150"/>
              <a:gd name="connsiteX6" fmla="*/ 2762250 w 3028950"/>
              <a:gd name="connsiteY6" fmla="*/ 742950 h 1962150"/>
              <a:gd name="connsiteX7" fmla="*/ 2800350 w 3028950"/>
              <a:gd name="connsiteY7" fmla="*/ 847725 h 1962150"/>
              <a:gd name="connsiteX8" fmla="*/ 2686050 w 3028950"/>
              <a:gd name="connsiteY8" fmla="*/ 962025 h 1962150"/>
              <a:gd name="connsiteX9" fmla="*/ 2619375 w 3028950"/>
              <a:gd name="connsiteY9" fmla="*/ 1019175 h 1962150"/>
              <a:gd name="connsiteX10" fmla="*/ 2790825 w 3028950"/>
              <a:gd name="connsiteY10" fmla="*/ 1171575 h 1962150"/>
              <a:gd name="connsiteX11" fmla="*/ 2809875 w 3028950"/>
              <a:gd name="connsiteY11" fmla="*/ 1304925 h 1962150"/>
              <a:gd name="connsiteX12" fmla="*/ 2905125 w 3028950"/>
              <a:gd name="connsiteY12" fmla="*/ 1390650 h 1962150"/>
              <a:gd name="connsiteX13" fmla="*/ 3019425 w 3028950"/>
              <a:gd name="connsiteY13" fmla="*/ 1485900 h 1962150"/>
              <a:gd name="connsiteX14" fmla="*/ 3028950 w 3028950"/>
              <a:gd name="connsiteY14" fmla="*/ 1638300 h 1962150"/>
              <a:gd name="connsiteX15" fmla="*/ 2905125 w 3028950"/>
              <a:gd name="connsiteY15" fmla="*/ 1752600 h 1962150"/>
              <a:gd name="connsiteX16" fmla="*/ 2619375 w 3028950"/>
              <a:gd name="connsiteY16" fmla="*/ 1895475 h 1962150"/>
              <a:gd name="connsiteX17" fmla="*/ 2419350 w 3028950"/>
              <a:gd name="connsiteY17" fmla="*/ 1962150 h 1962150"/>
              <a:gd name="connsiteX18" fmla="*/ 2162175 w 3028950"/>
              <a:gd name="connsiteY18" fmla="*/ 1962150 h 1962150"/>
              <a:gd name="connsiteX19" fmla="*/ 1914525 w 3028950"/>
              <a:gd name="connsiteY19" fmla="*/ 1962150 h 1962150"/>
              <a:gd name="connsiteX20" fmla="*/ 1676400 w 3028950"/>
              <a:gd name="connsiteY20" fmla="*/ 1933575 h 1962150"/>
              <a:gd name="connsiteX21" fmla="*/ 1476375 w 3028950"/>
              <a:gd name="connsiteY21" fmla="*/ 1857375 h 1962150"/>
              <a:gd name="connsiteX22" fmla="*/ 1371600 w 3028950"/>
              <a:gd name="connsiteY22" fmla="*/ 1714500 h 1962150"/>
              <a:gd name="connsiteX23" fmla="*/ 1381125 w 3028950"/>
              <a:gd name="connsiteY23" fmla="*/ 1571625 h 1962150"/>
              <a:gd name="connsiteX24" fmla="*/ 1409700 w 3028950"/>
              <a:gd name="connsiteY24" fmla="*/ 1485900 h 1962150"/>
              <a:gd name="connsiteX25" fmla="*/ 1219200 w 3028950"/>
              <a:gd name="connsiteY25" fmla="*/ 1400175 h 1962150"/>
              <a:gd name="connsiteX26" fmla="*/ 1019175 w 3028950"/>
              <a:gd name="connsiteY26" fmla="*/ 1381125 h 1962150"/>
              <a:gd name="connsiteX27" fmla="*/ 857250 w 3028950"/>
              <a:gd name="connsiteY27" fmla="*/ 1343025 h 1962150"/>
              <a:gd name="connsiteX28" fmla="*/ 647700 w 3028950"/>
              <a:gd name="connsiteY28" fmla="*/ 1362075 h 1962150"/>
              <a:gd name="connsiteX29" fmla="*/ 390525 w 3028950"/>
              <a:gd name="connsiteY29" fmla="*/ 1362075 h 1962150"/>
              <a:gd name="connsiteX30" fmla="*/ 180975 w 3028950"/>
              <a:gd name="connsiteY30" fmla="*/ 1304925 h 1962150"/>
              <a:gd name="connsiteX31" fmla="*/ 0 w 3028950"/>
              <a:gd name="connsiteY31" fmla="*/ 1228725 h 1962150"/>
              <a:gd name="connsiteX0" fmla="*/ 2476500 w 3028950"/>
              <a:gd name="connsiteY0" fmla="*/ 0 h 1962150"/>
              <a:gd name="connsiteX1" fmla="*/ 2600325 w 3028950"/>
              <a:gd name="connsiteY1" fmla="*/ 238125 h 1962150"/>
              <a:gd name="connsiteX2" fmla="*/ 2705100 w 3028950"/>
              <a:gd name="connsiteY2" fmla="*/ 371475 h 1962150"/>
              <a:gd name="connsiteX3" fmla="*/ 2838450 w 3028950"/>
              <a:gd name="connsiteY3" fmla="*/ 514350 h 1962150"/>
              <a:gd name="connsiteX4" fmla="*/ 2838450 w 3028950"/>
              <a:gd name="connsiteY4" fmla="*/ 609600 h 1962150"/>
              <a:gd name="connsiteX5" fmla="*/ 2819400 w 3028950"/>
              <a:gd name="connsiteY5" fmla="*/ 695325 h 1962150"/>
              <a:gd name="connsiteX6" fmla="*/ 2867025 w 3028950"/>
              <a:gd name="connsiteY6" fmla="*/ 800100 h 1962150"/>
              <a:gd name="connsiteX7" fmla="*/ 2800350 w 3028950"/>
              <a:gd name="connsiteY7" fmla="*/ 847725 h 1962150"/>
              <a:gd name="connsiteX8" fmla="*/ 2686050 w 3028950"/>
              <a:gd name="connsiteY8" fmla="*/ 962025 h 1962150"/>
              <a:gd name="connsiteX9" fmla="*/ 2619375 w 3028950"/>
              <a:gd name="connsiteY9" fmla="*/ 1019175 h 1962150"/>
              <a:gd name="connsiteX10" fmla="*/ 2790825 w 3028950"/>
              <a:gd name="connsiteY10" fmla="*/ 1171575 h 1962150"/>
              <a:gd name="connsiteX11" fmla="*/ 2809875 w 3028950"/>
              <a:gd name="connsiteY11" fmla="*/ 1304925 h 1962150"/>
              <a:gd name="connsiteX12" fmla="*/ 2905125 w 3028950"/>
              <a:gd name="connsiteY12" fmla="*/ 1390650 h 1962150"/>
              <a:gd name="connsiteX13" fmla="*/ 3019425 w 3028950"/>
              <a:gd name="connsiteY13" fmla="*/ 1485900 h 1962150"/>
              <a:gd name="connsiteX14" fmla="*/ 3028950 w 3028950"/>
              <a:gd name="connsiteY14" fmla="*/ 1638300 h 1962150"/>
              <a:gd name="connsiteX15" fmla="*/ 2905125 w 3028950"/>
              <a:gd name="connsiteY15" fmla="*/ 1752600 h 1962150"/>
              <a:gd name="connsiteX16" fmla="*/ 2619375 w 3028950"/>
              <a:gd name="connsiteY16" fmla="*/ 1895475 h 1962150"/>
              <a:gd name="connsiteX17" fmla="*/ 2419350 w 3028950"/>
              <a:gd name="connsiteY17" fmla="*/ 1962150 h 1962150"/>
              <a:gd name="connsiteX18" fmla="*/ 2162175 w 3028950"/>
              <a:gd name="connsiteY18" fmla="*/ 1962150 h 1962150"/>
              <a:gd name="connsiteX19" fmla="*/ 1914525 w 3028950"/>
              <a:gd name="connsiteY19" fmla="*/ 1962150 h 1962150"/>
              <a:gd name="connsiteX20" fmla="*/ 1676400 w 3028950"/>
              <a:gd name="connsiteY20" fmla="*/ 1933575 h 1962150"/>
              <a:gd name="connsiteX21" fmla="*/ 1476375 w 3028950"/>
              <a:gd name="connsiteY21" fmla="*/ 1857375 h 1962150"/>
              <a:gd name="connsiteX22" fmla="*/ 1371600 w 3028950"/>
              <a:gd name="connsiteY22" fmla="*/ 1714500 h 1962150"/>
              <a:gd name="connsiteX23" fmla="*/ 1381125 w 3028950"/>
              <a:gd name="connsiteY23" fmla="*/ 1571625 h 1962150"/>
              <a:gd name="connsiteX24" fmla="*/ 1409700 w 3028950"/>
              <a:gd name="connsiteY24" fmla="*/ 1485900 h 1962150"/>
              <a:gd name="connsiteX25" fmla="*/ 1219200 w 3028950"/>
              <a:gd name="connsiteY25" fmla="*/ 1400175 h 1962150"/>
              <a:gd name="connsiteX26" fmla="*/ 1019175 w 3028950"/>
              <a:gd name="connsiteY26" fmla="*/ 1381125 h 1962150"/>
              <a:gd name="connsiteX27" fmla="*/ 857250 w 3028950"/>
              <a:gd name="connsiteY27" fmla="*/ 1343025 h 1962150"/>
              <a:gd name="connsiteX28" fmla="*/ 647700 w 3028950"/>
              <a:gd name="connsiteY28" fmla="*/ 1362075 h 1962150"/>
              <a:gd name="connsiteX29" fmla="*/ 390525 w 3028950"/>
              <a:gd name="connsiteY29" fmla="*/ 1362075 h 1962150"/>
              <a:gd name="connsiteX30" fmla="*/ 180975 w 3028950"/>
              <a:gd name="connsiteY30" fmla="*/ 1304925 h 1962150"/>
              <a:gd name="connsiteX31" fmla="*/ 0 w 3028950"/>
              <a:gd name="connsiteY31" fmla="*/ 1228725 h 1962150"/>
              <a:gd name="connsiteX0" fmla="*/ 2476500 w 3028950"/>
              <a:gd name="connsiteY0" fmla="*/ 0 h 1962150"/>
              <a:gd name="connsiteX1" fmla="*/ 2600325 w 3028950"/>
              <a:gd name="connsiteY1" fmla="*/ 238125 h 1962150"/>
              <a:gd name="connsiteX2" fmla="*/ 2705100 w 3028950"/>
              <a:gd name="connsiteY2" fmla="*/ 371475 h 1962150"/>
              <a:gd name="connsiteX3" fmla="*/ 2838450 w 3028950"/>
              <a:gd name="connsiteY3" fmla="*/ 514350 h 1962150"/>
              <a:gd name="connsiteX4" fmla="*/ 2838450 w 3028950"/>
              <a:gd name="connsiteY4" fmla="*/ 609600 h 1962150"/>
              <a:gd name="connsiteX5" fmla="*/ 2819400 w 3028950"/>
              <a:gd name="connsiteY5" fmla="*/ 695325 h 1962150"/>
              <a:gd name="connsiteX6" fmla="*/ 2867025 w 3028950"/>
              <a:gd name="connsiteY6" fmla="*/ 800100 h 1962150"/>
              <a:gd name="connsiteX7" fmla="*/ 2886075 w 3028950"/>
              <a:gd name="connsiteY7" fmla="*/ 933450 h 1962150"/>
              <a:gd name="connsiteX8" fmla="*/ 2686050 w 3028950"/>
              <a:gd name="connsiteY8" fmla="*/ 962025 h 1962150"/>
              <a:gd name="connsiteX9" fmla="*/ 2619375 w 3028950"/>
              <a:gd name="connsiteY9" fmla="*/ 1019175 h 1962150"/>
              <a:gd name="connsiteX10" fmla="*/ 2790825 w 3028950"/>
              <a:gd name="connsiteY10" fmla="*/ 1171575 h 1962150"/>
              <a:gd name="connsiteX11" fmla="*/ 2809875 w 3028950"/>
              <a:gd name="connsiteY11" fmla="*/ 1304925 h 1962150"/>
              <a:gd name="connsiteX12" fmla="*/ 2905125 w 3028950"/>
              <a:gd name="connsiteY12" fmla="*/ 1390650 h 1962150"/>
              <a:gd name="connsiteX13" fmla="*/ 3019425 w 3028950"/>
              <a:gd name="connsiteY13" fmla="*/ 1485900 h 1962150"/>
              <a:gd name="connsiteX14" fmla="*/ 3028950 w 3028950"/>
              <a:gd name="connsiteY14" fmla="*/ 1638300 h 1962150"/>
              <a:gd name="connsiteX15" fmla="*/ 2905125 w 3028950"/>
              <a:gd name="connsiteY15" fmla="*/ 1752600 h 1962150"/>
              <a:gd name="connsiteX16" fmla="*/ 2619375 w 3028950"/>
              <a:gd name="connsiteY16" fmla="*/ 1895475 h 1962150"/>
              <a:gd name="connsiteX17" fmla="*/ 2419350 w 3028950"/>
              <a:gd name="connsiteY17" fmla="*/ 1962150 h 1962150"/>
              <a:gd name="connsiteX18" fmla="*/ 2162175 w 3028950"/>
              <a:gd name="connsiteY18" fmla="*/ 1962150 h 1962150"/>
              <a:gd name="connsiteX19" fmla="*/ 1914525 w 3028950"/>
              <a:gd name="connsiteY19" fmla="*/ 1962150 h 1962150"/>
              <a:gd name="connsiteX20" fmla="*/ 1676400 w 3028950"/>
              <a:gd name="connsiteY20" fmla="*/ 1933575 h 1962150"/>
              <a:gd name="connsiteX21" fmla="*/ 1476375 w 3028950"/>
              <a:gd name="connsiteY21" fmla="*/ 1857375 h 1962150"/>
              <a:gd name="connsiteX22" fmla="*/ 1371600 w 3028950"/>
              <a:gd name="connsiteY22" fmla="*/ 1714500 h 1962150"/>
              <a:gd name="connsiteX23" fmla="*/ 1381125 w 3028950"/>
              <a:gd name="connsiteY23" fmla="*/ 1571625 h 1962150"/>
              <a:gd name="connsiteX24" fmla="*/ 1409700 w 3028950"/>
              <a:gd name="connsiteY24" fmla="*/ 1485900 h 1962150"/>
              <a:gd name="connsiteX25" fmla="*/ 1219200 w 3028950"/>
              <a:gd name="connsiteY25" fmla="*/ 1400175 h 1962150"/>
              <a:gd name="connsiteX26" fmla="*/ 1019175 w 3028950"/>
              <a:gd name="connsiteY26" fmla="*/ 1381125 h 1962150"/>
              <a:gd name="connsiteX27" fmla="*/ 857250 w 3028950"/>
              <a:gd name="connsiteY27" fmla="*/ 1343025 h 1962150"/>
              <a:gd name="connsiteX28" fmla="*/ 647700 w 3028950"/>
              <a:gd name="connsiteY28" fmla="*/ 1362075 h 1962150"/>
              <a:gd name="connsiteX29" fmla="*/ 390525 w 3028950"/>
              <a:gd name="connsiteY29" fmla="*/ 1362075 h 1962150"/>
              <a:gd name="connsiteX30" fmla="*/ 180975 w 3028950"/>
              <a:gd name="connsiteY30" fmla="*/ 1304925 h 1962150"/>
              <a:gd name="connsiteX31" fmla="*/ 0 w 3028950"/>
              <a:gd name="connsiteY31" fmla="*/ 1228725 h 1962150"/>
              <a:gd name="connsiteX0" fmla="*/ 2476500 w 3028950"/>
              <a:gd name="connsiteY0" fmla="*/ 0 h 1962150"/>
              <a:gd name="connsiteX1" fmla="*/ 2600325 w 3028950"/>
              <a:gd name="connsiteY1" fmla="*/ 238125 h 1962150"/>
              <a:gd name="connsiteX2" fmla="*/ 2705100 w 3028950"/>
              <a:gd name="connsiteY2" fmla="*/ 371475 h 1962150"/>
              <a:gd name="connsiteX3" fmla="*/ 2838450 w 3028950"/>
              <a:gd name="connsiteY3" fmla="*/ 514350 h 1962150"/>
              <a:gd name="connsiteX4" fmla="*/ 2838450 w 3028950"/>
              <a:gd name="connsiteY4" fmla="*/ 609600 h 1962150"/>
              <a:gd name="connsiteX5" fmla="*/ 2819400 w 3028950"/>
              <a:gd name="connsiteY5" fmla="*/ 695325 h 1962150"/>
              <a:gd name="connsiteX6" fmla="*/ 2867025 w 3028950"/>
              <a:gd name="connsiteY6" fmla="*/ 800100 h 1962150"/>
              <a:gd name="connsiteX7" fmla="*/ 2886075 w 3028950"/>
              <a:gd name="connsiteY7" fmla="*/ 933450 h 1962150"/>
              <a:gd name="connsiteX8" fmla="*/ 2905125 w 3028950"/>
              <a:gd name="connsiteY8" fmla="*/ 1114425 h 1962150"/>
              <a:gd name="connsiteX9" fmla="*/ 2619375 w 3028950"/>
              <a:gd name="connsiteY9" fmla="*/ 1019175 h 1962150"/>
              <a:gd name="connsiteX10" fmla="*/ 2790825 w 3028950"/>
              <a:gd name="connsiteY10" fmla="*/ 1171575 h 1962150"/>
              <a:gd name="connsiteX11" fmla="*/ 2809875 w 3028950"/>
              <a:gd name="connsiteY11" fmla="*/ 1304925 h 1962150"/>
              <a:gd name="connsiteX12" fmla="*/ 2905125 w 3028950"/>
              <a:gd name="connsiteY12" fmla="*/ 1390650 h 1962150"/>
              <a:gd name="connsiteX13" fmla="*/ 3019425 w 3028950"/>
              <a:gd name="connsiteY13" fmla="*/ 1485900 h 1962150"/>
              <a:gd name="connsiteX14" fmla="*/ 3028950 w 3028950"/>
              <a:gd name="connsiteY14" fmla="*/ 1638300 h 1962150"/>
              <a:gd name="connsiteX15" fmla="*/ 2905125 w 3028950"/>
              <a:gd name="connsiteY15" fmla="*/ 1752600 h 1962150"/>
              <a:gd name="connsiteX16" fmla="*/ 2619375 w 3028950"/>
              <a:gd name="connsiteY16" fmla="*/ 1895475 h 1962150"/>
              <a:gd name="connsiteX17" fmla="*/ 2419350 w 3028950"/>
              <a:gd name="connsiteY17" fmla="*/ 1962150 h 1962150"/>
              <a:gd name="connsiteX18" fmla="*/ 2162175 w 3028950"/>
              <a:gd name="connsiteY18" fmla="*/ 1962150 h 1962150"/>
              <a:gd name="connsiteX19" fmla="*/ 1914525 w 3028950"/>
              <a:gd name="connsiteY19" fmla="*/ 1962150 h 1962150"/>
              <a:gd name="connsiteX20" fmla="*/ 1676400 w 3028950"/>
              <a:gd name="connsiteY20" fmla="*/ 1933575 h 1962150"/>
              <a:gd name="connsiteX21" fmla="*/ 1476375 w 3028950"/>
              <a:gd name="connsiteY21" fmla="*/ 1857375 h 1962150"/>
              <a:gd name="connsiteX22" fmla="*/ 1371600 w 3028950"/>
              <a:gd name="connsiteY22" fmla="*/ 1714500 h 1962150"/>
              <a:gd name="connsiteX23" fmla="*/ 1381125 w 3028950"/>
              <a:gd name="connsiteY23" fmla="*/ 1571625 h 1962150"/>
              <a:gd name="connsiteX24" fmla="*/ 1409700 w 3028950"/>
              <a:gd name="connsiteY24" fmla="*/ 1485900 h 1962150"/>
              <a:gd name="connsiteX25" fmla="*/ 1219200 w 3028950"/>
              <a:gd name="connsiteY25" fmla="*/ 1400175 h 1962150"/>
              <a:gd name="connsiteX26" fmla="*/ 1019175 w 3028950"/>
              <a:gd name="connsiteY26" fmla="*/ 1381125 h 1962150"/>
              <a:gd name="connsiteX27" fmla="*/ 857250 w 3028950"/>
              <a:gd name="connsiteY27" fmla="*/ 1343025 h 1962150"/>
              <a:gd name="connsiteX28" fmla="*/ 647700 w 3028950"/>
              <a:gd name="connsiteY28" fmla="*/ 1362075 h 1962150"/>
              <a:gd name="connsiteX29" fmla="*/ 390525 w 3028950"/>
              <a:gd name="connsiteY29" fmla="*/ 1362075 h 1962150"/>
              <a:gd name="connsiteX30" fmla="*/ 180975 w 3028950"/>
              <a:gd name="connsiteY30" fmla="*/ 1304925 h 1962150"/>
              <a:gd name="connsiteX31" fmla="*/ 0 w 3028950"/>
              <a:gd name="connsiteY31" fmla="*/ 1228725 h 1962150"/>
              <a:gd name="connsiteX0" fmla="*/ 2476500 w 3028950"/>
              <a:gd name="connsiteY0" fmla="*/ 0 h 1962150"/>
              <a:gd name="connsiteX1" fmla="*/ 2600325 w 3028950"/>
              <a:gd name="connsiteY1" fmla="*/ 238125 h 1962150"/>
              <a:gd name="connsiteX2" fmla="*/ 2705100 w 3028950"/>
              <a:gd name="connsiteY2" fmla="*/ 371475 h 1962150"/>
              <a:gd name="connsiteX3" fmla="*/ 2838450 w 3028950"/>
              <a:gd name="connsiteY3" fmla="*/ 514350 h 1962150"/>
              <a:gd name="connsiteX4" fmla="*/ 2838450 w 3028950"/>
              <a:gd name="connsiteY4" fmla="*/ 609600 h 1962150"/>
              <a:gd name="connsiteX5" fmla="*/ 2819400 w 3028950"/>
              <a:gd name="connsiteY5" fmla="*/ 695325 h 1962150"/>
              <a:gd name="connsiteX6" fmla="*/ 2867025 w 3028950"/>
              <a:gd name="connsiteY6" fmla="*/ 800100 h 1962150"/>
              <a:gd name="connsiteX7" fmla="*/ 2886075 w 3028950"/>
              <a:gd name="connsiteY7" fmla="*/ 933450 h 1962150"/>
              <a:gd name="connsiteX8" fmla="*/ 2905125 w 3028950"/>
              <a:gd name="connsiteY8" fmla="*/ 1114425 h 1962150"/>
              <a:gd name="connsiteX9" fmla="*/ 2914650 w 3028950"/>
              <a:gd name="connsiteY9" fmla="*/ 1181100 h 1962150"/>
              <a:gd name="connsiteX10" fmla="*/ 2790825 w 3028950"/>
              <a:gd name="connsiteY10" fmla="*/ 1171575 h 1962150"/>
              <a:gd name="connsiteX11" fmla="*/ 2809875 w 3028950"/>
              <a:gd name="connsiteY11" fmla="*/ 1304925 h 1962150"/>
              <a:gd name="connsiteX12" fmla="*/ 2905125 w 3028950"/>
              <a:gd name="connsiteY12" fmla="*/ 1390650 h 1962150"/>
              <a:gd name="connsiteX13" fmla="*/ 3019425 w 3028950"/>
              <a:gd name="connsiteY13" fmla="*/ 1485900 h 1962150"/>
              <a:gd name="connsiteX14" fmla="*/ 3028950 w 3028950"/>
              <a:gd name="connsiteY14" fmla="*/ 1638300 h 1962150"/>
              <a:gd name="connsiteX15" fmla="*/ 2905125 w 3028950"/>
              <a:gd name="connsiteY15" fmla="*/ 1752600 h 1962150"/>
              <a:gd name="connsiteX16" fmla="*/ 2619375 w 3028950"/>
              <a:gd name="connsiteY16" fmla="*/ 1895475 h 1962150"/>
              <a:gd name="connsiteX17" fmla="*/ 2419350 w 3028950"/>
              <a:gd name="connsiteY17" fmla="*/ 1962150 h 1962150"/>
              <a:gd name="connsiteX18" fmla="*/ 2162175 w 3028950"/>
              <a:gd name="connsiteY18" fmla="*/ 1962150 h 1962150"/>
              <a:gd name="connsiteX19" fmla="*/ 1914525 w 3028950"/>
              <a:gd name="connsiteY19" fmla="*/ 1962150 h 1962150"/>
              <a:gd name="connsiteX20" fmla="*/ 1676400 w 3028950"/>
              <a:gd name="connsiteY20" fmla="*/ 1933575 h 1962150"/>
              <a:gd name="connsiteX21" fmla="*/ 1476375 w 3028950"/>
              <a:gd name="connsiteY21" fmla="*/ 1857375 h 1962150"/>
              <a:gd name="connsiteX22" fmla="*/ 1371600 w 3028950"/>
              <a:gd name="connsiteY22" fmla="*/ 1714500 h 1962150"/>
              <a:gd name="connsiteX23" fmla="*/ 1381125 w 3028950"/>
              <a:gd name="connsiteY23" fmla="*/ 1571625 h 1962150"/>
              <a:gd name="connsiteX24" fmla="*/ 1409700 w 3028950"/>
              <a:gd name="connsiteY24" fmla="*/ 1485900 h 1962150"/>
              <a:gd name="connsiteX25" fmla="*/ 1219200 w 3028950"/>
              <a:gd name="connsiteY25" fmla="*/ 1400175 h 1962150"/>
              <a:gd name="connsiteX26" fmla="*/ 1019175 w 3028950"/>
              <a:gd name="connsiteY26" fmla="*/ 1381125 h 1962150"/>
              <a:gd name="connsiteX27" fmla="*/ 857250 w 3028950"/>
              <a:gd name="connsiteY27" fmla="*/ 1343025 h 1962150"/>
              <a:gd name="connsiteX28" fmla="*/ 647700 w 3028950"/>
              <a:gd name="connsiteY28" fmla="*/ 1362075 h 1962150"/>
              <a:gd name="connsiteX29" fmla="*/ 390525 w 3028950"/>
              <a:gd name="connsiteY29" fmla="*/ 1362075 h 1962150"/>
              <a:gd name="connsiteX30" fmla="*/ 180975 w 3028950"/>
              <a:gd name="connsiteY30" fmla="*/ 1304925 h 1962150"/>
              <a:gd name="connsiteX31" fmla="*/ 0 w 3028950"/>
              <a:gd name="connsiteY31" fmla="*/ 1228725 h 1962150"/>
              <a:gd name="connsiteX0" fmla="*/ 2476500 w 3028950"/>
              <a:gd name="connsiteY0" fmla="*/ 0 h 1962150"/>
              <a:gd name="connsiteX1" fmla="*/ 2600325 w 3028950"/>
              <a:gd name="connsiteY1" fmla="*/ 238125 h 1962150"/>
              <a:gd name="connsiteX2" fmla="*/ 2705100 w 3028950"/>
              <a:gd name="connsiteY2" fmla="*/ 371475 h 1962150"/>
              <a:gd name="connsiteX3" fmla="*/ 2838450 w 3028950"/>
              <a:gd name="connsiteY3" fmla="*/ 514350 h 1962150"/>
              <a:gd name="connsiteX4" fmla="*/ 2838450 w 3028950"/>
              <a:gd name="connsiteY4" fmla="*/ 609600 h 1962150"/>
              <a:gd name="connsiteX5" fmla="*/ 2819400 w 3028950"/>
              <a:gd name="connsiteY5" fmla="*/ 695325 h 1962150"/>
              <a:gd name="connsiteX6" fmla="*/ 2867025 w 3028950"/>
              <a:gd name="connsiteY6" fmla="*/ 800100 h 1962150"/>
              <a:gd name="connsiteX7" fmla="*/ 2886075 w 3028950"/>
              <a:gd name="connsiteY7" fmla="*/ 933450 h 1962150"/>
              <a:gd name="connsiteX8" fmla="*/ 2905125 w 3028950"/>
              <a:gd name="connsiteY8" fmla="*/ 1114425 h 1962150"/>
              <a:gd name="connsiteX9" fmla="*/ 2914650 w 3028950"/>
              <a:gd name="connsiteY9" fmla="*/ 1181100 h 1962150"/>
              <a:gd name="connsiteX10" fmla="*/ 2886075 w 3028950"/>
              <a:gd name="connsiteY10" fmla="*/ 1247775 h 1962150"/>
              <a:gd name="connsiteX11" fmla="*/ 2809875 w 3028950"/>
              <a:gd name="connsiteY11" fmla="*/ 1304925 h 1962150"/>
              <a:gd name="connsiteX12" fmla="*/ 2905125 w 3028950"/>
              <a:gd name="connsiteY12" fmla="*/ 1390650 h 1962150"/>
              <a:gd name="connsiteX13" fmla="*/ 3019425 w 3028950"/>
              <a:gd name="connsiteY13" fmla="*/ 1485900 h 1962150"/>
              <a:gd name="connsiteX14" fmla="*/ 3028950 w 3028950"/>
              <a:gd name="connsiteY14" fmla="*/ 1638300 h 1962150"/>
              <a:gd name="connsiteX15" fmla="*/ 2905125 w 3028950"/>
              <a:gd name="connsiteY15" fmla="*/ 1752600 h 1962150"/>
              <a:gd name="connsiteX16" fmla="*/ 2619375 w 3028950"/>
              <a:gd name="connsiteY16" fmla="*/ 1895475 h 1962150"/>
              <a:gd name="connsiteX17" fmla="*/ 2419350 w 3028950"/>
              <a:gd name="connsiteY17" fmla="*/ 1962150 h 1962150"/>
              <a:gd name="connsiteX18" fmla="*/ 2162175 w 3028950"/>
              <a:gd name="connsiteY18" fmla="*/ 1962150 h 1962150"/>
              <a:gd name="connsiteX19" fmla="*/ 1914525 w 3028950"/>
              <a:gd name="connsiteY19" fmla="*/ 1962150 h 1962150"/>
              <a:gd name="connsiteX20" fmla="*/ 1676400 w 3028950"/>
              <a:gd name="connsiteY20" fmla="*/ 1933575 h 1962150"/>
              <a:gd name="connsiteX21" fmla="*/ 1476375 w 3028950"/>
              <a:gd name="connsiteY21" fmla="*/ 1857375 h 1962150"/>
              <a:gd name="connsiteX22" fmla="*/ 1371600 w 3028950"/>
              <a:gd name="connsiteY22" fmla="*/ 1714500 h 1962150"/>
              <a:gd name="connsiteX23" fmla="*/ 1381125 w 3028950"/>
              <a:gd name="connsiteY23" fmla="*/ 1571625 h 1962150"/>
              <a:gd name="connsiteX24" fmla="*/ 1409700 w 3028950"/>
              <a:gd name="connsiteY24" fmla="*/ 1485900 h 1962150"/>
              <a:gd name="connsiteX25" fmla="*/ 1219200 w 3028950"/>
              <a:gd name="connsiteY25" fmla="*/ 1400175 h 1962150"/>
              <a:gd name="connsiteX26" fmla="*/ 1019175 w 3028950"/>
              <a:gd name="connsiteY26" fmla="*/ 1381125 h 1962150"/>
              <a:gd name="connsiteX27" fmla="*/ 857250 w 3028950"/>
              <a:gd name="connsiteY27" fmla="*/ 1343025 h 1962150"/>
              <a:gd name="connsiteX28" fmla="*/ 647700 w 3028950"/>
              <a:gd name="connsiteY28" fmla="*/ 1362075 h 1962150"/>
              <a:gd name="connsiteX29" fmla="*/ 390525 w 3028950"/>
              <a:gd name="connsiteY29" fmla="*/ 1362075 h 1962150"/>
              <a:gd name="connsiteX30" fmla="*/ 180975 w 3028950"/>
              <a:gd name="connsiteY30" fmla="*/ 1304925 h 1962150"/>
              <a:gd name="connsiteX31" fmla="*/ 0 w 3028950"/>
              <a:gd name="connsiteY31" fmla="*/ 1228725 h 1962150"/>
              <a:gd name="connsiteX0" fmla="*/ 2476500 w 3028950"/>
              <a:gd name="connsiteY0" fmla="*/ 0 h 1962150"/>
              <a:gd name="connsiteX1" fmla="*/ 2600325 w 3028950"/>
              <a:gd name="connsiteY1" fmla="*/ 238125 h 1962150"/>
              <a:gd name="connsiteX2" fmla="*/ 2705100 w 3028950"/>
              <a:gd name="connsiteY2" fmla="*/ 371475 h 1962150"/>
              <a:gd name="connsiteX3" fmla="*/ 2838450 w 3028950"/>
              <a:gd name="connsiteY3" fmla="*/ 514350 h 1962150"/>
              <a:gd name="connsiteX4" fmla="*/ 2838450 w 3028950"/>
              <a:gd name="connsiteY4" fmla="*/ 609600 h 1962150"/>
              <a:gd name="connsiteX5" fmla="*/ 2819400 w 3028950"/>
              <a:gd name="connsiteY5" fmla="*/ 695325 h 1962150"/>
              <a:gd name="connsiteX6" fmla="*/ 2867025 w 3028950"/>
              <a:gd name="connsiteY6" fmla="*/ 800100 h 1962150"/>
              <a:gd name="connsiteX7" fmla="*/ 2886075 w 3028950"/>
              <a:gd name="connsiteY7" fmla="*/ 933450 h 1962150"/>
              <a:gd name="connsiteX8" fmla="*/ 2905125 w 3028950"/>
              <a:gd name="connsiteY8" fmla="*/ 1114425 h 1962150"/>
              <a:gd name="connsiteX9" fmla="*/ 2914650 w 3028950"/>
              <a:gd name="connsiteY9" fmla="*/ 1181100 h 1962150"/>
              <a:gd name="connsiteX10" fmla="*/ 2886075 w 3028950"/>
              <a:gd name="connsiteY10" fmla="*/ 1247775 h 1962150"/>
              <a:gd name="connsiteX11" fmla="*/ 2933700 w 3028950"/>
              <a:gd name="connsiteY11" fmla="*/ 1323975 h 1962150"/>
              <a:gd name="connsiteX12" fmla="*/ 2905125 w 3028950"/>
              <a:gd name="connsiteY12" fmla="*/ 1390650 h 1962150"/>
              <a:gd name="connsiteX13" fmla="*/ 3019425 w 3028950"/>
              <a:gd name="connsiteY13" fmla="*/ 1485900 h 1962150"/>
              <a:gd name="connsiteX14" fmla="*/ 3028950 w 3028950"/>
              <a:gd name="connsiteY14" fmla="*/ 1638300 h 1962150"/>
              <a:gd name="connsiteX15" fmla="*/ 2905125 w 3028950"/>
              <a:gd name="connsiteY15" fmla="*/ 1752600 h 1962150"/>
              <a:gd name="connsiteX16" fmla="*/ 2619375 w 3028950"/>
              <a:gd name="connsiteY16" fmla="*/ 1895475 h 1962150"/>
              <a:gd name="connsiteX17" fmla="*/ 2419350 w 3028950"/>
              <a:gd name="connsiteY17" fmla="*/ 1962150 h 1962150"/>
              <a:gd name="connsiteX18" fmla="*/ 2162175 w 3028950"/>
              <a:gd name="connsiteY18" fmla="*/ 1962150 h 1962150"/>
              <a:gd name="connsiteX19" fmla="*/ 1914525 w 3028950"/>
              <a:gd name="connsiteY19" fmla="*/ 1962150 h 1962150"/>
              <a:gd name="connsiteX20" fmla="*/ 1676400 w 3028950"/>
              <a:gd name="connsiteY20" fmla="*/ 1933575 h 1962150"/>
              <a:gd name="connsiteX21" fmla="*/ 1476375 w 3028950"/>
              <a:gd name="connsiteY21" fmla="*/ 1857375 h 1962150"/>
              <a:gd name="connsiteX22" fmla="*/ 1371600 w 3028950"/>
              <a:gd name="connsiteY22" fmla="*/ 1714500 h 1962150"/>
              <a:gd name="connsiteX23" fmla="*/ 1381125 w 3028950"/>
              <a:gd name="connsiteY23" fmla="*/ 1571625 h 1962150"/>
              <a:gd name="connsiteX24" fmla="*/ 1409700 w 3028950"/>
              <a:gd name="connsiteY24" fmla="*/ 1485900 h 1962150"/>
              <a:gd name="connsiteX25" fmla="*/ 1219200 w 3028950"/>
              <a:gd name="connsiteY25" fmla="*/ 1400175 h 1962150"/>
              <a:gd name="connsiteX26" fmla="*/ 1019175 w 3028950"/>
              <a:gd name="connsiteY26" fmla="*/ 1381125 h 1962150"/>
              <a:gd name="connsiteX27" fmla="*/ 857250 w 3028950"/>
              <a:gd name="connsiteY27" fmla="*/ 1343025 h 1962150"/>
              <a:gd name="connsiteX28" fmla="*/ 647700 w 3028950"/>
              <a:gd name="connsiteY28" fmla="*/ 1362075 h 1962150"/>
              <a:gd name="connsiteX29" fmla="*/ 390525 w 3028950"/>
              <a:gd name="connsiteY29" fmla="*/ 1362075 h 1962150"/>
              <a:gd name="connsiteX30" fmla="*/ 180975 w 3028950"/>
              <a:gd name="connsiteY30" fmla="*/ 1304925 h 1962150"/>
              <a:gd name="connsiteX31" fmla="*/ 0 w 3028950"/>
              <a:gd name="connsiteY31" fmla="*/ 1228725 h 1962150"/>
              <a:gd name="connsiteX0" fmla="*/ 2476500 w 3028950"/>
              <a:gd name="connsiteY0" fmla="*/ 0 h 1962150"/>
              <a:gd name="connsiteX1" fmla="*/ 2600325 w 3028950"/>
              <a:gd name="connsiteY1" fmla="*/ 238125 h 1962150"/>
              <a:gd name="connsiteX2" fmla="*/ 2705100 w 3028950"/>
              <a:gd name="connsiteY2" fmla="*/ 371475 h 1962150"/>
              <a:gd name="connsiteX3" fmla="*/ 2838450 w 3028950"/>
              <a:gd name="connsiteY3" fmla="*/ 514350 h 1962150"/>
              <a:gd name="connsiteX4" fmla="*/ 2838450 w 3028950"/>
              <a:gd name="connsiteY4" fmla="*/ 609600 h 1962150"/>
              <a:gd name="connsiteX5" fmla="*/ 2819400 w 3028950"/>
              <a:gd name="connsiteY5" fmla="*/ 695325 h 1962150"/>
              <a:gd name="connsiteX6" fmla="*/ 2867025 w 3028950"/>
              <a:gd name="connsiteY6" fmla="*/ 800100 h 1962150"/>
              <a:gd name="connsiteX7" fmla="*/ 2886075 w 3028950"/>
              <a:gd name="connsiteY7" fmla="*/ 933450 h 1962150"/>
              <a:gd name="connsiteX8" fmla="*/ 2905125 w 3028950"/>
              <a:gd name="connsiteY8" fmla="*/ 1114425 h 1962150"/>
              <a:gd name="connsiteX9" fmla="*/ 2914650 w 3028950"/>
              <a:gd name="connsiteY9" fmla="*/ 1181100 h 1962150"/>
              <a:gd name="connsiteX10" fmla="*/ 2886075 w 3028950"/>
              <a:gd name="connsiteY10" fmla="*/ 1247775 h 1962150"/>
              <a:gd name="connsiteX11" fmla="*/ 2933700 w 3028950"/>
              <a:gd name="connsiteY11" fmla="*/ 1323975 h 1962150"/>
              <a:gd name="connsiteX12" fmla="*/ 2981325 w 3028950"/>
              <a:gd name="connsiteY12" fmla="*/ 1438275 h 1962150"/>
              <a:gd name="connsiteX13" fmla="*/ 3019425 w 3028950"/>
              <a:gd name="connsiteY13" fmla="*/ 1485900 h 1962150"/>
              <a:gd name="connsiteX14" fmla="*/ 3028950 w 3028950"/>
              <a:gd name="connsiteY14" fmla="*/ 1638300 h 1962150"/>
              <a:gd name="connsiteX15" fmla="*/ 2905125 w 3028950"/>
              <a:gd name="connsiteY15" fmla="*/ 1752600 h 1962150"/>
              <a:gd name="connsiteX16" fmla="*/ 2619375 w 3028950"/>
              <a:gd name="connsiteY16" fmla="*/ 1895475 h 1962150"/>
              <a:gd name="connsiteX17" fmla="*/ 2419350 w 3028950"/>
              <a:gd name="connsiteY17" fmla="*/ 1962150 h 1962150"/>
              <a:gd name="connsiteX18" fmla="*/ 2162175 w 3028950"/>
              <a:gd name="connsiteY18" fmla="*/ 1962150 h 1962150"/>
              <a:gd name="connsiteX19" fmla="*/ 1914525 w 3028950"/>
              <a:gd name="connsiteY19" fmla="*/ 1962150 h 1962150"/>
              <a:gd name="connsiteX20" fmla="*/ 1676400 w 3028950"/>
              <a:gd name="connsiteY20" fmla="*/ 1933575 h 1962150"/>
              <a:gd name="connsiteX21" fmla="*/ 1476375 w 3028950"/>
              <a:gd name="connsiteY21" fmla="*/ 1857375 h 1962150"/>
              <a:gd name="connsiteX22" fmla="*/ 1371600 w 3028950"/>
              <a:gd name="connsiteY22" fmla="*/ 1714500 h 1962150"/>
              <a:gd name="connsiteX23" fmla="*/ 1381125 w 3028950"/>
              <a:gd name="connsiteY23" fmla="*/ 1571625 h 1962150"/>
              <a:gd name="connsiteX24" fmla="*/ 1409700 w 3028950"/>
              <a:gd name="connsiteY24" fmla="*/ 1485900 h 1962150"/>
              <a:gd name="connsiteX25" fmla="*/ 1219200 w 3028950"/>
              <a:gd name="connsiteY25" fmla="*/ 1400175 h 1962150"/>
              <a:gd name="connsiteX26" fmla="*/ 1019175 w 3028950"/>
              <a:gd name="connsiteY26" fmla="*/ 1381125 h 1962150"/>
              <a:gd name="connsiteX27" fmla="*/ 857250 w 3028950"/>
              <a:gd name="connsiteY27" fmla="*/ 1343025 h 1962150"/>
              <a:gd name="connsiteX28" fmla="*/ 647700 w 3028950"/>
              <a:gd name="connsiteY28" fmla="*/ 1362075 h 1962150"/>
              <a:gd name="connsiteX29" fmla="*/ 390525 w 3028950"/>
              <a:gd name="connsiteY29" fmla="*/ 1362075 h 1962150"/>
              <a:gd name="connsiteX30" fmla="*/ 180975 w 3028950"/>
              <a:gd name="connsiteY30" fmla="*/ 1304925 h 1962150"/>
              <a:gd name="connsiteX31" fmla="*/ 0 w 3028950"/>
              <a:gd name="connsiteY31" fmla="*/ 1228725 h 1962150"/>
              <a:gd name="connsiteX0" fmla="*/ 2476500 w 3028950"/>
              <a:gd name="connsiteY0" fmla="*/ 0 h 1962150"/>
              <a:gd name="connsiteX1" fmla="*/ 2600325 w 3028950"/>
              <a:gd name="connsiteY1" fmla="*/ 238125 h 1962150"/>
              <a:gd name="connsiteX2" fmla="*/ 2705100 w 3028950"/>
              <a:gd name="connsiteY2" fmla="*/ 371475 h 1962150"/>
              <a:gd name="connsiteX3" fmla="*/ 2838450 w 3028950"/>
              <a:gd name="connsiteY3" fmla="*/ 514350 h 1962150"/>
              <a:gd name="connsiteX4" fmla="*/ 2838450 w 3028950"/>
              <a:gd name="connsiteY4" fmla="*/ 609600 h 1962150"/>
              <a:gd name="connsiteX5" fmla="*/ 2819400 w 3028950"/>
              <a:gd name="connsiteY5" fmla="*/ 695325 h 1962150"/>
              <a:gd name="connsiteX6" fmla="*/ 2867025 w 3028950"/>
              <a:gd name="connsiteY6" fmla="*/ 800100 h 1962150"/>
              <a:gd name="connsiteX7" fmla="*/ 2886075 w 3028950"/>
              <a:gd name="connsiteY7" fmla="*/ 933450 h 1962150"/>
              <a:gd name="connsiteX8" fmla="*/ 2905125 w 3028950"/>
              <a:gd name="connsiteY8" fmla="*/ 1114425 h 1962150"/>
              <a:gd name="connsiteX9" fmla="*/ 2914650 w 3028950"/>
              <a:gd name="connsiteY9" fmla="*/ 1181100 h 1962150"/>
              <a:gd name="connsiteX10" fmla="*/ 2952750 w 3028950"/>
              <a:gd name="connsiteY10" fmla="*/ 1257300 h 1962150"/>
              <a:gd name="connsiteX11" fmla="*/ 2933700 w 3028950"/>
              <a:gd name="connsiteY11" fmla="*/ 1323975 h 1962150"/>
              <a:gd name="connsiteX12" fmla="*/ 2981325 w 3028950"/>
              <a:gd name="connsiteY12" fmla="*/ 1438275 h 1962150"/>
              <a:gd name="connsiteX13" fmla="*/ 3019425 w 3028950"/>
              <a:gd name="connsiteY13" fmla="*/ 1485900 h 1962150"/>
              <a:gd name="connsiteX14" fmla="*/ 3028950 w 3028950"/>
              <a:gd name="connsiteY14" fmla="*/ 1638300 h 1962150"/>
              <a:gd name="connsiteX15" fmla="*/ 2905125 w 3028950"/>
              <a:gd name="connsiteY15" fmla="*/ 1752600 h 1962150"/>
              <a:gd name="connsiteX16" fmla="*/ 2619375 w 3028950"/>
              <a:gd name="connsiteY16" fmla="*/ 1895475 h 1962150"/>
              <a:gd name="connsiteX17" fmla="*/ 2419350 w 3028950"/>
              <a:gd name="connsiteY17" fmla="*/ 1962150 h 1962150"/>
              <a:gd name="connsiteX18" fmla="*/ 2162175 w 3028950"/>
              <a:gd name="connsiteY18" fmla="*/ 1962150 h 1962150"/>
              <a:gd name="connsiteX19" fmla="*/ 1914525 w 3028950"/>
              <a:gd name="connsiteY19" fmla="*/ 1962150 h 1962150"/>
              <a:gd name="connsiteX20" fmla="*/ 1676400 w 3028950"/>
              <a:gd name="connsiteY20" fmla="*/ 1933575 h 1962150"/>
              <a:gd name="connsiteX21" fmla="*/ 1476375 w 3028950"/>
              <a:gd name="connsiteY21" fmla="*/ 1857375 h 1962150"/>
              <a:gd name="connsiteX22" fmla="*/ 1371600 w 3028950"/>
              <a:gd name="connsiteY22" fmla="*/ 1714500 h 1962150"/>
              <a:gd name="connsiteX23" fmla="*/ 1381125 w 3028950"/>
              <a:gd name="connsiteY23" fmla="*/ 1571625 h 1962150"/>
              <a:gd name="connsiteX24" fmla="*/ 1409700 w 3028950"/>
              <a:gd name="connsiteY24" fmla="*/ 1485900 h 1962150"/>
              <a:gd name="connsiteX25" fmla="*/ 1219200 w 3028950"/>
              <a:gd name="connsiteY25" fmla="*/ 1400175 h 1962150"/>
              <a:gd name="connsiteX26" fmla="*/ 1019175 w 3028950"/>
              <a:gd name="connsiteY26" fmla="*/ 1381125 h 1962150"/>
              <a:gd name="connsiteX27" fmla="*/ 857250 w 3028950"/>
              <a:gd name="connsiteY27" fmla="*/ 1343025 h 1962150"/>
              <a:gd name="connsiteX28" fmla="*/ 647700 w 3028950"/>
              <a:gd name="connsiteY28" fmla="*/ 1362075 h 1962150"/>
              <a:gd name="connsiteX29" fmla="*/ 390525 w 3028950"/>
              <a:gd name="connsiteY29" fmla="*/ 1362075 h 1962150"/>
              <a:gd name="connsiteX30" fmla="*/ 180975 w 3028950"/>
              <a:gd name="connsiteY30" fmla="*/ 1304925 h 1962150"/>
              <a:gd name="connsiteX31" fmla="*/ 0 w 3028950"/>
              <a:gd name="connsiteY31" fmla="*/ 1228725 h 1962150"/>
              <a:gd name="connsiteX0" fmla="*/ 2476500 w 3028950"/>
              <a:gd name="connsiteY0" fmla="*/ 0 h 1962150"/>
              <a:gd name="connsiteX1" fmla="*/ 2600325 w 3028950"/>
              <a:gd name="connsiteY1" fmla="*/ 238125 h 1962150"/>
              <a:gd name="connsiteX2" fmla="*/ 2790825 w 3028950"/>
              <a:gd name="connsiteY2" fmla="*/ 371475 h 1962150"/>
              <a:gd name="connsiteX3" fmla="*/ 2838450 w 3028950"/>
              <a:gd name="connsiteY3" fmla="*/ 514350 h 1962150"/>
              <a:gd name="connsiteX4" fmla="*/ 2838450 w 3028950"/>
              <a:gd name="connsiteY4" fmla="*/ 609600 h 1962150"/>
              <a:gd name="connsiteX5" fmla="*/ 2819400 w 3028950"/>
              <a:gd name="connsiteY5" fmla="*/ 695325 h 1962150"/>
              <a:gd name="connsiteX6" fmla="*/ 2867025 w 3028950"/>
              <a:gd name="connsiteY6" fmla="*/ 800100 h 1962150"/>
              <a:gd name="connsiteX7" fmla="*/ 2886075 w 3028950"/>
              <a:gd name="connsiteY7" fmla="*/ 933450 h 1962150"/>
              <a:gd name="connsiteX8" fmla="*/ 2905125 w 3028950"/>
              <a:gd name="connsiteY8" fmla="*/ 1114425 h 1962150"/>
              <a:gd name="connsiteX9" fmla="*/ 2914650 w 3028950"/>
              <a:gd name="connsiteY9" fmla="*/ 1181100 h 1962150"/>
              <a:gd name="connsiteX10" fmla="*/ 2952750 w 3028950"/>
              <a:gd name="connsiteY10" fmla="*/ 1257300 h 1962150"/>
              <a:gd name="connsiteX11" fmla="*/ 2933700 w 3028950"/>
              <a:gd name="connsiteY11" fmla="*/ 1323975 h 1962150"/>
              <a:gd name="connsiteX12" fmla="*/ 2981325 w 3028950"/>
              <a:gd name="connsiteY12" fmla="*/ 1438275 h 1962150"/>
              <a:gd name="connsiteX13" fmla="*/ 3019425 w 3028950"/>
              <a:gd name="connsiteY13" fmla="*/ 1485900 h 1962150"/>
              <a:gd name="connsiteX14" fmla="*/ 3028950 w 3028950"/>
              <a:gd name="connsiteY14" fmla="*/ 1638300 h 1962150"/>
              <a:gd name="connsiteX15" fmla="*/ 2905125 w 3028950"/>
              <a:gd name="connsiteY15" fmla="*/ 1752600 h 1962150"/>
              <a:gd name="connsiteX16" fmla="*/ 2619375 w 3028950"/>
              <a:gd name="connsiteY16" fmla="*/ 1895475 h 1962150"/>
              <a:gd name="connsiteX17" fmla="*/ 2419350 w 3028950"/>
              <a:gd name="connsiteY17" fmla="*/ 1962150 h 1962150"/>
              <a:gd name="connsiteX18" fmla="*/ 2162175 w 3028950"/>
              <a:gd name="connsiteY18" fmla="*/ 1962150 h 1962150"/>
              <a:gd name="connsiteX19" fmla="*/ 1914525 w 3028950"/>
              <a:gd name="connsiteY19" fmla="*/ 1962150 h 1962150"/>
              <a:gd name="connsiteX20" fmla="*/ 1676400 w 3028950"/>
              <a:gd name="connsiteY20" fmla="*/ 1933575 h 1962150"/>
              <a:gd name="connsiteX21" fmla="*/ 1476375 w 3028950"/>
              <a:gd name="connsiteY21" fmla="*/ 1857375 h 1962150"/>
              <a:gd name="connsiteX22" fmla="*/ 1371600 w 3028950"/>
              <a:gd name="connsiteY22" fmla="*/ 1714500 h 1962150"/>
              <a:gd name="connsiteX23" fmla="*/ 1381125 w 3028950"/>
              <a:gd name="connsiteY23" fmla="*/ 1571625 h 1962150"/>
              <a:gd name="connsiteX24" fmla="*/ 1409700 w 3028950"/>
              <a:gd name="connsiteY24" fmla="*/ 1485900 h 1962150"/>
              <a:gd name="connsiteX25" fmla="*/ 1219200 w 3028950"/>
              <a:gd name="connsiteY25" fmla="*/ 1400175 h 1962150"/>
              <a:gd name="connsiteX26" fmla="*/ 1019175 w 3028950"/>
              <a:gd name="connsiteY26" fmla="*/ 1381125 h 1962150"/>
              <a:gd name="connsiteX27" fmla="*/ 857250 w 3028950"/>
              <a:gd name="connsiteY27" fmla="*/ 1343025 h 1962150"/>
              <a:gd name="connsiteX28" fmla="*/ 647700 w 3028950"/>
              <a:gd name="connsiteY28" fmla="*/ 1362075 h 1962150"/>
              <a:gd name="connsiteX29" fmla="*/ 390525 w 3028950"/>
              <a:gd name="connsiteY29" fmla="*/ 1362075 h 1962150"/>
              <a:gd name="connsiteX30" fmla="*/ 180975 w 3028950"/>
              <a:gd name="connsiteY30" fmla="*/ 1304925 h 1962150"/>
              <a:gd name="connsiteX31" fmla="*/ 0 w 3028950"/>
              <a:gd name="connsiteY31" fmla="*/ 1228725 h 1962150"/>
              <a:gd name="connsiteX0" fmla="*/ 2476500 w 3028950"/>
              <a:gd name="connsiteY0" fmla="*/ 0 h 1962150"/>
              <a:gd name="connsiteX1" fmla="*/ 2676525 w 3028950"/>
              <a:gd name="connsiteY1" fmla="*/ 209550 h 1962150"/>
              <a:gd name="connsiteX2" fmla="*/ 2790825 w 3028950"/>
              <a:gd name="connsiteY2" fmla="*/ 371475 h 1962150"/>
              <a:gd name="connsiteX3" fmla="*/ 2838450 w 3028950"/>
              <a:gd name="connsiteY3" fmla="*/ 514350 h 1962150"/>
              <a:gd name="connsiteX4" fmla="*/ 2838450 w 3028950"/>
              <a:gd name="connsiteY4" fmla="*/ 609600 h 1962150"/>
              <a:gd name="connsiteX5" fmla="*/ 2819400 w 3028950"/>
              <a:gd name="connsiteY5" fmla="*/ 695325 h 1962150"/>
              <a:gd name="connsiteX6" fmla="*/ 2867025 w 3028950"/>
              <a:gd name="connsiteY6" fmla="*/ 800100 h 1962150"/>
              <a:gd name="connsiteX7" fmla="*/ 2886075 w 3028950"/>
              <a:gd name="connsiteY7" fmla="*/ 933450 h 1962150"/>
              <a:gd name="connsiteX8" fmla="*/ 2905125 w 3028950"/>
              <a:gd name="connsiteY8" fmla="*/ 1114425 h 1962150"/>
              <a:gd name="connsiteX9" fmla="*/ 2914650 w 3028950"/>
              <a:gd name="connsiteY9" fmla="*/ 1181100 h 1962150"/>
              <a:gd name="connsiteX10" fmla="*/ 2952750 w 3028950"/>
              <a:gd name="connsiteY10" fmla="*/ 1257300 h 1962150"/>
              <a:gd name="connsiteX11" fmla="*/ 2933700 w 3028950"/>
              <a:gd name="connsiteY11" fmla="*/ 1323975 h 1962150"/>
              <a:gd name="connsiteX12" fmla="*/ 2981325 w 3028950"/>
              <a:gd name="connsiteY12" fmla="*/ 1438275 h 1962150"/>
              <a:gd name="connsiteX13" fmla="*/ 3019425 w 3028950"/>
              <a:gd name="connsiteY13" fmla="*/ 1485900 h 1962150"/>
              <a:gd name="connsiteX14" fmla="*/ 3028950 w 3028950"/>
              <a:gd name="connsiteY14" fmla="*/ 1638300 h 1962150"/>
              <a:gd name="connsiteX15" fmla="*/ 2905125 w 3028950"/>
              <a:gd name="connsiteY15" fmla="*/ 1752600 h 1962150"/>
              <a:gd name="connsiteX16" fmla="*/ 2619375 w 3028950"/>
              <a:gd name="connsiteY16" fmla="*/ 1895475 h 1962150"/>
              <a:gd name="connsiteX17" fmla="*/ 2419350 w 3028950"/>
              <a:gd name="connsiteY17" fmla="*/ 1962150 h 1962150"/>
              <a:gd name="connsiteX18" fmla="*/ 2162175 w 3028950"/>
              <a:gd name="connsiteY18" fmla="*/ 1962150 h 1962150"/>
              <a:gd name="connsiteX19" fmla="*/ 1914525 w 3028950"/>
              <a:gd name="connsiteY19" fmla="*/ 1962150 h 1962150"/>
              <a:gd name="connsiteX20" fmla="*/ 1676400 w 3028950"/>
              <a:gd name="connsiteY20" fmla="*/ 1933575 h 1962150"/>
              <a:gd name="connsiteX21" fmla="*/ 1476375 w 3028950"/>
              <a:gd name="connsiteY21" fmla="*/ 1857375 h 1962150"/>
              <a:gd name="connsiteX22" fmla="*/ 1371600 w 3028950"/>
              <a:gd name="connsiteY22" fmla="*/ 1714500 h 1962150"/>
              <a:gd name="connsiteX23" fmla="*/ 1381125 w 3028950"/>
              <a:gd name="connsiteY23" fmla="*/ 1571625 h 1962150"/>
              <a:gd name="connsiteX24" fmla="*/ 1409700 w 3028950"/>
              <a:gd name="connsiteY24" fmla="*/ 1485900 h 1962150"/>
              <a:gd name="connsiteX25" fmla="*/ 1219200 w 3028950"/>
              <a:gd name="connsiteY25" fmla="*/ 1400175 h 1962150"/>
              <a:gd name="connsiteX26" fmla="*/ 1019175 w 3028950"/>
              <a:gd name="connsiteY26" fmla="*/ 1381125 h 1962150"/>
              <a:gd name="connsiteX27" fmla="*/ 857250 w 3028950"/>
              <a:gd name="connsiteY27" fmla="*/ 1343025 h 1962150"/>
              <a:gd name="connsiteX28" fmla="*/ 647700 w 3028950"/>
              <a:gd name="connsiteY28" fmla="*/ 1362075 h 1962150"/>
              <a:gd name="connsiteX29" fmla="*/ 390525 w 3028950"/>
              <a:gd name="connsiteY29" fmla="*/ 1362075 h 1962150"/>
              <a:gd name="connsiteX30" fmla="*/ 180975 w 3028950"/>
              <a:gd name="connsiteY30" fmla="*/ 1304925 h 1962150"/>
              <a:gd name="connsiteX31" fmla="*/ 0 w 3028950"/>
              <a:gd name="connsiteY31" fmla="*/ 1228725 h 1962150"/>
              <a:gd name="connsiteX0" fmla="*/ 2476500 w 3028950"/>
              <a:gd name="connsiteY0" fmla="*/ 0 h 1962150"/>
              <a:gd name="connsiteX1" fmla="*/ 2676525 w 3028950"/>
              <a:gd name="connsiteY1" fmla="*/ 209550 h 1962150"/>
              <a:gd name="connsiteX2" fmla="*/ 2790825 w 3028950"/>
              <a:gd name="connsiteY2" fmla="*/ 371475 h 1962150"/>
              <a:gd name="connsiteX3" fmla="*/ 2838450 w 3028950"/>
              <a:gd name="connsiteY3" fmla="*/ 514350 h 1962150"/>
              <a:gd name="connsiteX4" fmla="*/ 2838450 w 3028950"/>
              <a:gd name="connsiteY4" fmla="*/ 609600 h 1962150"/>
              <a:gd name="connsiteX5" fmla="*/ 2905125 w 3028950"/>
              <a:gd name="connsiteY5" fmla="*/ 695325 h 1962150"/>
              <a:gd name="connsiteX6" fmla="*/ 2867025 w 3028950"/>
              <a:gd name="connsiteY6" fmla="*/ 800100 h 1962150"/>
              <a:gd name="connsiteX7" fmla="*/ 2886075 w 3028950"/>
              <a:gd name="connsiteY7" fmla="*/ 933450 h 1962150"/>
              <a:gd name="connsiteX8" fmla="*/ 2905125 w 3028950"/>
              <a:gd name="connsiteY8" fmla="*/ 1114425 h 1962150"/>
              <a:gd name="connsiteX9" fmla="*/ 2914650 w 3028950"/>
              <a:gd name="connsiteY9" fmla="*/ 1181100 h 1962150"/>
              <a:gd name="connsiteX10" fmla="*/ 2952750 w 3028950"/>
              <a:gd name="connsiteY10" fmla="*/ 1257300 h 1962150"/>
              <a:gd name="connsiteX11" fmla="*/ 2933700 w 3028950"/>
              <a:gd name="connsiteY11" fmla="*/ 1323975 h 1962150"/>
              <a:gd name="connsiteX12" fmla="*/ 2981325 w 3028950"/>
              <a:gd name="connsiteY12" fmla="*/ 1438275 h 1962150"/>
              <a:gd name="connsiteX13" fmla="*/ 3019425 w 3028950"/>
              <a:gd name="connsiteY13" fmla="*/ 1485900 h 1962150"/>
              <a:gd name="connsiteX14" fmla="*/ 3028950 w 3028950"/>
              <a:gd name="connsiteY14" fmla="*/ 1638300 h 1962150"/>
              <a:gd name="connsiteX15" fmla="*/ 2905125 w 3028950"/>
              <a:gd name="connsiteY15" fmla="*/ 1752600 h 1962150"/>
              <a:gd name="connsiteX16" fmla="*/ 2619375 w 3028950"/>
              <a:gd name="connsiteY16" fmla="*/ 1895475 h 1962150"/>
              <a:gd name="connsiteX17" fmla="*/ 2419350 w 3028950"/>
              <a:gd name="connsiteY17" fmla="*/ 1962150 h 1962150"/>
              <a:gd name="connsiteX18" fmla="*/ 2162175 w 3028950"/>
              <a:gd name="connsiteY18" fmla="*/ 1962150 h 1962150"/>
              <a:gd name="connsiteX19" fmla="*/ 1914525 w 3028950"/>
              <a:gd name="connsiteY19" fmla="*/ 1962150 h 1962150"/>
              <a:gd name="connsiteX20" fmla="*/ 1676400 w 3028950"/>
              <a:gd name="connsiteY20" fmla="*/ 1933575 h 1962150"/>
              <a:gd name="connsiteX21" fmla="*/ 1476375 w 3028950"/>
              <a:gd name="connsiteY21" fmla="*/ 1857375 h 1962150"/>
              <a:gd name="connsiteX22" fmla="*/ 1371600 w 3028950"/>
              <a:gd name="connsiteY22" fmla="*/ 1714500 h 1962150"/>
              <a:gd name="connsiteX23" fmla="*/ 1381125 w 3028950"/>
              <a:gd name="connsiteY23" fmla="*/ 1571625 h 1962150"/>
              <a:gd name="connsiteX24" fmla="*/ 1409700 w 3028950"/>
              <a:gd name="connsiteY24" fmla="*/ 1485900 h 1962150"/>
              <a:gd name="connsiteX25" fmla="*/ 1219200 w 3028950"/>
              <a:gd name="connsiteY25" fmla="*/ 1400175 h 1962150"/>
              <a:gd name="connsiteX26" fmla="*/ 1019175 w 3028950"/>
              <a:gd name="connsiteY26" fmla="*/ 1381125 h 1962150"/>
              <a:gd name="connsiteX27" fmla="*/ 857250 w 3028950"/>
              <a:gd name="connsiteY27" fmla="*/ 1343025 h 1962150"/>
              <a:gd name="connsiteX28" fmla="*/ 647700 w 3028950"/>
              <a:gd name="connsiteY28" fmla="*/ 1362075 h 1962150"/>
              <a:gd name="connsiteX29" fmla="*/ 390525 w 3028950"/>
              <a:gd name="connsiteY29" fmla="*/ 1362075 h 1962150"/>
              <a:gd name="connsiteX30" fmla="*/ 180975 w 3028950"/>
              <a:gd name="connsiteY30" fmla="*/ 1304925 h 1962150"/>
              <a:gd name="connsiteX31" fmla="*/ 0 w 3028950"/>
              <a:gd name="connsiteY31" fmla="*/ 1228725 h 1962150"/>
              <a:gd name="connsiteX0" fmla="*/ 2476500 w 3028950"/>
              <a:gd name="connsiteY0" fmla="*/ 0 h 1962150"/>
              <a:gd name="connsiteX1" fmla="*/ 2676525 w 3028950"/>
              <a:gd name="connsiteY1" fmla="*/ 209550 h 1962150"/>
              <a:gd name="connsiteX2" fmla="*/ 2790825 w 3028950"/>
              <a:gd name="connsiteY2" fmla="*/ 371475 h 1962150"/>
              <a:gd name="connsiteX3" fmla="*/ 2838450 w 3028950"/>
              <a:gd name="connsiteY3" fmla="*/ 514350 h 1962150"/>
              <a:gd name="connsiteX4" fmla="*/ 2838450 w 3028950"/>
              <a:gd name="connsiteY4" fmla="*/ 609600 h 1962150"/>
              <a:gd name="connsiteX5" fmla="*/ 2905125 w 3028950"/>
              <a:gd name="connsiteY5" fmla="*/ 695325 h 1962150"/>
              <a:gd name="connsiteX6" fmla="*/ 2962275 w 3028950"/>
              <a:gd name="connsiteY6" fmla="*/ 828675 h 1962150"/>
              <a:gd name="connsiteX7" fmla="*/ 2886075 w 3028950"/>
              <a:gd name="connsiteY7" fmla="*/ 933450 h 1962150"/>
              <a:gd name="connsiteX8" fmla="*/ 2905125 w 3028950"/>
              <a:gd name="connsiteY8" fmla="*/ 1114425 h 1962150"/>
              <a:gd name="connsiteX9" fmla="*/ 2914650 w 3028950"/>
              <a:gd name="connsiteY9" fmla="*/ 1181100 h 1962150"/>
              <a:gd name="connsiteX10" fmla="*/ 2952750 w 3028950"/>
              <a:gd name="connsiteY10" fmla="*/ 1257300 h 1962150"/>
              <a:gd name="connsiteX11" fmla="*/ 2933700 w 3028950"/>
              <a:gd name="connsiteY11" fmla="*/ 1323975 h 1962150"/>
              <a:gd name="connsiteX12" fmla="*/ 2981325 w 3028950"/>
              <a:gd name="connsiteY12" fmla="*/ 1438275 h 1962150"/>
              <a:gd name="connsiteX13" fmla="*/ 3019425 w 3028950"/>
              <a:gd name="connsiteY13" fmla="*/ 1485900 h 1962150"/>
              <a:gd name="connsiteX14" fmla="*/ 3028950 w 3028950"/>
              <a:gd name="connsiteY14" fmla="*/ 1638300 h 1962150"/>
              <a:gd name="connsiteX15" fmla="*/ 2905125 w 3028950"/>
              <a:gd name="connsiteY15" fmla="*/ 1752600 h 1962150"/>
              <a:gd name="connsiteX16" fmla="*/ 2619375 w 3028950"/>
              <a:gd name="connsiteY16" fmla="*/ 1895475 h 1962150"/>
              <a:gd name="connsiteX17" fmla="*/ 2419350 w 3028950"/>
              <a:gd name="connsiteY17" fmla="*/ 1962150 h 1962150"/>
              <a:gd name="connsiteX18" fmla="*/ 2162175 w 3028950"/>
              <a:gd name="connsiteY18" fmla="*/ 1962150 h 1962150"/>
              <a:gd name="connsiteX19" fmla="*/ 1914525 w 3028950"/>
              <a:gd name="connsiteY19" fmla="*/ 1962150 h 1962150"/>
              <a:gd name="connsiteX20" fmla="*/ 1676400 w 3028950"/>
              <a:gd name="connsiteY20" fmla="*/ 1933575 h 1962150"/>
              <a:gd name="connsiteX21" fmla="*/ 1476375 w 3028950"/>
              <a:gd name="connsiteY21" fmla="*/ 1857375 h 1962150"/>
              <a:gd name="connsiteX22" fmla="*/ 1371600 w 3028950"/>
              <a:gd name="connsiteY22" fmla="*/ 1714500 h 1962150"/>
              <a:gd name="connsiteX23" fmla="*/ 1381125 w 3028950"/>
              <a:gd name="connsiteY23" fmla="*/ 1571625 h 1962150"/>
              <a:gd name="connsiteX24" fmla="*/ 1409700 w 3028950"/>
              <a:gd name="connsiteY24" fmla="*/ 1485900 h 1962150"/>
              <a:gd name="connsiteX25" fmla="*/ 1219200 w 3028950"/>
              <a:gd name="connsiteY25" fmla="*/ 1400175 h 1962150"/>
              <a:gd name="connsiteX26" fmla="*/ 1019175 w 3028950"/>
              <a:gd name="connsiteY26" fmla="*/ 1381125 h 1962150"/>
              <a:gd name="connsiteX27" fmla="*/ 857250 w 3028950"/>
              <a:gd name="connsiteY27" fmla="*/ 1343025 h 1962150"/>
              <a:gd name="connsiteX28" fmla="*/ 647700 w 3028950"/>
              <a:gd name="connsiteY28" fmla="*/ 1362075 h 1962150"/>
              <a:gd name="connsiteX29" fmla="*/ 390525 w 3028950"/>
              <a:gd name="connsiteY29" fmla="*/ 1362075 h 1962150"/>
              <a:gd name="connsiteX30" fmla="*/ 180975 w 3028950"/>
              <a:gd name="connsiteY30" fmla="*/ 1304925 h 1962150"/>
              <a:gd name="connsiteX31" fmla="*/ 0 w 3028950"/>
              <a:gd name="connsiteY31" fmla="*/ 1228725 h 1962150"/>
              <a:gd name="connsiteX0" fmla="*/ 2476500 w 3028950"/>
              <a:gd name="connsiteY0" fmla="*/ 0 h 1962150"/>
              <a:gd name="connsiteX1" fmla="*/ 2676525 w 3028950"/>
              <a:gd name="connsiteY1" fmla="*/ 209550 h 1962150"/>
              <a:gd name="connsiteX2" fmla="*/ 2790825 w 3028950"/>
              <a:gd name="connsiteY2" fmla="*/ 371475 h 1962150"/>
              <a:gd name="connsiteX3" fmla="*/ 2838450 w 3028950"/>
              <a:gd name="connsiteY3" fmla="*/ 514350 h 1962150"/>
              <a:gd name="connsiteX4" fmla="*/ 2838450 w 3028950"/>
              <a:gd name="connsiteY4" fmla="*/ 609600 h 1962150"/>
              <a:gd name="connsiteX5" fmla="*/ 2905125 w 3028950"/>
              <a:gd name="connsiteY5" fmla="*/ 695325 h 1962150"/>
              <a:gd name="connsiteX6" fmla="*/ 2962275 w 3028950"/>
              <a:gd name="connsiteY6" fmla="*/ 828675 h 1962150"/>
              <a:gd name="connsiteX7" fmla="*/ 2952750 w 3028950"/>
              <a:gd name="connsiteY7" fmla="*/ 942975 h 1962150"/>
              <a:gd name="connsiteX8" fmla="*/ 2905125 w 3028950"/>
              <a:gd name="connsiteY8" fmla="*/ 1114425 h 1962150"/>
              <a:gd name="connsiteX9" fmla="*/ 2914650 w 3028950"/>
              <a:gd name="connsiteY9" fmla="*/ 1181100 h 1962150"/>
              <a:gd name="connsiteX10" fmla="*/ 2952750 w 3028950"/>
              <a:gd name="connsiteY10" fmla="*/ 1257300 h 1962150"/>
              <a:gd name="connsiteX11" fmla="*/ 2933700 w 3028950"/>
              <a:gd name="connsiteY11" fmla="*/ 1323975 h 1962150"/>
              <a:gd name="connsiteX12" fmla="*/ 2981325 w 3028950"/>
              <a:gd name="connsiteY12" fmla="*/ 1438275 h 1962150"/>
              <a:gd name="connsiteX13" fmla="*/ 3019425 w 3028950"/>
              <a:gd name="connsiteY13" fmla="*/ 1485900 h 1962150"/>
              <a:gd name="connsiteX14" fmla="*/ 3028950 w 3028950"/>
              <a:gd name="connsiteY14" fmla="*/ 1638300 h 1962150"/>
              <a:gd name="connsiteX15" fmla="*/ 2905125 w 3028950"/>
              <a:gd name="connsiteY15" fmla="*/ 1752600 h 1962150"/>
              <a:gd name="connsiteX16" fmla="*/ 2619375 w 3028950"/>
              <a:gd name="connsiteY16" fmla="*/ 1895475 h 1962150"/>
              <a:gd name="connsiteX17" fmla="*/ 2419350 w 3028950"/>
              <a:gd name="connsiteY17" fmla="*/ 1962150 h 1962150"/>
              <a:gd name="connsiteX18" fmla="*/ 2162175 w 3028950"/>
              <a:gd name="connsiteY18" fmla="*/ 1962150 h 1962150"/>
              <a:gd name="connsiteX19" fmla="*/ 1914525 w 3028950"/>
              <a:gd name="connsiteY19" fmla="*/ 1962150 h 1962150"/>
              <a:gd name="connsiteX20" fmla="*/ 1676400 w 3028950"/>
              <a:gd name="connsiteY20" fmla="*/ 1933575 h 1962150"/>
              <a:gd name="connsiteX21" fmla="*/ 1476375 w 3028950"/>
              <a:gd name="connsiteY21" fmla="*/ 1857375 h 1962150"/>
              <a:gd name="connsiteX22" fmla="*/ 1371600 w 3028950"/>
              <a:gd name="connsiteY22" fmla="*/ 1714500 h 1962150"/>
              <a:gd name="connsiteX23" fmla="*/ 1381125 w 3028950"/>
              <a:gd name="connsiteY23" fmla="*/ 1571625 h 1962150"/>
              <a:gd name="connsiteX24" fmla="*/ 1409700 w 3028950"/>
              <a:gd name="connsiteY24" fmla="*/ 1485900 h 1962150"/>
              <a:gd name="connsiteX25" fmla="*/ 1219200 w 3028950"/>
              <a:gd name="connsiteY25" fmla="*/ 1400175 h 1962150"/>
              <a:gd name="connsiteX26" fmla="*/ 1019175 w 3028950"/>
              <a:gd name="connsiteY26" fmla="*/ 1381125 h 1962150"/>
              <a:gd name="connsiteX27" fmla="*/ 857250 w 3028950"/>
              <a:gd name="connsiteY27" fmla="*/ 1343025 h 1962150"/>
              <a:gd name="connsiteX28" fmla="*/ 647700 w 3028950"/>
              <a:gd name="connsiteY28" fmla="*/ 1362075 h 1962150"/>
              <a:gd name="connsiteX29" fmla="*/ 390525 w 3028950"/>
              <a:gd name="connsiteY29" fmla="*/ 1362075 h 1962150"/>
              <a:gd name="connsiteX30" fmla="*/ 180975 w 3028950"/>
              <a:gd name="connsiteY30" fmla="*/ 1304925 h 1962150"/>
              <a:gd name="connsiteX31" fmla="*/ 0 w 3028950"/>
              <a:gd name="connsiteY31" fmla="*/ 1228725 h 1962150"/>
              <a:gd name="connsiteX0" fmla="*/ 2476500 w 3028950"/>
              <a:gd name="connsiteY0" fmla="*/ 0 h 1962150"/>
              <a:gd name="connsiteX1" fmla="*/ 2676525 w 3028950"/>
              <a:gd name="connsiteY1" fmla="*/ 209550 h 1962150"/>
              <a:gd name="connsiteX2" fmla="*/ 2790825 w 3028950"/>
              <a:gd name="connsiteY2" fmla="*/ 371475 h 1962150"/>
              <a:gd name="connsiteX3" fmla="*/ 2838450 w 3028950"/>
              <a:gd name="connsiteY3" fmla="*/ 514350 h 1962150"/>
              <a:gd name="connsiteX4" fmla="*/ 2838450 w 3028950"/>
              <a:gd name="connsiteY4" fmla="*/ 609600 h 1962150"/>
              <a:gd name="connsiteX5" fmla="*/ 2905125 w 3028950"/>
              <a:gd name="connsiteY5" fmla="*/ 695325 h 1962150"/>
              <a:gd name="connsiteX6" fmla="*/ 2962275 w 3028950"/>
              <a:gd name="connsiteY6" fmla="*/ 828675 h 1962150"/>
              <a:gd name="connsiteX7" fmla="*/ 2952750 w 3028950"/>
              <a:gd name="connsiteY7" fmla="*/ 942975 h 1962150"/>
              <a:gd name="connsiteX8" fmla="*/ 2962275 w 3028950"/>
              <a:gd name="connsiteY8" fmla="*/ 1123950 h 1962150"/>
              <a:gd name="connsiteX9" fmla="*/ 2914650 w 3028950"/>
              <a:gd name="connsiteY9" fmla="*/ 1181100 h 1962150"/>
              <a:gd name="connsiteX10" fmla="*/ 2952750 w 3028950"/>
              <a:gd name="connsiteY10" fmla="*/ 1257300 h 1962150"/>
              <a:gd name="connsiteX11" fmla="*/ 2933700 w 3028950"/>
              <a:gd name="connsiteY11" fmla="*/ 1323975 h 1962150"/>
              <a:gd name="connsiteX12" fmla="*/ 2981325 w 3028950"/>
              <a:gd name="connsiteY12" fmla="*/ 1438275 h 1962150"/>
              <a:gd name="connsiteX13" fmla="*/ 3019425 w 3028950"/>
              <a:gd name="connsiteY13" fmla="*/ 1485900 h 1962150"/>
              <a:gd name="connsiteX14" fmla="*/ 3028950 w 3028950"/>
              <a:gd name="connsiteY14" fmla="*/ 1638300 h 1962150"/>
              <a:gd name="connsiteX15" fmla="*/ 2905125 w 3028950"/>
              <a:gd name="connsiteY15" fmla="*/ 1752600 h 1962150"/>
              <a:gd name="connsiteX16" fmla="*/ 2619375 w 3028950"/>
              <a:gd name="connsiteY16" fmla="*/ 1895475 h 1962150"/>
              <a:gd name="connsiteX17" fmla="*/ 2419350 w 3028950"/>
              <a:gd name="connsiteY17" fmla="*/ 1962150 h 1962150"/>
              <a:gd name="connsiteX18" fmla="*/ 2162175 w 3028950"/>
              <a:gd name="connsiteY18" fmla="*/ 1962150 h 1962150"/>
              <a:gd name="connsiteX19" fmla="*/ 1914525 w 3028950"/>
              <a:gd name="connsiteY19" fmla="*/ 1962150 h 1962150"/>
              <a:gd name="connsiteX20" fmla="*/ 1676400 w 3028950"/>
              <a:gd name="connsiteY20" fmla="*/ 1933575 h 1962150"/>
              <a:gd name="connsiteX21" fmla="*/ 1476375 w 3028950"/>
              <a:gd name="connsiteY21" fmla="*/ 1857375 h 1962150"/>
              <a:gd name="connsiteX22" fmla="*/ 1371600 w 3028950"/>
              <a:gd name="connsiteY22" fmla="*/ 1714500 h 1962150"/>
              <a:gd name="connsiteX23" fmla="*/ 1381125 w 3028950"/>
              <a:gd name="connsiteY23" fmla="*/ 1571625 h 1962150"/>
              <a:gd name="connsiteX24" fmla="*/ 1409700 w 3028950"/>
              <a:gd name="connsiteY24" fmla="*/ 1485900 h 1962150"/>
              <a:gd name="connsiteX25" fmla="*/ 1219200 w 3028950"/>
              <a:gd name="connsiteY25" fmla="*/ 1400175 h 1962150"/>
              <a:gd name="connsiteX26" fmla="*/ 1019175 w 3028950"/>
              <a:gd name="connsiteY26" fmla="*/ 1381125 h 1962150"/>
              <a:gd name="connsiteX27" fmla="*/ 857250 w 3028950"/>
              <a:gd name="connsiteY27" fmla="*/ 1343025 h 1962150"/>
              <a:gd name="connsiteX28" fmla="*/ 647700 w 3028950"/>
              <a:gd name="connsiteY28" fmla="*/ 1362075 h 1962150"/>
              <a:gd name="connsiteX29" fmla="*/ 390525 w 3028950"/>
              <a:gd name="connsiteY29" fmla="*/ 1362075 h 1962150"/>
              <a:gd name="connsiteX30" fmla="*/ 180975 w 3028950"/>
              <a:gd name="connsiteY30" fmla="*/ 1304925 h 1962150"/>
              <a:gd name="connsiteX31" fmla="*/ 0 w 3028950"/>
              <a:gd name="connsiteY31" fmla="*/ 1228725 h 1962150"/>
              <a:gd name="connsiteX0" fmla="*/ 2476500 w 3028950"/>
              <a:gd name="connsiteY0" fmla="*/ 0 h 1962150"/>
              <a:gd name="connsiteX1" fmla="*/ 2676525 w 3028950"/>
              <a:gd name="connsiteY1" fmla="*/ 209550 h 1962150"/>
              <a:gd name="connsiteX2" fmla="*/ 2790825 w 3028950"/>
              <a:gd name="connsiteY2" fmla="*/ 371475 h 1962150"/>
              <a:gd name="connsiteX3" fmla="*/ 2838450 w 3028950"/>
              <a:gd name="connsiteY3" fmla="*/ 514350 h 1962150"/>
              <a:gd name="connsiteX4" fmla="*/ 2838450 w 3028950"/>
              <a:gd name="connsiteY4" fmla="*/ 609600 h 1962150"/>
              <a:gd name="connsiteX5" fmla="*/ 2905125 w 3028950"/>
              <a:gd name="connsiteY5" fmla="*/ 695325 h 1962150"/>
              <a:gd name="connsiteX6" fmla="*/ 2962275 w 3028950"/>
              <a:gd name="connsiteY6" fmla="*/ 828675 h 1962150"/>
              <a:gd name="connsiteX7" fmla="*/ 2952750 w 3028950"/>
              <a:gd name="connsiteY7" fmla="*/ 942975 h 1962150"/>
              <a:gd name="connsiteX8" fmla="*/ 2962275 w 3028950"/>
              <a:gd name="connsiteY8" fmla="*/ 1123950 h 1962150"/>
              <a:gd name="connsiteX9" fmla="*/ 3019425 w 3028950"/>
              <a:gd name="connsiteY9" fmla="*/ 1190625 h 1962150"/>
              <a:gd name="connsiteX10" fmla="*/ 2952750 w 3028950"/>
              <a:gd name="connsiteY10" fmla="*/ 1257300 h 1962150"/>
              <a:gd name="connsiteX11" fmla="*/ 2933700 w 3028950"/>
              <a:gd name="connsiteY11" fmla="*/ 1323975 h 1962150"/>
              <a:gd name="connsiteX12" fmla="*/ 2981325 w 3028950"/>
              <a:gd name="connsiteY12" fmla="*/ 1438275 h 1962150"/>
              <a:gd name="connsiteX13" fmla="*/ 3019425 w 3028950"/>
              <a:gd name="connsiteY13" fmla="*/ 1485900 h 1962150"/>
              <a:gd name="connsiteX14" fmla="*/ 3028950 w 3028950"/>
              <a:gd name="connsiteY14" fmla="*/ 1638300 h 1962150"/>
              <a:gd name="connsiteX15" fmla="*/ 2905125 w 3028950"/>
              <a:gd name="connsiteY15" fmla="*/ 1752600 h 1962150"/>
              <a:gd name="connsiteX16" fmla="*/ 2619375 w 3028950"/>
              <a:gd name="connsiteY16" fmla="*/ 1895475 h 1962150"/>
              <a:gd name="connsiteX17" fmla="*/ 2419350 w 3028950"/>
              <a:gd name="connsiteY17" fmla="*/ 1962150 h 1962150"/>
              <a:gd name="connsiteX18" fmla="*/ 2162175 w 3028950"/>
              <a:gd name="connsiteY18" fmla="*/ 1962150 h 1962150"/>
              <a:gd name="connsiteX19" fmla="*/ 1914525 w 3028950"/>
              <a:gd name="connsiteY19" fmla="*/ 1962150 h 1962150"/>
              <a:gd name="connsiteX20" fmla="*/ 1676400 w 3028950"/>
              <a:gd name="connsiteY20" fmla="*/ 1933575 h 1962150"/>
              <a:gd name="connsiteX21" fmla="*/ 1476375 w 3028950"/>
              <a:gd name="connsiteY21" fmla="*/ 1857375 h 1962150"/>
              <a:gd name="connsiteX22" fmla="*/ 1371600 w 3028950"/>
              <a:gd name="connsiteY22" fmla="*/ 1714500 h 1962150"/>
              <a:gd name="connsiteX23" fmla="*/ 1381125 w 3028950"/>
              <a:gd name="connsiteY23" fmla="*/ 1571625 h 1962150"/>
              <a:gd name="connsiteX24" fmla="*/ 1409700 w 3028950"/>
              <a:gd name="connsiteY24" fmla="*/ 1485900 h 1962150"/>
              <a:gd name="connsiteX25" fmla="*/ 1219200 w 3028950"/>
              <a:gd name="connsiteY25" fmla="*/ 1400175 h 1962150"/>
              <a:gd name="connsiteX26" fmla="*/ 1019175 w 3028950"/>
              <a:gd name="connsiteY26" fmla="*/ 1381125 h 1962150"/>
              <a:gd name="connsiteX27" fmla="*/ 857250 w 3028950"/>
              <a:gd name="connsiteY27" fmla="*/ 1343025 h 1962150"/>
              <a:gd name="connsiteX28" fmla="*/ 647700 w 3028950"/>
              <a:gd name="connsiteY28" fmla="*/ 1362075 h 1962150"/>
              <a:gd name="connsiteX29" fmla="*/ 390525 w 3028950"/>
              <a:gd name="connsiteY29" fmla="*/ 1362075 h 1962150"/>
              <a:gd name="connsiteX30" fmla="*/ 180975 w 3028950"/>
              <a:gd name="connsiteY30" fmla="*/ 1304925 h 1962150"/>
              <a:gd name="connsiteX31" fmla="*/ 0 w 3028950"/>
              <a:gd name="connsiteY31" fmla="*/ 1228725 h 1962150"/>
              <a:gd name="connsiteX0" fmla="*/ 2476500 w 3028950"/>
              <a:gd name="connsiteY0" fmla="*/ 0 h 1962150"/>
              <a:gd name="connsiteX1" fmla="*/ 2676525 w 3028950"/>
              <a:gd name="connsiteY1" fmla="*/ 209550 h 1962150"/>
              <a:gd name="connsiteX2" fmla="*/ 2790825 w 3028950"/>
              <a:gd name="connsiteY2" fmla="*/ 371475 h 1962150"/>
              <a:gd name="connsiteX3" fmla="*/ 2838450 w 3028950"/>
              <a:gd name="connsiteY3" fmla="*/ 514350 h 1962150"/>
              <a:gd name="connsiteX4" fmla="*/ 2838450 w 3028950"/>
              <a:gd name="connsiteY4" fmla="*/ 609600 h 1962150"/>
              <a:gd name="connsiteX5" fmla="*/ 2905125 w 3028950"/>
              <a:gd name="connsiteY5" fmla="*/ 695325 h 1962150"/>
              <a:gd name="connsiteX6" fmla="*/ 2962275 w 3028950"/>
              <a:gd name="connsiteY6" fmla="*/ 828675 h 1962150"/>
              <a:gd name="connsiteX7" fmla="*/ 2952750 w 3028950"/>
              <a:gd name="connsiteY7" fmla="*/ 942975 h 1962150"/>
              <a:gd name="connsiteX8" fmla="*/ 2962275 w 3028950"/>
              <a:gd name="connsiteY8" fmla="*/ 1123950 h 1962150"/>
              <a:gd name="connsiteX9" fmla="*/ 3019425 w 3028950"/>
              <a:gd name="connsiteY9" fmla="*/ 1190625 h 1962150"/>
              <a:gd name="connsiteX10" fmla="*/ 3009900 w 3028950"/>
              <a:gd name="connsiteY10" fmla="*/ 1285875 h 1962150"/>
              <a:gd name="connsiteX11" fmla="*/ 2933700 w 3028950"/>
              <a:gd name="connsiteY11" fmla="*/ 1323975 h 1962150"/>
              <a:gd name="connsiteX12" fmla="*/ 2981325 w 3028950"/>
              <a:gd name="connsiteY12" fmla="*/ 1438275 h 1962150"/>
              <a:gd name="connsiteX13" fmla="*/ 3019425 w 3028950"/>
              <a:gd name="connsiteY13" fmla="*/ 1485900 h 1962150"/>
              <a:gd name="connsiteX14" fmla="*/ 3028950 w 3028950"/>
              <a:gd name="connsiteY14" fmla="*/ 1638300 h 1962150"/>
              <a:gd name="connsiteX15" fmla="*/ 2905125 w 3028950"/>
              <a:gd name="connsiteY15" fmla="*/ 1752600 h 1962150"/>
              <a:gd name="connsiteX16" fmla="*/ 2619375 w 3028950"/>
              <a:gd name="connsiteY16" fmla="*/ 1895475 h 1962150"/>
              <a:gd name="connsiteX17" fmla="*/ 2419350 w 3028950"/>
              <a:gd name="connsiteY17" fmla="*/ 1962150 h 1962150"/>
              <a:gd name="connsiteX18" fmla="*/ 2162175 w 3028950"/>
              <a:gd name="connsiteY18" fmla="*/ 1962150 h 1962150"/>
              <a:gd name="connsiteX19" fmla="*/ 1914525 w 3028950"/>
              <a:gd name="connsiteY19" fmla="*/ 1962150 h 1962150"/>
              <a:gd name="connsiteX20" fmla="*/ 1676400 w 3028950"/>
              <a:gd name="connsiteY20" fmla="*/ 1933575 h 1962150"/>
              <a:gd name="connsiteX21" fmla="*/ 1476375 w 3028950"/>
              <a:gd name="connsiteY21" fmla="*/ 1857375 h 1962150"/>
              <a:gd name="connsiteX22" fmla="*/ 1371600 w 3028950"/>
              <a:gd name="connsiteY22" fmla="*/ 1714500 h 1962150"/>
              <a:gd name="connsiteX23" fmla="*/ 1381125 w 3028950"/>
              <a:gd name="connsiteY23" fmla="*/ 1571625 h 1962150"/>
              <a:gd name="connsiteX24" fmla="*/ 1409700 w 3028950"/>
              <a:gd name="connsiteY24" fmla="*/ 1485900 h 1962150"/>
              <a:gd name="connsiteX25" fmla="*/ 1219200 w 3028950"/>
              <a:gd name="connsiteY25" fmla="*/ 1400175 h 1962150"/>
              <a:gd name="connsiteX26" fmla="*/ 1019175 w 3028950"/>
              <a:gd name="connsiteY26" fmla="*/ 1381125 h 1962150"/>
              <a:gd name="connsiteX27" fmla="*/ 857250 w 3028950"/>
              <a:gd name="connsiteY27" fmla="*/ 1343025 h 1962150"/>
              <a:gd name="connsiteX28" fmla="*/ 647700 w 3028950"/>
              <a:gd name="connsiteY28" fmla="*/ 1362075 h 1962150"/>
              <a:gd name="connsiteX29" fmla="*/ 390525 w 3028950"/>
              <a:gd name="connsiteY29" fmla="*/ 1362075 h 1962150"/>
              <a:gd name="connsiteX30" fmla="*/ 180975 w 3028950"/>
              <a:gd name="connsiteY30" fmla="*/ 1304925 h 1962150"/>
              <a:gd name="connsiteX31" fmla="*/ 0 w 3028950"/>
              <a:gd name="connsiteY31" fmla="*/ 1228725 h 1962150"/>
              <a:gd name="connsiteX0" fmla="*/ 2476500 w 3028950"/>
              <a:gd name="connsiteY0" fmla="*/ 0 h 1962150"/>
              <a:gd name="connsiteX1" fmla="*/ 2676525 w 3028950"/>
              <a:gd name="connsiteY1" fmla="*/ 209550 h 1962150"/>
              <a:gd name="connsiteX2" fmla="*/ 2790825 w 3028950"/>
              <a:gd name="connsiteY2" fmla="*/ 371475 h 1962150"/>
              <a:gd name="connsiteX3" fmla="*/ 2838450 w 3028950"/>
              <a:gd name="connsiteY3" fmla="*/ 514350 h 1962150"/>
              <a:gd name="connsiteX4" fmla="*/ 2838450 w 3028950"/>
              <a:gd name="connsiteY4" fmla="*/ 609600 h 1962150"/>
              <a:gd name="connsiteX5" fmla="*/ 2905125 w 3028950"/>
              <a:gd name="connsiteY5" fmla="*/ 695325 h 1962150"/>
              <a:gd name="connsiteX6" fmla="*/ 2962275 w 3028950"/>
              <a:gd name="connsiteY6" fmla="*/ 828675 h 1962150"/>
              <a:gd name="connsiteX7" fmla="*/ 2952750 w 3028950"/>
              <a:gd name="connsiteY7" fmla="*/ 942975 h 1962150"/>
              <a:gd name="connsiteX8" fmla="*/ 2962275 w 3028950"/>
              <a:gd name="connsiteY8" fmla="*/ 1123950 h 1962150"/>
              <a:gd name="connsiteX9" fmla="*/ 3019425 w 3028950"/>
              <a:gd name="connsiteY9" fmla="*/ 1190625 h 1962150"/>
              <a:gd name="connsiteX10" fmla="*/ 3009900 w 3028950"/>
              <a:gd name="connsiteY10" fmla="*/ 1285875 h 1962150"/>
              <a:gd name="connsiteX11" fmla="*/ 3028950 w 3028950"/>
              <a:gd name="connsiteY11" fmla="*/ 1371600 h 1962150"/>
              <a:gd name="connsiteX12" fmla="*/ 2981325 w 3028950"/>
              <a:gd name="connsiteY12" fmla="*/ 1438275 h 1962150"/>
              <a:gd name="connsiteX13" fmla="*/ 3019425 w 3028950"/>
              <a:gd name="connsiteY13" fmla="*/ 1485900 h 1962150"/>
              <a:gd name="connsiteX14" fmla="*/ 3028950 w 3028950"/>
              <a:gd name="connsiteY14" fmla="*/ 1638300 h 1962150"/>
              <a:gd name="connsiteX15" fmla="*/ 2905125 w 3028950"/>
              <a:gd name="connsiteY15" fmla="*/ 1752600 h 1962150"/>
              <a:gd name="connsiteX16" fmla="*/ 2619375 w 3028950"/>
              <a:gd name="connsiteY16" fmla="*/ 1895475 h 1962150"/>
              <a:gd name="connsiteX17" fmla="*/ 2419350 w 3028950"/>
              <a:gd name="connsiteY17" fmla="*/ 1962150 h 1962150"/>
              <a:gd name="connsiteX18" fmla="*/ 2162175 w 3028950"/>
              <a:gd name="connsiteY18" fmla="*/ 1962150 h 1962150"/>
              <a:gd name="connsiteX19" fmla="*/ 1914525 w 3028950"/>
              <a:gd name="connsiteY19" fmla="*/ 1962150 h 1962150"/>
              <a:gd name="connsiteX20" fmla="*/ 1676400 w 3028950"/>
              <a:gd name="connsiteY20" fmla="*/ 1933575 h 1962150"/>
              <a:gd name="connsiteX21" fmla="*/ 1476375 w 3028950"/>
              <a:gd name="connsiteY21" fmla="*/ 1857375 h 1962150"/>
              <a:gd name="connsiteX22" fmla="*/ 1371600 w 3028950"/>
              <a:gd name="connsiteY22" fmla="*/ 1714500 h 1962150"/>
              <a:gd name="connsiteX23" fmla="*/ 1381125 w 3028950"/>
              <a:gd name="connsiteY23" fmla="*/ 1571625 h 1962150"/>
              <a:gd name="connsiteX24" fmla="*/ 1409700 w 3028950"/>
              <a:gd name="connsiteY24" fmla="*/ 1485900 h 1962150"/>
              <a:gd name="connsiteX25" fmla="*/ 1219200 w 3028950"/>
              <a:gd name="connsiteY25" fmla="*/ 1400175 h 1962150"/>
              <a:gd name="connsiteX26" fmla="*/ 1019175 w 3028950"/>
              <a:gd name="connsiteY26" fmla="*/ 1381125 h 1962150"/>
              <a:gd name="connsiteX27" fmla="*/ 857250 w 3028950"/>
              <a:gd name="connsiteY27" fmla="*/ 1343025 h 1962150"/>
              <a:gd name="connsiteX28" fmla="*/ 647700 w 3028950"/>
              <a:gd name="connsiteY28" fmla="*/ 1362075 h 1962150"/>
              <a:gd name="connsiteX29" fmla="*/ 390525 w 3028950"/>
              <a:gd name="connsiteY29" fmla="*/ 1362075 h 1962150"/>
              <a:gd name="connsiteX30" fmla="*/ 180975 w 3028950"/>
              <a:gd name="connsiteY30" fmla="*/ 1304925 h 1962150"/>
              <a:gd name="connsiteX31" fmla="*/ 0 w 3028950"/>
              <a:gd name="connsiteY31" fmla="*/ 1228725 h 196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028950" h="1962150">
                <a:moveTo>
                  <a:pt x="2476500" y="0"/>
                </a:moveTo>
                <a:lnTo>
                  <a:pt x="2676525" y="209550"/>
                </a:lnTo>
                <a:lnTo>
                  <a:pt x="2790825" y="371475"/>
                </a:lnTo>
                <a:lnTo>
                  <a:pt x="2838450" y="514350"/>
                </a:lnTo>
                <a:lnTo>
                  <a:pt x="2838450" y="609600"/>
                </a:lnTo>
                <a:lnTo>
                  <a:pt x="2905125" y="695325"/>
                </a:lnTo>
                <a:lnTo>
                  <a:pt x="2962275" y="828675"/>
                </a:lnTo>
                <a:lnTo>
                  <a:pt x="2952750" y="942975"/>
                </a:lnTo>
                <a:lnTo>
                  <a:pt x="2962275" y="1123950"/>
                </a:lnTo>
                <a:lnTo>
                  <a:pt x="3019425" y="1190625"/>
                </a:lnTo>
                <a:lnTo>
                  <a:pt x="3009900" y="1285875"/>
                </a:lnTo>
                <a:lnTo>
                  <a:pt x="3028950" y="1371600"/>
                </a:lnTo>
                <a:lnTo>
                  <a:pt x="2981325" y="1438275"/>
                </a:lnTo>
                <a:lnTo>
                  <a:pt x="3019425" y="1485900"/>
                </a:lnTo>
                <a:lnTo>
                  <a:pt x="3028950" y="1638300"/>
                </a:lnTo>
                <a:lnTo>
                  <a:pt x="2905125" y="1752600"/>
                </a:lnTo>
                <a:lnTo>
                  <a:pt x="2619375" y="1895475"/>
                </a:lnTo>
                <a:lnTo>
                  <a:pt x="2419350" y="1962150"/>
                </a:lnTo>
                <a:lnTo>
                  <a:pt x="2162175" y="1962150"/>
                </a:lnTo>
                <a:lnTo>
                  <a:pt x="1914525" y="1962150"/>
                </a:lnTo>
                <a:lnTo>
                  <a:pt x="1676400" y="1933575"/>
                </a:lnTo>
                <a:lnTo>
                  <a:pt x="1476375" y="1857375"/>
                </a:lnTo>
                <a:lnTo>
                  <a:pt x="1371600" y="1714500"/>
                </a:lnTo>
                <a:lnTo>
                  <a:pt x="1381125" y="1571625"/>
                </a:lnTo>
                <a:lnTo>
                  <a:pt x="1409700" y="1485900"/>
                </a:lnTo>
                <a:lnTo>
                  <a:pt x="1219200" y="1400175"/>
                </a:lnTo>
                <a:lnTo>
                  <a:pt x="1019175" y="1381125"/>
                </a:lnTo>
                <a:lnTo>
                  <a:pt x="857250" y="1343025"/>
                </a:lnTo>
                <a:lnTo>
                  <a:pt x="647700" y="1362075"/>
                </a:lnTo>
                <a:lnTo>
                  <a:pt x="390525" y="1362075"/>
                </a:lnTo>
                <a:lnTo>
                  <a:pt x="180975" y="1304925"/>
                </a:lnTo>
                <a:lnTo>
                  <a:pt x="0" y="1228725"/>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rot="1109021">
            <a:off x="5064163" y="5111027"/>
            <a:ext cx="260817" cy="80936"/>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5244860" y="5218981"/>
            <a:ext cx="1871932" cy="802257"/>
          </a:xfrm>
          <a:custGeom>
            <a:avLst/>
            <a:gdLst>
              <a:gd name="connsiteX0" fmla="*/ 60385 w 1871932"/>
              <a:gd name="connsiteY0" fmla="*/ 0 h 802257"/>
              <a:gd name="connsiteX1" fmla="*/ 0 w 1871932"/>
              <a:gd name="connsiteY1" fmla="*/ 112144 h 802257"/>
              <a:gd name="connsiteX2" fmla="*/ 224287 w 1871932"/>
              <a:gd name="connsiteY2" fmla="*/ 138023 h 802257"/>
              <a:gd name="connsiteX3" fmla="*/ 439948 w 1871932"/>
              <a:gd name="connsiteY3" fmla="*/ 172528 h 802257"/>
              <a:gd name="connsiteX4" fmla="*/ 621102 w 1871932"/>
              <a:gd name="connsiteY4" fmla="*/ 224287 h 802257"/>
              <a:gd name="connsiteX5" fmla="*/ 733246 w 1871932"/>
              <a:gd name="connsiteY5" fmla="*/ 284672 h 802257"/>
              <a:gd name="connsiteX6" fmla="*/ 767751 w 1871932"/>
              <a:gd name="connsiteY6" fmla="*/ 388189 h 802257"/>
              <a:gd name="connsiteX7" fmla="*/ 767751 w 1871932"/>
              <a:gd name="connsiteY7" fmla="*/ 491706 h 802257"/>
              <a:gd name="connsiteX8" fmla="*/ 724619 w 1871932"/>
              <a:gd name="connsiteY8" fmla="*/ 655608 h 802257"/>
              <a:gd name="connsiteX9" fmla="*/ 724619 w 1871932"/>
              <a:gd name="connsiteY9" fmla="*/ 733245 h 802257"/>
              <a:gd name="connsiteX10" fmla="*/ 810883 w 1871932"/>
              <a:gd name="connsiteY10" fmla="*/ 802257 h 802257"/>
              <a:gd name="connsiteX11" fmla="*/ 1759789 w 1871932"/>
              <a:gd name="connsiteY11" fmla="*/ 793630 h 802257"/>
              <a:gd name="connsiteX12" fmla="*/ 1871932 w 1871932"/>
              <a:gd name="connsiteY12" fmla="*/ 733245 h 802257"/>
              <a:gd name="connsiteX13" fmla="*/ 1647646 w 1871932"/>
              <a:gd name="connsiteY13" fmla="*/ 655608 h 802257"/>
              <a:gd name="connsiteX14" fmla="*/ 1457865 w 1871932"/>
              <a:gd name="connsiteY14" fmla="*/ 612476 h 802257"/>
              <a:gd name="connsiteX15" fmla="*/ 1268083 w 1871932"/>
              <a:gd name="connsiteY15" fmla="*/ 552091 h 802257"/>
              <a:gd name="connsiteX16" fmla="*/ 1216325 w 1871932"/>
              <a:gd name="connsiteY16" fmla="*/ 448574 h 802257"/>
              <a:gd name="connsiteX17" fmla="*/ 1181819 w 1871932"/>
              <a:gd name="connsiteY17" fmla="*/ 336430 h 802257"/>
              <a:gd name="connsiteX18" fmla="*/ 1199072 w 1871932"/>
              <a:gd name="connsiteY18" fmla="*/ 215661 h 802257"/>
              <a:gd name="connsiteX19" fmla="*/ 1199072 w 1871932"/>
              <a:gd name="connsiteY19" fmla="*/ 155276 h 802257"/>
              <a:gd name="connsiteX20" fmla="*/ 1104182 w 1871932"/>
              <a:gd name="connsiteY20" fmla="*/ 94891 h 802257"/>
              <a:gd name="connsiteX21" fmla="*/ 940280 w 1871932"/>
              <a:gd name="connsiteY21" fmla="*/ 69011 h 802257"/>
              <a:gd name="connsiteX22" fmla="*/ 759125 w 1871932"/>
              <a:gd name="connsiteY22" fmla="*/ 34506 h 802257"/>
              <a:gd name="connsiteX23" fmla="*/ 672861 w 1871932"/>
              <a:gd name="connsiteY23" fmla="*/ 25879 h 802257"/>
              <a:gd name="connsiteX24" fmla="*/ 508959 w 1871932"/>
              <a:gd name="connsiteY24" fmla="*/ 51759 h 802257"/>
              <a:gd name="connsiteX25" fmla="*/ 310551 w 1871932"/>
              <a:gd name="connsiteY25" fmla="*/ 51759 h 802257"/>
              <a:gd name="connsiteX26" fmla="*/ 138023 w 1871932"/>
              <a:gd name="connsiteY26" fmla="*/ 25879 h 802257"/>
              <a:gd name="connsiteX27" fmla="*/ 60385 w 1871932"/>
              <a:gd name="connsiteY27" fmla="*/ 0 h 802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871932" h="802257">
                <a:moveTo>
                  <a:pt x="60385" y="0"/>
                </a:moveTo>
                <a:lnTo>
                  <a:pt x="0" y="112144"/>
                </a:lnTo>
                <a:lnTo>
                  <a:pt x="224287" y="138023"/>
                </a:lnTo>
                <a:lnTo>
                  <a:pt x="439948" y="172528"/>
                </a:lnTo>
                <a:lnTo>
                  <a:pt x="621102" y="224287"/>
                </a:lnTo>
                <a:lnTo>
                  <a:pt x="733246" y="284672"/>
                </a:lnTo>
                <a:lnTo>
                  <a:pt x="767751" y="388189"/>
                </a:lnTo>
                <a:lnTo>
                  <a:pt x="767751" y="491706"/>
                </a:lnTo>
                <a:lnTo>
                  <a:pt x="724619" y="655608"/>
                </a:lnTo>
                <a:lnTo>
                  <a:pt x="724619" y="733245"/>
                </a:lnTo>
                <a:lnTo>
                  <a:pt x="810883" y="802257"/>
                </a:lnTo>
                <a:lnTo>
                  <a:pt x="1759789" y="793630"/>
                </a:lnTo>
                <a:lnTo>
                  <a:pt x="1871932" y="733245"/>
                </a:lnTo>
                <a:lnTo>
                  <a:pt x="1647646" y="655608"/>
                </a:lnTo>
                <a:lnTo>
                  <a:pt x="1457865" y="612476"/>
                </a:lnTo>
                <a:lnTo>
                  <a:pt x="1268083" y="552091"/>
                </a:lnTo>
                <a:lnTo>
                  <a:pt x="1216325" y="448574"/>
                </a:lnTo>
                <a:lnTo>
                  <a:pt x="1181819" y="336430"/>
                </a:lnTo>
                <a:lnTo>
                  <a:pt x="1199072" y="215661"/>
                </a:lnTo>
                <a:lnTo>
                  <a:pt x="1199072" y="155276"/>
                </a:lnTo>
                <a:lnTo>
                  <a:pt x="1104182" y="94891"/>
                </a:lnTo>
                <a:lnTo>
                  <a:pt x="940280" y="69011"/>
                </a:lnTo>
                <a:lnTo>
                  <a:pt x="759125" y="34506"/>
                </a:lnTo>
                <a:lnTo>
                  <a:pt x="672861" y="25879"/>
                </a:lnTo>
                <a:lnTo>
                  <a:pt x="508959" y="51759"/>
                </a:lnTo>
                <a:lnTo>
                  <a:pt x="310551" y="51759"/>
                </a:lnTo>
                <a:lnTo>
                  <a:pt x="138023" y="25879"/>
                </a:lnTo>
                <a:lnTo>
                  <a:pt x="60385" y="0"/>
                </a:lnTo>
                <a:close/>
              </a:path>
            </a:pathLst>
          </a:custGeom>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4960189" y="5201728"/>
            <a:ext cx="483079" cy="155276"/>
          </a:xfrm>
          <a:custGeom>
            <a:avLst/>
            <a:gdLst>
              <a:gd name="connsiteX0" fmla="*/ 483079 w 483079"/>
              <a:gd name="connsiteY0" fmla="*/ 60385 h 155276"/>
              <a:gd name="connsiteX1" fmla="*/ 448573 w 483079"/>
              <a:gd name="connsiteY1" fmla="*/ 155276 h 155276"/>
              <a:gd name="connsiteX2" fmla="*/ 327803 w 483079"/>
              <a:gd name="connsiteY2" fmla="*/ 146649 h 155276"/>
              <a:gd name="connsiteX3" fmla="*/ 207034 w 483079"/>
              <a:gd name="connsiteY3" fmla="*/ 77638 h 155276"/>
              <a:gd name="connsiteX4" fmla="*/ 0 w 483079"/>
              <a:gd name="connsiteY4" fmla="*/ 69012 h 155276"/>
              <a:gd name="connsiteX5" fmla="*/ 51758 w 483079"/>
              <a:gd name="connsiteY5" fmla="*/ 17253 h 155276"/>
              <a:gd name="connsiteX6" fmla="*/ 232913 w 483079"/>
              <a:gd name="connsiteY6" fmla="*/ 0 h 155276"/>
              <a:gd name="connsiteX7" fmla="*/ 362309 w 483079"/>
              <a:gd name="connsiteY7" fmla="*/ 25880 h 155276"/>
              <a:gd name="connsiteX8" fmla="*/ 483079 w 483079"/>
              <a:gd name="connsiteY8" fmla="*/ 60385 h 155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079" h="155276">
                <a:moveTo>
                  <a:pt x="483079" y="60385"/>
                </a:moveTo>
                <a:lnTo>
                  <a:pt x="448573" y="155276"/>
                </a:lnTo>
                <a:lnTo>
                  <a:pt x="327803" y="146649"/>
                </a:lnTo>
                <a:lnTo>
                  <a:pt x="207034" y="77638"/>
                </a:lnTo>
                <a:lnTo>
                  <a:pt x="0" y="69012"/>
                </a:lnTo>
                <a:lnTo>
                  <a:pt x="51758" y="17253"/>
                </a:lnTo>
                <a:lnTo>
                  <a:pt x="232913" y="0"/>
                </a:lnTo>
                <a:lnTo>
                  <a:pt x="362309" y="25880"/>
                </a:lnTo>
                <a:lnTo>
                  <a:pt x="483079" y="60385"/>
                </a:lnTo>
                <a:close/>
              </a:path>
            </a:pathLst>
          </a:cu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209799" y="1752600"/>
            <a:ext cx="4682318" cy="28860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Rounded Rectangle 24"/>
          <p:cNvSpPr/>
          <p:nvPr/>
        </p:nvSpPr>
        <p:spPr>
          <a:xfrm>
            <a:off x="2333332" y="2514600"/>
            <a:ext cx="304800" cy="152400"/>
          </a:xfrm>
          <a:prstGeom prst="roundRect">
            <a:avLst/>
          </a:prstGeom>
          <a:solidFill>
            <a:srgbClr val="92D05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2333332" y="3048000"/>
            <a:ext cx="304800" cy="152400"/>
          </a:xfrm>
          <a:prstGeom prst="roundRect">
            <a:avLst/>
          </a:prstGeom>
          <a:solidFill>
            <a:schemeClr val="accent6">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2333332" y="3581400"/>
            <a:ext cx="304800" cy="152400"/>
          </a:xfrm>
          <a:prstGeom prst="roundRect">
            <a:avLst/>
          </a:prstGeom>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2333332" y="4114800"/>
            <a:ext cx="304800" cy="152400"/>
          </a:xfrm>
          <a:prstGeom prst="roundRect">
            <a:avLst/>
          </a:prstGeom>
          <a:solidFill>
            <a:srgbClr val="00B05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479979" y="1905000"/>
            <a:ext cx="2082621" cy="400110"/>
          </a:xfrm>
          <a:prstGeom prst="rect">
            <a:avLst/>
          </a:prstGeom>
          <a:noFill/>
        </p:spPr>
        <p:txBody>
          <a:bodyPr wrap="none" rtlCol="0">
            <a:spAutoFit/>
          </a:bodyPr>
          <a:lstStyle/>
          <a:p>
            <a:r>
              <a:rPr lang="en-US" sz="2000" dirty="0" smtClean="0"/>
              <a:t>Floodplain Mosaic</a:t>
            </a:r>
            <a:endParaRPr lang="en-US" sz="2000" dirty="0"/>
          </a:p>
        </p:txBody>
      </p:sp>
      <p:sp>
        <p:nvSpPr>
          <p:cNvPr id="30" name="TextBox 29"/>
          <p:cNvSpPr txBox="1"/>
          <p:nvPr/>
        </p:nvSpPr>
        <p:spPr>
          <a:xfrm>
            <a:off x="2743201" y="2362200"/>
            <a:ext cx="3829050" cy="523220"/>
          </a:xfrm>
          <a:prstGeom prst="rect">
            <a:avLst/>
          </a:prstGeom>
          <a:noFill/>
        </p:spPr>
        <p:txBody>
          <a:bodyPr wrap="square" rtlCol="0">
            <a:spAutoFit/>
          </a:bodyPr>
          <a:lstStyle/>
          <a:p>
            <a:r>
              <a:rPr lang="en-US" sz="1400" dirty="0" smtClean="0"/>
              <a:t>Frequently flooded; natural vegetation and ecosystem services</a:t>
            </a:r>
            <a:endParaRPr lang="en-US" sz="1400" dirty="0"/>
          </a:p>
        </p:txBody>
      </p:sp>
      <p:sp>
        <p:nvSpPr>
          <p:cNvPr id="31" name="TextBox 30"/>
          <p:cNvSpPr txBox="1"/>
          <p:nvPr/>
        </p:nvSpPr>
        <p:spPr>
          <a:xfrm>
            <a:off x="2743200" y="2895600"/>
            <a:ext cx="3797892" cy="523220"/>
          </a:xfrm>
          <a:prstGeom prst="rect">
            <a:avLst/>
          </a:prstGeom>
          <a:noFill/>
        </p:spPr>
        <p:txBody>
          <a:bodyPr wrap="square" rtlCol="0">
            <a:spAutoFit/>
          </a:bodyPr>
          <a:lstStyle/>
          <a:p>
            <a:r>
              <a:rPr lang="en-US" sz="1400" dirty="0" smtClean="0"/>
              <a:t>Moderate flood frequency: flood-compatible </a:t>
            </a:r>
          </a:p>
          <a:p>
            <a:r>
              <a:rPr lang="en-US" sz="1400" dirty="0" smtClean="0"/>
              <a:t>agriculture</a:t>
            </a:r>
            <a:endParaRPr lang="en-US" sz="1400" dirty="0"/>
          </a:p>
        </p:txBody>
      </p:sp>
      <p:sp>
        <p:nvSpPr>
          <p:cNvPr id="32" name="TextBox 31"/>
          <p:cNvSpPr txBox="1"/>
          <p:nvPr/>
        </p:nvSpPr>
        <p:spPr>
          <a:xfrm>
            <a:off x="2743200" y="3429000"/>
            <a:ext cx="4148917" cy="523220"/>
          </a:xfrm>
          <a:prstGeom prst="rect">
            <a:avLst/>
          </a:prstGeom>
          <a:noFill/>
        </p:spPr>
        <p:txBody>
          <a:bodyPr wrap="square" rtlCol="0">
            <a:spAutoFit/>
          </a:bodyPr>
          <a:lstStyle/>
          <a:p>
            <a:r>
              <a:rPr lang="en-US" sz="1400" dirty="0" smtClean="0"/>
              <a:t>Rarely flooded: agriculture with compensation mechanisms</a:t>
            </a:r>
            <a:endParaRPr lang="en-US" sz="1400" dirty="0"/>
          </a:p>
        </p:txBody>
      </p:sp>
      <p:sp>
        <p:nvSpPr>
          <p:cNvPr id="33" name="TextBox 32"/>
          <p:cNvSpPr txBox="1"/>
          <p:nvPr/>
        </p:nvSpPr>
        <p:spPr>
          <a:xfrm>
            <a:off x="2743200" y="3962400"/>
            <a:ext cx="3958361" cy="523220"/>
          </a:xfrm>
          <a:prstGeom prst="rect">
            <a:avLst/>
          </a:prstGeom>
          <a:noFill/>
        </p:spPr>
        <p:txBody>
          <a:bodyPr wrap="square" rtlCol="0">
            <a:spAutoFit/>
          </a:bodyPr>
          <a:lstStyle/>
          <a:p>
            <a:r>
              <a:rPr lang="en-US" sz="1400" dirty="0" smtClean="0"/>
              <a:t>Managed wetlands to provide benefits from frequent inundation and to improve water quality</a:t>
            </a:r>
            <a:endParaRPr lang="en-US" sz="1400" dirty="0"/>
          </a:p>
        </p:txBody>
      </p:sp>
      <p:sp>
        <p:nvSpPr>
          <p:cNvPr id="34" name="Freeform 33"/>
          <p:cNvSpPr/>
          <p:nvPr/>
        </p:nvSpPr>
        <p:spPr>
          <a:xfrm rot="15700591">
            <a:off x="7290943" y="5137583"/>
            <a:ext cx="247907" cy="93715"/>
          </a:xfrm>
          <a:custGeom>
            <a:avLst/>
            <a:gdLst>
              <a:gd name="connsiteX0" fmla="*/ 483079 w 483079"/>
              <a:gd name="connsiteY0" fmla="*/ 60385 h 155276"/>
              <a:gd name="connsiteX1" fmla="*/ 448573 w 483079"/>
              <a:gd name="connsiteY1" fmla="*/ 155276 h 155276"/>
              <a:gd name="connsiteX2" fmla="*/ 327803 w 483079"/>
              <a:gd name="connsiteY2" fmla="*/ 146649 h 155276"/>
              <a:gd name="connsiteX3" fmla="*/ 207034 w 483079"/>
              <a:gd name="connsiteY3" fmla="*/ 77638 h 155276"/>
              <a:gd name="connsiteX4" fmla="*/ 0 w 483079"/>
              <a:gd name="connsiteY4" fmla="*/ 69012 h 155276"/>
              <a:gd name="connsiteX5" fmla="*/ 51758 w 483079"/>
              <a:gd name="connsiteY5" fmla="*/ 17253 h 155276"/>
              <a:gd name="connsiteX6" fmla="*/ 232913 w 483079"/>
              <a:gd name="connsiteY6" fmla="*/ 0 h 155276"/>
              <a:gd name="connsiteX7" fmla="*/ 362309 w 483079"/>
              <a:gd name="connsiteY7" fmla="*/ 25880 h 155276"/>
              <a:gd name="connsiteX8" fmla="*/ 483079 w 483079"/>
              <a:gd name="connsiteY8" fmla="*/ 60385 h 155276"/>
              <a:gd name="connsiteX0" fmla="*/ 489309 w 489309"/>
              <a:gd name="connsiteY0" fmla="*/ 60385 h 469139"/>
              <a:gd name="connsiteX1" fmla="*/ 454803 w 489309"/>
              <a:gd name="connsiteY1" fmla="*/ 155276 h 469139"/>
              <a:gd name="connsiteX2" fmla="*/ 334033 w 489309"/>
              <a:gd name="connsiteY2" fmla="*/ 146649 h 469139"/>
              <a:gd name="connsiteX3" fmla="*/ 213264 w 489309"/>
              <a:gd name="connsiteY3" fmla="*/ 77638 h 469139"/>
              <a:gd name="connsiteX4" fmla="*/ 0 w 489309"/>
              <a:gd name="connsiteY4" fmla="*/ 469139 h 469139"/>
              <a:gd name="connsiteX5" fmla="*/ 57988 w 489309"/>
              <a:gd name="connsiteY5" fmla="*/ 17253 h 469139"/>
              <a:gd name="connsiteX6" fmla="*/ 239143 w 489309"/>
              <a:gd name="connsiteY6" fmla="*/ 0 h 469139"/>
              <a:gd name="connsiteX7" fmla="*/ 368539 w 489309"/>
              <a:gd name="connsiteY7" fmla="*/ 25880 h 469139"/>
              <a:gd name="connsiteX8" fmla="*/ 489309 w 489309"/>
              <a:gd name="connsiteY8" fmla="*/ 60385 h 469139"/>
              <a:gd name="connsiteX0" fmla="*/ 431321 w 431321"/>
              <a:gd name="connsiteY0" fmla="*/ 60385 h 155276"/>
              <a:gd name="connsiteX1" fmla="*/ 396815 w 431321"/>
              <a:gd name="connsiteY1" fmla="*/ 155276 h 155276"/>
              <a:gd name="connsiteX2" fmla="*/ 276045 w 431321"/>
              <a:gd name="connsiteY2" fmla="*/ 146649 h 155276"/>
              <a:gd name="connsiteX3" fmla="*/ 155276 w 431321"/>
              <a:gd name="connsiteY3" fmla="*/ 77638 h 155276"/>
              <a:gd name="connsiteX4" fmla="*/ 0 w 431321"/>
              <a:gd name="connsiteY4" fmla="*/ 17253 h 155276"/>
              <a:gd name="connsiteX5" fmla="*/ 181155 w 431321"/>
              <a:gd name="connsiteY5" fmla="*/ 0 h 155276"/>
              <a:gd name="connsiteX6" fmla="*/ 310551 w 431321"/>
              <a:gd name="connsiteY6" fmla="*/ 25880 h 155276"/>
              <a:gd name="connsiteX7" fmla="*/ 431321 w 431321"/>
              <a:gd name="connsiteY7" fmla="*/ 60385 h 155276"/>
              <a:gd name="connsiteX0" fmla="*/ 276045 w 276045"/>
              <a:gd name="connsiteY0" fmla="*/ 60385 h 155276"/>
              <a:gd name="connsiteX1" fmla="*/ 241539 w 276045"/>
              <a:gd name="connsiteY1" fmla="*/ 155276 h 155276"/>
              <a:gd name="connsiteX2" fmla="*/ 120769 w 276045"/>
              <a:gd name="connsiteY2" fmla="*/ 146649 h 155276"/>
              <a:gd name="connsiteX3" fmla="*/ 0 w 276045"/>
              <a:gd name="connsiteY3" fmla="*/ 77638 h 155276"/>
              <a:gd name="connsiteX4" fmla="*/ 25879 w 276045"/>
              <a:gd name="connsiteY4" fmla="*/ 0 h 155276"/>
              <a:gd name="connsiteX5" fmla="*/ 155275 w 276045"/>
              <a:gd name="connsiteY5" fmla="*/ 25880 h 155276"/>
              <a:gd name="connsiteX6" fmla="*/ 276045 w 276045"/>
              <a:gd name="connsiteY6" fmla="*/ 60385 h 155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045" h="155276">
                <a:moveTo>
                  <a:pt x="276045" y="60385"/>
                </a:moveTo>
                <a:lnTo>
                  <a:pt x="241539" y="155276"/>
                </a:lnTo>
                <a:lnTo>
                  <a:pt x="120769" y="146649"/>
                </a:lnTo>
                <a:lnTo>
                  <a:pt x="0" y="77638"/>
                </a:lnTo>
                <a:lnTo>
                  <a:pt x="25879" y="0"/>
                </a:lnTo>
                <a:lnTo>
                  <a:pt x="155275" y="25880"/>
                </a:lnTo>
                <a:lnTo>
                  <a:pt x="276045" y="60385"/>
                </a:lnTo>
                <a:close/>
              </a:path>
            </a:pathLst>
          </a:cu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2235834">
            <a:off x="7772917" y="5195564"/>
            <a:ext cx="249356" cy="115846"/>
          </a:xfrm>
          <a:custGeom>
            <a:avLst/>
            <a:gdLst>
              <a:gd name="connsiteX0" fmla="*/ 483079 w 483079"/>
              <a:gd name="connsiteY0" fmla="*/ 60385 h 155276"/>
              <a:gd name="connsiteX1" fmla="*/ 448573 w 483079"/>
              <a:gd name="connsiteY1" fmla="*/ 155276 h 155276"/>
              <a:gd name="connsiteX2" fmla="*/ 327803 w 483079"/>
              <a:gd name="connsiteY2" fmla="*/ 146649 h 155276"/>
              <a:gd name="connsiteX3" fmla="*/ 207034 w 483079"/>
              <a:gd name="connsiteY3" fmla="*/ 77638 h 155276"/>
              <a:gd name="connsiteX4" fmla="*/ 0 w 483079"/>
              <a:gd name="connsiteY4" fmla="*/ 69012 h 155276"/>
              <a:gd name="connsiteX5" fmla="*/ 51758 w 483079"/>
              <a:gd name="connsiteY5" fmla="*/ 17253 h 155276"/>
              <a:gd name="connsiteX6" fmla="*/ 232913 w 483079"/>
              <a:gd name="connsiteY6" fmla="*/ 0 h 155276"/>
              <a:gd name="connsiteX7" fmla="*/ 362309 w 483079"/>
              <a:gd name="connsiteY7" fmla="*/ 25880 h 155276"/>
              <a:gd name="connsiteX8" fmla="*/ 483079 w 483079"/>
              <a:gd name="connsiteY8" fmla="*/ 60385 h 155276"/>
              <a:gd name="connsiteX0" fmla="*/ 489309 w 489309"/>
              <a:gd name="connsiteY0" fmla="*/ 60385 h 469139"/>
              <a:gd name="connsiteX1" fmla="*/ 454803 w 489309"/>
              <a:gd name="connsiteY1" fmla="*/ 155276 h 469139"/>
              <a:gd name="connsiteX2" fmla="*/ 334033 w 489309"/>
              <a:gd name="connsiteY2" fmla="*/ 146649 h 469139"/>
              <a:gd name="connsiteX3" fmla="*/ 213264 w 489309"/>
              <a:gd name="connsiteY3" fmla="*/ 77638 h 469139"/>
              <a:gd name="connsiteX4" fmla="*/ 0 w 489309"/>
              <a:gd name="connsiteY4" fmla="*/ 469139 h 469139"/>
              <a:gd name="connsiteX5" fmla="*/ 57988 w 489309"/>
              <a:gd name="connsiteY5" fmla="*/ 17253 h 469139"/>
              <a:gd name="connsiteX6" fmla="*/ 239143 w 489309"/>
              <a:gd name="connsiteY6" fmla="*/ 0 h 469139"/>
              <a:gd name="connsiteX7" fmla="*/ 368539 w 489309"/>
              <a:gd name="connsiteY7" fmla="*/ 25880 h 469139"/>
              <a:gd name="connsiteX8" fmla="*/ 489309 w 489309"/>
              <a:gd name="connsiteY8" fmla="*/ 60385 h 469139"/>
              <a:gd name="connsiteX0" fmla="*/ 431321 w 431321"/>
              <a:gd name="connsiteY0" fmla="*/ 60385 h 155276"/>
              <a:gd name="connsiteX1" fmla="*/ 396815 w 431321"/>
              <a:gd name="connsiteY1" fmla="*/ 155276 h 155276"/>
              <a:gd name="connsiteX2" fmla="*/ 276045 w 431321"/>
              <a:gd name="connsiteY2" fmla="*/ 146649 h 155276"/>
              <a:gd name="connsiteX3" fmla="*/ 155276 w 431321"/>
              <a:gd name="connsiteY3" fmla="*/ 77638 h 155276"/>
              <a:gd name="connsiteX4" fmla="*/ 0 w 431321"/>
              <a:gd name="connsiteY4" fmla="*/ 17253 h 155276"/>
              <a:gd name="connsiteX5" fmla="*/ 181155 w 431321"/>
              <a:gd name="connsiteY5" fmla="*/ 0 h 155276"/>
              <a:gd name="connsiteX6" fmla="*/ 310551 w 431321"/>
              <a:gd name="connsiteY6" fmla="*/ 25880 h 155276"/>
              <a:gd name="connsiteX7" fmla="*/ 431321 w 431321"/>
              <a:gd name="connsiteY7" fmla="*/ 60385 h 155276"/>
              <a:gd name="connsiteX0" fmla="*/ 276045 w 276045"/>
              <a:gd name="connsiteY0" fmla="*/ 60385 h 155276"/>
              <a:gd name="connsiteX1" fmla="*/ 241539 w 276045"/>
              <a:gd name="connsiteY1" fmla="*/ 155276 h 155276"/>
              <a:gd name="connsiteX2" fmla="*/ 120769 w 276045"/>
              <a:gd name="connsiteY2" fmla="*/ 146649 h 155276"/>
              <a:gd name="connsiteX3" fmla="*/ 0 w 276045"/>
              <a:gd name="connsiteY3" fmla="*/ 77638 h 155276"/>
              <a:gd name="connsiteX4" fmla="*/ 25879 w 276045"/>
              <a:gd name="connsiteY4" fmla="*/ 0 h 155276"/>
              <a:gd name="connsiteX5" fmla="*/ 155275 w 276045"/>
              <a:gd name="connsiteY5" fmla="*/ 25880 h 155276"/>
              <a:gd name="connsiteX6" fmla="*/ 276045 w 276045"/>
              <a:gd name="connsiteY6" fmla="*/ 60385 h 155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045" h="155276">
                <a:moveTo>
                  <a:pt x="276045" y="60385"/>
                </a:moveTo>
                <a:lnTo>
                  <a:pt x="241539" y="155276"/>
                </a:lnTo>
                <a:lnTo>
                  <a:pt x="120769" y="146649"/>
                </a:lnTo>
                <a:lnTo>
                  <a:pt x="0" y="77638"/>
                </a:lnTo>
                <a:lnTo>
                  <a:pt x="25879" y="0"/>
                </a:lnTo>
                <a:lnTo>
                  <a:pt x="155275" y="25880"/>
                </a:lnTo>
                <a:lnTo>
                  <a:pt x="276045" y="60385"/>
                </a:lnTo>
                <a:close/>
              </a:path>
            </a:pathLst>
          </a:cu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56337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4317" y="3505200"/>
            <a:ext cx="6518083"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7415" r="2985"/>
          <a:stretch/>
        </p:blipFill>
        <p:spPr bwMode="auto">
          <a:xfrm>
            <a:off x="76200" y="807720"/>
            <a:ext cx="3950208" cy="246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8150" y="807720"/>
            <a:ext cx="4839005" cy="246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182880" y="91440"/>
            <a:ext cx="8686800" cy="731520"/>
          </a:xfrm>
        </p:spPr>
        <p:txBody>
          <a:bodyPr>
            <a:noAutofit/>
          </a:bodyPr>
          <a:lstStyle/>
          <a:p>
            <a:r>
              <a:rPr lang="en-US" sz="3600" dirty="0" smtClean="0"/>
              <a:t>Otter Creek, Vermont</a:t>
            </a:r>
            <a:endParaRPr lang="en-US" sz="3600" dirty="0"/>
          </a:p>
        </p:txBody>
      </p:sp>
    </p:spTree>
    <p:extLst>
      <p:ext uri="{BB962C8B-B14F-4D97-AF65-F5344CB8AC3E}">
        <p14:creationId xmlns:p14="http://schemas.microsoft.com/office/powerpoint/2010/main" val="2512851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4888" b="1776"/>
          <a:stretch/>
        </p:blipFill>
        <p:spPr>
          <a:xfrm rot="10800000">
            <a:off x="1905001" y="457199"/>
            <a:ext cx="5299364" cy="6400800"/>
          </a:xfrm>
          <a:prstGeom prst="rect">
            <a:avLst/>
          </a:prstGeom>
          <a:scene3d>
            <a:camera prst="orthographicFront">
              <a:rot lat="0" lon="0" rev="0"/>
            </a:camera>
            <a:lightRig rig="threePt" dir="t"/>
          </a:scene3d>
        </p:spPr>
      </p:pic>
      <p:sp>
        <p:nvSpPr>
          <p:cNvPr id="3" name="Title 1"/>
          <p:cNvSpPr txBox="1">
            <a:spLocks/>
          </p:cNvSpPr>
          <p:nvPr/>
        </p:nvSpPr>
        <p:spPr>
          <a:xfrm>
            <a:off x="182880" y="91440"/>
            <a:ext cx="8686800" cy="73152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t>Charles River, Massachusetts</a:t>
            </a:r>
            <a:endParaRPr lang="en-US" sz="3600" dirty="0"/>
          </a:p>
        </p:txBody>
      </p:sp>
    </p:spTree>
    <p:extLst>
      <p:ext uri="{BB962C8B-B14F-4D97-AF65-F5344CB8AC3E}">
        <p14:creationId xmlns:p14="http://schemas.microsoft.com/office/powerpoint/2010/main" val="29043119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TNCLogoPrimary_Rev_WhtCMYK"/>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 y="5364162"/>
            <a:ext cx="1828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7"/>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921561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264407" y="91440"/>
            <a:ext cx="8686800" cy="7315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t>Fisher Slough, Puget Sound</a:t>
            </a:r>
            <a:endParaRPr lang="en-US" sz="3600" dirty="0"/>
          </a:p>
        </p:txBody>
      </p:sp>
    </p:spTree>
    <p:extLst>
      <p:ext uri="{BB962C8B-B14F-4D97-AF65-F5344CB8AC3E}">
        <p14:creationId xmlns:p14="http://schemas.microsoft.com/office/powerpoint/2010/main" val="24459044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0346" t="5334" r="12069" b="9334"/>
          <a:stretch/>
        </p:blipFill>
        <p:spPr>
          <a:xfrm>
            <a:off x="2362200" y="716280"/>
            <a:ext cx="4371977" cy="6217920"/>
          </a:xfrm>
          <a:prstGeom prst="rect">
            <a:avLst/>
          </a:prstGeom>
        </p:spPr>
      </p:pic>
      <p:sp>
        <p:nvSpPr>
          <p:cNvPr id="5" name="Title 1"/>
          <p:cNvSpPr txBox="1">
            <a:spLocks/>
          </p:cNvSpPr>
          <p:nvPr/>
        </p:nvSpPr>
        <p:spPr>
          <a:xfrm>
            <a:off x="182880" y="91440"/>
            <a:ext cx="8686800" cy="73152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t>Connecticut River Basin</a:t>
            </a:r>
            <a:endParaRPr lang="en-US" sz="3600" dirty="0"/>
          </a:p>
        </p:txBody>
      </p:sp>
    </p:spTree>
    <p:extLst>
      <p:ext uri="{BB962C8B-B14F-4D97-AF65-F5344CB8AC3E}">
        <p14:creationId xmlns:p14="http://schemas.microsoft.com/office/powerpoint/2010/main" val="2912771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0"/>
            <a:ext cx="584679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67866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7" descr="LowerCedarValley-Swamp-2"/>
          <p:cNvPicPr>
            <a:picLocks noChangeAspect="1" noChangeArrowheads="1"/>
          </p:cNvPicPr>
          <p:nvPr/>
        </p:nvPicPr>
        <p:blipFill>
          <a:blip r:embed="rId3">
            <a:extLst>
              <a:ext uri="{28A0092B-C50C-407E-A947-70E740481C1C}">
                <a14:useLocalDpi xmlns:a14="http://schemas.microsoft.com/office/drawing/2010/main" val="0"/>
              </a:ext>
            </a:extLst>
          </a:blip>
          <a:srcRect l="2856" r="9715"/>
          <a:stretch>
            <a:fillRect/>
          </a:stretch>
        </p:blipFill>
        <p:spPr bwMode="auto">
          <a:xfrm>
            <a:off x="4479925" y="0"/>
            <a:ext cx="46640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990600" y="2819400"/>
            <a:ext cx="2667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defRPr/>
            </a:pPr>
            <a:r>
              <a:rPr lang="en-US" sz="3200" dirty="0" smtClean="0">
                <a:latin typeface="+mj-lt"/>
              </a:rPr>
              <a:t>QUESTIONS?</a:t>
            </a:r>
          </a:p>
          <a:p>
            <a:pPr algn="ctr" eaLnBrk="1" hangingPunct="1">
              <a:defRPr/>
            </a:pPr>
            <a:endParaRPr lang="en-US" sz="3200" dirty="0">
              <a:latin typeface="+mj-lt"/>
            </a:endParaRPr>
          </a:p>
          <a:p>
            <a:pPr algn="ctr" eaLnBrk="1" hangingPunct="1">
              <a:defRPr/>
            </a:pPr>
            <a:r>
              <a:rPr lang="en-US" dirty="0" smtClean="0">
                <a:latin typeface="+mj-lt"/>
                <a:hlinkClick r:id="rId4"/>
              </a:rPr>
              <a:t>kjohnson@tnc.org</a:t>
            </a:r>
            <a:endParaRPr lang="en-US" dirty="0" smtClean="0">
              <a:latin typeface="+mj-lt"/>
            </a:endParaRPr>
          </a:p>
          <a:p>
            <a:pPr algn="ctr" eaLnBrk="1" hangingPunct="1">
              <a:defRPr/>
            </a:pPr>
            <a:endParaRPr lang="en-US" dirty="0" smtClean="0">
              <a:latin typeface="+mj-lt"/>
            </a:endParaRPr>
          </a:p>
        </p:txBody>
      </p:sp>
      <p:sp>
        <p:nvSpPr>
          <p:cNvPr id="45060"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9951E621-1E1E-494A-83BB-A90CE4683F16}" type="slidenum">
              <a:rPr lang="en-US" sz="1200" smtClean="0">
                <a:solidFill>
                  <a:srgbClr val="898989"/>
                </a:solidFill>
                <a:latin typeface="Calibri" pitchFamily="34" charset="0"/>
              </a:rPr>
              <a:pPr eaLnBrk="1" hangingPunct="1"/>
              <a:t>18</a:t>
            </a:fld>
            <a:endParaRPr lang="en-US" sz="1200" smtClean="0">
              <a:solidFill>
                <a:srgbClr val="898989"/>
              </a:solidFill>
              <a:latin typeface="Calibri" pitchFamily="34" charset="0"/>
            </a:endParaRPr>
          </a:p>
        </p:txBody>
      </p:sp>
    </p:spTree>
    <p:extLst>
      <p:ext uri="{BB962C8B-B14F-4D97-AF65-F5344CB8AC3E}">
        <p14:creationId xmlns:p14="http://schemas.microsoft.com/office/powerpoint/2010/main" val="11334565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5810" name="Rectangle 2"/>
          <p:cNvSpPr>
            <a:spLocks noGrp="1" noRot="1" noChangeArrowheads="1"/>
          </p:cNvSpPr>
          <p:nvPr>
            <p:ph type="title"/>
          </p:nvPr>
        </p:nvSpPr>
        <p:spPr>
          <a:xfrm>
            <a:off x="457200" y="0"/>
            <a:ext cx="8686800" cy="1143000"/>
          </a:xfrm>
        </p:spPr>
        <p:txBody>
          <a:bodyPr/>
          <a:lstStyle/>
          <a:p>
            <a:pPr eaLnBrk="1" hangingPunct="1">
              <a:defRPr/>
            </a:pPr>
            <a:r>
              <a:rPr lang="en-US" smtClean="0">
                <a:solidFill>
                  <a:schemeClr val="tx1"/>
                </a:solidFill>
              </a:rPr>
              <a:t>The value of connected floodplains</a:t>
            </a:r>
          </a:p>
        </p:txBody>
      </p:sp>
      <p:pic>
        <p:nvPicPr>
          <p:cNvPr id="16387" name="Picture 3" descr="JuvChinookComparison2"/>
          <p:cNvPicPr>
            <a:picLocks noGrp="1" noChangeAspect="1" noChangeArrowheads="1"/>
          </p:cNvPicPr>
          <p:nvPr>
            <p:ph sz="half" idx="1"/>
          </p:nvPr>
        </p:nvPicPr>
        <p:blipFill>
          <a:blip r:embed="rId2" cstate="print"/>
          <a:srcRect/>
          <a:stretch>
            <a:fillRect/>
          </a:stretch>
        </p:blipFill>
        <p:spPr>
          <a:xfrm>
            <a:off x="2209800" y="3048000"/>
            <a:ext cx="4876800" cy="3657600"/>
          </a:xfrm>
          <a:noFill/>
        </p:spPr>
      </p:pic>
      <p:pic>
        <p:nvPicPr>
          <p:cNvPr id="16388" name="Picture 4" descr="205-0558_IMG"/>
          <p:cNvPicPr>
            <a:picLocks noGrp="1" noChangeAspect="1" noChangeArrowheads="1"/>
          </p:cNvPicPr>
          <p:nvPr>
            <p:ph sz="quarter" idx="2"/>
          </p:nvPr>
        </p:nvPicPr>
        <p:blipFill>
          <a:blip r:embed="rId3" cstate="print"/>
          <a:srcRect/>
          <a:stretch>
            <a:fillRect/>
          </a:stretch>
        </p:blipFill>
        <p:spPr>
          <a:xfrm>
            <a:off x="228600" y="1295400"/>
            <a:ext cx="3124200" cy="2343150"/>
          </a:xfrm>
          <a:noFill/>
        </p:spPr>
      </p:pic>
      <p:pic>
        <p:nvPicPr>
          <p:cNvPr id="16389" name="Picture 5" descr="209-0925_IMG"/>
          <p:cNvPicPr>
            <a:picLocks noGrp="1" noChangeAspect="1" noChangeArrowheads="1"/>
          </p:cNvPicPr>
          <p:nvPr>
            <p:ph sz="quarter" idx="3"/>
          </p:nvPr>
        </p:nvPicPr>
        <p:blipFill>
          <a:blip r:embed="rId4" cstate="print"/>
          <a:srcRect/>
          <a:stretch>
            <a:fillRect/>
          </a:stretch>
        </p:blipFill>
        <p:spPr>
          <a:xfrm>
            <a:off x="5334000" y="1314450"/>
            <a:ext cx="3200400" cy="2400300"/>
          </a:xfrm>
          <a:noFill/>
        </p:spPr>
      </p:pic>
      <p:sp>
        <p:nvSpPr>
          <p:cNvPr id="16390" name="AutoShape 6"/>
          <p:cNvSpPr>
            <a:spLocks/>
          </p:cNvSpPr>
          <p:nvPr/>
        </p:nvSpPr>
        <p:spPr bwMode="auto">
          <a:xfrm>
            <a:off x="6172200" y="3886200"/>
            <a:ext cx="609600" cy="2438400"/>
          </a:xfrm>
          <a:prstGeom prst="rightBracket">
            <a:avLst>
              <a:gd name="adj" fmla="val 33333"/>
            </a:avLst>
          </a:prstGeom>
          <a:noFill/>
          <a:ln w="25400">
            <a:solidFill>
              <a:srgbClr val="FF0000"/>
            </a:solidFill>
            <a:round/>
            <a:headEnd/>
            <a:tailEnd/>
          </a:ln>
        </p:spPr>
        <p:txBody>
          <a:bodyPr wrap="none" anchor="ctr"/>
          <a:lstStyle/>
          <a:p>
            <a:endParaRPr lang="en-US">
              <a:solidFill>
                <a:srgbClr val="FFFFFF"/>
              </a:solidFill>
            </a:endParaRPr>
          </a:p>
        </p:txBody>
      </p:sp>
      <p:sp>
        <p:nvSpPr>
          <p:cNvPr id="16391" name="Line 7"/>
          <p:cNvSpPr>
            <a:spLocks noChangeShapeType="1"/>
          </p:cNvSpPr>
          <p:nvPr/>
        </p:nvSpPr>
        <p:spPr bwMode="auto">
          <a:xfrm flipV="1">
            <a:off x="6781800" y="3810000"/>
            <a:ext cx="990600" cy="1295400"/>
          </a:xfrm>
          <a:prstGeom prst="line">
            <a:avLst/>
          </a:prstGeom>
          <a:noFill/>
          <a:ln w="25400">
            <a:solidFill>
              <a:srgbClr val="FF0000"/>
            </a:solidFill>
            <a:round/>
            <a:headEnd/>
            <a:tailEnd type="triangle" w="med" len="med"/>
          </a:ln>
        </p:spPr>
        <p:txBody>
          <a:bodyPr/>
          <a:lstStyle/>
          <a:p>
            <a:endParaRPr lang="en-US">
              <a:solidFill>
                <a:srgbClr val="FFFFFF"/>
              </a:solidFill>
            </a:endParaRPr>
          </a:p>
        </p:txBody>
      </p:sp>
      <p:sp>
        <p:nvSpPr>
          <p:cNvPr id="16392" name="AutoShape 8"/>
          <p:cNvSpPr>
            <a:spLocks/>
          </p:cNvSpPr>
          <p:nvPr/>
        </p:nvSpPr>
        <p:spPr bwMode="auto">
          <a:xfrm rot="10800000">
            <a:off x="2209800" y="3962400"/>
            <a:ext cx="533400" cy="1371600"/>
          </a:xfrm>
          <a:prstGeom prst="rightBracket">
            <a:avLst>
              <a:gd name="adj" fmla="val 21429"/>
            </a:avLst>
          </a:prstGeom>
          <a:noFill/>
          <a:ln w="25400">
            <a:solidFill>
              <a:srgbClr val="FF0000"/>
            </a:solidFill>
            <a:round/>
            <a:headEnd/>
            <a:tailEnd/>
          </a:ln>
        </p:spPr>
        <p:txBody>
          <a:bodyPr wrap="none" anchor="ctr"/>
          <a:lstStyle/>
          <a:p>
            <a:endParaRPr lang="en-US">
              <a:solidFill>
                <a:srgbClr val="FFFFFF"/>
              </a:solidFill>
            </a:endParaRPr>
          </a:p>
        </p:txBody>
      </p:sp>
      <p:sp>
        <p:nvSpPr>
          <p:cNvPr id="16393" name="Line 9"/>
          <p:cNvSpPr>
            <a:spLocks noChangeShapeType="1"/>
          </p:cNvSpPr>
          <p:nvPr/>
        </p:nvSpPr>
        <p:spPr bwMode="auto">
          <a:xfrm flipH="1" flipV="1">
            <a:off x="1524000" y="3733800"/>
            <a:ext cx="685800" cy="1066800"/>
          </a:xfrm>
          <a:prstGeom prst="line">
            <a:avLst/>
          </a:prstGeom>
          <a:noFill/>
          <a:ln w="25400">
            <a:solidFill>
              <a:srgbClr val="FF0000"/>
            </a:solidFill>
            <a:round/>
            <a:headEnd/>
            <a:tailEnd type="triangle" w="med" len="med"/>
          </a:ln>
        </p:spPr>
        <p:txBody>
          <a:bodyPr/>
          <a:lstStyle/>
          <a:p>
            <a:endParaRPr lang="en-US">
              <a:solidFill>
                <a:srgbClr val="FFFFFF"/>
              </a:solidFill>
            </a:endParaRPr>
          </a:p>
        </p:txBody>
      </p:sp>
      <p:sp>
        <p:nvSpPr>
          <p:cNvPr id="16394" name="Text Box 10"/>
          <p:cNvSpPr txBox="1">
            <a:spLocks noChangeArrowheads="1"/>
          </p:cNvSpPr>
          <p:nvPr/>
        </p:nvSpPr>
        <p:spPr bwMode="auto">
          <a:xfrm>
            <a:off x="381000" y="4038600"/>
            <a:ext cx="1377950" cy="641350"/>
          </a:xfrm>
          <a:prstGeom prst="rect">
            <a:avLst/>
          </a:prstGeom>
          <a:noFill/>
          <a:ln w="9525" algn="ctr">
            <a:noFill/>
            <a:miter lim="800000"/>
            <a:headEnd/>
            <a:tailEnd/>
          </a:ln>
        </p:spPr>
        <p:txBody>
          <a:bodyPr wrap="none">
            <a:spAutoFit/>
          </a:bodyPr>
          <a:lstStyle/>
          <a:p>
            <a:r>
              <a:rPr lang="en-US">
                <a:solidFill>
                  <a:srgbClr val="FFFFFF"/>
                </a:solidFill>
              </a:rPr>
              <a:t>Reared in </a:t>
            </a:r>
          </a:p>
          <a:p>
            <a:r>
              <a:rPr lang="en-US">
                <a:solidFill>
                  <a:srgbClr val="FFFFFF"/>
                </a:solidFill>
              </a:rPr>
              <a:t>river habitat</a:t>
            </a:r>
          </a:p>
        </p:txBody>
      </p:sp>
      <p:sp>
        <p:nvSpPr>
          <p:cNvPr id="16395" name="Text Box 11"/>
          <p:cNvSpPr txBox="1">
            <a:spLocks noChangeArrowheads="1"/>
          </p:cNvSpPr>
          <p:nvPr/>
        </p:nvSpPr>
        <p:spPr bwMode="auto">
          <a:xfrm>
            <a:off x="7124700" y="4343400"/>
            <a:ext cx="1911350" cy="641350"/>
          </a:xfrm>
          <a:prstGeom prst="rect">
            <a:avLst/>
          </a:prstGeom>
          <a:noFill/>
          <a:ln w="9525" algn="ctr">
            <a:noFill/>
            <a:miter lim="800000"/>
            <a:headEnd/>
            <a:tailEnd/>
          </a:ln>
        </p:spPr>
        <p:txBody>
          <a:bodyPr wrap="none">
            <a:spAutoFit/>
          </a:bodyPr>
          <a:lstStyle/>
          <a:p>
            <a:r>
              <a:rPr lang="en-US">
                <a:solidFill>
                  <a:srgbClr val="FFFFFF"/>
                </a:solidFill>
              </a:rPr>
              <a:t>Reared in </a:t>
            </a:r>
          </a:p>
          <a:p>
            <a:r>
              <a:rPr lang="en-US">
                <a:solidFill>
                  <a:srgbClr val="FFFFFF"/>
                </a:solidFill>
              </a:rPr>
              <a:t>floodplain habitat</a:t>
            </a:r>
          </a:p>
        </p:txBody>
      </p:sp>
    </p:spTree>
    <p:extLst>
      <p:ext uri="{BB962C8B-B14F-4D97-AF65-F5344CB8AC3E}">
        <p14:creationId xmlns:p14="http://schemas.microsoft.com/office/powerpoint/2010/main" val="1970104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91440"/>
            <a:ext cx="8686800" cy="807720"/>
          </a:xfrm>
        </p:spPr>
        <p:txBody>
          <a:bodyPr>
            <a:noAutofit/>
          </a:bodyPr>
          <a:lstStyle/>
          <a:p>
            <a:r>
              <a:rPr lang="en-US" sz="3600" dirty="0" smtClean="0"/>
              <a:t>Annual flood damages in U.S. 1903 – 2011</a:t>
            </a:r>
            <a:endParaRPr lang="en-US" sz="3600" dirty="0"/>
          </a:p>
        </p:txBody>
      </p:sp>
      <p:sp>
        <p:nvSpPr>
          <p:cNvPr id="6" name="TextBox 5"/>
          <p:cNvSpPr txBox="1"/>
          <p:nvPr/>
        </p:nvSpPr>
        <p:spPr>
          <a:xfrm>
            <a:off x="0" y="6488668"/>
            <a:ext cx="1697901" cy="369332"/>
          </a:xfrm>
          <a:prstGeom prst="rect">
            <a:avLst/>
          </a:prstGeom>
          <a:noFill/>
        </p:spPr>
        <p:txBody>
          <a:bodyPr wrap="none" rtlCol="0">
            <a:spAutoFit/>
          </a:bodyPr>
          <a:lstStyle/>
          <a:p>
            <a:r>
              <a:rPr lang="en-US" dirty="0" smtClean="0"/>
              <a:t>Source: NOAA</a:t>
            </a:r>
            <a:endParaRPr lang="en-US" dirty="0"/>
          </a:p>
        </p:txBody>
      </p:sp>
      <p:graphicFrame>
        <p:nvGraphicFramePr>
          <p:cNvPr id="7" name="Chart 6"/>
          <p:cNvGraphicFramePr>
            <a:graphicFrameLocks/>
          </p:cNvGraphicFramePr>
          <p:nvPr>
            <p:extLst>
              <p:ext uri="{D42A27DB-BD31-4B8C-83A1-F6EECF244321}">
                <p14:modId xmlns:p14="http://schemas.microsoft.com/office/powerpoint/2010/main" val="3903665345"/>
              </p:ext>
            </p:extLst>
          </p:nvPr>
        </p:nvGraphicFramePr>
        <p:xfrm>
          <a:off x="0" y="1447800"/>
          <a:ext cx="9051473" cy="4670652"/>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traight Connector 3"/>
          <p:cNvCxnSpPr/>
          <p:nvPr/>
        </p:nvCxnSpPr>
        <p:spPr>
          <a:xfrm>
            <a:off x="1295400" y="5029200"/>
            <a:ext cx="25908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886200" y="4800600"/>
            <a:ext cx="25908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477000" y="4114800"/>
            <a:ext cx="23622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1894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672151" y="276129"/>
            <a:ext cx="7624763" cy="4522788"/>
            <a:chOff x="432" y="912"/>
            <a:chExt cx="4803" cy="2849"/>
          </a:xfrm>
        </p:grpSpPr>
        <p:grpSp>
          <p:nvGrpSpPr>
            <p:cNvPr id="3" name="Group 3"/>
            <p:cNvGrpSpPr>
              <a:grpSpLocks/>
            </p:cNvGrpSpPr>
            <p:nvPr/>
          </p:nvGrpSpPr>
          <p:grpSpPr bwMode="auto">
            <a:xfrm>
              <a:off x="432" y="912"/>
              <a:ext cx="4800" cy="2849"/>
              <a:chOff x="432" y="912"/>
              <a:chExt cx="4800" cy="2849"/>
            </a:xfrm>
          </p:grpSpPr>
          <p:grpSp>
            <p:nvGrpSpPr>
              <p:cNvPr id="4" name="Group 4"/>
              <p:cNvGrpSpPr>
                <a:grpSpLocks/>
              </p:cNvGrpSpPr>
              <p:nvPr/>
            </p:nvGrpSpPr>
            <p:grpSpPr bwMode="auto">
              <a:xfrm>
                <a:off x="432" y="912"/>
                <a:ext cx="4800" cy="2849"/>
                <a:chOff x="432" y="912"/>
                <a:chExt cx="4800" cy="2849"/>
              </a:xfrm>
            </p:grpSpPr>
            <p:pic>
              <p:nvPicPr>
                <p:cNvPr id="413701" name="Picture 5" descr="Levee 031"/>
                <p:cNvPicPr>
                  <a:picLocks noChangeAspect="1" noChangeArrowheads="1"/>
                </p:cNvPicPr>
                <p:nvPr/>
              </p:nvPicPr>
              <p:blipFill>
                <a:blip r:embed="rId2" cstate="print"/>
                <a:srcRect/>
                <a:stretch>
                  <a:fillRect/>
                </a:stretch>
              </p:blipFill>
              <p:spPr bwMode="auto">
                <a:xfrm>
                  <a:off x="432" y="912"/>
                  <a:ext cx="4800" cy="2849"/>
                </a:xfrm>
                <a:prstGeom prst="rect">
                  <a:avLst/>
                </a:prstGeom>
                <a:noFill/>
              </p:spPr>
            </p:pic>
            <p:sp>
              <p:nvSpPr>
                <p:cNvPr id="413702" name="Freeform 6"/>
                <p:cNvSpPr>
                  <a:spLocks/>
                </p:cNvSpPr>
                <p:nvPr/>
              </p:nvSpPr>
              <p:spPr bwMode="auto">
                <a:xfrm>
                  <a:off x="3181" y="1097"/>
                  <a:ext cx="586" cy="1486"/>
                </a:xfrm>
                <a:custGeom>
                  <a:avLst/>
                  <a:gdLst>
                    <a:gd name="connsiteX0" fmla="*/ 1740 w 9804"/>
                    <a:gd name="connsiteY0" fmla="*/ 0 h 10996"/>
                    <a:gd name="connsiteX1" fmla="*/ 4482 w 9804"/>
                    <a:gd name="connsiteY1" fmla="*/ 511 h 10996"/>
                    <a:gd name="connsiteX2" fmla="*/ 5636 w 9804"/>
                    <a:gd name="connsiteY2" fmla="*/ 711 h 10996"/>
                    <a:gd name="connsiteX3" fmla="*/ 7927 w 9804"/>
                    <a:gd name="connsiteY3" fmla="*/ 762 h 10996"/>
                    <a:gd name="connsiteX4" fmla="*/ 7242 w 9804"/>
                    <a:gd name="connsiteY4" fmla="*/ 1221 h 10996"/>
                    <a:gd name="connsiteX5" fmla="*/ 7008 w 9804"/>
                    <a:gd name="connsiteY5" fmla="*/ 1525 h 10996"/>
                    <a:gd name="connsiteX6" fmla="*/ 8964 w 9804"/>
                    <a:gd name="connsiteY6" fmla="*/ 1725 h 10996"/>
                    <a:gd name="connsiteX7" fmla="*/ 9767 w 9804"/>
                    <a:gd name="connsiteY7" fmla="*/ 2028 h 10996"/>
                    <a:gd name="connsiteX8" fmla="*/ 9650 w 9804"/>
                    <a:gd name="connsiteY8" fmla="*/ 2435 h 10996"/>
                    <a:gd name="connsiteX9" fmla="*/ 6322 w 9804"/>
                    <a:gd name="connsiteY9" fmla="*/ 2591 h 10996"/>
                    <a:gd name="connsiteX10" fmla="*/ 4951 w 9804"/>
                    <a:gd name="connsiteY10" fmla="*/ 2739 h 10996"/>
                    <a:gd name="connsiteX11" fmla="*/ 4248 w 9804"/>
                    <a:gd name="connsiteY11" fmla="*/ 2842 h 10996"/>
                    <a:gd name="connsiteX12" fmla="*/ 3228 w 9804"/>
                    <a:gd name="connsiteY12" fmla="*/ 3050 h 10996"/>
                    <a:gd name="connsiteX13" fmla="*/ 3228 w 9804"/>
                    <a:gd name="connsiteY13" fmla="*/ 3050 h 10996"/>
                    <a:gd name="connsiteX14" fmla="*/ 1155 w 9804"/>
                    <a:gd name="connsiteY14" fmla="*/ 3501 h 10996"/>
                    <a:gd name="connsiteX15" fmla="*/ 235 w 9804"/>
                    <a:gd name="connsiteY15" fmla="*/ 3908 h 10996"/>
                    <a:gd name="connsiteX16" fmla="*/ 18 w 9804"/>
                    <a:gd name="connsiteY16" fmla="*/ 4212 h 10996"/>
                    <a:gd name="connsiteX17" fmla="*/ 1389 w 9804"/>
                    <a:gd name="connsiteY17" fmla="*/ 4471 h 10996"/>
                    <a:gd name="connsiteX18" fmla="*/ 2426 w 9804"/>
                    <a:gd name="connsiteY18" fmla="*/ 4774 h 10996"/>
                    <a:gd name="connsiteX19" fmla="*/ 3680 w 9804"/>
                    <a:gd name="connsiteY19" fmla="*/ 5485 h 10996"/>
                    <a:gd name="connsiteX20" fmla="*/ 4482 w 9804"/>
                    <a:gd name="connsiteY20" fmla="*/ 5892 h 10996"/>
                    <a:gd name="connsiteX21" fmla="*/ 4600 w 9804"/>
                    <a:gd name="connsiteY21" fmla="*/ 6040 h 10996"/>
                    <a:gd name="connsiteX22" fmla="*/ 5285 w 9804"/>
                    <a:gd name="connsiteY22" fmla="*/ 6247 h 10996"/>
                    <a:gd name="connsiteX23" fmla="*/ 6556 w 9804"/>
                    <a:gd name="connsiteY23" fmla="*/ 6751 h 10996"/>
                    <a:gd name="connsiteX24" fmla="*/ 6773 w 9804"/>
                    <a:gd name="connsiteY24" fmla="*/ 6906 h 10996"/>
                    <a:gd name="connsiteX25" fmla="*/ 7125 w 9804"/>
                    <a:gd name="connsiteY25" fmla="*/ 7002 h 10996"/>
                    <a:gd name="connsiteX26" fmla="*/ 7359 w 9804"/>
                    <a:gd name="connsiteY26" fmla="*/ 7313 h 10996"/>
                    <a:gd name="connsiteX27" fmla="*/ 7576 w 9804"/>
                    <a:gd name="connsiteY27" fmla="*/ 7617 h 10996"/>
                    <a:gd name="connsiteX28" fmla="*/ 7359 w 9804"/>
                    <a:gd name="connsiteY28" fmla="*/ 8172 h 10996"/>
                    <a:gd name="connsiteX29" fmla="*/ 5971 w 9804"/>
                    <a:gd name="connsiteY29" fmla="*/ 9845 h 10996"/>
                    <a:gd name="connsiteX30" fmla="*/ 6572 w 9804"/>
                    <a:gd name="connsiteY30" fmla="*/ 10996 h 10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804" h="10996">
                      <a:moveTo>
                        <a:pt x="1740" y="0"/>
                      </a:moveTo>
                      <a:cubicBezTo>
                        <a:pt x="2526" y="244"/>
                        <a:pt x="3579" y="370"/>
                        <a:pt x="4482" y="511"/>
                      </a:cubicBezTo>
                      <a:cubicBezTo>
                        <a:pt x="4901" y="577"/>
                        <a:pt x="5151" y="696"/>
                        <a:pt x="5636" y="711"/>
                      </a:cubicBezTo>
                      <a:cubicBezTo>
                        <a:pt x="6406" y="740"/>
                        <a:pt x="7158" y="748"/>
                        <a:pt x="7927" y="762"/>
                      </a:cubicBezTo>
                      <a:cubicBezTo>
                        <a:pt x="7727" y="1103"/>
                        <a:pt x="7509" y="940"/>
                        <a:pt x="7242" y="1221"/>
                      </a:cubicBezTo>
                      <a:cubicBezTo>
                        <a:pt x="7141" y="1318"/>
                        <a:pt x="7008" y="1525"/>
                        <a:pt x="7008" y="1525"/>
                      </a:cubicBezTo>
                      <a:cubicBezTo>
                        <a:pt x="7693" y="1725"/>
                        <a:pt x="8028" y="1688"/>
                        <a:pt x="8964" y="1725"/>
                      </a:cubicBezTo>
                      <a:cubicBezTo>
                        <a:pt x="9399" y="1791"/>
                        <a:pt x="9616" y="1828"/>
                        <a:pt x="9767" y="2028"/>
                      </a:cubicBezTo>
                      <a:cubicBezTo>
                        <a:pt x="9733" y="2161"/>
                        <a:pt x="9934" y="2383"/>
                        <a:pt x="9650" y="2435"/>
                      </a:cubicBezTo>
                      <a:cubicBezTo>
                        <a:pt x="9315" y="2494"/>
                        <a:pt x="7175" y="2494"/>
                        <a:pt x="6322" y="2591"/>
                      </a:cubicBezTo>
                      <a:cubicBezTo>
                        <a:pt x="5870" y="2642"/>
                        <a:pt x="5402" y="2672"/>
                        <a:pt x="4951" y="2739"/>
                      </a:cubicBezTo>
                      <a:cubicBezTo>
                        <a:pt x="4717" y="2776"/>
                        <a:pt x="4248" y="2842"/>
                        <a:pt x="4248" y="2842"/>
                      </a:cubicBezTo>
                      <a:lnTo>
                        <a:pt x="3228" y="3050"/>
                      </a:lnTo>
                      <a:lnTo>
                        <a:pt x="3228" y="3050"/>
                      </a:lnTo>
                      <a:cubicBezTo>
                        <a:pt x="2576" y="3227"/>
                        <a:pt x="1874" y="3397"/>
                        <a:pt x="1155" y="3501"/>
                      </a:cubicBezTo>
                      <a:cubicBezTo>
                        <a:pt x="770" y="3620"/>
                        <a:pt x="503" y="3738"/>
                        <a:pt x="235" y="3908"/>
                      </a:cubicBezTo>
                      <a:cubicBezTo>
                        <a:pt x="168" y="4012"/>
                        <a:pt x="-66" y="4115"/>
                        <a:pt x="18" y="4212"/>
                      </a:cubicBezTo>
                      <a:cubicBezTo>
                        <a:pt x="118" y="4330"/>
                        <a:pt x="1088" y="4426"/>
                        <a:pt x="1389" y="4471"/>
                      </a:cubicBezTo>
                      <a:cubicBezTo>
                        <a:pt x="1790" y="4530"/>
                        <a:pt x="2426" y="4774"/>
                        <a:pt x="2426" y="4774"/>
                      </a:cubicBezTo>
                      <a:cubicBezTo>
                        <a:pt x="2810" y="5033"/>
                        <a:pt x="3111" y="5307"/>
                        <a:pt x="3680" y="5485"/>
                      </a:cubicBezTo>
                      <a:cubicBezTo>
                        <a:pt x="3830" y="5685"/>
                        <a:pt x="4098" y="5774"/>
                        <a:pt x="4482" y="5892"/>
                      </a:cubicBezTo>
                      <a:cubicBezTo>
                        <a:pt x="4516" y="5944"/>
                        <a:pt x="4516" y="6003"/>
                        <a:pt x="4600" y="6040"/>
                      </a:cubicBezTo>
                      <a:cubicBezTo>
                        <a:pt x="4800" y="6129"/>
                        <a:pt x="5285" y="6247"/>
                        <a:pt x="5285" y="6247"/>
                      </a:cubicBezTo>
                      <a:cubicBezTo>
                        <a:pt x="5603" y="6454"/>
                        <a:pt x="6088" y="6610"/>
                        <a:pt x="6556" y="6751"/>
                      </a:cubicBezTo>
                      <a:cubicBezTo>
                        <a:pt x="6623" y="6802"/>
                        <a:pt x="6673" y="6862"/>
                        <a:pt x="6773" y="6906"/>
                      </a:cubicBezTo>
                      <a:cubicBezTo>
                        <a:pt x="6874" y="6950"/>
                        <a:pt x="7058" y="6950"/>
                        <a:pt x="7125" y="7002"/>
                      </a:cubicBezTo>
                      <a:cubicBezTo>
                        <a:pt x="7258" y="7091"/>
                        <a:pt x="7275" y="7209"/>
                        <a:pt x="7359" y="7313"/>
                      </a:cubicBezTo>
                      <a:cubicBezTo>
                        <a:pt x="7442" y="7417"/>
                        <a:pt x="7576" y="7617"/>
                        <a:pt x="7576" y="7617"/>
                      </a:cubicBezTo>
                      <a:cubicBezTo>
                        <a:pt x="7559" y="7691"/>
                        <a:pt x="7509" y="8038"/>
                        <a:pt x="7359" y="8172"/>
                      </a:cubicBezTo>
                      <a:cubicBezTo>
                        <a:pt x="6840" y="8638"/>
                        <a:pt x="5971" y="9304"/>
                        <a:pt x="5971" y="9845"/>
                      </a:cubicBezTo>
                      <a:cubicBezTo>
                        <a:pt x="5781" y="9897"/>
                        <a:pt x="6762" y="10944"/>
                        <a:pt x="6572" y="10996"/>
                      </a:cubicBezTo>
                    </a:path>
                  </a:pathLst>
                </a:custGeom>
                <a:noFill/>
                <a:ln w="25400">
                  <a:solidFill>
                    <a:schemeClr val="bg1"/>
                  </a:solidFill>
                  <a:prstDash val="dash"/>
                  <a:round/>
                  <a:headEnd/>
                  <a:tailEnd/>
                </a:ln>
                <a:effectLst/>
              </p:spPr>
              <p:txBody>
                <a:bodyPr/>
                <a:lstStyle/>
                <a:p>
                  <a:pPr algn="ctr" fontAlgn="base">
                    <a:spcBef>
                      <a:spcPct val="0"/>
                    </a:spcBef>
                    <a:spcAft>
                      <a:spcPct val="0"/>
                    </a:spcAft>
                  </a:pPr>
                  <a:endParaRPr lang="en-US">
                    <a:solidFill>
                      <a:srgbClr val="000000"/>
                    </a:solidFill>
                  </a:endParaRPr>
                </a:p>
              </p:txBody>
            </p:sp>
            <p:sp>
              <p:nvSpPr>
                <p:cNvPr id="413703" name="Freeform 7"/>
                <p:cNvSpPr>
                  <a:spLocks/>
                </p:cNvSpPr>
                <p:nvPr/>
              </p:nvSpPr>
              <p:spPr bwMode="auto">
                <a:xfrm>
                  <a:off x="720" y="1152"/>
                  <a:ext cx="2448" cy="720"/>
                </a:xfrm>
                <a:custGeom>
                  <a:avLst/>
                  <a:gdLst/>
                  <a:ahLst/>
                  <a:cxnLst>
                    <a:cxn ang="0">
                      <a:pos x="0" y="720"/>
                    </a:cxn>
                    <a:cxn ang="0">
                      <a:pos x="720" y="624"/>
                    </a:cxn>
                    <a:cxn ang="0">
                      <a:pos x="1152" y="528"/>
                    </a:cxn>
                    <a:cxn ang="0">
                      <a:pos x="1584" y="432"/>
                    </a:cxn>
                    <a:cxn ang="0">
                      <a:pos x="2112" y="288"/>
                    </a:cxn>
                    <a:cxn ang="0">
                      <a:pos x="2448" y="192"/>
                    </a:cxn>
                    <a:cxn ang="0">
                      <a:pos x="2400" y="48"/>
                    </a:cxn>
                    <a:cxn ang="0">
                      <a:pos x="2304" y="0"/>
                    </a:cxn>
                  </a:cxnLst>
                  <a:rect l="0" t="0" r="r" b="b"/>
                  <a:pathLst>
                    <a:path w="2448" h="720">
                      <a:moveTo>
                        <a:pt x="0" y="720"/>
                      </a:moveTo>
                      <a:lnTo>
                        <a:pt x="720" y="624"/>
                      </a:lnTo>
                      <a:lnTo>
                        <a:pt x="1152" y="528"/>
                      </a:lnTo>
                      <a:lnTo>
                        <a:pt x="1584" y="432"/>
                      </a:lnTo>
                      <a:lnTo>
                        <a:pt x="2112" y="288"/>
                      </a:lnTo>
                      <a:lnTo>
                        <a:pt x="2448" y="192"/>
                      </a:lnTo>
                      <a:lnTo>
                        <a:pt x="2400" y="48"/>
                      </a:lnTo>
                      <a:lnTo>
                        <a:pt x="2304" y="0"/>
                      </a:lnTo>
                    </a:path>
                  </a:pathLst>
                </a:custGeom>
                <a:noFill/>
                <a:ln w="25400">
                  <a:solidFill>
                    <a:srgbClr val="00FF00"/>
                  </a:solidFill>
                  <a:round/>
                  <a:headEnd/>
                  <a:tailEnd/>
                </a:ln>
                <a:effectLst/>
              </p:spPr>
              <p:txBody>
                <a:bodyPr/>
                <a:lstStyle/>
                <a:p>
                  <a:pPr algn="ctr" fontAlgn="base">
                    <a:spcBef>
                      <a:spcPct val="0"/>
                    </a:spcBef>
                    <a:spcAft>
                      <a:spcPct val="0"/>
                    </a:spcAft>
                  </a:pPr>
                  <a:endParaRPr lang="en-US">
                    <a:solidFill>
                      <a:srgbClr val="000000"/>
                    </a:solidFill>
                  </a:endParaRPr>
                </a:p>
              </p:txBody>
            </p:sp>
          </p:grpSp>
          <p:grpSp>
            <p:nvGrpSpPr>
              <p:cNvPr id="5" name="Group 8"/>
              <p:cNvGrpSpPr>
                <a:grpSpLocks/>
              </p:cNvGrpSpPr>
              <p:nvPr/>
            </p:nvGrpSpPr>
            <p:grpSpPr bwMode="auto">
              <a:xfrm rot="-2345631">
                <a:off x="576" y="2784"/>
                <a:ext cx="192" cy="370"/>
                <a:chOff x="816" y="2496"/>
                <a:chExt cx="192" cy="370"/>
              </a:xfrm>
            </p:grpSpPr>
            <p:sp>
              <p:nvSpPr>
                <p:cNvPr id="413705" name="Text Box 9"/>
                <p:cNvSpPr txBox="1">
                  <a:spLocks noChangeArrowheads="1"/>
                </p:cNvSpPr>
                <p:nvPr/>
              </p:nvSpPr>
              <p:spPr bwMode="auto">
                <a:xfrm>
                  <a:off x="816" y="2635"/>
                  <a:ext cx="192" cy="231"/>
                </a:xfrm>
                <a:prstGeom prst="rect">
                  <a:avLst/>
                </a:prstGeom>
                <a:noFill/>
                <a:ln w="9525">
                  <a:noFill/>
                  <a:miter lim="800000"/>
                  <a:headEnd/>
                  <a:tailEnd/>
                </a:ln>
                <a:effectLst/>
              </p:spPr>
              <p:txBody>
                <a:bodyPr>
                  <a:spAutoFit/>
                </a:bodyPr>
                <a:lstStyle/>
                <a:p>
                  <a:pPr fontAlgn="base">
                    <a:spcBef>
                      <a:spcPct val="50000"/>
                    </a:spcBef>
                    <a:spcAft>
                      <a:spcPct val="0"/>
                    </a:spcAft>
                  </a:pPr>
                  <a:r>
                    <a:rPr lang="en-US">
                      <a:solidFill>
                        <a:srgbClr val="FFFFFF"/>
                      </a:solidFill>
                    </a:rPr>
                    <a:t>N</a:t>
                  </a:r>
                </a:p>
              </p:txBody>
            </p:sp>
            <p:sp>
              <p:nvSpPr>
                <p:cNvPr id="413706" name="Line 10"/>
                <p:cNvSpPr>
                  <a:spLocks noChangeShapeType="1"/>
                </p:cNvSpPr>
                <p:nvPr/>
              </p:nvSpPr>
              <p:spPr bwMode="auto">
                <a:xfrm flipV="1">
                  <a:off x="912" y="2496"/>
                  <a:ext cx="0" cy="144"/>
                </a:xfrm>
                <a:prstGeom prst="line">
                  <a:avLst/>
                </a:prstGeom>
                <a:noFill/>
                <a:ln w="9525">
                  <a:solidFill>
                    <a:schemeClr val="bg1"/>
                  </a:solidFill>
                  <a:round/>
                  <a:headEnd/>
                  <a:tailEnd type="stealth" w="lg" len="lg"/>
                </a:ln>
                <a:effectLst/>
              </p:spPr>
              <p:txBody>
                <a:bodyPr/>
                <a:lstStyle/>
                <a:p>
                  <a:pPr algn="ctr" fontAlgn="base">
                    <a:spcBef>
                      <a:spcPct val="0"/>
                    </a:spcBef>
                    <a:spcAft>
                      <a:spcPct val="0"/>
                    </a:spcAft>
                  </a:pPr>
                  <a:endParaRPr lang="en-US">
                    <a:solidFill>
                      <a:srgbClr val="000000"/>
                    </a:solidFill>
                  </a:endParaRPr>
                </a:p>
              </p:txBody>
            </p:sp>
          </p:grpSp>
          <p:sp>
            <p:nvSpPr>
              <p:cNvPr id="413707" name="Text Box 11"/>
              <p:cNvSpPr txBox="1">
                <a:spLocks noChangeArrowheads="1"/>
              </p:cNvSpPr>
              <p:nvPr/>
            </p:nvSpPr>
            <p:spPr bwMode="auto">
              <a:xfrm>
                <a:off x="455" y="3495"/>
                <a:ext cx="988" cy="231"/>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dirty="0">
                    <a:solidFill>
                      <a:srgbClr val="FFFFFF"/>
                    </a:solidFill>
                  </a:rPr>
                  <a:t>Feather River</a:t>
                </a:r>
              </a:p>
            </p:txBody>
          </p:sp>
          <p:sp>
            <p:nvSpPr>
              <p:cNvPr id="413708" name="Text Box 12"/>
              <p:cNvSpPr txBox="1">
                <a:spLocks noChangeArrowheads="1"/>
              </p:cNvSpPr>
              <p:nvPr/>
            </p:nvSpPr>
            <p:spPr bwMode="auto">
              <a:xfrm rot="2420505">
                <a:off x="3057" y="1774"/>
                <a:ext cx="918" cy="330"/>
              </a:xfrm>
              <a:prstGeom prst="rect">
                <a:avLst/>
              </a:prstGeom>
              <a:noFill/>
              <a:ln w="9525">
                <a:noFill/>
                <a:miter lim="800000"/>
                <a:headEnd/>
                <a:tailEnd/>
              </a:ln>
              <a:effectLst/>
            </p:spPr>
            <p:txBody>
              <a:bodyPr wrap="none">
                <a:spAutoFit/>
              </a:bodyPr>
              <a:lstStyle/>
              <a:p>
                <a:pPr algn="ctr" fontAlgn="base">
                  <a:spcBef>
                    <a:spcPct val="0"/>
                  </a:spcBef>
                  <a:spcAft>
                    <a:spcPct val="0"/>
                  </a:spcAft>
                </a:pPr>
                <a:r>
                  <a:rPr lang="en-US" sz="1400" dirty="0" smtClean="0">
                    <a:solidFill>
                      <a:srgbClr val="FFFFFF"/>
                    </a:solidFill>
                  </a:rPr>
                  <a:t>Removed north </a:t>
                </a:r>
                <a:endParaRPr lang="en-US" sz="1400" dirty="0">
                  <a:solidFill>
                    <a:srgbClr val="FFFFFF"/>
                  </a:solidFill>
                </a:endParaRPr>
              </a:p>
              <a:p>
                <a:pPr algn="ctr" fontAlgn="base">
                  <a:spcBef>
                    <a:spcPct val="0"/>
                  </a:spcBef>
                  <a:spcAft>
                    <a:spcPct val="0"/>
                  </a:spcAft>
                </a:pPr>
                <a:r>
                  <a:rPr lang="en-US" sz="1400" dirty="0">
                    <a:solidFill>
                      <a:srgbClr val="FFFFFF"/>
                    </a:solidFill>
                  </a:rPr>
                  <a:t>levee</a:t>
                </a:r>
              </a:p>
            </p:txBody>
          </p:sp>
          <p:sp>
            <p:nvSpPr>
              <p:cNvPr id="413709" name="Text Box 13"/>
              <p:cNvSpPr txBox="1">
                <a:spLocks noChangeArrowheads="1"/>
              </p:cNvSpPr>
              <p:nvPr/>
            </p:nvSpPr>
            <p:spPr bwMode="auto">
              <a:xfrm>
                <a:off x="4570" y="2613"/>
                <a:ext cx="649" cy="194"/>
              </a:xfrm>
              <a:prstGeom prst="rect">
                <a:avLst/>
              </a:prstGeom>
              <a:noFill/>
              <a:ln w="9525">
                <a:noFill/>
                <a:miter lim="800000"/>
                <a:headEnd/>
                <a:tailEnd/>
              </a:ln>
              <a:effectLst/>
            </p:spPr>
            <p:txBody>
              <a:bodyPr wrap="none">
                <a:spAutoFit/>
              </a:bodyPr>
              <a:lstStyle/>
              <a:p>
                <a:pPr algn="ctr" fontAlgn="base">
                  <a:spcBef>
                    <a:spcPct val="0"/>
                  </a:spcBef>
                  <a:spcAft>
                    <a:spcPct val="0"/>
                  </a:spcAft>
                </a:pPr>
                <a:r>
                  <a:rPr lang="en-US" sz="1400" dirty="0">
                    <a:solidFill>
                      <a:srgbClr val="0000FF"/>
                    </a:solidFill>
                  </a:rPr>
                  <a:t>Bear </a:t>
                </a:r>
                <a:r>
                  <a:rPr lang="en-US" sz="1400" dirty="0" smtClean="0">
                    <a:solidFill>
                      <a:srgbClr val="0000FF"/>
                    </a:solidFill>
                  </a:rPr>
                  <a:t>River</a:t>
                </a:r>
                <a:endParaRPr lang="en-US" sz="1400" dirty="0">
                  <a:solidFill>
                    <a:srgbClr val="0000FF"/>
                  </a:solidFill>
                </a:endParaRPr>
              </a:p>
            </p:txBody>
          </p:sp>
          <p:sp>
            <p:nvSpPr>
              <p:cNvPr id="413710" name="Text Box 14"/>
              <p:cNvSpPr txBox="1">
                <a:spLocks noChangeArrowheads="1"/>
              </p:cNvSpPr>
              <p:nvPr/>
            </p:nvSpPr>
            <p:spPr bwMode="auto">
              <a:xfrm rot="-918218">
                <a:off x="1872" y="1536"/>
                <a:ext cx="1054" cy="192"/>
              </a:xfrm>
              <a:prstGeom prst="rect">
                <a:avLst/>
              </a:prstGeom>
              <a:noFill/>
              <a:ln w="9525">
                <a:noFill/>
                <a:miter lim="800000"/>
                <a:headEnd/>
                <a:tailEnd/>
              </a:ln>
              <a:effectLst/>
            </p:spPr>
            <p:txBody>
              <a:bodyPr wrap="none">
                <a:spAutoFit/>
              </a:bodyPr>
              <a:lstStyle/>
              <a:p>
                <a:pPr algn="ctr" fontAlgn="base">
                  <a:spcBef>
                    <a:spcPct val="0"/>
                  </a:spcBef>
                  <a:spcAft>
                    <a:spcPct val="0"/>
                  </a:spcAft>
                </a:pPr>
                <a:r>
                  <a:rPr lang="en-US" sz="1400">
                    <a:solidFill>
                      <a:srgbClr val="66FF33"/>
                    </a:solidFill>
                  </a:rPr>
                  <a:t>New setback levee</a:t>
                </a:r>
              </a:p>
            </p:txBody>
          </p:sp>
        </p:grpSp>
        <p:grpSp>
          <p:nvGrpSpPr>
            <p:cNvPr id="6" name="Group 15"/>
            <p:cNvGrpSpPr>
              <a:grpSpLocks/>
            </p:cNvGrpSpPr>
            <p:nvPr/>
          </p:nvGrpSpPr>
          <p:grpSpPr bwMode="auto">
            <a:xfrm>
              <a:off x="3559" y="1090"/>
              <a:ext cx="1676" cy="2665"/>
              <a:chOff x="3559" y="1090"/>
              <a:chExt cx="1676" cy="2665"/>
            </a:xfrm>
          </p:grpSpPr>
          <p:sp>
            <p:nvSpPr>
              <p:cNvPr id="413712" name="Freeform 16"/>
              <p:cNvSpPr>
                <a:spLocks/>
              </p:cNvSpPr>
              <p:nvPr/>
            </p:nvSpPr>
            <p:spPr bwMode="auto">
              <a:xfrm>
                <a:off x="3559" y="1090"/>
                <a:ext cx="1676" cy="1153"/>
              </a:xfrm>
              <a:custGeom>
                <a:avLst/>
                <a:gdLst>
                  <a:gd name="connsiteX0" fmla="*/ 0 w 9951"/>
                  <a:gd name="connsiteY0" fmla="*/ 0 h 9902"/>
                  <a:gd name="connsiteX1" fmla="*/ 2284 w 9951"/>
                  <a:gd name="connsiteY1" fmla="*/ 463 h 9902"/>
                  <a:gd name="connsiteX2" fmla="*/ 3157 w 9951"/>
                  <a:gd name="connsiteY2" fmla="*/ 585 h 9902"/>
                  <a:gd name="connsiteX3" fmla="*/ 4304 w 9951"/>
                  <a:gd name="connsiteY3" fmla="*/ 798 h 9902"/>
                  <a:gd name="connsiteX4" fmla="*/ 9608 w 9951"/>
                  <a:gd name="connsiteY4" fmla="*/ 1255 h 9902"/>
                  <a:gd name="connsiteX5" fmla="*/ 9951 w 9951"/>
                  <a:gd name="connsiteY5" fmla="*/ 2048 h 9902"/>
                  <a:gd name="connsiteX6" fmla="*/ 8137 w 9951"/>
                  <a:gd name="connsiteY6" fmla="*/ 2176 h 9902"/>
                  <a:gd name="connsiteX7" fmla="*/ 7324 w 9951"/>
                  <a:gd name="connsiteY7" fmla="*/ 2340 h 9902"/>
                  <a:gd name="connsiteX8" fmla="*/ 5373 w 9951"/>
                  <a:gd name="connsiteY8" fmla="*/ 2633 h 9902"/>
                  <a:gd name="connsiteX9" fmla="*/ 4098 w 9951"/>
                  <a:gd name="connsiteY9" fmla="*/ 2846 h 9902"/>
                  <a:gd name="connsiteX10" fmla="*/ 4361 w 9951"/>
                  <a:gd name="connsiteY10" fmla="*/ 3185 h 9902"/>
                  <a:gd name="connsiteX11" fmla="*/ 5039 w 9951"/>
                  <a:gd name="connsiteY11" fmla="*/ 3681 h 9902"/>
                  <a:gd name="connsiteX12" fmla="*/ 5716 w 9951"/>
                  <a:gd name="connsiteY12" fmla="*/ 3803 h 9902"/>
                  <a:gd name="connsiteX13" fmla="*/ 6118 w 9951"/>
                  <a:gd name="connsiteY13" fmla="*/ 3973 h 9902"/>
                  <a:gd name="connsiteX14" fmla="*/ 6255 w 9951"/>
                  <a:gd name="connsiteY14" fmla="*/ 4095 h 9902"/>
                  <a:gd name="connsiteX15" fmla="*/ 6657 w 9951"/>
                  <a:gd name="connsiteY15" fmla="*/ 4266 h 9902"/>
                  <a:gd name="connsiteX16" fmla="*/ 7255 w 9951"/>
                  <a:gd name="connsiteY16" fmla="*/ 4723 h 9902"/>
                  <a:gd name="connsiteX17" fmla="*/ 8196 w 9951"/>
                  <a:gd name="connsiteY17" fmla="*/ 5478 h 9902"/>
                  <a:gd name="connsiteX18" fmla="*/ 8137 w 9951"/>
                  <a:gd name="connsiteY18" fmla="*/ 5771 h 9902"/>
                  <a:gd name="connsiteX19" fmla="*/ 7529 w 9951"/>
                  <a:gd name="connsiteY19" fmla="*/ 5978 h 9902"/>
                  <a:gd name="connsiteX20" fmla="*/ 6922 w 9951"/>
                  <a:gd name="connsiteY20" fmla="*/ 6185 h 9902"/>
                  <a:gd name="connsiteX21" fmla="*/ 6314 w 9951"/>
                  <a:gd name="connsiteY21" fmla="*/ 6392 h 9902"/>
                  <a:gd name="connsiteX22" fmla="*/ 5912 w 9951"/>
                  <a:gd name="connsiteY22" fmla="*/ 6563 h 9902"/>
                  <a:gd name="connsiteX23" fmla="*/ 5373 w 9951"/>
                  <a:gd name="connsiteY23" fmla="*/ 6898 h 9902"/>
                  <a:gd name="connsiteX24" fmla="*/ 5245 w 9951"/>
                  <a:gd name="connsiteY24" fmla="*/ 7020 h 9902"/>
                  <a:gd name="connsiteX25" fmla="*/ 4843 w 9951"/>
                  <a:gd name="connsiteY25" fmla="*/ 7191 h 9902"/>
                  <a:gd name="connsiteX26" fmla="*/ 4500 w 9951"/>
                  <a:gd name="connsiteY26" fmla="*/ 7355 h 9902"/>
                  <a:gd name="connsiteX27" fmla="*/ 4373 w 9951"/>
                  <a:gd name="connsiteY27" fmla="*/ 7483 h 9902"/>
                  <a:gd name="connsiteX28" fmla="*/ 3363 w 9951"/>
                  <a:gd name="connsiteY28" fmla="*/ 7855 h 9902"/>
                  <a:gd name="connsiteX29" fmla="*/ 2490 w 9951"/>
                  <a:gd name="connsiteY29" fmla="*/ 8732 h 9902"/>
                  <a:gd name="connsiteX30" fmla="*/ 2892 w 9951"/>
                  <a:gd name="connsiteY30" fmla="*/ 9902 h 9902"/>
                  <a:gd name="connsiteX0" fmla="*/ 0 w 10000"/>
                  <a:gd name="connsiteY0" fmla="*/ 0 h 10000"/>
                  <a:gd name="connsiteX1" fmla="*/ 2295 w 10000"/>
                  <a:gd name="connsiteY1" fmla="*/ 468 h 10000"/>
                  <a:gd name="connsiteX2" fmla="*/ 3173 w 10000"/>
                  <a:gd name="connsiteY2" fmla="*/ 591 h 10000"/>
                  <a:gd name="connsiteX3" fmla="*/ 4325 w 10000"/>
                  <a:gd name="connsiteY3" fmla="*/ 806 h 10000"/>
                  <a:gd name="connsiteX4" fmla="*/ 9655 w 10000"/>
                  <a:gd name="connsiteY4" fmla="*/ 1267 h 10000"/>
                  <a:gd name="connsiteX5" fmla="*/ 10000 w 10000"/>
                  <a:gd name="connsiteY5" fmla="*/ 2068 h 10000"/>
                  <a:gd name="connsiteX6" fmla="*/ 8177 w 10000"/>
                  <a:gd name="connsiteY6" fmla="*/ 2198 h 10000"/>
                  <a:gd name="connsiteX7" fmla="*/ 7360 w 10000"/>
                  <a:gd name="connsiteY7" fmla="*/ 2363 h 10000"/>
                  <a:gd name="connsiteX8" fmla="*/ 5399 w 10000"/>
                  <a:gd name="connsiteY8" fmla="*/ 2659 h 10000"/>
                  <a:gd name="connsiteX9" fmla="*/ 4330 w 10000"/>
                  <a:gd name="connsiteY9" fmla="*/ 2940 h 10000"/>
                  <a:gd name="connsiteX10" fmla="*/ 4382 w 10000"/>
                  <a:gd name="connsiteY10" fmla="*/ 3217 h 10000"/>
                  <a:gd name="connsiteX11" fmla="*/ 5064 w 10000"/>
                  <a:gd name="connsiteY11" fmla="*/ 3717 h 10000"/>
                  <a:gd name="connsiteX12" fmla="*/ 5744 w 10000"/>
                  <a:gd name="connsiteY12" fmla="*/ 3841 h 10000"/>
                  <a:gd name="connsiteX13" fmla="*/ 6148 w 10000"/>
                  <a:gd name="connsiteY13" fmla="*/ 4012 h 10000"/>
                  <a:gd name="connsiteX14" fmla="*/ 6286 w 10000"/>
                  <a:gd name="connsiteY14" fmla="*/ 4136 h 10000"/>
                  <a:gd name="connsiteX15" fmla="*/ 6690 w 10000"/>
                  <a:gd name="connsiteY15" fmla="*/ 4308 h 10000"/>
                  <a:gd name="connsiteX16" fmla="*/ 7291 w 10000"/>
                  <a:gd name="connsiteY16" fmla="*/ 4770 h 10000"/>
                  <a:gd name="connsiteX17" fmla="*/ 8236 w 10000"/>
                  <a:gd name="connsiteY17" fmla="*/ 5532 h 10000"/>
                  <a:gd name="connsiteX18" fmla="*/ 8177 w 10000"/>
                  <a:gd name="connsiteY18" fmla="*/ 5828 h 10000"/>
                  <a:gd name="connsiteX19" fmla="*/ 7566 w 10000"/>
                  <a:gd name="connsiteY19" fmla="*/ 6037 h 10000"/>
                  <a:gd name="connsiteX20" fmla="*/ 6956 w 10000"/>
                  <a:gd name="connsiteY20" fmla="*/ 6246 h 10000"/>
                  <a:gd name="connsiteX21" fmla="*/ 6345 w 10000"/>
                  <a:gd name="connsiteY21" fmla="*/ 6455 h 10000"/>
                  <a:gd name="connsiteX22" fmla="*/ 5941 w 10000"/>
                  <a:gd name="connsiteY22" fmla="*/ 6628 h 10000"/>
                  <a:gd name="connsiteX23" fmla="*/ 5399 w 10000"/>
                  <a:gd name="connsiteY23" fmla="*/ 6966 h 10000"/>
                  <a:gd name="connsiteX24" fmla="*/ 5271 w 10000"/>
                  <a:gd name="connsiteY24" fmla="*/ 7089 h 10000"/>
                  <a:gd name="connsiteX25" fmla="*/ 4867 w 10000"/>
                  <a:gd name="connsiteY25" fmla="*/ 7262 h 10000"/>
                  <a:gd name="connsiteX26" fmla="*/ 4522 w 10000"/>
                  <a:gd name="connsiteY26" fmla="*/ 7428 h 10000"/>
                  <a:gd name="connsiteX27" fmla="*/ 4395 w 10000"/>
                  <a:gd name="connsiteY27" fmla="*/ 7557 h 10000"/>
                  <a:gd name="connsiteX28" fmla="*/ 3380 w 10000"/>
                  <a:gd name="connsiteY28" fmla="*/ 7933 h 10000"/>
                  <a:gd name="connsiteX29" fmla="*/ 2502 w 10000"/>
                  <a:gd name="connsiteY29" fmla="*/ 8818 h 10000"/>
                  <a:gd name="connsiteX30" fmla="*/ 2906 w 10000"/>
                  <a:gd name="connsiteY30" fmla="*/ 10000 h 10000"/>
                  <a:gd name="connsiteX0" fmla="*/ 0 w 10000"/>
                  <a:gd name="connsiteY0" fmla="*/ 0 h 10000"/>
                  <a:gd name="connsiteX1" fmla="*/ 2295 w 10000"/>
                  <a:gd name="connsiteY1" fmla="*/ 468 h 10000"/>
                  <a:gd name="connsiteX2" fmla="*/ 3173 w 10000"/>
                  <a:gd name="connsiteY2" fmla="*/ 591 h 10000"/>
                  <a:gd name="connsiteX3" fmla="*/ 4325 w 10000"/>
                  <a:gd name="connsiteY3" fmla="*/ 806 h 10000"/>
                  <a:gd name="connsiteX4" fmla="*/ 9655 w 10000"/>
                  <a:gd name="connsiteY4" fmla="*/ 1267 h 10000"/>
                  <a:gd name="connsiteX5" fmla="*/ 10000 w 10000"/>
                  <a:gd name="connsiteY5" fmla="*/ 2068 h 10000"/>
                  <a:gd name="connsiteX6" fmla="*/ 8177 w 10000"/>
                  <a:gd name="connsiteY6" fmla="*/ 2198 h 10000"/>
                  <a:gd name="connsiteX7" fmla="*/ 7413 w 10000"/>
                  <a:gd name="connsiteY7" fmla="*/ 2462 h 10000"/>
                  <a:gd name="connsiteX8" fmla="*/ 5399 w 10000"/>
                  <a:gd name="connsiteY8" fmla="*/ 2659 h 10000"/>
                  <a:gd name="connsiteX9" fmla="*/ 4330 w 10000"/>
                  <a:gd name="connsiteY9" fmla="*/ 2940 h 10000"/>
                  <a:gd name="connsiteX10" fmla="*/ 4382 w 10000"/>
                  <a:gd name="connsiteY10" fmla="*/ 3217 h 10000"/>
                  <a:gd name="connsiteX11" fmla="*/ 5064 w 10000"/>
                  <a:gd name="connsiteY11" fmla="*/ 3717 h 10000"/>
                  <a:gd name="connsiteX12" fmla="*/ 5744 w 10000"/>
                  <a:gd name="connsiteY12" fmla="*/ 3841 h 10000"/>
                  <a:gd name="connsiteX13" fmla="*/ 6148 w 10000"/>
                  <a:gd name="connsiteY13" fmla="*/ 4012 h 10000"/>
                  <a:gd name="connsiteX14" fmla="*/ 6286 w 10000"/>
                  <a:gd name="connsiteY14" fmla="*/ 4136 h 10000"/>
                  <a:gd name="connsiteX15" fmla="*/ 6690 w 10000"/>
                  <a:gd name="connsiteY15" fmla="*/ 4308 h 10000"/>
                  <a:gd name="connsiteX16" fmla="*/ 7291 w 10000"/>
                  <a:gd name="connsiteY16" fmla="*/ 4770 h 10000"/>
                  <a:gd name="connsiteX17" fmla="*/ 8236 w 10000"/>
                  <a:gd name="connsiteY17" fmla="*/ 5532 h 10000"/>
                  <a:gd name="connsiteX18" fmla="*/ 8177 w 10000"/>
                  <a:gd name="connsiteY18" fmla="*/ 5828 h 10000"/>
                  <a:gd name="connsiteX19" fmla="*/ 7566 w 10000"/>
                  <a:gd name="connsiteY19" fmla="*/ 6037 h 10000"/>
                  <a:gd name="connsiteX20" fmla="*/ 6956 w 10000"/>
                  <a:gd name="connsiteY20" fmla="*/ 6246 h 10000"/>
                  <a:gd name="connsiteX21" fmla="*/ 6345 w 10000"/>
                  <a:gd name="connsiteY21" fmla="*/ 6455 h 10000"/>
                  <a:gd name="connsiteX22" fmla="*/ 5941 w 10000"/>
                  <a:gd name="connsiteY22" fmla="*/ 6628 h 10000"/>
                  <a:gd name="connsiteX23" fmla="*/ 5399 w 10000"/>
                  <a:gd name="connsiteY23" fmla="*/ 6966 h 10000"/>
                  <a:gd name="connsiteX24" fmla="*/ 5271 w 10000"/>
                  <a:gd name="connsiteY24" fmla="*/ 7089 h 10000"/>
                  <a:gd name="connsiteX25" fmla="*/ 4867 w 10000"/>
                  <a:gd name="connsiteY25" fmla="*/ 7262 h 10000"/>
                  <a:gd name="connsiteX26" fmla="*/ 4522 w 10000"/>
                  <a:gd name="connsiteY26" fmla="*/ 7428 h 10000"/>
                  <a:gd name="connsiteX27" fmla="*/ 4395 w 10000"/>
                  <a:gd name="connsiteY27" fmla="*/ 7557 h 10000"/>
                  <a:gd name="connsiteX28" fmla="*/ 3380 w 10000"/>
                  <a:gd name="connsiteY28" fmla="*/ 7933 h 10000"/>
                  <a:gd name="connsiteX29" fmla="*/ 2502 w 10000"/>
                  <a:gd name="connsiteY29" fmla="*/ 8818 h 10000"/>
                  <a:gd name="connsiteX30" fmla="*/ 2906 w 10000"/>
                  <a:gd name="connsiteY30" fmla="*/ 10000 h 10000"/>
                  <a:gd name="connsiteX0" fmla="*/ 0 w 10000"/>
                  <a:gd name="connsiteY0" fmla="*/ 0 h 10000"/>
                  <a:gd name="connsiteX1" fmla="*/ 2295 w 10000"/>
                  <a:gd name="connsiteY1" fmla="*/ 468 h 10000"/>
                  <a:gd name="connsiteX2" fmla="*/ 3173 w 10000"/>
                  <a:gd name="connsiteY2" fmla="*/ 591 h 10000"/>
                  <a:gd name="connsiteX3" fmla="*/ 4325 w 10000"/>
                  <a:gd name="connsiteY3" fmla="*/ 806 h 10000"/>
                  <a:gd name="connsiteX4" fmla="*/ 9655 w 10000"/>
                  <a:gd name="connsiteY4" fmla="*/ 1267 h 10000"/>
                  <a:gd name="connsiteX5" fmla="*/ 10000 w 10000"/>
                  <a:gd name="connsiteY5" fmla="*/ 2068 h 10000"/>
                  <a:gd name="connsiteX6" fmla="*/ 8532 w 10000"/>
                  <a:gd name="connsiteY6" fmla="*/ 2369 h 10000"/>
                  <a:gd name="connsiteX7" fmla="*/ 8177 w 10000"/>
                  <a:gd name="connsiteY7" fmla="*/ 2198 h 10000"/>
                  <a:gd name="connsiteX8" fmla="*/ 7413 w 10000"/>
                  <a:gd name="connsiteY8" fmla="*/ 2462 h 10000"/>
                  <a:gd name="connsiteX9" fmla="*/ 5399 w 10000"/>
                  <a:gd name="connsiteY9" fmla="*/ 2659 h 10000"/>
                  <a:gd name="connsiteX10" fmla="*/ 4330 w 10000"/>
                  <a:gd name="connsiteY10" fmla="*/ 2940 h 10000"/>
                  <a:gd name="connsiteX11" fmla="*/ 4382 w 10000"/>
                  <a:gd name="connsiteY11" fmla="*/ 3217 h 10000"/>
                  <a:gd name="connsiteX12" fmla="*/ 5064 w 10000"/>
                  <a:gd name="connsiteY12" fmla="*/ 3717 h 10000"/>
                  <a:gd name="connsiteX13" fmla="*/ 5744 w 10000"/>
                  <a:gd name="connsiteY13" fmla="*/ 3841 h 10000"/>
                  <a:gd name="connsiteX14" fmla="*/ 6148 w 10000"/>
                  <a:gd name="connsiteY14" fmla="*/ 4012 h 10000"/>
                  <a:gd name="connsiteX15" fmla="*/ 6286 w 10000"/>
                  <a:gd name="connsiteY15" fmla="*/ 4136 h 10000"/>
                  <a:gd name="connsiteX16" fmla="*/ 6690 w 10000"/>
                  <a:gd name="connsiteY16" fmla="*/ 4308 h 10000"/>
                  <a:gd name="connsiteX17" fmla="*/ 7291 w 10000"/>
                  <a:gd name="connsiteY17" fmla="*/ 4770 h 10000"/>
                  <a:gd name="connsiteX18" fmla="*/ 8236 w 10000"/>
                  <a:gd name="connsiteY18" fmla="*/ 5532 h 10000"/>
                  <a:gd name="connsiteX19" fmla="*/ 8177 w 10000"/>
                  <a:gd name="connsiteY19" fmla="*/ 5828 h 10000"/>
                  <a:gd name="connsiteX20" fmla="*/ 7566 w 10000"/>
                  <a:gd name="connsiteY20" fmla="*/ 6037 h 10000"/>
                  <a:gd name="connsiteX21" fmla="*/ 6956 w 10000"/>
                  <a:gd name="connsiteY21" fmla="*/ 6246 h 10000"/>
                  <a:gd name="connsiteX22" fmla="*/ 6345 w 10000"/>
                  <a:gd name="connsiteY22" fmla="*/ 6455 h 10000"/>
                  <a:gd name="connsiteX23" fmla="*/ 5941 w 10000"/>
                  <a:gd name="connsiteY23" fmla="*/ 6628 h 10000"/>
                  <a:gd name="connsiteX24" fmla="*/ 5399 w 10000"/>
                  <a:gd name="connsiteY24" fmla="*/ 6966 h 10000"/>
                  <a:gd name="connsiteX25" fmla="*/ 5271 w 10000"/>
                  <a:gd name="connsiteY25" fmla="*/ 7089 h 10000"/>
                  <a:gd name="connsiteX26" fmla="*/ 4867 w 10000"/>
                  <a:gd name="connsiteY26" fmla="*/ 7262 h 10000"/>
                  <a:gd name="connsiteX27" fmla="*/ 4522 w 10000"/>
                  <a:gd name="connsiteY27" fmla="*/ 7428 h 10000"/>
                  <a:gd name="connsiteX28" fmla="*/ 4395 w 10000"/>
                  <a:gd name="connsiteY28" fmla="*/ 7557 h 10000"/>
                  <a:gd name="connsiteX29" fmla="*/ 3380 w 10000"/>
                  <a:gd name="connsiteY29" fmla="*/ 7933 h 10000"/>
                  <a:gd name="connsiteX30" fmla="*/ 2502 w 10000"/>
                  <a:gd name="connsiteY30" fmla="*/ 8818 h 10000"/>
                  <a:gd name="connsiteX31" fmla="*/ 2906 w 10000"/>
                  <a:gd name="connsiteY31" fmla="*/ 10000 h 10000"/>
                  <a:gd name="connsiteX0" fmla="*/ 0 w 11061"/>
                  <a:gd name="connsiteY0" fmla="*/ 0 h 10000"/>
                  <a:gd name="connsiteX1" fmla="*/ 2295 w 11061"/>
                  <a:gd name="connsiteY1" fmla="*/ 468 h 10000"/>
                  <a:gd name="connsiteX2" fmla="*/ 3173 w 11061"/>
                  <a:gd name="connsiteY2" fmla="*/ 591 h 10000"/>
                  <a:gd name="connsiteX3" fmla="*/ 4325 w 11061"/>
                  <a:gd name="connsiteY3" fmla="*/ 806 h 10000"/>
                  <a:gd name="connsiteX4" fmla="*/ 9655 w 11061"/>
                  <a:gd name="connsiteY4" fmla="*/ 1267 h 10000"/>
                  <a:gd name="connsiteX5" fmla="*/ 11061 w 11061"/>
                  <a:gd name="connsiteY5" fmla="*/ 2101 h 10000"/>
                  <a:gd name="connsiteX6" fmla="*/ 8532 w 11061"/>
                  <a:gd name="connsiteY6" fmla="*/ 2369 h 10000"/>
                  <a:gd name="connsiteX7" fmla="*/ 8177 w 11061"/>
                  <a:gd name="connsiteY7" fmla="*/ 2198 h 10000"/>
                  <a:gd name="connsiteX8" fmla="*/ 7413 w 11061"/>
                  <a:gd name="connsiteY8" fmla="*/ 2462 h 10000"/>
                  <a:gd name="connsiteX9" fmla="*/ 5399 w 11061"/>
                  <a:gd name="connsiteY9" fmla="*/ 2659 h 10000"/>
                  <a:gd name="connsiteX10" fmla="*/ 4330 w 11061"/>
                  <a:gd name="connsiteY10" fmla="*/ 2940 h 10000"/>
                  <a:gd name="connsiteX11" fmla="*/ 4382 w 11061"/>
                  <a:gd name="connsiteY11" fmla="*/ 3217 h 10000"/>
                  <a:gd name="connsiteX12" fmla="*/ 5064 w 11061"/>
                  <a:gd name="connsiteY12" fmla="*/ 3717 h 10000"/>
                  <a:gd name="connsiteX13" fmla="*/ 5744 w 11061"/>
                  <a:gd name="connsiteY13" fmla="*/ 3841 h 10000"/>
                  <a:gd name="connsiteX14" fmla="*/ 6148 w 11061"/>
                  <a:gd name="connsiteY14" fmla="*/ 4012 h 10000"/>
                  <a:gd name="connsiteX15" fmla="*/ 6286 w 11061"/>
                  <a:gd name="connsiteY15" fmla="*/ 4136 h 10000"/>
                  <a:gd name="connsiteX16" fmla="*/ 6690 w 11061"/>
                  <a:gd name="connsiteY16" fmla="*/ 4308 h 10000"/>
                  <a:gd name="connsiteX17" fmla="*/ 7291 w 11061"/>
                  <a:gd name="connsiteY17" fmla="*/ 4770 h 10000"/>
                  <a:gd name="connsiteX18" fmla="*/ 8236 w 11061"/>
                  <a:gd name="connsiteY18" fmla="*/ 5532 h 10000"/>
                  <a:gd name="connsiteX19" fmla="*/ 8177 w 11061"/>
                  <a:gd name="connsiteY19" fmla="*/ 5828 h 10000"/>
                  <a:gd name="connsiteX20" fmla="*/ 7566 w 11061"/>
                  <a:gd name="connsiteY20" fmla="*/ 6037 h 10000"/>
                  <a:gd name="connsiteX21" fmla="*/ 6956 w 11061"/>
                  <a:gd name="connsiteY21" fmla="*/ 6246 h 10000"/>
                  <a:gd name="connsiteX22" fmla="*/ 6345 w 11061"/>
                  <a:gd name="connsiteY22" fmla="*/ 6455 h 10000"/>
                  <a:gd name="connsiteX23" fmla="*/ 5941 w 11061"/>
                  <a:gd name="connsiteY23" fmla="*/ 6628 h 10000"/>
                  <a:gd name="connsiteX24" fmla="*/ 5399 w 11061"/>
                  <a:gd name="connsiteY24" fmla="*/ 6966 h 10000"/>
                  <a:gd name="connsiteX25" fmla="*/ 5271 w 11061"/>
                  <a:gd name="connsiteY25" fmla="*/ 7089 h 10000"/>
                  <a:gd name="connsiteX26" fmla="*/ 4867 w 11061"/>
                  <a:gd name="connsiteY26" fmla="*/ 7262 h 10000"/>
                  <a:gd name="connsiteX27" fmla="*/ 4522 w 11061"/>
                  <a:gd name="connsiteY27" fmla="*/ 7428 h 10000"/>
                  <a:gd name="connsiteX28" fmla="*/ 4395 w 11061"/>
                  <a:gd name="connsiteY28" fmla="*/ 7557 h 10000"/>
                  <a:gd name="connsiteX29" fmla="*/ 3380 w 11061"/>
                  <a:gd name="connsiteY29" fmla="*/ 7933 h 10000"/>
                  <a:gd name="connsiteX30" fmla="*/ 2502 w 11061"/>
                  <a:gd name="connsiteY30" fmla="*/ 8818 h 10000"/>
                  <a:gd name="connsiteX31" fmla="*/ 2906 w 11061"/>
                  <a:gd name="connsiteY31" fmla="*/ 10000 h 10000"/>
                  <a:gd name="connsiteX0" fmla="*/ 0 w 11061"/>
                  <a:gd name="connsiteY0" fmla="*/ 0 h 10000"/>
                  <a:gd name="connsiteX1" fmla="*/ 2295 w 11061"/>
                  <a:gd name="connsiteY1" fmla="*/ 468 h 10000"/>
                  <a:gd name="connsiteX2" fmla="*/ 3173 w 11061"/>
                  <a:gd name="connsiteY2" fmla="*/ 591 h 10000"/>
                  <a:gd name="connsiteX3" fmla="*/ 4325 w 11061"/>
                  <a:gd name="connsiteY3" fmla="*/ 806 h 10000"/>
                  <a:gd name="connsiteX4" fmla="*/ 9655 w 11061"/>
                  <a:gd name="connsiteY4" fmla="*/ 1267 h 10000"/>
                  <a:gd name="connsiteX5" fmla="*/ 11061 w 11061"/>
                  <a:gd name="connsiteY5" fmla="*/ 2101 h 10000"/>
                  <a:gd name="connsiteX6" fmla="*/ 8532 w 11061"/>
                  <a:gd name="connsiteY6" fmla="*/ 2369 h 10000"/>
                  <a:gd name="connsiteX7" fmla="*/ 7413 w 11061"/>
                  <a:gd name="connsiteY7" fmla="*/ 2462 h 10000"/>
                  <a:gd name="connsiteX8" fmla="*/ 5399 w 11061"/>
                  <a:gd name="connsiteY8" fmla="*/ 2659 h 10000"/>
                  <a:gd name="connsiteX9" fmla="*/ 4330 w 11061"/>
                  <a:gd name="connsiteY9" fmla="*/ 2940 h 10000"/>
                  <a:gd name="connsiteX10" fmla="*/ 4382 w 11061"/>
                  <a:gd name="connsiteY10" fmla="*/ 3217 h 10000"/>
                  <a:gd name="connsiteX11" fmla="*/ 5064 w 11061"/>
                  <a:gd name="connsiteY11" fmla="*/ 3717 h 10000"/>
                  <a:gd name="connsiteX12" fmla="*/ 5744 w 11061"/>
                  <a:gd name="connsiteY12" fmla="*/ 3841 h 10000"/>
                  <a:gd name="connsiteX13" fmla="*/ 6148 w 11061"/>
                  <a:gd name="connsiteY13" fmla="*/ 4012 h 10000"/>
                  <a:gd name="connsiteX14" fmla="*/ 6286 w 11061"/>
                  <a:gd name="connsiteY14" fmla="*/ 4136 h 10000"/>
                  <a:gd name="connsiteX15" fmla="*/ 6690 w 11061"/>
                  <a:gd name="connsiteY15" fmla="*/ 4308 h 10000"/>
                  <a:gd name="connsiteX16" fmla="*/ 7291 w 11061"/>
                  <a:gd name="connsiteY16" fmla="*/ 4770 h 10000"/>
                  <a:gd name="connsiteX17" fmla="*/ 8236 w 11061"/>
                  <a:gd name="connsiteY17" fmla="*/ 5532 h 10000"/>
                  <a:gd name="connsiteX18" fmla="*/ 8177 w 11061"/>
                  <a:gd name="connsiteY18" fmla="*/ 5828 h 10000"/>
                  <a:gd name="connsiteX19" fmla="*/ 7566 w 11061"/>
                  <a:gd name="connsiteY19" fmla="*/ 6037 h 10000"/>
                  <a:gd name="connsiteX20" fmla="*/ 6956 w 11061"/>
                  <a:gd name="connsiteY20" fmla="*/ 6246 h 10000"/>
                  <a:gd name="connsiteX21" fmla="*/ 6345 w 11061"/>
                  <a:gd name="connsiteY21" fmla="*/ 6455 h 10000"/>
                  <a:gd name="connsiteX22" fmla="*/ 5941 w 11061"/>
                  <a:gd name="connsiteY22" fmla="*/ 6628 h 10000"/>
                  <a:gd name="connsiteX23" fmla="*/ 5399 w 11061"/>
                  <a:gd name="connsiteY23" fmla="*/ 6966 h 10000"/>
                  <a:gd name="connsiteX24" fmla="*/ 5271 w 11061"/>
                  <a:gd name="connsiteY24" fmla="*/ 7089 h 10000"/>
                  <a:gd name="connsiteX25" fmla="*/ 4867 w 11061"/>
                  <a:gd name="connsiteY25" fmla="*/ 7262 h 10000"/>
                  <a:gd name="connsiteX26" fmla="*/ 4522 w 11061"/>
                  <a:gd name="connsiteY26" fmla="*/ 7428 h 10000"/>
                  <a:gd name="connsiteX27" fmla="*/ 4395 w 11061"/>
                  <a:gd name="connsiteY27" fmla="*/ 7557 h 10000"/>
                  <a:gd name="connsiteX28" fmla="*/ 3380 w 11061"/>
                  <a:gd name="connsiteY28" fmla="*/ 7933 h 10000"/>
                  <a:gd name="connsiteX29" fmla="*/ 2502 w 11061"/>
                  <a:gd name="connsiteY29" fmla="*/ 8818 h 10000"/>
                  <a:gd name="connsiteX30" fmla="*/ 2906 w 11061"/>
                  <a:gd name="connsiteY30" fmla="*/ 10000 h 10000"/>
                  <a:gd name="connsiteX0" fmla="*/ 0 w 11061"/>
                  <a:gd name="connsiteY0" fmla="*/ 0 h 10000"/>
                  <a:gd name="connsiteX1" fmla="*/ 2295 w 11061"/>
                  <a:gd name="connsiteY1" fmla="*/ 468 h 10000"/>
                  <a:gd name="connsiteX2" fmla="*/ 3173 w 11061"/>
                  <a:gd name="connsiteY2" fmla="*/ 591 h 10000"/>
                  <a:gd name="connsiteX3" fmla="*/ 4325 w 11061"/>
                  <a:gd name="connsiteY3" fmla="*/ 806 h 10000"/>
                  <a:gd name="connsiteX4" fmla="*/ 9655 w 11061"/>
                  <a:gd name="connsiteY4" fmla="*/ 1267 h 10000"/>
                  <a:gd name="connsiteX5" fmla="*/ 11061 w 11061"/>
                  <a:gd name="connsiteY5" fmla="*/ 2101 h 10000"/>
                  <a:gd name="connsiteX6" fmla="*/ 8532 w 11061"/>
                  <a:gd name="connsiteY6" fmla="*/ 2369 h 10000"/>
                  <a:gd name="connsiteX7" fmla="*/ 7413 w 11061"/>
                  <a:gd name="connsiteY7" fmla="*/ 2462 h 10000"/>
                  <a:gd name="connsiteX8" fmla="*/ 5399 w 11061"/>
                  <a:gd name="connsiteY8" fmla="*/ 2659 h 10000"/>
                  <a:gd name="connsiteX9" fmla="*/ 4330 w 11061"/>
                  <a:gd name="connsiteY9" fmla="*/ 2940 h 10000"/>
                  <a:gd name="connsiteX10" fmla="*/ 5064 w 11061"/>
                  <a:gd name="connsiteY10" fmla="*/ 3717 h 10000"/>
                  <a:gd name="connsiteX11" fmla="*/ 5744 w 11061"/>
                  <a:gd name="connsiteY11" fmla="*/ 3841 h 10000"/>
                  <a:gd name="connsiteX12" fmla="*/ 6148 w 11061"/>
                  <a:gd name="connsiteY12" fmla="*/ 4012 h 10000"/>
                  <a:gd name="connsiteX13" fmla="*/ 6286 w 11061"/>
                  <a:gd name="connsiteY13" fmla="*/ 4136 h 10000"/>
                  <a:gd name="connsiteX14" fmla="*/ 6690 w 11061"/>
                  <a:gd name="connsiteY14" fmla="*/ 4308 h 10000"/>
                  <a:gd name="connsiteX15" fmla="*/ 7291 w 11061"/>
                  <a:gd name="connsiteY15" fmla="*/ 4770 h 10000"/>
                  <a:gd name="connsiteX16" fmla="*/ 8236 w 11061"/>
                  <a:gd name="connsiteY16" fmla="*/ 5532 h 10000"/>
                  <a:gd name="connsiteX17" fmla="*/ 8177 w 11061"/>
                  <a:gd name="connsiteY17" fmla="*/ 5828 h 10000"/>
                  <a:gd name="connsiteX18" fmla="*/ 7566 w 11061"/>
                  <a:gd name="connsiteY18" fmla="*/ 6037 h 10000"/>
                  <a:gd name="connsiteX19" fmla="*/ 6956 w 11061"/>
                  <a:gd name="connsiteY19" fmla="*/ 6246 h 10000"/>
                  <a:gd name="connsiteX20" fmla="*/ 6345 w 11061"/>
                  <a:gd name="connsiteY20" fmla="*/ 6455 h 10000"/>
                  <a:gd name="connsiteX21" fmla="*/ 5941 w 11061"/>
                  <a:gd name="connsiteY21" fmla="*/ 6628 h 10000"/>
                  <a:gd name="connsiteX22" fmla="*/ 5399 w 11061"/>
                  <a:gd name="connsiteY22" fmla="*/ 6966 h 10000"/>
                  <a:gd name="connsiteX23" fmla="*/ 5271 w 11061"/>
                  <a:gd name="connsiteY23" fmla="*/ 7089 h 10000"/>
                  <a:gd name="connsiteX24" fmla="*/ 4867 w 11061"/>
                  <a:gd name="connsiteY24" fmla="*/ 7262 h 10000"/>
                  <a:gd name="connsiteX25" fmla="*/ 4522 w 11061"/>
                  <a:gd name="connsiteY25" fmla="*/ 7428 h 10000"/>
                  <a:gd name="connsiteX26" fmla="*/ 4395 w 11061"/>
                  <a:gd name="connsiteY26" fmla="*/ 7557 h 10000"/>
                  <a:gd name="connsiteX27" fmla="*/ 3380 w 11061"/>
                  <a:gd name="connsiteY27" fmla="*/ 7933 h 10000"/>
                  <a:gd name="connsiteX28" fmla="*/ 2502 w 11061"/>
                  <a:gd name="connsiteY28" fmla="*/ 8818 h 10000"/>
                  <a:gd name="connsiteX29" fmla="*/ 2906 w 11061"/>
                  <a:gd name="connsiteY29" fmla="*/ 10000 h 10000"/>
                  <a:gd name="connsiteX0" fmla="*/ 0 w 11061"/>
                  <a:gd name="connsiteY0" fmla="*/ 0 h 10000"/>
                  <a:gd name="connsiteX1" fmla="*/ 2295 w 11061"/>
                  <a:gd name="connsiteY1" fmla="*/ 468 h 10000"/>
                  <a:gd name="connsiteX2" fmla="*/ 3173 w 11061"/>
                  <a:gd name="connsiteY2" fmla="*/ 591 h 10000"/>
                  <a:gd name="connsiteX3" fmla="*/ 4325 w 11061"/>
                  <a:gd name="connsiteY3" fmla="*/ 806 h 10000"/>
                  <a:gd name="connsiteX4" fmla="*/ 9655 w 11061"/>
                  <a:gd name="connsiteY4" fmla="*/ 1267 h 10000"/>
                  <a:gd name="connsiteX5" fmla="*/ 11061 w 11061"/>
                  <a:gd name="connsiteY5" fmla="*/ 2101 h 10000"/>
                  <a:gd name="connsiteX6" fmla="*/ 8532 w 11061"/>
                  <a:gd name="connsiteY6" fmla="*/ 2369 h 10000"/>
                  <a:gd name="connsiteX7" fmla="*/ 7413 w 11061"/>
                  <a:gd name="connsiteY7" fmla="*/ 2462 h 10000"/>
                  <a:gd name="connsiteX8" fmla="*/ 5399 w 11061"/>
                  <a:gd name="connsiteY8" fmla="*/ 2659 h 10000"/>
                  <a:gd name="connsiteX9" fmla="*/ 4330 w 11061"/>
                  <a:gd name="connsiteY9" fmla="*/ 2940 h 10000"/>
                  <a:gd name="connsiteX10" fmla="*/ 5744 w 11061"/>
                  <a:gd name="connsiteY10" fmla="*/ 3841 h 10000"/>
                  <a:gd name="connsiteX11" fmla="*/ 6148 w 11061"/>
                  <a:gd name="connsiteY11" fmla="*/ 4012 h 10000"/>
                  <a:gd name="connsiteX12" fmla="*/ 6286 w 11061"/>
                  <a:gd name="connsiteY12" fmla="*/ 4136 h 10000"/>
                  <a:gd name="connsiteX13" fmla="*/ 6690 w 11061"/>
                  <a:gd name="connsiteY13" fmla="*/ 4308 h 10000"/>
                  <a:gd name="connsiteX14" fmla="*/ 7291 w 11061"/>
                  <a:gd name="connsiteY14" fmla="*/ 4770 h 10000"/>
                  <a:gd name="connsiteX15" fmla="*/ 8236 w 11061"/>
                  <a:gd name="connsiteY15" fmla="*/ 5532 h 10000"/>
                  <a:gd name="connsiteX16" fmla="*/ 8177 w 11061"/>
                  <a:gd name="connsiteY16" fmla="*/ 5828 h 10000"/>
                  <a:gd name="connsiteX17" fmla="*/ 7566 w 11061"/>
                  <a:gd name="connsiteY17" fmla="*/ 6037 h 10000"/>
                  <a:gd name="connsiteX18" fmla="*/ 6956 w 11061"/>
                  <a:gd name="connsiteY18" fmla="*/ 6246 h 10000"/>
                  <a:gd name="connsiteX19" fmla="*/ 6345 w 11061"/>
                  <a:gd name="connsiteY19" fmla="*/ 6455 h 10000"/>
                  <a:gd name="connsiteX20" fmla="*/ 5941 w 11061"/>
                  <a:gd name="connsiteY20" fmla="*/ 6628 h 10000"/>
                  <a:gd name="connsiteX21" fmla="*/ 5399 w 11061"/>
                  <a:gd name="connsiteY21" fmla="*/ 6966 h 10000"/>
                  <a:gd name="connsiteX22" fmla="*/ 5271 w 11061"/>
                  <a:gd name="connsiteY22" fmla="*/ 7089 h 10000"/>
                  <a:gd name="connsiteX23" fmla="*/ 4867 w 11061"/>
                  <a:gd name="connsiteY23" fmla="*/ 7262 h 10000"/>
                  <a:gd name="connsiteX24" fmla="*/ 4522 w 11061"/>
                  <a:gd name="connsiteY24" fmla="*/ 7428 h 10000"/>
                  <a:gd name="connsiteX25" fmla="*/ 4395 w 11061"/>
                  <a:gd name="connsiteY25" fmla="*/ 7557 h 10000"/>
                  <a:gd name="connsiteX26" fmla="*/ 3380 w 11061"/>
                  <a:gd name="connsiteY26" fmla="*/ 7933 h 10000"/>
                  <a:gd name="connsiteX27" fmla="*/ 2502 w 11061"/>
                  <a:gd name="connsiteY27" fmla="*/ 8818 h 10000"/>
                  <a:gd name="connsiteX28" fmla="*/ 2906 w 11061"/>
                  <a:gd name="connsiteY28" fmla="*/ 10000 h 10000"/>
                  <a:gd name="connsiteX0" fmla="*/ 0 w 11061"/>
                  <a:gd name="connsiteY0" fmla="*/ 0 h 10000"/>
                  <a:gd name="connsiteX1" fmla="*/ 2295 w 11061"/>
                  <a:gd name="connsiteY1" fmla="*/ 468 h 10000"/>
                  <a:gd name="connsiteX2" fmla="*/ 3173 w 11061"/>
                  <a:gd name="connsiteY2" fmla="*/ 591 h 10000"/>
                  <a:gd name="connsiteX3" fmla="*/ 4325 w 11061"/>
                  <a:gd name="connsiteY3" fmla="*/ 806 h 10000"/>
                  <a:gd name="connsiteX4" fmla="*/ 9655 w 11061"/>
                  <a:gd name="connsiteY4" fmla="*/ 1267 h 10000"/>
                  <a:gd name="connsiteX5" fmla="*/ 11061 w 11061"/>
                  <a:gd name="connsiteY5" fmla="*/ 2101 h 10000"/>
                  <a:gd name="connsiteX6" fmla="*/ 8532 w 11061"/>
                  <a:gd name="connsiteY6" fmla="*/ 2369 h 10000"/>
                  <a:gd name="connsiteX7" fmla="*/ 7413 w 11061"/>
                  <a:gd name="connsiteY7" fmla="*/ 2462 h 10000"/>
                  <a:gd name="connsiteX8" fmla="*/ 5399 w 11061"/>
                  <a:gd name="connsiteY8" fmla="*/ 2659 h 10000"/>
                  <a:gd name="connsiteX9" fmla="*/ 4330 w 11061"/>
                  <a:gd name="connsiteY9" fmla="*/ 2940 h 10000"/>
                  <a:gd name="connsiteX10" fmla="*/ 5744 w 11061"/>
                  <a:gd name="connsiteY10" fmla="*/ 3841 h 10000"/>
                  <a:gd name="connsiteX11" fmla="*/ 6148 w 11061"/>
                  <a:gd name="connsiteY11" fmla="*/ 4012 h 10000"/>
                  <a:gd name="connsiteX12" fmla="*/ 6286 w 11061"/>
                  <a:gd name="connsiteY12" fmla="*/ 4136 h 10000"/>
                  <a:gd name="connsiteX13" fmla="*/ 6690 w 11061"/>
                  <a:gd name="connsiteY13" fmla="*/ 4308 h 10000"/>
                  <a:gd name="connsiteX14" fmla="*/ 8510 w 11061"/>
                  <a:gd name="connsiteY14" fmla="*/ 4803 h 10000"/>
                  <a:gd name="connsiteX15" fmla="*/ 8236 w 11061"/>
                  <a:gd name="connsiteY15" fmla="*/ 5532 h 10000"/>
                  <a:gd name="connsiteX16" fmla="*/ 8177 w 11061"/>
                  <a:gd name="connsiteY16" fmla="*/ 5828 h 10000"/>
                  <a:gd name="connsiteX17" fmla="*/ 7566 w 11061"/>
                  <a:gd name="connsiteY17" fmla="*/ 6037 h 10000"/>
                  <a:gd name="connsiteX18" fmla="*/ 6956 w 11061"/>
                  <a:gd name="connsiteY18" fmla="*/ 6246 h 10000"/>
                  <a:gd name="connsiteX19" fmla="*/ 6345 w 11061"/>
                  <a:gd name="connsiteY19" fmla="*/ 6455 h 10000"/>
                  <a:gd name="connsiteX20" fmla="*/ 5941 w 11061"/>
                  <a:gd name="connsiteY20" fmla="*/ 6628 h 10000"/>
                  <a:gd name="connsiteX21" fmla="*/ 5399 w 11061"/>
                  <a:gd name="connsiteY21" fmla="*/ 6966 h 10000"/>
                  <a:gd name="connsiteX22" fmla="*/ 5271 w 11061"/>
                  <a:gd name="connsiteY22" fmla="*/ 7089 h 10000"/>
                  <a:gd name="connsiteX23" fmla="*/ 4867 w 11061"/>
                  <a:gd name="connsiteY23" fmla="*/ 7262 h 10000"/>
                  <a:gd name="connsiteX24" fmla="*/ 4522 w 11061"/>
                  <a:gd name="connsiteY24" fmla="*/ 7428 h 10000"/>
                  <a:gd name="connsiteX25" fmla="*/ 4395 w 11061"/>
                  <a:gd name="connsiteY25" fmla="*/ 7557 h 10000"/>
                  <a:gd name="connsiteX26" fmla="*/ 3380 w 11061"/>
                  <a:gd name="connsiteY26" fmla="*/ 7933 h 10000"/>
                  <a:gd name="connsiteX27" fmla="*/ 2502 w 11061"/>
                  <a:gd name="connsiteY27" fmla="*/ 8818 h 10000"/>
                  <a:gd name="connsiteX28" fmla="*/ 2906 w 11061"/>
                  <a:gd name="connsiteY28" fmla="*/ 10000 h 10000"/>
                  <a:gd name="connsiteX0" fmla="*/ 0 w 11061"/>
                  <a:gd name="connsiteY0" fmla="*/ 0 h 10000"/>
                  <a:gd name="connsiteX1" fmla="*/ 2295 w 11061"/>
                  <a:gd name="connsiteY1" fmla="*/ 468 h 10000"/>
                  <a:gd name="connsiteX2" fmla="*/ 3173 w 11061"/>
                  <a:gd name="connsiteY2" fmla="*/ 591 h 10000"/>
                  <a:gd name="connsiteX3" fmla="*/ 4325 w 11061"/>
                  <a:gd name="connsiteY3" fmla="*/ 806 h 10000"/>
                  <a:gd name="connsiteX4" fmla="*/ 9655 w 11061"/>
                  <a:gd name="connsiteY4" fmla="*/ 1267 h 10000"/>
                  <a:gd name="connsiteX5" fmla="*/ 11061 w 11061"/>
                  <a:gd name="connsiteY5" fmla="*/ 2101 h 10000"/>
                  <a:gd name="connsiteX6" fmla="*/ 8532 w 11061"/>
                  <a:gd name="connsiteY6" fmla="*/ 2369 h 10000"/>
                  <a:gd name="connsiteX7" fmla="*/ 7413 w 11061"/>
                  <a:gd name="connsiteY7" fmla="*/ 2462 h 10000"/>
                  <a:gd name="connsiteX8" fmla="*/ 5399 w 11061"/>
                  <a:gd name="connsiteY8" fmla="*/ 2659 h 10000"/>
                  <a:gd name="connsiteX9" fmla="*/ 4330 w 11061"/>
                  <a:gd name="connsiteY9" fmla="*/ 2940 h 10000"/>
                  <a:gd name="connsiteX10" fmla="*/ 5744 w 11061"/>
                  <a:gd name="connsiteY10" fmla="*/ 3841 h 10000"/>
                  <a:gd name="connsiteX11" fmla="*/ 6148 w 11061"/>
                  <a:gd name="connsiteY11" fmla="*/ 4012 h 10000"/>
                  <a:gd name="connsiteX12" fmla="*/ 6286 w 11061"/>
                  <a:gd name="connsiteY12" fmla="*/ 4136 h 10000"/>
                  <a:gd name="connsiteX13" fmla="*/ 6690 w 11061"/>
                  <a:gd name="connsiteY13" fmla="*/ 4308 h 10000"/>
                  <a:gd name="connsiteX14" fmla="*/ 8510 w 11061"/>
                  <a:gd name="connsiteY14" fmla="*/ 4803 h 10000"/>
                  <a:gd name="connsiteX15" fmla="*/ 9349 w 11061"/>
                  <a:gd name="connsiteY15" fmla="*/ 5631 h 10000"/>
                  <a:gd name="connsiteX16" fmla="*/ 8177 w 11061"/>
                  <a:gd name="connsiteY16" fmla="*/ 5828 h 10000"/>
                  <a:gd name="connsiteX17" fmla="*/ 7566 w 11061"/>
                  <a:gd name="connsiteY17" fmla="*/ 6037 h 10000"/>
                  <a:gd name="connsiteX18" fmla="*/ 6956 w 11061"/>
                  <a:gd name="connsiteY18" fmla="*/ 6246 h 10000"/>
                  <a:gd name="connsiteX19" fmla="*/ 6345 w 11061"/>
                  <a:gd name="connsiteY19" fmla="*/ 6455 h 10000"/>
                  <a:gd name="connsiteX20" fmla="*/ 5941 w 11061"/>
                  <a:gd name="connsiteY20" fmla="*/ 6628 h 10000"/>
                  <a:gd name="connsiteX21" fmla="*/ 5399 w 11061"/>
                  <a:gd name="connsiteY21" fmla="*/ 6966 h 10000"/>
                  <a:gd name="connsiteX22" fmla="*/ 5271 w 11061"/>
                  <a:gd name="connsiteY22" fmla="*/ 7089 h 10000"/>
                  <a:gd name="connsiteX23" fmla="*/ 4867 w 11061"/>
                  <a:gd name="connsiteY23" fmla="*/ 7262 h 10000"/>
                  <a:gd name="connsiteX24" fmla="*/ 4522 w 11061"/>
                  <a:gd name="connsiteY24" fmla="*/ 7428 h 10000"/>
                  <a:gd name="connsiteX25" fmla="*/ 4395 w 11061"/>
                  <a:gd name="connsiteY25" fmla="*/ 7557 h 10000"/>
                  <a:gd name="connsiteX26" fmla="*/ 3380 w 11061"/>
                  <a:gd name="connsiteY26" fmla="*/ 7933 h 10000"/>
                  <a:gd name="connsiteX27" fmla="*/ 2502 w 11061"/>
                  <a:gd name="connsiteY27" fmla="*/ 8818 h 10000"/>
                  <a:gd name="connsiteX28" fmla="*/ 2906 w 11061"/>
                  <a:gd name="connsiteY28" fmla="*/ 10000 h 10000"/>
                  <a:gd name="connsiteX0" fmla="*/ 0 w 11061"/>
                  <a:gd name="connsiteY0" fmla="*/ 0 h 10000"/>
                  <a:gd name="connsiteX1" fmla="*/ 2295 w 11061"/>
                  <a:gd name="connsiteY1" fmla="*/ 468 h 10000"/>
                  <a:gd name="connsiteX2" fmla="*/ 3173 w 11061"/>
                  <a:gd name="connsiteY2" fmla="*/ 591 h 10000"/>
                  <a:gd name="connsiteX3" fmla="*/ 4325 w 11061"/>
                  <a:gd name="connsiteY3" fmla="*/ 806 h 10000"/>
                  <a:gd name="connsiteX4" fmla="*/ 9655 w 11061"/>
                  <a:gd name="connsiteY4" fmla="*/ 1267 h 10000"/>
                  <a:gd name="connsiteX5" fmla="*/ 11061 w 11061"/>
                  <a:gd name="connsiteY5" fmla="*/ 2101 h 10000"/>
                  <a:gd name="connsiteX6" fmla="*/ 8532 w 11061"/>
                  <a:gd name="connsiteY6" fmla="*/ 2369 h 10000"/>
                  <a:gd name="connsiteX7" fmla="*/ 7413 w 11061"/>
                  <a:gd name="connsiteY7" fmla="*/ 2462 h 10000"/>
                  <a:gd name="connsiteX8" fmla="*/ 5399 w 11061"/>
                  <a:gd name="connsiteY8" fmla="*/ 2659 h 10000"/>
                  <a:gd name="connsiteX9" fmla="*/ 4330 w 11061"/>
                  <a:gd name="connsiteY9" fmla="*/ 2940 h 10000"/>
                  <a:gd name="connsiteX10" fmla="*/ 5744 w 11061"/>
                  <a:gd name="connsiteY10" fmla="*/ 3841 h 10000"/>
                  <a:gd name="connsiteX11" fmla="*/ 6148 w 11061"/>
                  <a:gd name="connsiteY11" fmla="*/ 4012 h 10000"/>
                  <a:gd name="connsiteX12" fmla="*/ 6286 w 11061"/>
                  <a:gd name="connsiteY12" fmla="*/ 4136 h 10000"/>
                  <a:gd name="connsiteX13" fmla="*/ 6690 w 11061"/>
                  <a:gd name="connsiteY13" fmla="*/ 4308 h 10000"/>
                  <a:gd name="connsiteX14" fmla="*/ 8510 w 11061"/>
                  <a:gd name="connsiteY14" fmla="*/ 4803 h 10000"/>
                  <a:gd name="connsiteX15" fmla="*/ 9349 w 11061"/>
                  <a:gd name="connsiteY15" fmla="*/ 5631 h 10000"/>
                  <a:gd name="connsiteX16" fmla="*/ 8795 w 11061"/>
                  <a:gd name="connsiteY16" fmla="*/ 6113 h 10000"/>
                  <a:gd name="connsiteX17" fmla="*/ 8177 w 11061"/>
                  <a:gd name="connsiteY17" fmla="*/ 5828 h 10000"/>
                  <a:gd name="connsiteX18" fmla="*/ 7566 w 11061"/>
                  <a:gd name="connsiteY18" fmla="*/ 6037 h 10000"/>
                  <a:gd name="connsiteX19" fmla="*/ 6956 w 11061"/>
                  <a:gd name="connsiteY19" fmla="*/ 6246 h 10000"/>
                  <a:gd name="connsiteX20" fmla="*/ 6345 w 11061"/>
                  <a:gd name="connsiteY20" fmla="*/ 6455 h 10000"/>
                  <a:gd name="connsiteX21" fmla="*/ 5941 w 11061"/>
                  <a:gd name="connsiteY21" fmla="*/ 6628 h 10000"/>
                  <a:gd name="connsiteX22" fmla="*/ 5399 w 11061"/>
                  <a:gd name="connsiteY22" fmla="*/ 6966 h 10000"/>
                  <a:gd name="connsiteX23" fmla="*/ 5271 w 11061"/>
                  <a:gd name="connsiteY23" fmla="*/ 7089 h 10000"/>
                  <a:gd name="connsiteX24" fmla="*/ 4867 w 11061"/>
                  <a:gd name="connsiteY24" fmla="*/ 7262 h 10000"/>
                  <a:gd name="connsiteX25" fmla="*/ 4522 w 11061"/>
                  <a:gd name="connsiteY25" fmla="*/ 7428 h 10000"/>
                  <a:gd name="connsiteX26" fmla="*/ 4395 w 11061"/>
                  <a:gd name="connsiteY26" fmla="*/ 7557 h 10000"/>
                  <a:gd name="connsiteX27" fmla="*/ 3380 w 11061"/>
                  <a:gd name="connsiteY27" fmla="*/ 7933 h 10000"/>
                  <a:gd name="connsiteX28" fmla="*/ 2502 w 11061"/>
                  <a:gd name="connsiteY28" fmla="*/ 8818 h 10000"/>
                  <a:gd name="connsiteX29" fmla="*/ 2906 w 11061"/>
                  <a:gd name="connsiteY29" fmla="*/ 10000 h 10000"/>
                  <a:gd name="connsiteX0" fmla="*/ 0 w 11061"/>
                  <a:gd name="connsiteY0" fmla="*/ 0 h 10000"/>
                  <a:gd name="connsiteX1" fmla="*/ 2295 w 11061"/>
                  <a:gd name="connsiteY1" fmla="*/ 468 h 10000"/>
                  <a:gd name="connsiteX2" fmla="*/ 3173 w 11061"/>
                  <a:gd name="connsiteY2" fmla="*/ 591 h 10000"/>
                  <a:gd name="connsiteX3" fmla="*/ 4325 w 11061"/>
                  <a:gd name="connsiteY3" fmla="*/ 806 h 10000"/>
                  <a:gd name="connsiteX4" fmla="*/ 9655 w 11061"/>
                  <a:gd name="connsiteY4" fmla="*/ 1267 h 10000"/>
                  <a:gd name="connsiteX5" fmla="*/ 11061 w 11061"/>
                  <a:gd name="connsiteY5" fmla="*/ 2101 h 10000"/>
                  <a:gd name="connsiteX6" fmla="*/ 8532 w 11061"/>
                  <a:gd name="connsiteY6" fmla="*/ 2369 h 10000"/>
                  <a:gd name="connsiteX7" fmla="*/ 7413 w 11061"/>
                  <a:gd name="connsiteY7" fmla="*/ 2462 h 10000"/>
                  <a:gd name="connsiteX8" fmla="*/ 5399 w 11061"/>
                  <a:gd name="connsiteY8" fmla="*/ 2659 h 10000"/>
                  <a:gd name="connsiteX9" fmla="*/ 4330 w 11061"/>
                  <a:gd name="connsiteY9" fmla="*/ 2940 h 10000"/>
                  <a:gd name="connsiteX10" fmla="*/ 5744 w 11061"/>
                  <a:gd name="connsiteY10" fmla="*/ 3841 h 10000"/>
                  <a:gd name="connsiteX11" fmla="*/ 6148 w 11061"/>
                  <a:gd name="connsiteY11" fmla="*/ 4012 h 10000"/>
                  <a:gd name="connsiteX12" fmla="*/ 6286 w 11061"/>
                  <a:gd name="connsiteY12" fmla="*/ 4136 h 10000"/>
                  <a:gd name="connsiteX13" fmla="*/ 6690 w 11061"/>
                  <a:gd name="connsiteY13" fmla="*/ 4308 h 10000"/>
                  <a:gd name="connsiteX14" fmla="*/ 8510 w 11061"/>
                  <a:gd name="connsiteY14" fmla="*/ 4803 h 10000"/>
                  <a:gd name="connsiteX15" fmla="*/ 9349 w 11061"/>
                  <a:gd name="connsiteY15" fmla="*/ 5631 h 10000"/>
                  <a:gd name="connsiteX16" fmla="*/ 8795 w 11061"/>
                  <a:gd name="connsiteY16" fmla="*/ 6113 h 10000"/>
                  <a:gd name="connsiteX17" fmla="*/ 8177 w 11061"/>
                  <a:gd name="connsiteY17" fmla="*/ 5828 h 10000"/>
                  <a:gd name="connsiteX18" fmla="*/ 7787 w 11061"/>
                  <a:gd name="connsiteY18" fmla="*/ 6411 h 10000"/>
                  <a:gd name="connsiteX19" fmla="*/ 7566 w 11061"/>
                  <a:gd name="connsiteY19" fmla="*/ 6037 h 10000"/>
                  <a:gd name="connsiteX20" fmla="*/ 6956 w 11061"/>
                  <a:gd name="connsiteY20" fmla="*/ 6246 h 10000"/>
                  <a:gd name="connsiteX21" fmla="*/ 6345 w 11061"/>
                  <a:gd name="connsiteY21" fmla="*/ 6455 h 10000"/>
                  <a:gd name="connsiteX22" fmla="*/ 5941 w 11061"/>
                  <a:gd name="connsiteY22" fmla="*/ 6628 h 10000"/>
                  <a:gd name="connsiteX23" fmla="*/ 5399 w 11061"/>
                  <a:gd name="connsiteY23" fmla="*/ 6966 h 10000"/>
                  <a:gd name="connsiteX24" fmla="*/ 5271 w 11061"/>
                  <a:gd name="connsiteY24" fmla="*/ 7089 h 10000"/>
                  <a:gd name="connsiteX25" fmla="*/ 4867 w 11061"/>
                  <a:gd name="connsiteY25" fmla="*/ 7262 h 10000"/>
                  <a:gd name="connsiteX26" fmla="*/ 4522 w 11061"/>
                  <a:gd name="connsiteY26" fmla="*/ 7428 h 10000"/>
                  <a:gd name="connsiteX27" fmla="*/ 4395 w 11061"/>
                  <a:gd name="connsiteY27" fmla="*/ 7557 h 10000"/>
                  <a:gd name="connsiteX28" fmla="*/ 3380 w 11061"/>
                  <a:gd name="connsiteY28" fmla="*/ 7933 h 10000"/>
                  <a:gd name="connsiteX29" fmla="*/ 2502 w 11061"/>
                  <a:gd name="connsiteY29" fmla="*/ 8818 h 10000"/>
                  <a:gd name="connsiteX30" fmla="*/ 2906 w 11061"/>
                  <a:gd name="connsiteY30" fmla="*/ 10000 h 10000"/>
                  <a:gd name="connsiteX0" fmla="*/ 0 w 11061"/>
                  <a:gd name="connsiteY0" fmla="*/ 0 h 10000"/>
                  <a:gd name="connsiteX1" fmla="*/ 2295 w 11061"/>
                  <a:gd name="connsiteY1" fmla="*/ 468 h 10000"/>
                  <a:gd name="connsiteX2" fmla="*/ 3173 w 11061"/>
                  <a:gd name="connsiteY2" fmla="*/ 591 h 10000"/>
                  <a:gd name="connsiteX3" fmla="*/ 4325 w 11061"/>
                  <a:gd name="connsiteY3" fmla="*/ 806 h 10000"/>
                  <a:gd name="connsiteX4" fmla="*/ 9655 w 11061"/>
                  <a:gd name="connsiteY4" fmla="*/ 1267 h 10000"/>
                  <a:gd name="connsiteX5" fmla="*/ 11061 w 11061"/>
                  <a:gd name="connsiteY5" fmla="*/ 2101 h 10000"/>
                  <a:gd name="connsiteX6" fmla="*/ 8532 w 11061"/>
                  <a:gd name="connsiteY6" fmla="*/ 2369 h 10000"/>
                  <a:gd name="connsiteX7" fmla="*/ 7413 w 11061"/>
                  <a:gd name="connsiteY7" fmla="*/ 2462 h 10000"/>
                  <a:gd name="connsiteX8" fmla="*/ 5399 w 11061"/>
                  <a:gd name="connsiteY8" fmla="*/ 2659 h 10000"/>
                  <a:gd name="connsiteX9" fmla="*/ 4330 w 11061"/>
                  <a:gd name="connsiteY9" fmla="*/ 2940 h 10000"/>
                  <a:gd name="connsiteX10" fmla="*/ 5744 w 11061"/>
                  <a:gd name="connsiteY10" fmla="*/ 3841 h 10000"/>
                  <a:gd name="connsiteX11" fmla="*/ 6148 w 11061"/>
                  <a:gd name="connsiteY11" fmla="*/ 4012 h 10000"/>
                  <a:gd name="connsiteX12" fmla="*/ 6286 w 11061"/>
                  <a:gd name="connsiteY12" fmla="*/ 4136 h 10000"/>
                  <a:gd name="connsiteX13" fmla="*/ 6690 w 11061"/>
                  <a:gd name="connsiteY13" fmla="*/ 4308 h 10000"/>
                  <a:gd name="connsiteX14" fmla="*/ 8510 w 11061"/>
                  <a:gd name="connsiteY14" fmla="*/ 4803 h 10000"/>
                  <a:gd name="connsiteX15" fmla="*/ 9349 w 11061"/>
                  <a:gd name="connsiteY15" fmla="*/ 5631 h 10000"/>
                  <a:gd name="connsiteX16" fmla="*/ 8795 w 11061"/>
                  <a:gd name="connsiteY16" fmla="*/ 6113 h 10000"/>
                  <a:gd name="connsiteX17" fmla="*/ 7787 w 11061"/>
                  <a:gd name="connsiteY17" fmla="*/ 6411 h 10000"/>
                  <a:gd name="connsiteX18" fmla="*/ 7566 w 11061"/>
                  <a:gd name="connsiteY18" fmla="*/ 6037 h 10000"/>
                  <a:gd name="connsiteX19" fmla="*/ 6956 w 11061"/>
                  <a:gd name="connsiteY19" fmla="*/ 6246 h 10000"/>
                  <a:gd name="connsiteX20" fmla="*/ 6345 w 11061"/>
                  <a:gd name="connsiteY20" fmla="*/ 6455 h 10000"/>
                  <a:gd name="connsiteX21" fmla="*/ 5941 w 11061"/>
                  <a:gd name="connsiteY21" fmla="*/ 6628 h 10000"/>
                  <a:gd name="connsiteX22" fmla="*/ 5399 w 11061"/>
                  <a:gd name="connsiteY22" fmla="*/ 6966 h 10000"/>
                  <a:gd name="connsiteX23" fmla="*/ 5271 w 11061"/>
                  <a:gd name="connsiteY23" fmla="*/ 7089 h 10000"/>
                  <a:gd name="connsiteX24" fmla="*/ 4867 w 11061"/>
                  <a:gd name="connsiteY24" fmla="*/ 7262 h 10000"/>
                  <a:gd name="connsiteX25" fmla="*/ 4522 w 11061"/>
                  <a:gd name="connsiteY25" fmla="*/ 7428 h 10000"/>
                  <a:gd name="connsiteX26" fmla="*/ 4395 w 11061"/>
                  <a:gd name="connsiteY26" fmla="*/ 7557 h 10000"/>
                  <a:gd name="connsiteX27" fmla="*/ 3380 w 11061"/>
                  <a:gd name="connsiteY27" fmla="*/ 7933 h 10000"/>
                  <a:gd name="connsiteX28" fmla="*/ 2502 w 11061"/>
                  <a:gd name="connsiteY28" fmla="*/ 8818 h 10000"/>
                  <a:gd name="connsiteX29" fmla="*/ 2906 w 11061"/>
                  <a:gd name="connsiteY29" fmla="*/ 10000 h 10000"/>
                  <a:gd name="connsiteX0" fmla="*/ 0 w 11061"/>
                  <a:gd name="connsiteY0" fmla="*/ 0 h 10000"/>
                  <a:gd name="connsiteX1" fmla="*/ 2295 w 11061"/>
                  <a:gd name="connsiteY1" fmla="*/ 468 h 10000"/>
                  <a:gd name="connsiteX2" fmla="*/ 3173 w 11061"/>
                  <a:gd name="connsiteY2" fmla="*/ 591 h 10000"/>
                  <a:gd name="connsiteX3" fmla="*/ 4325 w 11061"/>
                  <a:gd name="connsiteY3" fmla="*/ 806 h 10000"/>
                  <a:gd name="connsiteX4" fmla="*/ 9655 w 11061"/>
                  <a:gd name="connsiteY4" fmla="*/ 1267 h 10000"/>
                  <a:gd name="connsiteX5" fmla="*/ 11061 w 11061"/>
                  <a:gd name="connsiteY5" fmla="*/ 2101 h 10000"/>
                  <a:gd name="connsiteX6" fmla="*/ 8532 w 11061"/>
                  <a:gd name="connsiteY6" fmla="*/ 2369 h 10000"/>
                  <a:gd name="connsiteX7" fmla="*/ 7413 w 11061"/>
                  <a:gd name="connsiteY7" fmla="*/ 2462 h 10000"/>
                  <a:gd name="connsiteX8" fmla="*/ 5399 w 11061"/>
                  <a:gd name="connsiteY8" fmla="*/ 2659 h 10000"/>
                  <a:gd name="connsiteX9" fmla="*/ 4330 w 11061"/>
                  <a:gd name="connsiteY9" fmla="*/ 2940 h 10000"/>
                  <a:gd name="connsiteX10" fmla="*/ 5744 w 11061"/>
                  <a:gd name="connsiteY10" fmla="*/ 3841 h 10000"/>
                  <a:gd name="connsiteX11" fmla="*/ 6148 w 11061"/>
                  <a:gd name="connsiteY11" fmla="*/ 4012 h 10000"/>
                  <a:gd name="connsiteX12" fmla="*/ 6286 w 11061"/>
                  <a:gd name="connsiteY12" fmla="*/ 4136 h 10000"/>
                  <a:gd name="connsiteX13" fmla="*/ 6690 w 11061"/>
                  <a:gd name="connsiteY13" fmla="*/ 4308 h 10000"/>
                  <a:gd name="connsiteX14" fmla="*/ 8510 w 11061"/>
                  <a:gd name="connsiteY14" fmla="*/ 4803 h 10000"/>
                  <a:gd name="connsiteX15" fmla="*/ 9349 w 11061"/>
                  <a:gd name="connsiteY15" fmla="*/ 5631 h 10000"/>
                  <a:gd name="connsiteX16" fmla="*/ 8795 w 11061"/>
                  <a:gd name="connsiteY16" fmla="*/ 6113 h 10000"/>
                  <a:gd name="connsiteX17" fmla="*/ 7787 w 11061"/>
                  <a:gd name="connsiteY17" fmla="*/ 6411 h 10000"/>
                  <a:gd name="connsiteX18" fmla="*/ 6956 w 11061"/>
                  <a:gd name="connsiteY18" fmla="*/ 6246 h 10000"/>
                  <a:gd name="connsiteX19" fmla="*/ 6345 w 11061"/>
                  <a:gd name="connsiteY19" fmla="*/ 6455 h 10000"/>
                  <a:gd name="connsiteX20" fmla="*/ 5941 w 11061"/>
                  <a:gd name="connsiteY20" fmla="*/ 6628 h 10000"/>
                  <a:gd name="connsiteX21" fmla="*/ 5399 w 11061"/>
                  <a:gd name="connsiteY21" fmla="*/ 6966 h 10000"/>
                  <a:gd name="connsiteX22" fmla="*/ 5271 w 11061"/>
                  <a:gd name="connsiteY22" fmla="*/ 7089 h 10000"/>
                  <a:gd name="connsiteX23" fmla="*/ 4867 w 11061"/>
                  <a:gd name="connsiteY23" fmla="*/ 7262 h 10000"/>
                  <a:gd name="connsiteX24" fmla="*/ 4522 w 11061"/>
                  <a:gd name="connsiteY24" fmla="*/ 7428 h 10000"/>
                  <a:gd name="connsiteX25" fmla="*/ 4395 w 11061"/>
                  <a:gd name="connsiteY25" fmla="*/ 7557 h 10000"/>
                  <a:gd name="connsiteX26" fmla="*/ 3380 w 11061"/>
                  <a:gd name="connsiteY26" fmla="*/ 7933 h 10000"/>
                  <a:gd name="connsiteX27" fmla="*/ 2502 w 11061"/>
                  <a:gd name="connsiteY27" fmla="*/ 8818 h 10000"/>
                  <a:gd name="connsiteX28" fmla="*/ 2906 w 11061"/>
                  <a:gd name="connsiteY28" fmla="*/ 10000 h 10000"/>
                  <a:gd name="connsiteX0" fmla="*/ 0 w 11061"/>
                  <a:gd name="connsiteY0" fmla="*/ 0 h 9967"/>
                  <a:gd name="connsiteX1" fmla="*/ 2295 w 11061"/>
                  <a:gd name="connsiteY1" fmla="*/ 468 h 9967"/>
                  <a:gd name="connsiteX2" fmla="*/ 3173 w 11061"/>
                  <a:gd name="connsiteY2" fmla="*/ 591 h 9967"/>
                  <a:gd name="connsiteX3" fmla="*/ 4325 w 11061"/>
                  <a:gd name="connsiteY3" fmla="*/ 806 h 9967"/>
                  <a:gd name="connsiteX4" fmla="*/ 9655 w 11061"/>
                  <a:gd name="connsiteY4" fmla="*/ 1267 h 9967"/>
                  <a:gd name="connsiteX5" fmla="*/ 11061 w 11061"/>
                  <a:gd name="connsiteY5" fmla="*/ 2101 h 9967"/>
                  <a:gd name="connsiteX6" fmla="*/ 8532 w 11061"/>
                  <a:gd name="connsiteY6" fmla="*/ 2369 h 9967"/>
                  <a:gd name="connsiteX7" fmla="*/ 7413 w 11061"/>
                  <a:gd name="connsiteY7" fmla="*/ 2462 h 9967"/>
                  <a:gd name="connsiteX8" fmla="*/ 5399 w 11061"/>
                  <a:gd name="connsiteY8" fmla="*/ 2659 h 9967"/>
                  <a:gd name="connsiteX9" fmla="*/ 4330 w 11061"/>
                  <a:gd name="connsiteY9" fmla="*/ 2940 h 9967"/>
                  <a:gd name="connsiteX10" fmla="*/ 5744 w 11061"/>
                  <a:gd name="connsiteY10" fmla="*/ 3841 h 9967"/>
                  <a:gd name="connsiteX11" fmla="*/ 6148 w 11061"/>
                  <a:gd name="connsiteY11" fmla="*/ 4012 h 9967"/>
                  <a:gd name="connsiteX12" fmla="*/ 6286 w 11061"/>
                  <a:gd name="connsiteY12" fmla="*/ 4136 h 9967"/>
                  <a:gd name="connsiteX13" fmla="*/ 6690 w 11061"/>
                  <a:gd name="connsiteY13" fmla="*/ 4308 h 9967"/>
                  <a:gd name="connsiteX14" fmla="*/ 8510 w 11061"/>
                  <a:gd name="connsiteY14" fmla="*/ 4803 h 9967"/>
                  <a:gd name="connsiteX15" fmla="*/ 9349 w 11061"/>
                  <a:gd name="connsiteY15" fmla="*/ 5631 h 9967"/>
                  <a:gd name="connsiteX16" fmla="*/ 8795 w 11061"/>
                  <a:gd name="connsiteY16" fmla="*/ 6113 h 9967"/>
                  <a:gd name="connsiteX17" fmla="*/ 7787 w 11061"/>
                  <a:gd name="connsiteY17" fmla="*/ 6411 h 9967"/>
                  <a:gd name="connsiteX18" fmla="*/ 6956 w 11061"/>
                  <a:gd name="connsiteY18" fmla="*/ 6246 h 9967"/>
                  <a:gd name="connsiteX19" fmla="*/ 6345 w 11061"/>
                  <a:gd name="connsiteY19" fmla="*/ 6455 h 9967"/>
                  <a:gd name="connsiteX20" fmla="*/ 5941 w 11061"/>
                  <a:gd name="connsiteY20" fmla="*/ 6628 h 9967"/>
                  <a:gd name="connsiteX21" fmla="*/ 5399 w 11061"/>
                  <a:gd name="connsiteY21" fmla="*/ 6966 h 9967"/>
                  <a:gd name="connsiteX22" fmla="*/ 5271 w 11061"/>
                  <a:gd name="connsiteY22" fmla="*/ 7089 h 9967"/>
                  <a:gd name="connsiteX23" fmla="*/ 4867 w 11061"/>
                  <a:gd name="connsiteY23" fmla="*/ 7262 h 9967"/>
                  <a:gd name="connsiteX24" fmla="*/ 4522 w 11061"/>
                  <a:gd name="connsiteY24" fmla="*/ 7428 h 9967"/>
                  <a:gd name="connsiteX25" fmla="*/ 4395 w 11061"/>
                  <a:gd name="connsiteY25" fmla="*/ 7557 h 9967"/>
                  <a:gd name="connsiteX26" fmla="*/ 3380 w 11061"/>
                  <a:gd name="connsiteY26" fmla="*/ 7933 h 9967"/>
                  <a:gd name="connsiteX27" fmla="*/ 2502 w 11061"/>
                  <a:gd name="connsiteY27" fmla="*/ 8818 h 9967"/>
                  <a:gd name="connsiteX28" fmla="*/ 4444 w 11061"/>
                  <a:gd name="connsiteY28" fmla="*/ 9967 h 9967"/>
                  <a:gd name="connsiteX0" fmla="*/ 0 w 10000"/>
                  <a:gd name="connsiteY0" fmla="*/ 0 h 10000"/>
                  <a:gd name="connsiteX1" fmla="*/ 2075 w 10000"/>
                  <a:gd name="connsiteY1" fmla="*/ 470 h 10000"/>
                  <a:gd name="connsiteX2" fmla="*/ 2869 w 10000"/>
                  <a:gd name="connsiteY2" fmla="*/ 593 h 10000"/>
                  <a:gd name="connsiteX3" fmla="*/ 3910 w 10000"/>
                  <a:gd name="connsiteY3" fmla="*/ 809 h 10000"/>
                  <a:gd name="connsiteX4" fmla="*/ 8729 w 10000"/>
                  <a:gd name="connsiteY4" fmla="*/ 1271 h 10000"/>
                  <a:gd name="connsiteX5" fmla="*/ 10000 w 10000"/>
                  <a:gd name="connsiteY5" fmla="*/ 2108 h 10000"/>
                  <a:gd name="connsiteX6" fmla="*/ 7714 w 10000"/>
                  <a:gd name="connsiteY6" fmla="*/ 2377 h 10000"/>
                  <a:gd name="connsiteX7" fmla="*/ 6702 w 10000"/>
                  <a:gd name="connsiteY7" fmla="*/ 2470 h 10000"/>
                  <a:gd name="connsiteX8" fmla="*/ 4881 w 10000"/>
                  <a:gd name="connsiteY8" fmla="*/ 2668 h 10000"/>
                  <a:gd name="connsiteX9" fmla="*/ 3915 w 10000"/>
                  <a:gd name="connsiteY9" fmla="*/ 2950 h 10000"/>
                  <a:gd name="connsiteX10" fmla="*/ 5193 w 10000"/>
                  <a:gd name="connsiteY10" fmla="*/ 3854 h 10000"/>
                  <a:gd name="connsiteX11" fmla="*/ 5558 w 10000"/>
                  <a:gd name="connsiteY11" fmla="*/ 4025 h 10000"/>
                  <a:gd name="connsiteX12" fmla="*/ 5683 w 10000"/>
                  <a:gd name="connsiteY12" fmla="*/ 4150 h 10000"/>
                  <a:gd name="connsiteX13" fmla="*/ 6048 w 10000"/>
                  <a:gd name="connsiteY13" fmla="*/ 4322 h 10000"/>
                  <a:gd name="connsiteX14" fmla="*/ 7694 w 10000"/>
                  <a:gd name="connsiteY14" fmla="*/ 4819 h 10000"/>
                  <a:gd name="connsiteX15" fmla="*/ 8452 w 10000"/>
                  <a:gd name="connsiteY15" fmla="*/ 5650 h 10000"/>
                  <a:gd name="connsiteX16" fmla="*/ 7951 w 10000"/>
                  <a:gd name="connsiteY16" fmla="*/ 6133 h 10000"/>
                  <a:gd name="connsiteX17" fmla="*/ 7040 w 10000"/>
                  <a:gd name="connsiteY17" fmla="*/ 6432 h 10000"/>
                  <a:gd name="connsiteX18" fmla="*/ 6289 w 10000"/>
                  <a:gd name="connsiteY18" fmla="*/ 6267 h 10000"/>
                  <a:gd name="connsiteX19" fmla="*/ 5736 w 10000"/>
                  <a:gd name="connsiteY19" fmla="*/ 6476 h 10000"/>
                  <a:gd name="connsiteX20" fmla="*/ 5371 w 10000"/>
                  <a:gd name="connsiteY20" fmla="*/ 6650 h 10000"/>
                  <a:gd name="connsiteX21" fmla="*/ 4881 w 10000"/>
                  <a:gd name="connsiteY21" fmla="*/ 6989 h 10000"/>
                  <a:gd name="connsiteX22" fmla="*/ 4765 w 10000"/>
                  <a:gd name="connsiteY22" fmla="*/ 7112 h 10000"/>
                  <a:gd name="connsiteX23" fmla="*/ 4400 w 10000"/>
                  <a:gd name="connsiteY23" fmla="*/ 7286 h 10000"/>
                  <a:gd name="connsiteX24" fmla="*/ 4088 w 10000"/>
                  <a:gd name="connsiteY24" fmla="*/ 7453 h 10000"/>
                  <a:gd name="connsiteX25" fmla="*/ 3973 w 10000"/>
                  <a:gd name="connsiteY25" fmla="*/ 7582 h 10000"/>
                  <a:gd name="connsiteX26" fmla="*/ 3056 w 10000"/>
                  <a:gd name="connsiteY26" fmla="*/ 7959 h 10000"/>
                  <a:gd name="connsiteX27" fmla="*/ 3125 w 10000"/>
                  <a:gd name="connsiteY27" fmla="*/ 8880 h 10000"/>
                  <a:gd name="connsiteX28" fmla="*/ 4018 w 10000"/>
                  <a:gd name="connsiteY28" fmla="*/ 10000 h 10000"/>
                  <a:gd name="connsiteX0" fmla="*/ 0 w 10000"/>
                  <a:gd name="connsiteY0" fmla="*/ 0 h 10000"/>
                  <a:gd name="connsiteX1" fmla="*/ 2075 w 10000"/>
                  <a:gd name="connsiteY1" fmla="*/ 470 h 10000"/>
                  <a:gd name="connsiteX2" fmla="*/ 2869 w 10000"/>
                  <a:gd name="connsiteY2" fmla="*/ 593 h 10000"/>
                  <a:gd name="connsiteX3" fmla="*/ 3910 w 10000"/>
                  <a:gd name="connsiteY3" fmla="*/ 809 h 10000"/>
                  <a:gd name="connsiteX4" fmla="*/ 8729 w 10000"/>
                  <a:gd name="connsiteY4" fmla="*/ 1271 h 10000"/>
                  <a:gd name="connsiteX5" fmla="*/ 10000 w 10000"/>
                  <a:gd name="connsiteY5" fmla="*/ 2108 h 10000"/>
                  <a:gd name="connsiteX6" fmla="*/ 7714 w 10000"/>
                  <a:gd name="connsiteY6" fmla="*/ 2377 h 10000"/>
                  <a:gd name="connsiteX7" fmla="*/ 6702 w 10000"/>
                  <a:gd name="connsiteY7" fmla="*/ 2470 h 10000"/>
                  <a:gd name="connsiteX8" fmla="*/ 4881 w 10000"/>
                  <a:gd name="connsiteY8" fmla="*/ 2668 h 10000"/>
                  <a:gd name="connsiteX9" fmla="*/ 3915 w 10000"/>
                  <a:gd name="connsiteY9" fmla="*/ 2950 h 10000"/>
                  <a:gd name="connsiteX10" fmla="*/ 5193 w 10000"/>
                  <a:gd name="connsiteY10" fmla="*/ 3854 h 10000"/>
                  <a:gd name="connsiteX11" fmla="*/ 5558 w 10000"/>
                  <a:gd name="connsiteY11" fmla="*/ 4025 h 10000"/>
                  <a:gd name="connsiteX12" fmla="*/ 5683 w 10000"/>
                  <a:gd name="connsiteY12" fmla="*/ 4150 h 10000"/>
                  <a:gd name="connsiteX13" fmla="*/ 6048 w 10000"/>
                  <a:gd name="connsiteY13" fmla="*/ 4322 h 10000"/>
                  <a:gd name="connsiteX14" fmla="*/ 7694 w 10000"/>
                  <a:gd name="connsiteY14" fmla="*/ 4819 h 10000"/>
                  <a:gd name="connsiteX15" fmla="*/ 8452 w 10000"/>
                  <a:gd name="connsiteY15" fmla="*/ 5650 h 10000"/>
                  <a:gd name="connsiteX16" fmla="*/ 7951 w 10000"/>
                  <a:gd name="connsiteY16" fmla="*/ 6133 h 10000"/>
                  <a:gd name="connsiteX17" fmla="*/ 7040 w 10000"/>
                  <a:gd name="connsiteY17" fmla="*/ 6432 h 10000"/>
                  <a:gd name="connsiteX18" fmla="*/ 6289 w 10000"/>
                  <a:gd name="connsiteY18" fmla="*/ 6267 h 10000"/>
                  <a:gd name="connsiteX19" fmla="*/ 5736 w 10000"/>
                  <a:gd name="connsiteY19" fmla="*/ 6476 h 10000"/>
                  <a:gd name="connsiteX20" fmla="*/ 5371 w 10000"/>
                  <a:gd name="connsiteY20" fmla="*/ 6650 h 10000"/>
                  <a:gd name="connsiteX21" fmla="*/ 4881 w 10000"/>
                  <a:gd name="connsiteY21" fmla="*/ 6989 h 10000"/>
                  <a:gd name="connsiteX22" fmla="*/ 4765 w 10000"/>
                  <a:gd name="connsiteY22" fmla="*/ 7112 h 10000"/>
                  <a:gd name="connsiteX23" fmla="*/ 4400 w 10000"/>
                  <a:gd name="connsiteY23" fmla="*/ 7286 h 10000"/>
                  <a:gd name="connsiteX24" fmla="*/ 4088 w 10000"/>
                  <a:gd name="connsiteY24" fmla="*/ 7453 h 10000"/>
                  <a:gd name="connsiteX25" fmla="*/ 3973 w 10000"/>
                  <a:gd name="connsiteY25" fmla="*/ 7582 h 10000"/>
                  <a:gd name="connsiteX26" fmla="*/ 3727 w 10000"/>
                  <a:gd name="connsiteY26" fmla="*/ 8192 h 10000"/>
                  <a:gd name="connsiteX27" fmla="*/ 3125 w 10000"/>
                  <a:gd name="connsiteY27" fmla="*/ 8880 h 10000"/>
                  <a:gd name="connsiteX28" fmla="*/ 4018 w 10000"/>
                  <a:gd name="connsiteY28" fmla="*/ 10000 h 10000"/>
                  <a:gd name="connsiteX0" fmla="*/ 0 w 10000"/>
                  <a:gd name="connsiteY0" fmla="*/ 0 h 10000"/>
                  <a:gd name="connsiteX1" fmla="*/ 2075 w 10000"/>
                  <a:gd name="connsiteY1" fmla="*/ 470 h 10000"/>
                  <a:gd name="connsiteX2" fmla="*/ 2869 w 10000"/>
                  <a:gd name="connsiteY2" fmla="*/ 593 h 10000"/>
                  <a:gd name="connsiteX3" fmla="*/ 3910 w 10000"/>
                  <a:gd name="connsiteY3" fmla="*/ 809 h 10000"/>
                  <a:gd name="connsiteX4" fmla="*/ 8729 w 10000"/>
                  <a:gd name="connsiteY4" fmla="*/ 1271 h 10000"/>
                  <a:gd name="connsiteX5" fmla="*/ 10000 w 10000"/>
                  <a:gd name="connsiteY5" fmla="*/ 2108 h 10000"/>
                  <a:gd name="connsiteX6" fmla="*/ 7714 w 10000"/>
                  <a:gd name="connsiteY6" fmla="*/ 2377 h 10000"/>
                  <a:gd name="connsiteX7" fmla="*/ 6702 w 10000"/>
                  <a:gd name="connsiteY7" fmla="*/ 2470 h 10000"/>
                  <a:gd name="connsiteX8" fmla="*/ 4881 w 10000"/>
                  <a:gd name="connsiteY8" fmla="*/ 2668 h 10000"/>
                  <a:gd name="connsiteX9" fmla="*/ 3915 w 10000"/>
                  <a:gd name="connsiteY9" fmla="*/ 2950 h 10000"/>
                  <a:gd name="connsiteX10" fmla="*/ 5193 w 10000"/>
                  <a:gd name="connsiteY10" fmla="*/ 3854 h 10000"/>
                  <a:gd name="connsiteX11" fmla="*/ 5558 w 10000"/>
                  <a:gd name="connsiteY11" fmla="*/ 4025 h 10000"/>
                  <a:gd name="connsiteX12" fmla="*/ 5683 w 10000"/>
                  <a:gd name="connsiteY12" fmla="*/ 4150 h 10000"/>
                  <a:gd name="connsiteX13" fmla="*/ 6048 w 10000"/>
                  <a:gd name="connsiteY13" fmla="*/ 4322 h 10000"/>
                  <a:gd name="connsiteX14" fmla="*/ 7694 w 10000"/>
                  <a:gd name="connsiteY14" fmla="*/ 4819 h 10000"/>
                  <a:gd name="connsiteX15" fmla="*/ 8452 w 10000"/>
                  <a:gd name="connsiteY15" fmla="*/ 5650 h 10000"/>
                  <a:gd name="connsiteX16" fmla="*/ 7951 w 10000"/>
                  <a:gd name="connsiteY16" fmla="*/ 6133 h 10000"/>
                  <a:gd name="connsiteX17" fmla="*/ 7040 w 10000"/>
                  <a:gd name="connsiteY17" fmla="*/ 6432 h 10000"/>
                  <a:gd name="connsiteX18" fmla="*/ 6289 w 10000"/>
                  <a:gd name="connsiteY18" fmla="*/ 6267 h 10000"/>
                  <a:gd name="connsiteX19" fmla="*/ 5736 w 10000"/>
                  <a:gd name="connsiteY19" fmla="*/ 6476 h 10000"/>
                  <a:gd name="connsiteX20" fmla="*/ 5371 w 10000"/>
                  <a:gd name="connsiteY20" fmla="*/ 6650 h 10000"/>
                  <a:gd name="connsiteX21" fmla="*/ 4881 w 10000"/>
                  <a:gd name="connsiteY21" fmla="*/ 6989 h 10000"/>
                  <a:gd name="connsiteX22" fmla="*/ 4765 w 10000"/>
                  <a:gd name="connsiteY22" fmla="*/ 7112 h 10000"/>
                  <a:gd name="connsiteX23" fmla="*/ 4400 w 10000"/>
                  <a:gd name="connsiteY23" fmla="*/ 7286 h 10000"/>
                  <a:gd name="connsiteX24" fmla="*/ 4088 w 10000"/>
                  <a:gd name="connsiteY24" fmla="*/ 7453 h 10000"/>
                  <a:gd name="connsiteX25" fmla="*/ 3727 w 10000"/>
                  <a:gd name="connsiteY25" fmla="*/ 8192 h 10000"/>
                  <a:gd name="connsiteX26" fmla="*/ 3125 w 10000"/>
                  <a:gd name="connsiteY26" fmla="*/ 8880 h 10000"/>
                  <a:gd name="connsiteX27" fmla="*/ 4018 w 10000"/>
                  <a:gd name="connsiteY27" fmla="*/ 10000 h 10000"/>
                  <a:gd name="connsiteX0" fmla="*/ 0 w 10000"/>
                  <a:gd name="connsiteY0" fmla="*/ 0 h 10000"/>
                  <a:gd name="connsiteX1" fmla="*/ 2075 w 10000"/>
                  <a:gd name="connsiteY1" fmla="*/ 470 h 10000"/>
                  <a:gd name="connsiteX2" fmla="*/ 2869 w 10000"/>
                  <a:gd name="connsiteY2" fmla="*/ 593 h 10000"/>
                  <a:gd name="connsiteX3" fmla="*/ 3910 w 10000"/>
                  <a:gd name="connsiteY3" fmla="*/ 809 h 10000"/>
                  <a:gd name="connsiteX4" fmla="*/ 8729 w 10000"/>
                  <a:gd name="connsiteY4" fmla="*/ 1271 h 10000"/>
                  <a:gd name="connsiteX5" fmla="*/ 10000 w 10000"/>
                  <a:gd name="connsiteY5" fmla="*/ 2108 h 10000"/>
                  <a:gd name="connsiteX6" fmla="*/ 7714 w 10000"/>
                  <a:gd name="connsiteY6" fmla="*/ 2377 h 10000"/>
                  <a:gd name="connsiteX7" fmla="*/ 6702 w 10000"/>
                  <a:gd name="connsiteY7" fmla="*/ 2470 h 10000"/>
                  <a:gd name="connsiteX8" fmla="*/ 4881 w 10000"/>
                  <a:gd name="connsiteY8" fmla="*/ 2668 h 10000"/>
                  <a:gd name="connsiteX9" fmla="*/ 3915 w 10000"/>
                  <a:gd name="connsiteY9" fmla="*/ 2950 h 10000"/>
                  <a:gd name="connsiteX10" fmla="*/ 5193 w 10000"/>
                  <a:gd name="connsiteY10" fmla="*/ 3854 h 10000"/>
                  <a:gd name="connsiteX11" fmla="*/ 5558 w 10000"/>
                  <a:gd name="connsiteY11" fmla="*/ 4025 h 10000"/>
                  <a:gd name="connsiteX12" fmla="*/ 5683 w 10000"/>
                  <a:gd name="connsiteY12" fmla="*/ 4150 h 10000"/>
                  <a:gd name="connsiteX13" fmla="*/ 6048 w 10000"/>
                  <a:gd name="connsiteY13" fmla="*/ 4322 h 10000"/>
                  <a:gd name="connsiteX14" fmla="*/ 7694 w 10000"/>
                  <a:gd name="connsiteY14" fmla="*/ 4819 h 10000"/>
                  <a:gd name="connsiteX15" fmla="*/ 8452 w 10000"/>
                  <a:gd name="connsiteY15" fmla="*/ 5650 h 10000"/>
                  <a:gd name="connsiteX16" fmla="*/ 7951 w 10000"/>
                  <a:gd name="connsiteY16" fmla="*/ 6133 h 10000"/>
                  <a:gd name="connsiteX17" fmla="*/ 7040 w 10000"/>
                  <a:gd name="connsiteY17" fmla="*/ 6432 h 10000"/>
                  <a:gd name="connsiteX18" fmla="*/ 6289 w 10000"/>
                  <a:gd name="connsiteY18" fmla="*/ 6267 h 10000"/>
                  <a:gd name="connsiteX19" fmla="*/ 5736 w 10000"/>
                  <a:gd name="connsiteY19" fmla="*/ 6476 h 10000"/>
                  <a:gd name="connsiteX20" fmla="*/ 5371 w 10000"/>
                  <a:gd name="connsiteY20" fmla="*/ 6650 h 10000"/>
                  <a:gd name="connsiteX21" fmla="*/ 4881 w 10000"/>
                  <a:gd name="connsiteY21" fmla="*/ 6989 h 10000"/>
                  <a:gd name="connsiteX22" fmla="*/ 4765 w 10000"/>
                  <a:gd name="connsiteY22" fmla="*/ 7112 h 10000"/>
                  <a:gd name="connsiteX23" fmla="*/ 4400 w 10000"/>
                  <a:gd name="connsiteY23" fmla="*/ 7286 h 10000"/>
                  <a:gd name="connsiteX24" fmla="*/ 3727 w 10000"/>
                  <a:gd name="connsiteY24" fmla="*/ 8192 h 10000"/>
                  <a:gd name="connsiteX25" fmla="*/ 3125 w 10000"/>
                  <a:gd name="connsiteY25" fmla="*/ 8880 h 10000"/>
                  <a:gd name="connsiteX26" fmla="*/ 4018 w 10000"/>
                  <a:gd name="connsiteY26" fmla="*/ 10000 h 10000"/>
                  <a:gd name="connsiteX0" fmla="*/ 0 w 10000"/>
                  <a:gd name="connsiteY0" fmla="*/ 0 h 10000"/>
                  <a:gd name="connsiteX1" fmla="*/ 2075 w 10000"/>
                  <a:gd name="connsiteY1" fmla="*/ 470 h 10000"/>
                  <a:gd name="connsiteX2" fmla="*/ 2869 w 10000"/>
                  <a:gd name="connsiteY2" fmla="*/ 593 h 10000"/>
                  <a:gd name="connsiteX3" fmla="*/ 3910 w 10000"/>
                  <a:gd name="connsiteY3" fmla="*/ 809 h 10000"/>
                  <a:gd name="connsiteX4" fmla="*/ 8729 w 10000"/>
                  <a:gd name="connsiteY4" fmla="*/ 1271 h 10000"/>
                  <a:gd name="connsiteX5" fmla="*/ 10000 w 10000"/>
                  <a:gd name="connsiteY5" fmla="*/ 2108 h 10000"/>
                  <a:gd name="connsiteX6" fmla="*/ 7714 w 10000"/>
                  <a:gd name="connsiteY6" fmla="*/ 2377 h 10000"/>
                  <a:gd name="connsiteX7" fmla="*/ 6702 w 10000"/>
                  <a:gd name="connsiteY7" fmla="*/ 2470 h 10000"/>
                  <a:gd name="connsiteX8" fmla="*/ 4881 w 10000"/>
                  <a:gd name="connsiteY8" fmla="*/ 2668 h 10000"/>
                  <a:gd name="connsiteX9" fmla="*/ 3915 w 10000"/>
                  <a:gd name="connsiteY9" fmla="*/ 2950 h 10000"/>
                  <a:gd name="connsiteX10" fmla="*/ 5193 w 10000"/>
                  <a:gd name="connsiteY10" fmla="*/ 3854 h 10000"/>
                  <a:gd name="connsiteX11" fmla="*/ 5558 w 10000"/>
                  <a:gd name="connsiteY11" fmla="*/ 4025 h 10000"/>
                  <a:gd name="connsiteX12" fmla="*/ 5683 w 10000"/>
                  <a:gd name="connsiteY12" fmla="*/ 4150 h 10000"/>
                  <a:gd name="connsiteX13" fmla="*/ 6048 w 10000"/>
                  <a:gd name="connsiteY13" fmla="*/ 4322 h 10000"/>
                  <a:gd name="connsiteX14" fmla="*/ 7694 w 10000"/>
                  <a:gd name="connsiteY14" fmla="*/ 4819 h 10000"/>
                  <a:gd name="connsiteX15" fmla="*/ 8452 w 10000"/>
                  <a:gd name="connsiteY15" fmla="*/ 5650 h 10000"/>
                  <a:gd name="connsiteX16" fmla="*/ 7951 w 10000"/>
                  <a:gd name="connsiteY16" fmla="*/ 6133 h 10000"/>
                  <a:gd name="connsiteX17" fmla="*/ 7040 w 10000"/>
                  <a:gd name="connsiteY17" fmla="*/ 6432 h 10000"/>
                  <a:gd name="connsiteX18" fmla="*/ 6289 w 10000"/>
                  <a:gd name="connsiteY18" fmla="*/ 6267 h 10000"/>
                  <a:gd name="connsiteX19" fmla="*/ 5736 w 10000"/>
                  <a:gd name="connsiteY19" fmla="*/ 6476 h 10000"/>
                  <a:gd name="connsiteX20" fmla="*/ 5371 w 10000"/>
                  <a:gd name="connsiteY20" fmla="*/ 6650 h 10000"/>
                  <a:gd name="connsiteX21" fmla="*/ 4881 w 10000"/>
                  <a:gd name="connsiteY21" fmla="*/ 6989 h 10000"/>
                  <a:gd name="connsiteX22" fmla="*/ 4765 w 10000"/>
                  <a:gd name="connsiteY22" fmla="*/ 7112 h 10000"/>
                  <a:gd name="connsiteX23" fmla="*/ 3727 w 10000"/>
                  <a:gd name="connsiteY23" fmla="*/ 8192 h 10000"/>
                  <a:gd name="connsiteX24" fmla="*/ 3125 w 10000"/>
                  <a:gd name="connsiteY24" fmla="*/ 8880 h 10000"/>
                  <a:gd name="connsiteX25" fmla="*/ 4018 w 10000"/>
                  <a:gd name="connsiteY25" fmla="*/ 10000 h 10000"/>
                  <a:gd name="connsiteX0" fmla="*/ 0 w 10000"/>
                  <a:gd name="connsiteY0" fmla="*/ 0 h 10000"/>
                  <a:gd name="connsiteX1" fmla="*/ 2075 w 10000"/>
                  <a:gd name="connsiteY1" fmla="*/ 470 h 10000"/>
                  <a:gd name="connsiteX2" fmla="*/ 2869 w 10000"/>
                  <a:gd name="connsiteY2" fmla="*/ 593 h 10000"/>
                  <a:gd name="connsiteX3" fmla="*/ 3910 w 10000"/>
                  <a:gd name="connsiteY3" fmla="*/ 809 h 10000"/>
                  <a:gd name="connsiteX4" fmla="*/ 8729 w 10000"/>
                  <a:gd name="connsiteY4" fmla="*/ 1271 h 10000"/>
                  <a:gd name="connsiteX5" fmla="*/ 10000 w 10000"/>
                  <a:gd name="connsiteY5" fmla="*/ 2108 h 10000"/>
                  <a:gd name="connsiteX6" fmla="*/ 7714 w 10000"/>
                  <a:gd name="connsiteY6" fmla="*/ 2377 h 10000"/>
                  <a:gd name="connsiteX7" fmla="*/ 6702 w 10000"/>
                  <a:gd name="connsiteY7" fmla="*/ 2470 h 10000"/>
                  <a:gd name="connsiteX8" fmla="*/ 4881 w 10000"/>
                  <a:gd name="connsiteY8" fmla="*/ 2668 h 10000"/>
                  <a:gd name="connsiteX9" fmla="*/ 3915 w 10000"/>
                  <a:gd name="connsiteY9" fmla="*/ 2950 h 10000"/>
                  <a:gd name="connsiteX10" fmla="*/ 5193 w 10000"/>
                  <a:gd name="connsiteY10" fmla="*/ 3854 h 10000"/>
                  <a:gd name="connsiteX11" fmla="*/ 5558 w 10000"/>
                  <a:gd name="connsiteY11" fmla="*/ 4025 h 10000"/>
                  <a:gd name="connsiteX12" fmla="*/ 5683 w 10000"/>
                  <a:gd name="connsiteY12" fmla="*/ 4150 h 10000"/>
                  <a:gd name="connsiteX13" fmla="*/ 6048 w 10000"/>
                  <a:gd name="connsiteY13" fmla="*/ 4322 h 10000"/>
                  <a:gd name="connsiteX14" fmla="*/ 7694 w 10000"/>
                  <a:gd name="connsiteY14" fmla="*/ 4819 h 10000"/>
                  <a:gd name="connsiteX15" fmla="*/ 8452 w 10000"/>
                  <a:gd name="connsiteY15" fmla="*/ 5650 h 10000"/>
                  <a:gd name="connsiteX16" fmla="*/ 7951 w 10000"/>
                  <a:gd name="connsiteY16" fmla="*/ 6133 h 10000"/>
                  <a:gd name="connsiteX17" fmla="*/ 7040 w 10000"/>
                  <a:gd name="connsiteY17" fmla="*/ 6432 h 10000"/>
                  <a:gd name="connsiteX18" fmla="*/ 6289 w 10000"/>
                  <a:gd name="connsiteY18" fmla="*/ 6267 h 10000"/>
                  <a:gd name="connsiteX19" fmla="*/ 5736 w 10000"/>
                  <a:gd name="connsiteY19" fmla="*/ 6476 h 10000"/>
                  <a:gd name="connsiteX20" fmla="*/ 5371 w 10000"/>
                  <a:gd name="connsiteY20" fmla="*/ 6650 h 10000"/>
                  <a:gd name="connsiteX21" fmla="*/ 4881 w 10000"/>
                  <a:gd name="connsiteY21" fmla="*/ 6989 h 10000"/>
                  <a:gd name="connsiteX22" fmla="*/ 5436 w 10000"/>
                  <a:gd name="connsiteY22" fmla="*/ 7178 h 10000"/>
                  <a:gd name="connsiteX23" fmla="*/ 3727 w 10000"/>
                  <a:gd name="connsiteY23" fmla="*/ 8192 h 10000"/>
                  <a:gd name="connsiteX24" fmla="*/ 3125 w 10000"/>
                  <a:gd name="connsiteY24" fmla="*/ 8880 h 10000"/>
                  <a:gd name="connsiteX25" fmla="*/ 4018 w 10000"/>
                  <a:gd name="connsiteY25" fmla="*/ 10000 h 10000"/>
                  <a:gd name="connsiteX0" fmla="*/ 0 w 10000"/>
                  <a:gd name="connsiteY0" fmla="*/ 0 h 10000"/>
                  <a:gd name="connsiteX1" fmla="*/ 2075 w 10000"/>
                  <a:gd name="connsiteY1" fmla="*/ 470 h 10000"/>
                  <a:gd name="connsiteX2" fmla="*/ 2869 w 10000"/>
                  <a:gd name="connsiteY2" fmla="*/ 593 h 10000"/>
                  <a:gd name="connsiteX3" fmla="*/ 3910 w 10000"/>
                  <a:gd name="connsiteY3" fmla="*/ 809 h 10000"/>
                  <a:gd name="connsiteX4" fmla="*/ 8729 w 10000"/>
                  <a:gd name="connsiteY4" fmla="*/ 1271 h 10000"/>
                  <a:gd name="connsiteX5" fmla="*/ 10000 w 10000"/>
                  <a:gd name="connsiteY5" fmla="*/ 2108 h 10000"/>
                  <a:gd name="connsiteX6" fmla="*/ 7714 w 10000"/>
                  <a:gd name="connsiteY6" fmla="*/ 2377 h 10000"/>
                  <a:gd name="connsiteX7" fmla="*/ 6702 w 10000"/>
                  <a:gd name="connsiteY7" fmla="*/ 2470 h 10000"/>
                  <a:gd name="connsiteX8" fmla="*/ 4881 w 10000"/>
                  <a:gd name="connsiteY8" fmla="*/ 2668 h 10000"/>
                  <a:gd name="connsiteX9" fmla="*/ 3915 w 10000"/>
                  <a:gd name="connsiteY9" fmla="*/ 2950 h 10000"/>
                  <a:gd name="connsiteX10" fmla="*/ 5193 w 10000"/>
                  <a:gd name="connsiteY10" fmla="*/ 3854 h 10000"/>
                  <a:gd name="connsiteX11" fmla="*/ 5558 w 10000"/>
                  <a:gd name="connsiteY11" fmla="*/ 4025 h 10000"/>
                  <a:gd name="connsiteX12" fmla="*/ 5683 w 10000"/>
                  <a:gd name="connsiteY12" fmla="*/ 4150 h 10000"/>
                  <a:gd name="connsiteX13" fmla="*/ 6048 w 10000"/>
                  <a:gd name="connsiteY13" fmla="*/ 4322 h 10000"/>
                  <a:gd name="connsiteX14" fmla="*/ 7694 w 10000"/>
                  <a:gd name="connsiteY14" fmla="*/ 4819 h 10000"/>
                  <a:gd name="connsiteX15" fmla="*/ 8452 w 10000"/>
                  <a:gd name="connsiteY15" fmla="*/ 5650 h 10000"/>
                  <a:gd name="connsiteX16" fmla="*/ 7951 w 10000"/>
                  <a:gd name="connsiteY16" fmla="*/ 6133 h 10000"/>
                  <a:gd name="connsiteX17" fmla="*/ 7040 w 10000"/>
                  <a:gd name="connsiteY17" fmla="*/ 6432 h 10000"/>
                  <a:gd name="connsiteX18" fmla="*/ 6289 w 10000"/>
                  <a:gd name="connsiteY18" fmla="*/ 6267 h 10000"/>
                  <a:gd name="connsiteX19" fmla="*/ 5736 w 10000"/>
                  <a:gd name="connsiteY19" fmla="*/ 6476 h 10000"/>
                  <a:gd name="connsiteX20" fmla="*/ 5371 w 10000"/>
                  <a:gd name="connsiteY20" fmla="*/ 6650 h 10000"/>
                  <a:gd name="connsiteX21" fmla="*/ 5436 w 10000"/>
                  <a:gd name="connsiteY21" fmla="*/ 7178 h 10000"/>
                  <a:gd name="connsiteX22" fmla="*/ 3727 w 10000"/>
                  <a:gd name="connsiteY22" fmla="*/ 8192 h 10000"/>
                  <a:gd name="connsiteX23" fmla="*/ 3125 w 10000"/>
                  <a:gd name="connsiteY23" fmla="*/ 8880 h 10000"/>
                  <a:gd name="connsiteX24" fmla="*/ 4018 w 10000"/>
                  <a:gd name="connsiteY24" fmla="*/ 10000 h 10000"/>
                  <a:gd name="connsiteX0" fmla="*/ 0 w 10000"/>
                  <a:gd name="connsiteY0" fmla="*/ 0 h 10000"/>
                  <a:gd name="connsiteX1" fmla="*/ 2075 w 10000"/>
                  <a:gd name="connsiteY1" fmla="*/ 470 h 10000"/>
                  <a:gd name="connsiteX2" fmla="*/ 2869 w 10000"/>
                  <a:gd name="connsiteY2" fmla="*/ 593 h 10000"/>
                  <a:gd name="connsiteX3" fmla="*/ 3910 w 10000"/>
                  <a:gd name="connsiteY3" fmla="*/ 809 h 10000"/>
                  <a:gd name="connsiteX4" fmla="*/ 8729 w 10000"/>
                  <a:gd name="connsiteY4" fmla="*/ 1271 h 10000"/>
                  <a:gd name="connsiteX5" fmla="*/ 10000 w 10000"/>
                  <a:gd name="connsiteY5" fmla="*/ 2108 h 10000"/>
                  <a:gd name="connsiteX6" fmla="*/ 7714 w 10000"/>
                  <a:gd name="connsiteY6" fmla="*/ 2377 h 10000"/>
                  <a:gd name="connsiteX7" fmla="*/ 6702 w 10000"/>
                  <a:gd name="connsiteY7" fmla="*/ 2470 h 10000"/>
                  <a:gd name="connsiteX8" fmla="*/ 4881 w 10000"/>
                  <a:gd name="connsiteY8" fmla="*/ 2668 h 10000"/>
                  <a:gd name="connsiteX9" fmla="*/ 3915 w 10000"/>
                  <a:gd name="connsiteY9" fmla="*/ 2950 h 10000"/>
                  <a:gd name="connsiteX10" fmla="*/ 5193 w 10000"/>
                  <a:gd name="connsiteY10" fmla="*/ 3854 h 10000"/>
                  <a:gd name="connsiteX11" fmla="*/ 5558 w 10000"/>
                  <a:gd name="connsiteY11" fmla="*/ 4025 h 10000"/>
                  <a:gd name="connsiteX12" fmla="*/ 5683 w 10000"/>
                  <a:gd name="connsiteY12" fmla="*/ 4150 h 10000"/>
                  <a:gd name="connsiteX13" fmla="*/ 6048 w 10000"/>
                  <a:gd name="connsiteY13" fmla="*/ 4322 h 10000"/>
                  <a:gd name="connsiteX14" fmla="*/ 7694 w 10000"/>
                  <a:gd name="connsiteY14" fmla="*/ 4819 h 10000"/>
                  <a:gd name="connsiteX15" fmla="*/ 8452 w 10000"/>
                  <a:gd name="connsiteY15" fmla="*/ 5650 h 10000"/>
                  <a:gd name="connsiteX16" fmla="*/ 7951 w 10000"/>
                  <a:gd name="connsiteY16" fmla="*/ 6133 h 10000"/>
                  <a:gd name="connsiteX17" fmla="*/ 7040 w 10000"/>
                  <a:gd name="connsiteY17" fmla="*/ 6432 h 10000"/>
                  <a:gd name="connsiteX18" fmla="*/ 6289 w 10000"/>
                  <a:gd name="connsiteY18" fmla="*/ 6267 h 10000"/>
                  <a:gd name="connsiteX19" fmla="*/ 5736 w 10000"/>
                  <a:gd name="connsiteY19" fmla="*/ 6476 h 10000"/>
                  <a:gd name="connsiteX20" fmla="*/ 5436 w 10000"/>
                  <a:gd name="connsiteY20" fmla="*/ 7178 h 10000"/>
                  <a:gd name="connsiteX21" fmla="*/ 3727 w 10000"/>
                  <a:gd name="connsiteY21" fmla="*/ 8192 h 10000"/>
                  <a:gd name="connsiteX22" fmla="*/ 3125 w 10000"/>
                  <a:gd name="connsiteY22" fmla="*/ 8880 h 10000"/>
                  <a:gd name="connsiteX23" fmla="*/ 4018 w 10000"/>
                  <a:gd name="connsiteY23" fmla="*/ 10000 h 10000"/>
                  <a:gd name="connsiteX0" fmla="*/ 0 w 10000"/>
                  <a:gd name="connsiteY0" fmla="*/ 0 h 10000"/>
                  <a:gd name="connsiteX1" fmla="*/ 2075 w 10000"/>
                  <a:gd name="connsiteY1" fmla="*/ 470 h 10000"/>
                  <a:gd name="connsiteX2" fmla="*/ 2869 w 10000"/>
                  <a:gd name="connsiteY2" fmla="*/ 593 h 10000"/>
                  <a:gd name="connsiteX3" fmla="*/ 3910 w 10000"/>
                  <a:gd name="connsiteY3" fmla="*/ 809 h 10000"/>
                  <a:gd name="connsiteX4" fmla="*/ 8729 w 10000"/>
                  <a:gd name="connsiteY4" fmla="*/ 1271 h 10000"/>
                  <a:gd name="connsiteX5" fmla="*/ 10000 w 10000"/>
                  <a:gd name="connsiteY5" fmla="*/ 2108 h 10000"/>
                  <a:gd name="connsiteX6" fmla="*/ 7714 w 10000"/>
                  <a:gd name="connsiteY6" fmla="*/ 2377 h 10000"/>
                  <a:gd name="connsiteX7" fmla="*/ 6702 w 10000"/>
                  <a:gd name="connsiteY7" fmla="*/ 2470 h 10000"/>
                  <a:gd name="connsiteX8" fmla="*/ 4881 w 10000"/>
                  <a:gd name="connsiteY8" fmla="*/ 2668 h 10000"/>
                  <a:gd name="connsiteX9" fmla="*/ 3915 w 10000"/>
                  <a:gd name="connsiteY9" fmla="*/ 2950 h 10000"/>
                  <a:gd name="connsiteX10" fmla="*/ 5193 w 10000"/>
                  <a:gd name="connsiteY10" fmla="*/ 3854 h 10000"/>
                  <a:gd name="connsiteX11" fmla="*/ 5558 w 10000"/>
                  <a:gd name="connsiteY11" fmla="*/ 4025 h 10000"/>
                  <a:gd name="connsiteX12" fmla="*/ 5683 w 10000"/>
                  <a:gd name="connsiteY12" fmla="*/ 4150 h 10000"/>
                  <a:gd name="connsiteX13" fmla="*/ 6048 w 10000"/>
                  <a:gd name="connsiteY13" fmla="*/ 4322 h 10000"/>
                  <a:gd name="connsiteX14" fmla="*/ 7694 w 10000"/>
                  <a:gd name="connsiteY14" fmla="*/ 4819 h 10000"/>
                  <a:gd name="connsiteX15" fmla="*/ 8452 w 10000"/>
                  <a:gd name="connsiteY15" fmla="*/ 5650 h 10000"/>
                  <a:gd name="connsiteX16" fmla="*/ 7951 w 10000"/>
                  <a:gd name="connsiteY16" fmla="*/ 6133 h 10000"/>
                  <a:gd name="connsiteX17" fmla="*/ 7040 w 10000"/>
                  <a:gd name="connsiteY17" fmla="*/ 6432 h 10000"/>
                  <a:gd name="connsiteX18" fmla="*/ 6289 w 10000"/>
                  <a:gd name="connsiteY18" fmla="*/ 6267 h 10000"/>
                  <a:gd name="connsiteX19" fmla="*/ 5436 w 10000"/>
                  <a:gd name="connsiteY19" fmla="*/ 7178 h 10000"/>
                  <a:gd name="connsiteX20" fmla="*/ 3727 w 10000"/>
                  <a:gd name="connsiteY20" fmla="*/ 8192 h 10000"/>
                  <a:gd name="connsiteX21" fmla="*/ 3125 w 10000"/>
                  <a:gd name="connsiteY21" fmla="*/ 8880 h 10000"/>
                  <a:gd name="connsiteX22" fmla="*/ 4018 w 10000"/>
                  <a:gd name="connsiteY22" fmla="*/ 10000 h 10000"/>
                  <a:gd name="connsiteX0" fmla="*/ 0 w 10000"/>
                  <a:gd name="connsiteY0" fmla="*/ 0 h 10000"/>
                  <a:gd name="connsiteX1" fmla="*/ 2075 w 10000"/>
                  <a:gd name="connsiteY1" fmla="*/ 470 h 10000"/>
                  <a:gd name="connsiteX2" fmla="*/ 2869 w 10000"/>
                  <a:gd name="connsiteY2" fmla="*/ 593 h 10000"/>
                  <a:gd name="connsiteX3" fmla="*/ 3910 w 10000"/>
                  <a:gd name="connsiteY3" fmla="*/ 809 h 10000"/>
                  <a:gd name="connsiteX4" fmla="*/ 8729 w 10000"/>
                  <a:gd name="connsiteY4" fmla="*/ 1271 h 10000"/>
                  <a:gd name="connsiteX5" fmla="*/ 10000 w 10000"/>
                  <a:gd name="connsiteY5" fmla="*/ 2108 h 10000"/>
                  <a:gd name="connsiteX6" fmla="*/ 7714 w 10000"/>
                  <a:gd name="connsiteY6" fmla="*/ 2377 h 10000"/>
                  <a:gd name="connsiteX7" fmla="*/ 6702 w 10000"/>
                  <a:gd name="connsiteY7" fmla="*/ 2470 h 10000"/>
                  <a:gd name="connsiteX8" fmla="*/ 4881 w 10000"/>
                  <a:gd name="connsiteY8" fmla="*/ 2668 h 10000"/>
                  <a:gd name="connsiteX9" fmla="*/ 3915 w 10000"/>
                  <a:gd name="connsiteY9" fmla="*/ 2950 h 10000"/>
                  <a:gd name="connsiteX10" fmla="*/ 5193 w 10000"/>
                  <a:gd name="connsiteY10" fmla="*/ 3854 h 10000"/>
                  <a:gd name="connsiteX11" fmla="*/ 5558 w 10000"/>
                  <a:gd name="connsiteY11" fmla="*/ 4025 h 10000"/>
                  <a:gd name="connsiteX12" fmla="*/ 5683 w 10000"/>
                  <a:gd name="connsiteY12" fmla="*/ 4150 h 10000"/>
                  <a:gd name="connsiteX13" fmla="*/ 6048 w 10000"/>
                  <a:gd name="connsiteY13" fmla="*/ 4322 h 10000"/>
                  <a:gd name="connsiteX14" fmla="*/ 7694 w 10000"/>
                  <a:gd name="connsiteY14" fmla="*/ 4819 h 10000"/>
                  <a:gd name="connsiteX15" fmla="*/ 8452 w 10000"/>
                  <a:gd name="connsiteY15" fmla="*/ 5650 h 10000"/>
                  <a:gd name="connsiteX16" fmla="*/ 7951 w 10000"/>
                  <a:gd name="connsiteY16" fmla="*/ 6133 h 10000"/>
                  <a:gd name="connsiteX17" fmla="*/ 7040 w 10000"/>
                  <a:gd name="connsiteY17" fmla="*/ 6432 h 10000"/>
                  <a:gd name="connsiteX18" fmla="*/ 5436 w 10000"/>
                  <a:gd name="connsiteY18" fmla="*/ 7178 h 10000"/>
                  <a:gd name="connsiteX19" fmla="*/ 3727 w 10000"/>
                  <a:gd name="connsiteY19" fmla="*/ 8192 h 10000"/>
                  <a:gd name="connsiteX20" fmla="*/ 3125 w 10000"/>
                  <a:gd name="connsiteY20" fmla="*/ 8880 h 10000"/>
                  <a:gd name="connsiteX21" fmla="*/ 4018 w 10000"/>
                  <a:gd name="connsiteY21" fmla="*/ 10000 h 10000"/>
                  <a:gd name="connsiteX0" fmla="*/ 0 w 11557"/>
                  <a:gd name="connsiteY0" fmla="*/ 0 h 10000"/>
                  <a:gd name="connsiteX1" fmla="*/ 2075 w 11557"/>
                  <a:gd name="connsiteY1" fmla="*/ 470 h 10000"/>
                  <a:gd name="connsiteX2" fmla="*/ 2869 w 11557"/>
                  <a:gd name="connsiteY2" fmla="*/ 593 h 10000"/>
                  <a:gd name="connsiteX3" fmla="*/ 3910 w 11557"/>
                  <a:gd name="connsiteY3" fmla="*/ 809 h 10000"/>
                  <a:gd name="connsiteX4" fmla="*/ 8729 w 11557"/>
                  <a:gd name="connsiteY4" fmla="*/ 1271 h 10000"/>
                  <a:gd name="connsiteX5" fmla="*/ 10000 w 11557"/>
                  <a:gd name="connsiteY5" fmla="*/ 2108 h 10000"/>
                  <a:gd name="connsiteX6" fmla="*/ 7714 w 11557"/>
                  <a:gd name="connsiteY6" fmla="*/ 2377 h 10000"/>
                  <a:gd name="connsiteX7" fmla="*/ 6702 w 11557"/>
                  <a:gd name="connsiteY7" fmla="*/ 2470 h 10000"/>
                  <a:gd name="connsiteX8" fmla="*/ 4881 w 11557"/>
                  <a:gd name="connsiteY8" fmla="*/ 2668 h 10000"/>
                  <a:gd name="connsiteX9" fmla="*/ 3915 w 11557"/>
                  <a:gd name="connsiteY9" fmla="*/ 2950 h 10000"/>
                  <a:gd name="connsiteX10" fmla="*/ 5193 w 11557"/>
                  <a:gd name="connsiteY10" fmla="*/ 3854 h 10000"/>
                  <a:gd name="connsiteX11" fmla="*/ 5558 w 11557"/>
                  <a:gd name="connsiteY11" fmla="*/ 4025 h 10000"/>
                  <a:gd name="connsiteX12" fmla="*/ 5683 w 11557"/>
                  <a:gd name="connsiteY12" fmla="*/ 4150 h 10000"/>
                  <a:gd name="connsiteX13" fmla="*/ 6048 w 11557"/>
                  <a:gd name="connsiteY13" fmla="*/ 4322 h 10000"/>
                  <a:gd name="connsiteX14" fmla="*/ 7694 w 11557"/>
                  <a:gd name="connsiteY14" fmla="*/ 4819 h 10000"/>
                  <a:gd name="connsiteX15" fmla="*/ 8452 w 11557"/>
                  <a:gd name="connsiteY15" fmla="*/ 5650 h 10000"/>
                  <a:gd name="connsiteX16" fmla="*/ 11546 w 11557"/>
                  <a:gd name="connsiteY16" fmla="*/ 6399 h 10000"/>
                  <a:gd name="connsiteX17" fmla="*/ 7040 w 11557"/>
                  <a:gd name="connsiteY17" fmla="*/ 6432 h 10000"/>
                  <a:gd name="connsiteX18" fmla="*/ 5436 w 11557"/>
                  <a:gd name="connsiteY18" fmla="*/ 7178 h 10000"/>
                  <a:gd name="connsiteX19" fmla="*/ 3727 w 11557"/>
                  <a:gd name="connsiteY19" fmla="*/ 8192 h 10000"/>
                  <a:gd name="connsiteX20" fmla="*/ 3125 w 11557"/>
                  <a:gd name="connsiteY20" fmla="*/ 8880 h 10000"/>
                  <a:gd name="connsiteX21" fmla="*/ 4018 w 11557"/>
                  <a:gd name="connsiteY21" fmla="*/ 10000 h 10000"/>
                  <a:gd name="connsiteX0" fmla="*/ 0 w 13697"/>
                  <a:gd name="connsiteY0" fmla="*/ 0 h 10000"/>
                  <a:gd name="connsiteX1" fmla="*/ 2075 w 13697"/>
                  <a:gd name="connsiteY1" fmla="*/ 470 h 10000"/>
                  <a:gd name="connsiteX2" fmla="*/ 2869 w 13697"/>
                  <a:gd name="connsiteY2" fmla="*/ 593 h 10000"/>
                  <a:gd name="connsiteX3" fmla="*/ 3910 w 13697"/>
                  <a:gd name="connsiteY3" fmla="*/ 809 h 10000"/>
                  <a:gd name="connsiteX4" fmla="*/ 8729 w 13697"/>
                  <a:gd name="connsiteY4" fmla="*/ 1271 h 10000"/>
                  <a:gd name="connsiteX5" fmla="*/ 10000 w 13697"/>
                  <a:gd name="connsiteY5" fmla="*/ 2108 h 10000"/>
                  <a:gd name="connsiteX6" fmla="*/ 7714 w 13697"/>
                  <a:gd name="connsiteY6" fmla="*/ 2377 h 10000"/>
                  <a:gd name="connsiteX7" fmla="*/ 6702 w 13697"/>
                  <a:gd name="connsiteY7" fmla="*/ 2470 h 10000"/>
                  <a:gd name="connsiteX8" fmla="*/ 4881 w 13697"/>
                  <a:gd name="connsiteY8" fmla="*/ 2668 h 10000"/>
                  <a:gd name="connsiteX9" fmla="*/ 3915 w 13697"/>
                  <a:gd name="connsiteY9" fmla="*/ 2950 h 10000"/>
                  <a:gd name="connsiteX10" fmla="*/ 5193 w 13697"/>
                  <a:gd name="connsiteY10" fmla="*/ 3854 h 10000"/>
                  <a:gd name="connsiteX11" fmla="*/ 5558 w 13697"/>
                  <a:gd name="connsiteY11" fmla="*/ 4025 h 10000"/>
                  <a:gd name="connsiteX12" fmla="*/ 5683 w 13697"/>
                  <a:gd name="connsiteY12" fmla="*/ 4150 h 10000"/>
                  <a:gd name="connsiteX13" fmla="*/ 6048 w 13697"/>
                  <a:gd name="connsiteY13" fmla="*/ 4322 h 10000"/>
                  <a:gd name="connsiteX14" fmla="*/ 7694 w 13697"/>
                  <a:gd name="connsiteY14" fmla="*/ 4819 h 10000"/>
                  <a:gd name="connsiteX15" fmla="*/ 8452 w 13697"/>
                  <a:gd name="connsiteY15" fmla="*/ 5650 h 10000"/>
                  <a:gd name="connsiteX16" fmla="*/ 11546 w 13697"/>
                  <a:gd name="connsiteY16" fmla="*/ 6399 h 10000"/>
                  <a:gd name="connsiteX17" fmla="*/ 13654 w 13697"/>
                  <a:gd name="connsiteY17" fmla="*/ 7163 h 10000"/>
                  <a:gd name="connsiteX18" fmla="*/ 5436 w 13697"/>
                  <a:gd name="connsiteY18" fmla="*/ 7178 h 10000"/>
                  <a:gd name="connsiteX19" fmla="*/ 3727 w 13697"/>
                  <a:gd name="connsiteY19" fmla="*/ 8192 h 10000"/>
                  <a:gd name="connsiteX20" fmla="*/ 3125 w 13697"/>
                  <a:gd name="connsiteY20" fmla="*/ 8880 h 10000"/>
                  <a:gd name="connsiteX21" fmla="*/ 4018 w 13697"/>
                  <a:gd name="connsiteY21" fmla="*/ 10000 h 10000"/>
                  <a:gd name="connsiteX0" fmla="*/ 0 w 13697"/>
                  <a:gd name="connsiteY0" fmla="*/ 0 h 10000"/>
                  <a:gd name="connsiteX1" fmla="*/ 2075 w 13697"/>
                  <a:gd name="connsiteY1" fmla="*/ 470 h 10000"/>
                  <a:gd name="connsiteX2" fmla="*/ 2869 w 13697"/>
                  <a:gd name="connsiteY2" fmla="*/ 593 h 10000"/>
                  <a:gd name="connsiteX3" fmla="*/ 3910 w 13697"/>
                  <a:gd name="connsiteY3" fmla="*/ 809 h 10000"/>
                  <a:gd name="connsiteX4" fmla="*/ 8729 w 13697"/>
                  <a:gd name="connsiteY4" fmla="*/ 1271 h 10000"/>
                  <a:gd name="connsiteX5" fmla="*/ 10000 w 13697"/>
                  <a:gd name="connsiteY5" fmla="*/ 2108 h 10000"/>
                  <a:gd name="connsiteX6" fmla="*/ 7714 w 13697"/>
                  <a:gd name="connsiteY6" fmla="*/ 2377 h 10000"/>
                  <a:gd name="connsiteX7" fmla="*/ 6702 w 13697"/>
                  <a:gd name="connsiteY7" fmla="*/ 2470 h 10000"/>
                  <a:gd name="connsiteX8" fmla="*/ 4881 w 13697"/>
                  <a:gd name="connsiteY8" fmla="*/ 2668 h 10000"/>
                  <a:gd name="connsiteX9" fmla="*/ 3915 w 13697"/>
                  <a:gd name="connsiteY9" fmla="*/ 2950 h 10000"/>
                  <a:gd name="connsiteX10" fmla="*/ 5193 w 13697"/>
                  <a:gd name="connsiteY10" fmla="*/ 3854 h 10000"/>
                  <a:gd name="connsiteX11" fmla="*/ 5558 w 13697"/>
                  <a:gd name="connsiteY11" fmla="*/ 4025 h 10000"/>
                  <a:gd name="connsiteX12" fmla="*/ 5683 w 13697"/>
                  <a:gd name="connsiteY12" fmla="*/ 4150 h 10000"/>
                  <a:gd name="connsiteX13" fmla="*/ 6048 w 13697"/>
                  <a:gd name="connsiteY13" fmla="*/ 4322 h 10000"/>
                  <a:gd name="connsiteX14" fmla="*/ 7694 w 13697"/>
                  <a:gd name="connsiteY14" fmla="*/ 4819 h 10000"/>
                  <a:gd name="connsiteX15" fmla="*/ 8452 w 13697"/>
                  <a:gd name="connsiteY15" fmla="*/ 5650 h 10000"/>
                  <a:gd name="connsiteX16" fmla="*/ 11546 w 13697"/>
                  <a:gd name="connsiteY16" fmla="*/ 6399 h 10000"/>
                  <a:gd name="connsiteX17" fmla="*/ 13654 w 13697"/>
                  <a:gd name="connsiteY17" fmla="*/ 7163 h 10000"/>
                  <a:gd name="connsiteX18" fmla="*/ 5436 w 13697"/>
                  <a:gd name="connsiteY18" fmla="*/ 7178 h 10000"/>
                  <a:gd name="connsiteX19" fmla="*/ 3125 w 13697"/>
                  <a:gd name="connsiteY19" fmla="*/ 8880 h 10000"/>
                  <a:gd name="connsiteX20" fmla="*/ 4018 w 13697"/>
                  <a:gd name="connsiteY20" fmla="*/ 10000 h 10000"/>
                  <a:gd name="connsiteX0" fmla="*/ 0 w 13697"/>
                  <a:gd name="connsiteY0" fmla="*/ 0 h 10000"/>
                  <a:gd name="connsiteX1" fmla="*/ 2075 w 13697"/>
                  <a:gd name="connsiteY1" fmla="*/ 470 h 10000"/>
                  <a:gd name="connsiteX2" fmla="*/ 2869 w 13697"/>
                  <a:gd name="connsiteY2" fmla="*/ 593 h 10000"/>
                  <a:gd name="connsiteX3" fmla="*/ 3910 w 13697"/>
                  <a:gd name="connsiteY3" fmla="*/ 809 h 10000"/>
                  <a:gd name="connsiteX4" fmla="*/ 8729 w 13697"/>
                  <a:gd name="connsiteY4" fmla="*/ 1271 h 10000"/>
                  <a:gd name="connsiteX5" fmla="*/ 10000 w 13697"/>
                  <a:gd name="connsiteY5" fmla="*/ 2108 h 10000"/>
                  <a:gd name="connsiteX6" fmla="*/ 7714 w 13697"/>
                  <a:gd name="connsiteY6" fmla="*/ 2377 h 10000"/>
                  <a:gd name="connsiteX7" fmla="*/ 6702 w 13697"/>
                  <a:gd name="connsiteY7" fmla="*/ 2470 h 10000"/>
                  <a:gd name="connsiteX8" fmla="*/ 4881 w 13697"/>
                  <a:gd name="connsiteY8" fmla="*/ 2668 h 10000"/>
                  <a:gd name="connsiteX9" fmla="*/ 3915 w 13697"/>
                  <a:gd name="connsiteY9" fmla="*/ 2950 h 10000"/>
                  <a:gd name="connsiteX10" fmla="*/ 5193 w 13697"/>
                  <a:gd name="connsiteY10" fmla="*/ 3854 h 10000"/>
                  <a:gd name="connsiteX11" fmla="*/ 5558 w 13697"/>
                  <a:gd name="connsiteY11" fmla="*/ 4025 h 10000"/>
                  <a:gd name="connsiteX12" fmla="*/ 5683 w 13697"/>
                  <a:gd name="connsiteY12" fmla="*/ 4150 h 10000"/>
                  <a:gd name="connsiteX13" fmla="*/ 6048 w 13697"/>
                  <a:gd name="connsiteY13" fmla="*/ 4322 h 10000"/>
                  <a:gd name="connsiteX14" fmla="*/ 7694 w 13697"/>
                  <a:gd name="connsiteY14" fmla="*/ 4819 h 10000"/>
                  <a:gd name="connsiteX15" fmla="*/ 8452 w 13697"/>
                  <a:gd name="connsiteY15" fmla="*/ 5650 h 10000"/>
                  <a:gd name="connsiteX16" fmla="*/ 11546 w 13697"/>
                  <a:gd name="connsiteY16" fmla="*/ 6399 h 10000"/>
                  <a:gd name="connsiteX17" fmla="*/ 13654 w 13697"/>
                  <a:gd name="connsiteY17" fmla="*/ 7163 h 10000"/>
                  <a:gd name="connsiteX18" fmla="*/ 5436 w 13697"/>
                  <a:gd name="connsiteY18" fmla="*/ 7178 h 10000"/>
                  <a:gd name="connsiteX19" fmla="*/ 4018 w 13697"/>
                  <a:gd name="connsiteY19" fmla="*/ 10000 h 10000"/>
                  <a:gd name="connsiteX0" fmla="*/ 0 w 13697"/>
                  <a:gd name="connsiteY0" fmla="*/ 0 h 7204"/>
                  <a:gd name="connsiteX1" fmla="*/ 2075 w 13697"/>
                  <a:gd name="connsiteY1" fmla="*/ 470 h 7204"/>
                  <a:gd name="connsiteX2" fmla="*/ 2869 w 13697"/>
                  <a:gd name="connsiteY2" fmla="*/ 593 h 7204"/>
                  <a:gd name="connsiteX3" fmla="*/ 3910 w 13697"/>
                  <a:gd name="connsiteY3" fmla="*/ 809 h 7204"/>
                  <a:gd name="connsiteX4" fmla="*/ 8729 w 13697"/>
                  <a:gd name="connsiteY4" fmla="*/ 1271 h 7204"/>
                  <a:gd name="connsiteX5" fmla="*/ 10000 w 13697"/>
                  <a:gd name="connsiteY5" fmla="*/ 2108 h 7204"/>
                  <a:gd name="connsiteX6" fmla="*/ 7714 w 13697"/>
                  <a:gd name="connsiteY6" fmla="*/ 2377 h 7204"/>
                  <a:gd name="connsiteX7" fmla="*/ 6702 w 13697"/>
                  <a:gd name="connsiteY7" fmla="*/ 2470 h 7204"/>
                  <a:gd name="connsiteX8" fmla="*/ 4881 w 13697"/>
                  <a:gd name="connsiteY8" fmla="*/ 2668 h 7204"/>
                  <a:gd name="connsiteX9" fmla="*/ 3915 w 13697"/>
                  <a:gd name="connsiteY9" fmla="*/ 2950 h 7204"/>
                  <a:gd name="connsiteX10" fmla="*/ 5193 w 13697"/>
                  <a:gd name="connsiteY10" fmla="*/ 3854 h 7204"/>
                  <a:gd name="connsiteX11" fmla="*/ 5558 w 13697"/>
                  <a:gd name="connsiteY11" fmla="*/ 4025 h 7204"/>
                  <a:gd name="connsiteX12" fmla="*/ 5683 w 13697"/>
                  <a:gd name="connsiteY12" fmla="*/ 4150 h 7204"/>
                  <a:gd name="connsiteX13" fmla="*/ 6048 w 13697"/>
                  <a:gd name="connsiteY13" fmla="*/ 4322 h 7204"/>
                  <a:gd name="connsiteX14" fmla="*/ 7694 w 13697"/>
                  <a:gd name="connsiteY14" fmla="*/ 4819 h 7204"/>
                  <a:gd name="connsiteX15" fmla="*/ 8452 w 13697"/>
                  <a:gd name="connsiteY15" fmla="*/ 5650 h 7204"/>
                  <a:gd name="connsiteX16" fmla="*/ 11546 w 13697"/>
                  <a:gd name="connsiteY16" fmla="*/ 6399 h 7204"/>
                  <a:gd name="connsiteX17" fmla="*/ 13654 w 13697"/>
                  <a:gd name="connsiteY17" fmla="*/ 7163 h 7204"/>
                  <a:gd name="connsiteX18" fmla="*/ 5436 w 13697"/>
                  <a:gd name="connsiteY18" fmla="*/ 7178 h 7204"/>
                  <a:gd name="connsiteX0" fmla="*/ 0 w 10794"/>
                  <a:gd name="connsiteY0" fmla="*/ 0 h 10887"/>
                  <a:gd name="connsiteX1" fmla="*/ 1515 w 10794"/>
                  <a:gd name="connsiteY1" fmla="*/ 652 h 10887"/>
                  <a:gd name="connsiteX2" fmla="*/ 2095 w 10794"/>
                  <a:gd name="connsiteY2" fmla="*/ 823 h 10887"/>
                  <a:gd name="connsiteX3" fmla="*/ 2855 w 10794"/>
                  <a:gd name="connsiteY3" fmla="*/ 1123 h 10887"/>
                  <a:gd name="connsiteX4" fmla="*/ 6373 w 10794"/>
                  <a:gd name="connsiteY4" fmla="*/ 1764 h 10887"/>
                  <a:gd name="connsiteX5" fmla="*/ 7301 w 10794"/>
                  <a:gd name="connsiteY5" fmla="*/ 2926 h 10887"/>
                  <a:gd name="connsiteX6" fmla="*/ 5632 w 10794"/>
                  <a:gd name="connsiteY6" fmla="*/ 3300 h 10887"/>
                  <a:gd name="connsiteX7" fmla="*/ 4893 w 10794"/>
                  <a:gd name="connsiteY7" fmla="*/ 3429 h 10887"/>
                  <a:gd name="connsiteX8" fmla="*/ 3564 w 10794"/>
                  <a:gd name="connsiteY8" fmla="*/ 3703 h 10887"/>
                  <a:gd name="connsiteX9" fmla="*/ 2858 w 10794"/>
                  <a:gd name="connsiteY9" fmla="*/ 4095 h 10887"/>
                  <a:gd name="connsiteX10" fmla="*/ 3791 w 10794"/>
                  <a:gd name="connsiteY10" fmla="*/ 5350 h 10887"/>
                  <a:gd name="connsiteX11" fmla="*/ 4058 w 10794"/>
                  <a:gd name="connsiteY11" fmla="*/ 5587 h 10887"/>
                  <a:gd name="connsiteX12" fmla="*/ 4149 w 10794"/>
                  <a:gd name="connsiteY12" fmla="*/ 5761 h 10887"/>
                  <a:gd name="connsiteX13" fmla="*/ 4416 w 10794"/>
                  <a:gd name="connsiteY13" fmla="*/ 5999 h 10887"/>
                  <a:gd name="connsiteX14" fmla="*/ 5617 w 10794"/>
                  <a:gd name="connsiteY14" fmla="*/ 6689 h 10887"/>
                  <a:gd name="connsiteX15" fmla="*/ 6171 w 10794"/>
                  <a:gd name="connsiteY15" fmla="*/ 7843 h 10887"/>
                  <a:gd name="connsiteX16" fmla="*/ 8430 w 10794"/>
                  <a:gd name="connsiteY16" fmla="*/ 8883 h 10887"/>
                  <a:gd name="connsiteX17" fmla="*/ 9969 w 10794"/>
                  <a:gd name="connsiteY17" fmla="*/ 9943 h 10887"/>
                  <a:gd name="connsiteX18" fmla="*/ 10724 w 10794"/>
                  <a:gd name="connsiteY18" fmla="*/ 10887 h 10887"/>
                  <a:gd name="connsiteX0" fmla="*/ 0 w 10794"/>
                  <a:gd name="connsiteY0" fmla="*/ 0 h 10887"/>
                  <a:gd name="connsiteX1" fmla="*/ 1515 w 10794"/>
                  <a:gd name="connsiteY1" fmla="*/ 652 h 10887"/>
                  <a:gd name="connsiteX2" fmla="*/ 2095 w 10794"/>
                  <a:gd name="connsiteY2" fmla="*/ 823 h 10887"/>
                  <a:gd name="connsiteX3" fmla="*/ 2855 w 10794"/>
                  <a:gd name="connsiteY3" fmla="*/ 1123 h 10887"/>
                  <a:gd name="connsiteX4" fmla="*/ 6373 w 10794"/>
                  <a:gd name="connsiteY4" fmla="*/ 1764 h 10887"/>
                  <a:gd name="connsiteX5" fmla="*/ 7301 w 10794"/>
                  <a:gd name="connsiteY5" fmla="*/ 2926 h 10887"/>
                  <a:gd name="connsiteX6" fmla="*/ 5632 w 10794"/>
                  <a:gd name="connsiteY6" fmla="*/ 3300 h 10887"/>
                  <a:gd name="connsiteX7" fmla="*/ 4893 w 10794"/>
                  <a:gd name="connsiteY7" fmla="*/ 3429 h 10887"/>
                  <a:gd name="connsiteX8" fmla="*/ 3564 w 10794"/>
                  <a:gd name="connsiteY8" fmla="*/ 3703 h 10887"/>
                  <a:gd name="connsiteX9" fmla="*/ 2858 w 10794"/>
                  <a:gd name="connsiteY9" fmla="*/ 4095 h 10887"/>
                  <a:gd name="connsiteX10" fmla="*/ 3791 w 10794"/>
                  <a:gd name="connsiteY10" fmla="*/ 5350 h 10887"/>
                  <a:gd name="connsiteX11" fmla="*/ 4058 w 10794"/>
                  <a:gd name="connsiteY11" fmla="*/ 5587 h 10887"/>
                  <a:gd name="connsiteX12" fmla="*/ 4149 w 10794"/>
                  <a:gd name="connsiteY12" fmla="*/ 5761 h 10887"/>
                  <a:gd name="connsiteX13" fmla="*/ 4416 w 10794"/>
                  <a:gd name="connsiteY13" fmla="*/ 5999 h 10887"/>
                  <a:gd name="connsiteX14" fmla="*/ 5617 w 10794"/>
                  <a:gd name="connsiteY14" fmla="*/ 6689 h 10887"/>
                  <a:gd name="connsiteX15" fmla="*/ 6171 w 10794"/>
                  <a:gd name="connsiteY15" fmla="*/ 7843 h 10887"/>
                  <a:gd name="connsiteX16" fmla="*/ 9969 w 10794"/>
                  <a:gd name="connsiteY16" fmla="*/ 9943 h 10887"/>
                  <a:gd name="connsiteX17" fmla="*/ 10724 w 10794"/>
                  <a:gd name="connsiteY17" fmla="*/ 10887 h 10887"/>
                  <a:gd name="connsiteX0" fmla="*/ 0 w 10724"/>
                  <a:gd name="connsiteY0" fmla="*/ 0 h 10887"/>
                  <a:gd name="connsiteX1" fmla="*/ 1515 w 10724"/>
                  <a:gd name="connsiteY1" fmla="*/ 652 h 10887"/>
                  <a:gd name="connsiteX2" fmla="*/ 2095 w 10724"/>
                  <a:gd name="connsiteY2" fmla="*/ 823 h 10887"/>
                  <a:gd name="connsiteX3" fmla="*/ 2855 w 10724"/>
                  <a:gd name="connsiteY3" fmla="*/ 1123 h 10887"/>
                  <a:gd name="connsiteX4" fmla="*/ 6373 w 10724"/>
                  <a:gd name="connsiteY4" fmla="*/ 1764 h 10887"/>
                  <a:gd name="connsiteX5" fmla="*/ 7301 w 10724"/>
                  <a:gd name="connsiteY5" fmla="*/ 2926 h 10887"/>
                  <a:gd name="connsiteX6" fmla="*/ 5632 w 10724"/>
                  <a:gd name="connsiteY6" fmla="*/ 3300 h 10887"/>
                  <a:gd name="connsiteX7" fmla="*/ 4893 w 10724"/>
                  <a:gd name="connsiteY7" fmla="*/ 3429 h 10887"/>
                  <a:gd name="connsiteX8" fmla="*/ 3564 w 10724"/>
                  <a:gd name="connsiteY8" fmla="*/ 3703 h 10887"/>
                  <a:gd name="connsiteX9" fmla="*/ 2858 w 10724"/>
                  <a:gd name="connsiteY9" fmla="*/ 4095 h 10887"/>
                  <a:gd name="connsiteX10" fmla="*/ 3791 w 10724"/>
                  <a:gd name="connsiteY10" fmla="*/ 5350 h 10887"/>
                  <a:gd name="connsiteX11" fmla="*/ 4058 w 10724"/>
                  <a:gd name="connsiteY11" fmla="*/ 5587 h 10887"/>
                  <a:gd name="connsiteX12" fmla="*/ 4149 w 10724"/>
                  <a:gd name="connsiteY12" fmla="*/ 5761 h 10887"/>
                  <a:gd name="connsiteX13" fmla="*/ 4416 w 10724"/>
                  <a:gd name="connsiteY13" fmla="*/ 5999 h 10887"/>
                  <a:gd name="connsiteX14" fmla="*/ 5617 w 10724"/>
                  <a:gd name="connsiteY14" fmla="*/ 6689 h 10887"/>
                  <a:gd name="connsiteX15" fmla="*/ 6171 w 10724"/>
                  <a:gd name="connsiteY15" fmla="*/ 7843 h 10887"/>
                  <a:gd name="connsiteX16" fmla="*/ 10724 w 10724"/>
                  <a:gd name="connsiteY16" fmla="*/ 10887 h 10887"/>
                  <a:gd name="connsiteX0" fmla="*/ 0 w 10724"/>
                  <a:gd name="connsiteY0" fmla="*/ 0 h 10887"/>
                  <a:gd name="connsiteX1" fmla="*/ 1515 w 10724"/>
                  <a:gd name="connsiteY1" fmla="*/ 652 h 10887"/>
                  <a:gd name="connsiteX2" fmla="*/ 2095 w 10724"/>
                  <a:gd name="connsiteY2" fmla="*/ 823 h 10887"/>
                  <a:gd name="connsiteX3" fmla="*/ 2855 w 10724"/>
                  <a:gd name="connsiteY3" fmla="*/ 1123 h 10887"/>
                  <a:gd name="connsiteX4" fmla="*/ 6373 w 10724"/>
                  <a:gd name="connsiteY4" fmla="*/ 1764 h 10887"/>
                  <a:gd name="connsiteX5" fmla="*/ 7301 w 10724"/>
                  <a:gd name="connsiteY5" fmla="*/ 2926 h 10887"/>
                  <a:gd name="connsiteX6" fmla="*/ 5632 w 10724"/>
                  <a:gd name="connsiteY6" fmla="*/ 3300 h 10887"/>
                  <a:gd name="connsiteX7" fmla="*/ 4893 w 10724"/>
                  <a:gd name="connsiteY7" fmla="*/ 3429 h 10887"/>
                  <a:gd name="connsiteX8" fmla="*/ 3564 w 10724"/>
                  <a:gd name="connsiteY8" fmla="*/ 3703 h 10887"/>
                  <a:gd name="connsiteX9" fmla="*/ 2858 w 10724"/>
                  <a:gd name="connsiteY9" fmla="*/ 4095 h 10887"/>
                  <a:gd name="connsiteX10" fmla="*/ 3791 w 10724"/>
                  <a:gd name="connsiteY10" fmla="*/ 5350 h 10887"/>
                  <a:gd name="connsiteX11" fmla="*/ 4058 w 10724"/>
                  <a:gd name="connsiteY11" fmla="*/ 5587 h 10887"/>
                  <a:gd name="connsiteX12" fmla="*/ 4149 w 10724"/>
                  <a:gd name="connsiteY12" fmla="*/ 5761 h 10887"/>
                  <a:gd name="connsiteX13" fmla="*/ 4416 w 10724"/>
                  <a:gd name="connsiteY13" fmla="*/ 5999 h 10887"/>
                  <a:gd name="connsiteX14" fmla="*/ 5617 w 10724"/>
                  <a:gd name="connsiteY14" fmla="*/ 6689 h 10887"/>
                  <a:gd name="connsiteX15" fmla="*/ 6836 w 10724"/>
                  <a:gd name="connsiteY15" fmla="*/ 7382 h 10887"/>
                  <a:gd name="connsiteX16" fmla="*/ 10724 w 10724"/>
                  <a:gd name="connsiteY16" fmla="*/ 10887 h 10887"/>
                  <a:gd name="connsiteX0" fmla="*/ 0 w 10899"/>
                  <a:gd name="connsiteY0" fmla="*/ 0 h 9873"/>
                  <a:gd name="connsiteX1" fmla="*/ 1515 w 10899"/>
                  <a:gd name="connsiteY1" fmla="*/ 652 h 9873"/>
                  <a:gd name="connsiteX2" fmla="*/ 2095 w 10899"/>
                  <a:gd name="connsiteY2" fmla="*/ 823 h 9873"/>
                  <a:gd name="connsiteX3" fmla="*/ 2855 w 10899"/>
                  <a:gd name="connsiteY3" fmla="*/ 1123 h 9873"/>
                  <a:gd name="connsiteX4" fmla="*/ 6373 w 10899"/>
                  <a:gd name="connsiteY4" fmla="*/ 1764 h 9873"/>
                  <a:gd name="connsiteX5" fmla="*/ 7301 w 10899"/>
                  <a:gd name="connsiteY5" fmla="*/ 2926 h 9873"/>
                  <a:gd name="connsiteX6" fmla="*/ 5632 w 10899"/>
                  <a:gd name="connsiteY6" fmla="*/ 3300 h 9873"/>
                  <a:gd name="connsiteX7" fmla="*/ 4893 w 10899"/>
                  <a:gd name="connsiteY7" fmla="*/ 3429 h 9873"/>
                  <a:gd name="connsiteX8" fmla="*/ 3564 w 10899"/>
                  <a:gd name="connsiteY8" fmla="*/ 3703 h 9873"/>
                  <a:gd name="connsiteX9" fmla="*/ 2858 w 10899"/>
                  <a:gd name="connsiteY9" fmla="*/ 4095 h 9873"/>
                  <a:gd name="connsiteX10" fmla="*/ 3791 w 10899"/>
                  <a:gd name="connsiteY10" fmla="*/ 5350 h 9873"/>
                  <a:gd name="connsiteX11" fmla="*/ 4058 w 10899"/>
                  <a:gd name="connsiteY11" fmla="*/ 5587 h 9873"/>
                  <a:gd name="connsiteX12" fmla="*/ 4149 w 10899"/>
                  <a:gd name="connsiteY12" fmla="*/ 5761 h 9873"/>
                  <a:gd name="connsiteX13" fmla="*/ 4416 w 10899"/>
                  <a:gd name="connsiteY13" fmla="*/ 5999 h 9873"/>
                  <a:gd name="connsiteX14" fmla="*/ 5617 w 10899"/>
                  <a:gd name="connsiteY14" fmla="*/ 6689 h 9873"/>
                  <a:gd name="connsiteX15" fmla="*/ 6836 w 10899"/>
                  <a:gd name="connsiteY15" fmla="*/ 7382 h 9873"/>
                  <a:gd name="connsiteX16" fmla="*/ 10899 w 10899"/>
                  <a:gd name="connsiteY16" fmla="*/ 9873 h 9873"/>
                  <a:gd name="connsiteX0" fmla="*/ 0 w 10000"/>
                  <a:gd name="connsiteY0" fmla="*/ 0 h 10000"/>
                  <a:gd name="connsiteX1" fmla="*/ 1390 w 10000"/>
                  <a:gd name="connsiteY1" fmla="*/ 660 h 10000"/>
                  <a:gd name="connsiteX2" fmla="*/ 1922 w 10000"/>
                  <a:gd name="connsiteY2" fmla="*/ 834 h 10000"/>
                  <a:gd name="connsiteX3" fmla="*/ 2620 w 10000"/>
                  <a:gd name="connsiteY3" fmla="*/ 1137 h 10000"/>
                  <a:gd name="connsiteX4" fmla="*/ 5847 w 10000"/>
                  <a:gd name="connsiteY4" fmla="*/ 1787 h 10000"/>
                  <a:gd name="connsiteX5" fmla="*/ 6699 w 10000"/>
                  <a:gd name="connsiteY5" fmla="*/ 2964 h 10000"/>
                  <a:gd name="connsiteX6" fmla="*/ 5167 w 10000"/>
                  <a:gd name="connsiteY6" fmla="*/ 3342 h 10000"/>
                  <a:gd name="connsiteX7" fmla="*/ 4489 w 10000"/>
                  <a:gd name="connsiteY7" fmla="*/ 3473 h 10000"/>
                  <a:gd name="connsiteX8" fmla="*/ 3270 w 10000"/>
                  <a:gd name="connsiteY8" fmla="*/ 3751 h 10000"/>
                  <a:gd name="connsiteX9" fmla="*/ 2622 w 10000"/>
                  <a:gd name="connsiteY9" fmla="*/ 4148 h 10000"/>
                  <a:gd name="connsiteX10" fmla="*/ 3478 w 10000"/>
                  <a:gd name="connsiteY10" fmla="*/ 5419 h 10000"/>
                  <a:gd name="connsiteX11" fmla="*/ 3723 w 10000"/>
                  <a:gd name="connsiteY11" fmla="*/ 5659 h 10000"/>
                  <a:gd name="connsiteX12" fmla="*/ 3807 w 10000"/>
                  <a:gd name="connsiteY12" fmla="*/ 5835 h 10000"/>
                  <a:gd name="connsiteX13" fmla="*/ 4052 w 10000"/>
                  <a:gd name="connsiteY13" fmla="*/ 6076 h 10000"/>
                  <a:gd name="connsiteX14" fmla="*/ 6272 w 10000"/>
                  <a:gd name="connsiteY14" fmla="*/ 7477 h 10000"/>
                  <a:gd name="connsiteX15" fmla="*/ 10000 w 10000"/>
                  <a:gd name="connsiteY15" fmla="*/ 10000 h 10000"/>
                  <a:gd name="connsiteX0" fmla="*/ 0 w 10000"/>
                  <a:gd name="connsiteY0" fmla="*/ 0 h 10000"/>
                  <a:gd name="connsiteX1" fmla="*/ 1390 w 10000"/>
                  <a:gd name="connsiteY1" fmla="*/ 660 h 10000"/>
                  <a:gd name="connsiteX2" fmla="*/ 1922 w 10000"/>
                  <a:gd name="connsiteY2" fmla="*/ 834 h 10000"/>
                  <a:gd name="connsiteX3" fmla="*/ 2620 w 10000"/>
                  <a:gd name="connsiteY3" fmla="*/ 1137 h 10000"/>
                  <a:gd name="connsiteX4" fmla="*/ 5847 w 10000"/>
                  <a:gd name="connsiteY4" fmla="*/ 1787 h 10000"/>
                  <a:gd name="connsiteX5" fmla="*/ 6699 w 10000"/>
                  <a:gd name="connsiteY5" fmla="*/ 2964 h 10000"/>
                  <a:gd name="connsiteX6" fmla="*/ 5167 w 10000"/>
                  <a:gd name="connsiteY6" fmla="*/ 3342 h 10000"/>
                  <a:gd name="connsiteX7" fmla="*/ 4489 w 10000"/>
                  <a:gd name="connsiteY7" fmla="*/ 3473 h 10000"/>
                  <a:gd name="connsiteX8" fmla="*/ 3270 w 10000"/>
                  <a:gd name="connsiteY8" fmla="*/ 3751 h 10000"/>
                  <a:gd name="connsiteX9" fmla="*/ 2622 w 10000"/>
                  <a:gd name="connsiteY9" fmla="*/ 4148 h 10000"/>
                  <a:gd name="connsiteX10" fmla="*/ 3478 w 10000"/>
                  <a:gd name="connsiteY10" fmla="*/ 5419 h 10000"/>
                  <a:gd name="connsiteX11" fmla="*/ 3723 w 10000"/>
                  <a:gd name="connsiteY11" fmla="*/ 5659 h 10000"/>
                  <a:gd name="connsiteX12" fmla="*/ 3807 w 10000"/>
                  <a:gd name="connsiteY12" fmla="*/ 5835 h 10000"/>
                  <a:gd name="connsiteX13" fmla="*/ 6272 w 10000"/>
                  <a:gd name="connsiteY13" fmla="*/ 7477 h 10000"/>
                  <a:gd name="connsiteX14" fmla="*/ 10000 w 10000"/>
                  <a:gd name="connsiteY14" fmla="*/ 10000 h 10000"/>
                  <a:gd name="connsiteX0" fmla="*/ 0 w 10000"/>
                  <a:gd name="connsiteY0" fmla="*/ 0 h 10000"/>
                  <a:gd name="connsiteX1" fmla="*/ 1390 w 10000"/>
                  <a:gd name="connsiteY1" fmla="*/ 660 h 10000"/>
                  <a:gd name="connsiteX2" fmla="*/ 1922 w 10000"/>
                  <a:gd name="connsiteY2" fmla="*/ 834 h 10000"/>
                  <a:gd name="connsiteX3" fmla="*/ 2620 w 10000"/>
                  <a:gd name="connsiteY3" fmla="*/ 1137 h 10000"/>
                  <a:gd name="connsiteX4" fmla="*/ 5847 w 10000"/>
                  <a:gd name="connsiteY4" fmla="*/ 1787 h 10000"/>
                  <a:gd name="connsiteX5" fmla="*/ 6699 w 10000"/>
                  <a:gd name="connsiteY5" fmla="*/ 2964 h 10000"/>
                  <a:gd name="connsiteX6" fmla="*/ 5167 w 10000"/>
                  <a:gd name="connsiteY6" fmla="*/ 3342 h 10000"/>
                  <a:gd name="connsiteX7" fmla="*/ 4489 w 10000"/>
                  <a:gd name="connsiteY7" fmla="*/ 3473 h 10000"/>
                  <a:gd name="connsiteX8" fmla="*/ 3270 w 10000"/>
                  <a:gd name="connsiteY8" fmla="*/ 3751 h 10000"/>
                  <a:gd name="connsiteX9" fmla="*/ 2622 w 10000"/>
                  <a:gd name="connsiteY9" fmla="*/ 4148 h 10000"/>
                  <a:gd name="connsiteX10" fmla="*/ 3478 w 10000"/>
                  <a:gd name="connsiteY10" fmla="*/ 5419 h 10000"/>
                  <a:gd name="connsiteX11" fmla="*/ 3723 w 10000"/>
                  <a:gd name="connsiteY11" fmla="*/ 5659 h 10000"/>
                  <a:gd name="connsiteX12" fmla="*/ 6272 w 10000"/>
                  <a:gd name="connsiteY12" fmla="*/ 7477 h 10000"/>
                  <a:gd name="connsiteX13" fmla="*/ 10000 w 10000"/>
                  <a:gd name="connsiteY13" fmla="*/ 10000 h 10000"/>
                  <a:gd name="connsiteX0" fmla="*/ 0 w 10000"/>
                  <a:gd name="connsiteY0" fmla="*/ 0 h 10000"/>
                  <a:gd name="connsiteX1" fmla="*/ 1390 w 10000"/>
                  <a:gd name="connsiteY1" fmla="*/ 660 h 10000"/>
                  <a:gd name="connsiteX2" fmla="*/ 1922 w 10000"/>
                  <a:gd name="connsiteY2" fmla="*/ 834 h 10000"/>
                  <a:gd name="connsiteX3" fmla="*/ 2620 w 10000"/>
                  <a:gd name="connsiteY3" fmla="*/ 1137 h 10000"/>
                  <a:gd name="connsiteX4" fmla="*/ 5847 w 10000"/>
                  <a:gd name="connsiteY4" fmla="*/ 1787 h 10000"/>
                  <a:gd name="connsiteX5" fmla="*/ 6699 w 10000"/>
                  <a:gd name="connsiteY5" fmla="*/ 2964 h 10000"/>
                  <a:gd name="connsiteX6" fmla="*/ 5167 w 10000"/>
                  <a:gd name="connsiteY6" fmla="*/ 3342 h 10000"/>
                  <a:gd name="connsiteX7" fmla="*/ 4489 w 10000"/>
                  <a:gd name="connsiteY7" fmla="*/ 3473 h 10000"/>
                  <a:gd name="connsiteX8" fmla="*/ 3270 w 10000"/>
                  <a:gd name="connsiteY8" fmla="*/ 3751 h 10000"/>
                  <a:gd name="connsiteX9" fmla="*/ 2622 w 10000"/>
                  <a:gd name="connsiteY9" fmla="*/ 4148 h 10000"/>
                  <a:gd name="connsiteX10" fmla="*/ 3723 w 10000"/>
                  <a:gd name="connsiteY10" fmla="*/ 5659 h 10000"/>
                  <a:gd name="connsiteX11" fmla="*/ 6272 w 10000"/>
                  <a:gd name="connsiteY11" fmla="*/ 7477 h 10000"/>
                  <a:gd name="connsiteX12" fmla="*/ 10000 w 10000"/>
                  <a:gd name="connsiteY12" fmla="*/ 10000 h 10000"/>
                  <a:gd name="connsiteX0" fmla="*/ 0 w 10000"/>
                  <a:gd name="connsiteY0" fmla="*/ 0 h 10000"/>
                  <a:gd name="connsiteX1" fmla="*/ 1390 w 10000"/>
                  <a:gd name="connsiteY1" fmla="*/ 660 h 10000"/>
                  <a:gd name="connsiteX2" fmla="*/ 1922 w 10000"/>
                  <a:gd name="connsiteY2" fmla="*/ 834 h 10000"/>
                  <a:gd name="connsiteX3" fmla="*/ 2620 w 10000"/>
                  <a:gd name="connsiteY3" fmla="*/ 1137 h 10000"/>
                  <a:gd name="connsiteX4" fmla="*/ 5847 w 10000"/>
                  <a:gd name="connsiteY4" fmla="*/ 1787 h 10000"/>
                  <a:gd name="connsiteX5" fmla="*/ 6699 w 10000"/>
                  <a:gd name="connsiteY5" fmla="*/ 2964 h 10000"/>
                  <a:gd name="connsiteX6" fmla="*/ 5167 w 10000"/>
                  <a:gd name="connsiteY6" fmla="*/ 3342 h 10000"/>
                  <a:gd name="connsiteX7" fmla="*/ 4489 w 10000"/>
                  <a:gd name="connsiteY7" fmla="*/ 3473 h 10000"/>
                  <a:gd name="connsiteX8" fmla="*/ 3270 w 10000"/>
                  <a:gd name="connsiteY8" fmla="*/ 3751 h 10000"/>
                  <a:gd name="connsiteX9" fmla="*/ 2622 w 10000"/>
                  <a:gd name="connsiteY9" fmla="*/ 4148 h 10000"/>
                  <a:gd name="connsiteX10" fmla="*/ 3916 w 10000"/>
                  <a:gd name="connsiteY10" fmla="*/ 5566 h 10000"/>
                  <a:gd name="connsiteX11" fmla="*/ 6272 w 10000"/>
                  <a:gd name="connsiteY11" fmla="*/ 7477 h 10000"/>
                  <a:gd name="connsiteX12" fmla="*/ 10000 w 10000"/>
                  <a:gd name="connsiteY12"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00" h="10000">
                    <a:moveTo>
                      <a:pt x="0" y="0"/>
                    </a:moveTo>
                    <a:cubicBezTo>
                      <a:pt x="448" y="226"/>
                      <a:pt x="925" y="522"/>
                      <a:pt x="1390" y="660"/>
                    </a:cubicBezTo>
                    <a:cubicBezTo>
                      <a:pt x="1492" y="696"/>
                      <a:pt x="1778" y="772"/>
                      <a:pt x="1922" y="834"/>
                    </a:cubicBezTo>
                    <a:cubicBezTo>
                      <a:pt x="2148" y="938"/>
                      <a:pt x="2381" y="1112"/>
                      <a:pt x="2620" y="1137"/>
                    </a:cubicBezTo>
                    <a:cubicBezTo>
                      <a:pt x="3717" y="1276"/>
                      <a:pt x="4803" y="1260"/>
                      <a:pt x="5847" y="1787"/>
                    </a:cubicBezTo>
                    <a:cubicBezTo>
                      <a:pt x="6009" y="2136"/>
                      <a:pt x="6651" y="2564"/>
                      <a:pt x="6699" y="2964"/>
                    </a:cubicBezTo>
                    <a:cubicBezTo>
                      <a:pt x="6569" y="3183"/>
                      <a:pt x="5535" y="3257"/>
                      <a:pt x="5167" y="3342"/>
                    </a:cubicBezTo>
                    <a:cubicBezTo>
                      <a:pt x="4799" y="3427"/>
                      <a:pt x="4806" y="3405"/>
                      <a:pt x="4489" y="3473"/>
                    </a:cubicBezTo>
                    <a:cubicBezTo>
                      <a:pt x="4095" y="3872"/>
                      <a:pt x="3795" y="3707"/>
                      <a:pt x="3270" y="3751"/>
                    </a:cubicBezTo>
                    <a:cubicBezTo>
                      <a:pt x="3013" y="3847"/>
                      <a:pt x="2873" y="4025"/>
                      <a:pt x="2622" y="4148"/>
                    </a:cubicBezTo>
                    <a:cubicBezTo>
                      <a:pt x="2697" y="4466"/>
                      <a:pt x="3308" y="5011"/>
                      <a:pt x="3916" y="5566"/>
                    </a:cubicBezTo>
                    <a:cubicBezTo>
                      <a:pt x="4382" y="5909"/>
                      <a:pt x="5226" y="6754"/>
                      <a:pt x="6272" y="7477"/>
                    </a:cubicBezTo>
                    <a:cubicBezTo>
                      <a:pt x="7053" y="8186"/>
                      <a:pt x="9129" y="9358"/>
                      <a:pt x="10000" y="10000"/>
                    </a:cubicBezTo>
                  </a:path>
                </a:pathLst>
              </a:custGeom>
              <a:noFill/>
              <a:ln w="25400">
                <a:solidFill>
                  <a:schemeClr val="bg1"/>
                </a:solidFill>
                <a:round/>
                <a:headEnd/>
                <a:tailEnd/>
              </a:ln>
              <a:effectLst/>
            </p:spPr>
            <p:txBody>
              <a:bodyPr/>
              <a:lstStyle/>
              <a:p>
                <a:pPr algn="ctr" fontAlgn="base">
                  <a:spcBef>
                    <a:spcPct val="0"/>
                  </a:spcBef>
                  <a:spcAft>
                    <a:spcPct val="0"/>
                  </a:spcAft>
                </a:pPr>
                <a:endParaRPr lang="en-US">
                  <a:solidFill>
                    <a:schemeClr val="bg1"/>
                  </a:solidFill>
                </a:endParaRPr>
              </a:p>
            </p:txBody>
          </p:sp>
          <p:sp>
            <p:nvSpPr>
              <p:cNvPr id="413713" name="Freeform 17"/>
              <p:cNvSpPr>
                <a:spLocks/>
              </p:cNvSpPr>
              <p:nvPr/>
            </p:nvSpPr>
            <p:spPr bwMode="auto">
              <a:xfrm>
                <a:off x="3849" y="2714"/>
                <a:ext cx="1233" cy="1041"/>
              </a:xfrm>
              <a:custGeom>
                <a:avLst/>
                <a:gdLst/>
                <a:ahLst/>
                <a:cxnLst>
                  <a:cxn ang="0">
                    <a:pos x="0" y="0"/>
                  </a:cxn>
                  <a:cxn ang="0">
                    <a:pos x="67" y="5"/>
                  </a:cxn>
                  <a:cxn ang="0">
                    <a:pos x="133" y="39"/>
                  </a:cxn>
                  <a:cxn ang="0">
                    <a:pos x="277" y="66"/>
                  </a:cxn>
                  <a:cxn ang="0">
                    <a:pos x="438" y="105"/>
                  </a:cxn>
                  <a:cxn ang="0">
                    <a:pos x="549" y="138"/>
                  </a:cxn>
                  <a:cxn ang="0">
                    <a:pos x="726" y="183"/>
                  </a:cxn>
                  <a:cxn ang="0">
                    <a:pos x="809" y="199"/>
                  </a:cxn>
                  <a:cxn ang="0">
                    <a:pos x="892" y="221"/>
                  </a:cxn>
                  <a:cxn ang="0">
                    <a:pos x="997" y="260"/>
                  </a:cxn>
                  <a:cxn ang="0">
                    <a:pos x="1047" y="282"/>
                  </a:cxn>
                  <a:cxn ang="0">
                    <a:pos x="1097" y="310"/>
                  </a:cxn>
                  <a:cxn ang="0">
                    <a:pos x="1158" y="354"/>
                  </a:cxn>
                  <a:cxn ang="0">
                    <a:pos x="1191" y="376"/>
                  </a:cxn>
                  <a:cxn ang="0">
                    <a:pos x="1213" y="426"/>
                  </a:cxn>
                  <a:cxn ang="0">
                    <a:pos x="1158" y="592"/>
                  </a:cxn>
                  <a:cxn ang="0">
                    <a:pos x="1125" y="609"/>
                  </a:cxn>
                  <a:cxn ang="0">
                    <a:pos x="1025" y="670"/>
                  </a:cxn>
                  <a:cxn ang="0">
                    <a:pos x="975" y="703"/>
                  </a:cxn>
                  <a:cxn ang="0">
                    <a:pos x="809" y="770"/>
                  </a:cxn>
                  <a:cxn ang="0">
                    <a:pos x="731" y="797"/>
                  </a:cxn>
                  <a:cxn ang="0">
                    <a:pos x="598" y="847"/>
                  </a:cxn>
                  <a:cxn ang="0">
                    <a:pos x="510" y="880"/>
                  </a:cxn>
                  <a:cxn ang="0">
                    <a:pos x="477" y="897"/>
                  </a:cxn>
                  <a:cxn ang="0">
                    <a:pos x="377" y="930"/>
                  </a:cxn>
                  <a:cxn ang="0">
                    <a:pos x="310" y="975"/>
                  </a:cxn>
                  <a:cxn ang="0">
                    <a:pos x="277" y="997"/>
                  </a:cxn>
                  <a:cxn ang="0">
                    <a:pos x="233" y="1036"/>
                  </a:cxn>
                  <a:cxn ang="0">
                    <a:pos x="216" y="1041"/>
                  </a:cxn>
                </a:cxnLst>
                <a:rect l="0" t="0" r="r" b="b"/>
                <a:pathLst>
                  <a:path w="1233" h="1041">
                    <a:moveTo>
                      <a:pt x="0" y="0"/>
                    </a:moveTo>
                    <a:cubicBezTo>
                      <a:pt x="22" y="2"/>
                      <a:pt x="45" y="1"/>
                      <a:pt x="67" y="5"/>
                    </a:cubicBezTo>
                    <a:cubicBezTo>
                      <a:pt x="88" y="9"/>
                      <a:pt x="111" y="32"/>
                      <a:pt x="133" y="39"/>
                    </a:cubicBezTo>
                    <a:cubicBezTo>
                      <a:pt x="178" y="54"/>
                      <a:pt x="230" y="59"/>
                      <a:pt x="277" y="66"/>
                    </a:cubicBezTo>
                    <a:cubicBezTo>
                      <a:pt x="329" y="84"/>
                      <a:pt x="386" y="86"/>
                      <a:pt x="438" y="105"/>
                    </a:cubicBezTo>
                    <a:cubicBezTo>
                      <a:pt x="474" y="119"/>
                      <a:pt x="511" y="131"/>
                      <a:pt x="549" y="138"/>
                    </a:cubicBezTo>
                    <a:cubicBezTo>
                      <a:pt x="605" y="159"/>
                      <a:pt x="667" y="172"/>
                      <a:pt x="726" y="183"/>
                    </a:cubicBezTo>
                    <a:cubicBezTo>
                      <a:pt x="752" y="188"/>
                      <a:pt x="785" y="190"/>
                      <a:pt x="809" y="199"/>
                    </a:cubicBezTo>
                    <a:cubicBezTo>
                      <a:pt x="836" y="209"/>
                      <a:pt x="865" y="212"/>
                      <a:pt x="892" y="221"/>
                    </a:cubicBezTo>
                    <a:cubicBezTo>
                      <a:pt x="928" y="233"/>
                      <a:pt x="961" y="249"/>
                      <a:pt x="997" y="260"/>
                    </a:cubicBezTo>
                    <a:cubicBezTo>
                      <a:pt x="1014" y="271"/>
                      <a:pt x="1028" y="276"/>
                      <a:pt x="1047" y="282"/>
                    </a:cubicBezTo>
                    <a:cubicBezTo>
                      <a:pt x="1064" y="293"/>
                      <a:pt x="1080" y="299"/>
                      <a:pt x="1097" y="310"/>
                    </a:cubicBezTo>
                    <a:cubicBezTo>
                      <a:pt x="1112" y="333"/>
                      <a:pt x="1134" y="338"/>
                      <a:pt x="1158" y="354"/>
                    </a:cubicBezTo>
                    <a:cubicBezTo>
                      <a:pt x="1169" y="361"/>
                      <a:pt x="1191" y="376"/>
                      <a:pt x="1191" y="376"/>
                    </a:cubicBezTo>
                    <a:cubicBezTo>
                      <a:pt x="1197" y="394"/>
                      <a:pt x="1207" y="408"/>
                      <a:pt x="1213" y="426"/>
                    </a:cubicBezTo>
                    <a:cubicBezTo>
                      <a:pt x="1222" y="493"/>
                      <a:pt x="1233" y="569"/>
                      <a:pt x="1158" y="592"/>
                    </a:cubicBezTo>
                    <a:cubicBezTo>
                      <a:pt x="1134" y="618"/>
                      <a:pt x="1163" y="591"/>
                      <a:pt x="1125" y="609"/>
                    </a:cubicBezTo>
                    <a:cubicBezTo>
                      <a:pt x="1090" y="625"/>
                      <a:pt x="1062" y="656"/>
                      <a:pt x="1025" y="670"/>
                    </a:cubicBezTo>
                    <a:cubicBezTo>
                      <a:pt x="1007" y="694"/>
                      <a:pt x="1002" y="695"/>
                      <a:pt x="975" y="703"/>
                    </a:cubicBezTo>
                    <a:cubicBezTo>
                      <a:pt x="925" y="735"/>
                      <a:pt x="866" y="755"/>
                      <a:pt x="809" y="770"/>
                    </a:cubicBezTo>
                    <a:cubicBezTo>
                      <a:pt x="784" y="786"/>
                      <a:pt x="760" y="786"/>
                      <a:pt x="731" y="797"/>
                    </a:cubicBezTo>
                    <a:cubicBezTo>
                      <a:pt x="686" y="814"/>
                      <a:pt x="643" y="834"/>
                      <a:pt x="598" y="847"/>
                    </a:cubicBezTo>
                    <a:cubicBezTo>
                      <a:pt x="572" y="865"/>
                      <a:pt x="540" y="870"/>
                      <a:pt x="510" y="880"/>
                    </a:cubicBezTo>
                    <a:cubicBezTo>
                      <a:pt x="471" y="893"/>
                      <a:pt x="515" y="877"/>
                      <a:pt x="477" y="897"/>
                    </a:cubicBezTo>
                    <a:cubicBezTo>
                      <a:pt x="447" y="912"/>
                      <a:pt x="409" y="920"/>
                      <a:pt x="377" y="930"/>
                    </a:cubicBezTo>
                    <a:cubicBezTo>
                      <a:pt x="355" y="945"/>
                      <a:pt x="332" y="960"/>
                      <a:pt x="310" y="975"/>
                    </a:cubicBezTo>
                    <a:cubicBezTo>
                      <a:pt x="299" y="982"/>
                      <a:pt x="277" y="997"/>
                      <a:pt x="277" y="997"/>
                    </a:cubicBezTo>
                    <a:cubicBezTo>
                      <a:pt x="266" y="1013"/>
                      <a:pt x="251" y="1027"/>
                      <a:pt x="233" y="1036"/>
                    </a:cubicBezTo>
                    <a:cubicBezTo>
                      <a:pt x="228" y="1039"/>
                      <a:pt x="216" y="1041"/>
                      <a:pt x="216" y="1041"/>
                    </a:cubicBezTo>
                  </a:path>
                </a:pathLst>
              </a:custGeom>
              <a:noFill/>
              <a:ln w="25400">
                <a:solidFill>
                  <a:srgbClr val="0000FF"/>
                </a:solidFill>
                <a:round/>
                <a:headEnd/>
                <a:tailEnd/>
              </a:ln>
              <a:effectLst/>
            </p:spPr>
            <p:txBody>
              <a:bodyPr/>
              <a:lstStyle/>
              <a:p>
                <a:pPr algn="ctr" fontAlgn="base">
                  <a:spcBef>
                    <a:spcPct val="0"/>
                  </a:spcBef>
                  <a:spcAft>
                    <a:spcPct val="0"/>
                  </a:spcAft>
                </a:pPr>
                <a:endParaRPr lang="en-US">
                  <a:solidFill>
                    <a:srgbClr val="000000"/>
                  </a:solidFill>
                </a:endParaRPr>
              </a:p>
            </p:txBody>
          </p:sp>
        </p:grpSp>
      </p:grpSp>
      <p:sp>
        <p:nvSpPr>
          <p:cNvPr id="22" name="Freeform 16"/>
          <p:cNvSpPr>
            <a:spLocks/>
          </p:cNvSpPr>
          <p:nvPr/>
        </p:nvSpPr>
        <p:spPr bwMode="auto">
          <a:xfrm>
            <a:off x="5447016" y="569817"/>
            <a:ext cx="1779425" cy="2596714"/>
          </a:xfrm>
          <a:custGeom>
            <a:avLst/>
            <a:gdLst>
              <a:gd name="connsiteX0" fmla="*/ 0 w 9951"/>
              <a:gd name="connsiteY0" fmla="*/ 0 h 9902"/>
              <a:gd name="connsiteX1" fmla="*/ 2284 w 9951"/>
              <a:gd name="connsiteY1" fmla="*/ 463 h 9902"/>
              <a:gd name="connsiteX2" fmla="*/ 3157 w 9951"/>
              <a:gd name="connsiteY2" fmla="*/ 585 h 9902"/>
              <a:gd name="connsiteX3" fmla="*/ 4304 w 9951"/>
              <a:gd name="connsiteY3" fmla="*/ 798 h 9902"/>
              <a:gd name="connsiteX4" fmla="*/ 9608 w 9951"/>
              <a:gd name="connsiteY4" fmla="*/ 1255 h 9902"/>
              <a:gd name="connsiteX5" fmla="*/ 9951 w 9951"/>
              <a:gd name="connsiteY5" fmla="*/ 2048 h 9902"/>
              <a:gd name="connsiteX6" fmla="*/ 8137 w 9951"/>
              <a:gd name="connsiteY6" fmla="*/ 2176 h 9902"/>
              <a:gd name="connsiteX7" fmla="*/ 7324 w 9951"/>
              <a:gd name="connsiteY7" fmla="*/ 2340 h 9902"/>
              <a:gd name="connsiteX8" fmla="*/ 5373 w 9951"/>
              <a:gd name="connsiteY8" fmla="*/ 2633 h 9902"/>
              <a:gd name="connsiteX9" fmla="*/ 4098 w 9951"/>
              <a:gd name="connsiteY9" fmla="*/ 2846 h 9902"/>
              <a:gd name="connsiteX10" fmla="*/ 4361 w 9951"/>
              <a:gd name="connsiteY10" fmla="*/ 3185 h 9902"/>
              <a:gd name="connsiteX11" fmla="*/ 5039 w 9951"/>
              <a:gd name="connsiteY11" fmla="*/ 3681 h 9902"/>
              <a:gd name="connsiteX12" fmla="*/ 5716 w 9951"/>
              <a:gd name="connsiteY12" fmla="*/ 3803 h 9902"/>
              <a:gd name="connsiteX13" fmla="*/ 6118 w 9951"/>
              <a:gd name="connsiteY13" fmla="*/ 3973 h 9902"/>
              <a:gd name="connsiteX14" fmla="*/ 6255 w 9951"/>
              <a:gd name="connsiteY14" fmla="*/ 4095 h 9902"/>
              <a:gd name="connsiteX15" fmla="*/ 6657 w 9951"/>
              <a:gd name="connsiteY15" fmla="*/ 4266 h 9902"/>
              <a:gd name="connsiteX16" fmla="*/ 7255 w 9951"/>
              <a:gd name="connsiteY16" fmla="*/ 4723 h 9902"/>
              <a:gd name="connsiteX17" fmla="*/ 8196 w 9951"/>
              <a:gd name="connsiteY17" fmla="*/ 5478 h 9902"/>
              <a:gd name="connsiteX18" fmla="*/ 8137 w 9951"/>
              <a:gd name="connsiteY18" fmla="*/ 5771 h 9902"/>
              <a:gd name="connsiteX19" fmla="*/ 7529 w 9951"/>
              <a:gd name="connsiteY19" fmla="*/ 5978 h 9902"/>
              <a:gd name="connsiteX20" fmla="*/ 6922 w 9951"/>
              <a:gd name="connsiteY20" fmla="*/ 6185 h 9902"/>
              <a:gd name="connsiteX21" fmla="*/ 6314 w 9951"/>
              <a:gd name="connsiteY21" fmla="*/ 6392 h 9902"/>
              <a:gd name="connsiteX22" fmla="*/ 5912 w 9951"/>
              <a:gd name="connsiteY22" fmla="*/ 6563 h 9902"/>
              <a:gd name="connsiteX23" fmla="*/ 5373 w 9951"/>
              <a:gd name="connsiteY23" fmla="*/ 6898 h 9902"/>
              <a:gd name="connsiteX24" fmla="*/ 5245 w 9951"/>
              <a:gd name="connsiteY24" fmla="*/ 7020 h 9902"/>
              <a:gd name="connsiteX25" fmla="*/ 4843 w 9951"/>
              <a:gd name="connsiteY25" fmla="*/ 7191 h 9902"/>
              <a:gd name="connsiteX26" fmla="*/ 4500 w 9951"/>
              <a:gd name="connsiteY26" fmla="*/ 7355 h 9902"/>
              <a:gd name="connsiteX27" fmla="*/ 4373 w 9951"/>
              <a:gd name="connsiteY27" fmla="*/ 7483 h 9902"/>
              <a:gd name="connsiteX28" fmla="*/ 3363 w 9951"/>
              <a:gd name="connsiteY28" fmla="*/ 7855 h 9902"/>
              <a:gd name="connsiteX29" fmla="*/ 2490 w 9951"/>
              <a:gd name="connsiteY29" fmla="*/ 8732 h 9902"/>
              <a:gd name="connsiteX30" fmla="*/ 2892 w 9951"/>
              <a:gd name="connsiteY30" fmla="*/ 9902 h 9902"/>
              <a:gd name="connsiteX0" fmla="*/ 0 w 10000"/>
              <a:gd name="connsiteY0" fmla="*/ 0 h 10000"/>
              <a:gd name="connsiteX1" fmla="*/ 2295 w 10000"/>
              <a:gd name="connsiteY1" fmla="*/ 468 h 10000"/>
              <a:gd name="connsiteX2" fmla="*/ 3173 w 10000"/>
              <a:gd name="connsiteY2" fmla="*/ 591 h 10000"/>
              <a:gd name="connsiteX3" fmla="*/ 4325 w 10000"/>
              <a:gd name="connsiteY3" fmla="*/ 806 h 10000"/>
              <a:gd name="connsiteX4" fmla="*/ 9655 w 10000"/>
              <a:gd name="connsiteY4" fmla="*/ 1267 h 10000"/>
              <a:gd name="connsiteX5" fmla="*/ 10000 w 10000"/>
              <a:gd name="connsiteY5" fmla="*/ 2068 h 10000"/>
              <a:gd name="connsiteX6" fmla="*/ 8177 w 10000"/>
              <a:gd name="connsiteY6" fmla="*/ 2198 h 10000"/>
              <a:gd name="connsiteX7" fmla="*/ 7360 w 10000"/>
              <a:gd name="connsiteY7" fmla="*/ 2363 h 10000"/>
              <a:gd name="connsiteX8" fmla="*/ 5399 w 10000"/>
              <a:gd name="connsiteY8" fmla="*/ 2659 h 10000"/>
              <a:gd name="connsiteX9" fmla="*/ 4330 w 10000"/>
              <a:gd name="connsiteY9" fmla="*/ 2940 h 10000"/>
              <a:gd name="connsiteX10" fmla="*/ 4382 w 10000"/>
              <a:gd name="connsiteY10" fmla="*/ 3217 h 10000"/>
              <a:gd name="connsiteX11" fmla="*/ 5064 w 10000"/>
              <a:gd name="connsiteY11" fmla="*/ 3717 h 10000"/>
              <a:gd name="connsiteX12" fmla="*/ 5744 w 10000"/>
              <a:gd name="connsiteY12" fmla="*/ 3841 h 10000"/>
              <a:gd name="connsiteX13" fmla="*/ 6148 w 10000"/>
              <a:gd name="connsiteY13" fmla="*/ 4012 h 10000"/>
              <a:gd name="connsiteX14" fmla="*/ 6286 w 10000"/>
              <a:gd name="connsiteY14" fmla="*/ 4136 h 10000"/>
              <a:gd name="connsiteX15" fmla="*/ 6690 w 10000"/>
              <a:gd name="connsiteY15" fmla="*/ 4308 h 10000"/>
              <a:gd name="connsiteX16" fmla="*/ 7291 w 10000"/>
              <a:gd name="connsiteY16" fmla="*/ 4770 h 10000"/>
              <a:gd name="connsiteX17" fmla="*/ 8236 w 10000"/>
              <a:gd name="connsiteY17" fmla="*/ 5532 h 10000"/>
              <a:gd name="connsiteX18" fmla="*/ 8177 w 10000"/>
              <a:gd name="connsiteY18" fmla="*/ 5828 h 10000"/>
              <a:gd name="connsiteX19" fmla="*/ 7566 w 10000"/>
              <a:gd name="connsiteY19" fmla="*/ 6037 h 10000"/>
              <a:gd name="connsiteX20" fmla="*/ 6956 w 10000"/>
              <a:gd name="connsiteY20" fmla="*/ 6246 h 10000"/>
              <a:gd name="connsiteX21" fmla="*/ 6345 w 10000"/>
              <a:gd name="connsiteY21" fmla="*/ 6455 h 10000"/>
              <a:gd name="connsiteX22" fmla="*/ 5941 w 10000"/>
              <a:gd name="connsiteY22" fmla="*/ 6628 h 10000"/>
              <a:gd name="connsiteX23" fmla="*/ 5399 w 10000"/>
              <a:gd name="connsiteY23" fmla="*/ 6966 h 10000"/>
              <a:gd name="connsiteX24" fmla="*/ 5271 w 10000"/>
              <a:gd name="connsiteY24" fmla="*/ 7089 h 10000"/>
              <a:gd name="connsiteX25" fmla="*/ 4867 w 10000"/>
              <a:gd name="connsiteY25" fmla="*/ 7262 h 10000"/>
              <a:gd name="connsiteX26" fmla="*/ 4522 w 10000"/>
              <a:gd name="connsiteY26" fmla="*/ 7428 h 10000"/>
              <a:gd name="connsiteX27" fmla="*/ 4395 w 10000"/>
              <a:gd name="connsiteY27" fmla="*/ 7557 h 10000"/>
              <a:gd name="connsiteX28" fmla="*/ 3380 w 10000"/>
              <a:gd name="connsiteY28" fmla="*/ 7933 h 10000"/>
              <a:gd name="connsiteX29" fmla="*/ 2502 w 10000"/>
              <a:gd name="connsiteY29" fmla="*/ 8818 h 10000"/>
              <a:gd name="connsiteX30" fmla="*/ 2906 w 10000"/>
              <a:gd name="connsiteY30" fmla="*/ 10000 h 10000"/>
              <a:gd name="connsiteX0" fmla="*/ 0 w 10000"/>
              <a:gd name="connsiteY0" fmla="*/ 0 h 10000"/>
              <a:gd name="connsiteX1" fmla="*/ 2295 w 10000"/>
              <a:gd name="connsiteY1" fmla="*/ 468 h 10000"/>
              <a:gd name="connsiteX2" fmla="*/ 3173 w 10000"/>
              <a:gd name="connsiteY2" fmla="*/ 591 h 10000"/>
              <a:gd name="connsiteX3" fmla="*/ 4325 w 10000"/>
              <a:gd name="connsiteY3" fmla="*/ 806 h 10000"/>
              <a:gd name="connsiteX4" fmla="*/ 9655 w 10000"/>
              <a:gd name="connsiteY4" fmla="*/ 1267 h 10000"/>
              <a:gd name="connsiteX5" fmla="*/ 10000 w 10000"/>
              <a:gd name="connsiteY5" fmla="*/ 2068 h 10000"/>
              <a:gd name="connsiteX6" fmla="*/ 8177 w 10000"/>
              <a:gd name="connsiteY6" fmla="*/ 2198 h 10000"/>
              <a:gd name="connsiteX7" fmla="*/ 7413 w 10000"/>
              <a:gd name="connsiteY7" fmla="*/ 2462 h 10000"/>
              <a:gd name="connsiteX8" fmla="*/ 5399 w 10000"/>
              <a:gd name="connsiteY8" fmla="*/ 2659 h 10000"/>
              <a:gd name="connsiteX9" fmla="*/ 4330 w 10000"/>
              <a:gd name="connsiteY9" fmla="*/ 2940 h 10000"/>
              <a:gd name="connsiteX10" fmla="*/ 4382 w 10000"/>
              <a:gd name="connsiteY10" fmla="*/ 3217 h 10000"/>
              <a:gd name="connsiteX11" fmla="*/ 5064 w 10000"/>
              <a:gd name="connsiteY11" fmla="*/ 3717 h 10000"/>
              <a:gd name="connsiteX12" fmla="*/ 5744 w 10000"/>
              <a:gd name="connsiteY12" fmla="*/ 3841 h 10000"/>
              <a:gd name="connsiteX13" fmla="*/ 6148 w 10000"/>
              <a:gd name="connsiteY13" fmla="*/ 4012 h 10000"/>
              <a:gd name="connsiteX14" fmla="*/ 6286 w 10000"/>
              <a:gd name="connsiteY14" fmla="*/ 4136 h 10000"/>
              <a:gd name="connsiteX15" fmla="*/ 6690 w 10000"/>
              <a:gd name="connsiteY15" fmla="*/ 4308 h 10000"/>
              <a:gd name="connsiteX16" fmla="*/ 7291 w 10000"/>
              <a:gd name="connsiteY16" fmla="*/ 4770 h 10000"/>
              <a:gd name="connsiteX17" fmla="*/ 8236 w 10000"/>
              <a:gd name="connsiteY17" fmla="*/ 5532 h 10000"/>
              <a:gd name="connsiteX18" fmla="*/ 8177 w 10000"/>
              <a:gd name="connsiteY18" fmla="*/ 5828 h 10000"/>
              <a:gd name="connsiteX19" fmla="*/ 7566 w 10000"/>
              <a:gd name="connsiteY19" fmla="*/ 6037 h 10000"/>
              <a:gd name="connsiteX20" fmla="*/ 6956 w 10000"/>
              <a:gd name="connsiteY20" fmla="*/ 6246 h 10000"/>
              <a:gd name="connsiteX21" fmla="*/ 6345 w 10000"/>
              <a:gd name="connsiteY21" fmla="*/ 6455 h 10000"/>
              <a:gd name="connsiteX22" fmla="*/ 5941 w 10000"/>
              <a:gd name="connsiteY22" fmla="*/ 6628 h 10000"/>
              <a:gd name="connsiteX23" fmla="*/ 5399 w 10000"/>
              <a:gd name="connsiteY23" fmla="*/ 6966 h 10000"/>
              <a:gd name="connsiteX24" fmla="*/ 5271 w 10000"/>
              <a:gd name="connsiteY24" fmla="*/ 7089 h 10000"/>
              <a:gd name="connsiteX25" fmla="*/ 4867 w 10000"/>
              <a:gd name="connsiteY25" fmla="*/ 7262 h 10000"/>
              <a:gd name="connsiteX26" fmla="*/ 4522 w 10000"/>
              <a:gd name="connsiteY26" fmla="*/ 7428 h 10000"/>
              <a:gd name="connsiteX27" fmla="*/ 4395 w 10000"/>
              <a:gd name="connsiteY27" fmla="*/ 7557 h 10000"/>
              <a:gd name="connsiteX28" fmla="*/ 3380 w 10000"/>
              <a:gd name="connsiteY28" fmla="*/ 7933 h 10000"/>
              <a:gd name="connsiteX29" fmla="*/ 2502 w 10000"/>
              <a:gd name="connsiteY29" fmla="*/ 8818 h 10000"/>
              <a:gd name="connsiteX30" fmla="*/ 2906 w 10000"/>
              <a:gd name="connsiteY30" fmla="*/ 10000 h 10000"/>
              <a:gd name="connsiteX0" fmla="*/ 0 w 10000"/>
              <a:gd name="connsiteY0" fmla="*/ 0 h 10000"/>
              <a:gd name="connsiteX1" fmla="*/ 2295 w 10000"/>
              <a:gd name="connsiteY1" fmla="*/ 468 h 10000"/>
              <a:gd name="connsiteX2" fmla="*/ 3173 w 10000"/>
              <a:gd name="connsiteY2" fmla="*/ 591 h 10000"/>
              <a:gd name="connsiteX3" fmla="*/ 4325 w 10000"/>
              <a:gd name="connsiteY3" fmla="*/ 806 h 10000"/>
              <a:gd name="connsiteX4" fmla="*/ 9655 w 10000"/>
              <a:gd name="connsiteY4" fmla="*/ 1267 h 10000"/>
              <a:gd name="connsiteX5" fmla="*/ 10000 w 10000"/>
              <a:gd name="connsiteY5" fmla="*/ 2068 h 10000"/>
              <a:gd name="connsiteX6" fmla="*/ 8532 w 10000"/>
              <a:gd name="connsiteY6" fmla="*/ 2369 h 10000"/>
              <a:gd name="connsiteX7" fmla="*/ 8177 w 10000"/>
              <a:gd name="connsiteY7" fmla="*/ 2198 h 10000"/>
              <a:gd name="connsiteX8" fmla="*/ 7413 w 10000"/>
              <a:gd name="connsiteY8" fmla="*/ 2462 h 10000"/>
              <a:gd name="connsiteX9" fmla="*/ 5399 w 10000"/>
              <a:gd name="connsiteY9" fmla="*/ 2659 h 10000"/>
              <a:gd name="connsiteX10" fmla="*/ 4330 w 10000"/>
              <a:gd name="connsiteY10" fmla="*/ 2940 h 10000"/>
              <a:gd name="connsiteX11" fmla="*/ 4382 w 10000"/>
              <a:gd name="connsiteY11" fmla="*/ 3217 h 10000"/>
              <a:gd name="connsiteX12" fmla="*/ 5064 w 10000"/>
              <a:gd name="connsiteY12" fmla="*/ 3717 h 10000"/>
              <a:gd name="connsiteX13" fmla="*/ 5744 w 10000"/>
              <a:gd name="connsiteY13" fmla="*/ 3841 h 10000"/>
              <a:gd name="connsiteX14" fmla="*/ 6148 w 10000"/>
              <a:gd name="connsiteY14" fmla="*/ 4012 h 10000"/>
              <a:gd name="connsiteX15" fmla="*/ 6286 w 10000"/>
              <a:gd name="connsiteY15" fmla="*/ 4136 h 10000"/>
              <a:gd name="connsiteX16" fmla="*/ 6690 w 10000"/>
              <a:gd name="connsiteY16" fmla="*/ 4308 h 10000"/>
              <a:gd name="connsiteX17" fmla="*/ 7291 w 10000"/>
              <a:gd name="connsiteY17" fmla="*/ 4770 h 10000"/>
              <a:gd name="connsiteX18" fmla="*/ 8236 w 10000"/>
              <a:gd name="connsiteY18" fmla="*/ 5532 h 10000"/>
              <a:gd name="connsiteX19" fmla="*/ 8177 w 10000"/>
              <a:gd name="connsiteY19" fmla="*/ 5828 h 10000"/>
              <a:gd name="connsiteX20" fmla="*/ 7566 w 10000"/>
              <a:gd name="connsiteY20" fmla="*/ 6037 h 10000"/>
              <a:gd name="connsiteX21" fmla="*/ 6956 w 10000"/>
              <a:gd name="connsiteY21" fmla="*/ 6246 h 10000"/>
              <a:gd name="connsiteX22" fmla="*/ 6345 w 10000"/>
              <a:gd name="connsiteY22" fmla="*/ 6455 h 10000"/>
              <a:gd name="connsiteX23" fmla="*/ 5941 w 10000"/>
              <a:gd name="connsiteY23" fmla="*/ 6628 h 10000"/>
              <a:gd name="connsiteX24" fmla="*/ 5399 w 10000"/>
              <a:gd name="connsiteY24" fmla="*/ 6966 h 10000"/>
              <a:gd name="connsiteX25" fmla="*/ 5271 w 10000"/>
              <a:gd name="connsiteY25" fmla="*/ 7089 h 10000"/>
              <a:gd name="connsiteX26" fmla="*/ 4867 w 10000"/>
              <a:gd name="connsiteY26" fmla="*/ 7262 h 10000"/>
              <a:gd name="connsiteX27" fmla="*/ 4522 w 10000"/>
              <a:gd name="connsiteY27" fmla="*/ 7428 h 10000"/>
              <a:gd name="connsiteX28" fmla="*/ 4395 w 10000"/>
              <a:gd name="connsiteY28" fmla="*/ 7557 h 10000"/>
              <a:gd name="connsiteX29" fmla="*/ 3380 w 10000"/>
              <a:gd name="connsiteY29" fmla="*/ 7933 h 10000"/>
              <a:gd name="connsiteX30" fmla="*/ 2502 w 10000"/>
              <a:gd name="connsiteY30" fmla="*/ 8818 h 10000"/>
              <a:gd name="connsiteX31" fmla="*/ 2906 w 10000"/>
              <a:gd name="connsiteY31" fmla="*/ 10000 h 10000"/>
              <a:gd name="connsiteX0" fmla="*/ 0 w 11061"/>
              <a:gd name="connsiteY0" fmla="*/ 0 h 10000"/>
              <a:gd name="connsiteX1" fmla="*/ 2295 w 11061"/>
              <a:gd name="connsiteY1" fmla="*/ 468 h 10000"/>
              <a:gd name="connsiteX2" fmla="*/ 3173 w 11061"/>
              <a:gd name="connsiteY2" fmla="*/ 591 h 10000"/>
              <a:gd name="connsiteX3" fmla="*/ 4325 w 11061"/>
              <a:gd name="connsiteY3" fmla="*/ 806 h 10000"/>
              <a:gd name="connsiteX4" fmla="*/ 9655 w 11061"/>
              <a:gd name="connsiteY4" fmla="*/ 1267 h 10000"/>
              <a:gd name="connsiteX5" fmla="*/ 11061 w 11061"/>
              <a:gd name="connsiteY5" fmla="*/ 2101 h 10000"/>
              <a:gd name="connsiteX6" fmla="*/ 8532 w 11061"/>
              <a:gd name="connsiteY6" fmla="*/ 2369 h 10000"/>
              <a:gd name="connsiteX7" fmla="*/ 8177 w 11061"/>
              <a:gd name="connsiteY7" fmla="*/ 2198 h 10000"/>
              <a:gd name="connsiteX8" fmla="*/ 7413 w 11061"/>
              <a:gd name="connsiteY8" fmla="*/ 2462 h 10000"/>
              <a:gd name="connsiteX9" fmla="*/ 5399 w 11061"/>
              <a:gd name="connsiteY9" fmla="*/ 2659 h 10000"/>
              <a:gd name="connsiteX10" fmla="*/ 4330 w 11061"/>
              <a:gd name="connsiteY10" fmla="*/ 2940 h 10000"/>
              <a:gd name="connsiteX11" fmla="*/ 4382 w 11061"/>
              <a:gd name="connsiteY11" fmla="*/ 3217 h 10000"/>
              <a:gd name="connsiteX12" fmla="*/ 5064 w 11061"/>
              <a:gd name="connsiteY12" fmla="*/ 3717 h 10000"/>
              <a:gd name="connsiteX13" fmla="*/ 5744 w 11061"/>
              <a:gd name="connsiteY13" fmla="*/ 3841 h 10000"/>
              <a:gd name="connsiteX14" fmla="*/ 6148 w 11061"/>
              <a:gd name="connsiteY14" fmla="*/ 4012 h 10000"/>
              <a:gd name="connsiteX15" fmla="*/ 6286 w 11061"/>
              <a:gd name="connsiteY15" fmla="*/ 4136 h 10000"/>
              <a:gd name="connsiteX16" fmla="*/ 6690 w 11061"/>
              <a:gd name="connsiteY16" fmla="*/ 4308 h 10000"/>
              <a:gd name="connsiteX17" fmla="*/ 7291 w 11061"/>
              <a:gd name="connsiteY17" fmla="*/ 4770 h 10000"/>
              <a:gd name="connsiteX18" fmla="*/ 8236 w 11061"/>
              <a:gd name="connsiteY18" fmla="*/ 5532 h 10000"/>
              <a:gd name="connsiteX19" fmla="*/ 8177 w 11061"/>
              <a:gd name="connsiteY19" fmla="*/ 5828 h 10000"/>
              <a:gd name="connsiteX20" fmla="*/ 7566 w 11061"/>
              <a:gd name="connsiteY20" fmla="*/ 6037 h 10000"/>
              <a:gd name="connsiteX21" fmla="*/ 6956 w 11061"/>
              <a:gd name="connsiteY21" fmla="*/ 6246 h 10000"/>
              <a:gd name="connsiteX22" fmla="*/ 6345 w 11061"/>
              <a:gd name="connsiteY22" fmla="*/ 6455 h 10000"/>
              <a:gd name="connsiteX23" fmla="*/ 5941 w 11061"/>
              <a:gd name="connsiteY23" fmla="*/ 6628 h 10000"/>
              <a:gd name="connsiteX24" fmla="*/ 5399 w 11061"/>
              <a:gd name="connsiteY24" fmla="*/ 6966 h 10000"/>
              <a:gd name="connsiteX25" fmla="*/ 5271 w 11061"/>
              <a:gd name="connsiteY25" fmla="*/ 7089 h 10000"/>
              <a:gd name="connsiteX26" fmla="*/ 4867 w 11061"/>
              <a:gd name="connsiteY26" fmla="*/ 7262 h 10000"/>
              <a:gd name="connsiteX27" fmla="*/ 4522 w 11061"/>
              <a:gd name="connsiteY27" fmla="*/ 7428 h 10000"/>
              <a:gd name="connsiteX28" fmla="*/ 4395 w 11061"/>
              <a:gd name="connsiteY28" fmla="*/ 7557 h 10000"/>
              <a:gd name="connsiteX29" fmla="*/ 3380 w 11061"/>
              <a:gd name="connsiteY29" fmla="*/ 7933 h 10000"/>
              <a:gd name="connsiteX30" fmla="*/ 2502 w 11061"/>
              <a:gd name="connsiteY30" fmla="*/ 8818 h 10000"/>
              <a:gd name="connsiteX31" fmla="*/ 2906 w 11061"/>
              <a:gd name="connsiteY31" fmla="*/ 10000 h 10000"/>
              <a:gd name="connsiteX0" fmla="*/ 0 w 11061"/>
              <a:gd name="connsiteY0" fmla="*/ 0 h 10000"/>
              <a:gd name="connsiteX1" fmla="*/ 2295 w 11061"/>
              <a:gd name="connsiteY1" fmla="*/ 468 h 10000"/>
              <a:gd name="connsiteX2" fmla="*/ 3173 w 11061"/>
              <a:gd name="connsiteY2" fmla="*/ 591 h 10000"/>
              <a:gd name="connsiteX3" fmla="*/ 4325 w 11061"/>
              <a:gd name="connsiteY3" fmla="*/ 806 h 10000"/>
              <a:gd name="connsiteX4" fmla="*/ 9655 w 11061"/>
              <a:gd name="connsiteY4" fmla="*/ 1267 h 10000"/>
              <a:gd name="connsiteX5" fmla="*/ 11061 w 11061"/>
              <a:gd name="connsiteY5" fmla="*/ 2101 h 10000"/>
              <a:gd name="connsiteX6" fmla="*/ 8532 w 11061"/>
              <a:gd name="connsiteY6" fmla="*/ 2369 h 10000"/>
              <a:gd name="connsiteX7" fmla="*/ 7413 w 11061"/>
              <a:gd name="connsiteY7" fmla="*/ 2462 h 10000"/>
              <a:gd name="connsiteX8" fmla="*/ 5399 w 11061"/>
              <a:gd name="connsiteY8" fmla="*/ 2659 h 10000"/>
              <a:gd name="connsiteX9" fmla="*/ 4330 w 11061"/>
              <a:gd name="connsiteY9" fmla="*/ 2940 h 10000"/>
              <a:gd name="connsiteX10" fmla="*/ 4382 w 11061"/>
              <a:gd name="connsiteY10" fmla="*/ 3217 h 10000"/>
              <a:gd name="connsiteX11" fmla="*/ 5064 w 11061"/>
              <a:gd name="connsiteY11" fmla="*/ 3717 h 10000"/>
              <a:gd name="connsiteX12" fmla="*/ 5744 w 11061"/>
              <a:gd name="connsiteY12" fmla="*/ 3841 h 10000"/>
              <a:gd name="connsiteX13" fmla="*/ 6148 w 11061"/>
              <a:gd name="connsiteY13" fmla="*/ 4012 h 10000"/>
              <a:gd name="connsiteX14" fmla="*/ 6286 w 11061"/>
              <a:gd name="connsiteY14" fmla="*/ 4136 h 10000"/>
              <a:gd name="connsiteX15" fmla="*/ 6690 w 11061"/>
              <a:gd name="connsiteY15" fmla="*/ 4308 h 10000"/>
              <a:gd name="connsiteX16" fmla="*/ 7291 w 11061"/>
              <a:gd name="connsiteY16" fmla="*/ 4770 h 10000"/>
              <a:gd name="connsiteX17" fmla="*/ 8236 w 11061"/>
              <a:gd name="connsiteY17" fmla="*/ 5532 h 10000"/>
              <a:gd name="connsiteX18" fmla="*/ 8177 w 11061"/>
              <a:gd name="connsiteY18" fmla="*/ 5828 h 10000"/>
              <a:gd name="connsiteX19" fmla="*/ 7566 w 11061"/>
              <a:gd name="connsiteY19" fmla="*/ 6037 h 10000"/>
              <a:gd name="connsiteX20" fmla="*/ 6956 w 11061"/>
              <a:gd name="connsiteY20" fmla="*/ 6246 h 10000"/>
              <a:gd name="connsiteX21" fmla="*/ 6345 w 11061"/>
              <a:gd name="connsiteY21" fmla="*/ 6455 h 10000"/>
              <a:gd name="connsiteX22" fmla="*/ 5941 w 11061"/>
              <a:gd name="connsiteY22" fmla="*/ 6628 h 10000"/>
              <a:gd name="connsiteX23" fmla="*/ 5399 w 11061"/>
              <a:gd name="connsiteY23" fmla="*/ 6966 h 10000"/>
              <a:gd name="connsiteX24" fmla="*/ 5271 w 11061"/>
              <a:gd name="connsiteY24" fmla="*/ 7089 h 10000"/>
              <a:gd name="connsiteX25" fmla="*/ 4867 w 11061"/>
              <a:gd name="connsiteY25" fmla="*/ 7262 h 10000"/>
              <a:gd name="connsiteX26" fmla="*/ 4522 w 11061"/>
              <a:gd name="connsiteY26" fmla="*/ 7428 h 10000"/>
              <a:gd name="connsiteX27" fmla="*/ 4395 w 11061"/>
              <a:gd name="connsiteY27" fmla="*/ 7557 h 10000"/>
              <a:gd name="connsiteX28" fmla="*/ 3380 w 11061"/>
              <a:gd name="connsiteY28" fmla="*/ 7933 h 10000"/>
              <a:gd name="connsiteX29" fmla="*/ 2502 w 11061"/>
              <a:gd name="connsiteY29" fmla="*/ 8818 h 10000"/>
              <a:gd name="connsiteX30" fmla="*/ 2906 w 11061"/>
              <a:gd name="connsiteY30" fmla="*/ 10000 h 10000"/>
              <a:gd name="connsiteX0" fmla="*/ 0 w 11061"/>
              <a:gd name="connsiteY0" fmla="*/ 0 h 10000"/>
              <a:gd name="connsiteX1" fmla="*/ 2295 w 11061"/>
              <a:gd name="connsiteY1" fmla="*/ 468 h 10000"/>
              <a:gd name="connsiteX2" fmla="*/ 3173 w 11061"/>
              <a:gd name="connsiteY2" fmla="*/ 591 h 10000"/>
              <a:gd name="connsiteX3" fmla="*/ 4325 w 11061"/>
              <a:gd name="connsiteY3" fmla="*/ 806 h 10000"/>
              <a:gd name="connsiteX4" fmla="*/ 9655 w 11061"/>
              <a:gd name="connsiteY4" fmla="*/ 1267 h 10000"/>
              <a:gd name="connsiteX5" fmla="*/ 11061 w 11061"/>
              <a:gd name="connsiteY5" fmla="*/ 2101 h 10000"/>
              <a:gd name="connsiteX6" fmla="*/ 8532 w 11061"/>
              <a:gd name="connsiteY6" fmla="*/ 2369 h 10000"/>
              <a:gd name="connsiteX7" fmla="*/ 7413 w 11061"/>
              <a:gd name="connsiteY7" fmla="*/ 2462 h 10000"/>
              <a:gd name="connsiteX8" fmla="*/ 5399 w 11061"/>
              <a:gd name="connsiteY8" fmla="*/ 2659 h 10000"/>
              <a:gd name="connsiteX9" fmla="*/ 4330 w 11061"/>
              <a:gd name="connsiteY9" fmla="*/ 2940 h 10000"/>
              <a:gd name="connsiteX10" fmla="*/ 5064 w 11061"/>
              <a:gd name="connsiteY10" fmla="*/ 3717 h 10000"/>
              <a:gd name="connsiteX11" fmla="*/ 5744 w 11061"/>
              <a:gd name="connsiteY11" fmla="*/ 3841 h 10000"/>
              <a:gd name="connsiteX12" fmla="*/ 6148 w 11061"/>
              <a:gd name="connsiteY12" fmla="*/ 4012 h 10000"/>
              <a:gd name="connsiteX13" fmla="*/ 6286 w 11061"/>
              <a:gd name="connsiteY13" fmla="*/ 4136 h 10000"/>
              <a:gd name="connsiteX14" fmla="*/ 6690 w 11061"/>
              <a:gd name="connsiteY14" fmla="*/ 4308 h 10000"/>
              <a:gd name="connsiteX15" fmla="*/ 7291 w 11061"/>
              <a:gd name="connsiteY15" fmla="*/ 4770 h 10000"/>
              <a:gd name="connsiteX16" fmla="*/ 8236 w 11061"/>
              <a:gd name="connsiteY16" fmla="*/ 5532 h 10000"/>
              <a:gd name="connsiteX17" fmla="*/ 8177 w 11061"/>
              <a:gd name="connsiteY17" fmla="*/ 5828 h 10000"/>
              <a:gd name="connsiteX18" fmla="*/ 7566 w 11061"/>
              <a:gd name="connsiteY18" fmla="*/ 6037 h 10000"/>
              <a:gd name="connsiteX19" fmla="*/ 6956 w 11061"/>
              <a:gd name="connsiteY19" fmla="*/ 6246 h 10000"/>
              <a:gd name="connsiteX20" fmla="*/ 6345 w 11061"/>
              <a:gd name="connsiteY20" fmla="*/ 6455 h 10000"/>
              <a:gd name="connsiteX21" fmla="*/ 5941 w 11061"/>
              <a:gd name="connsiteY21" fmla="*/ 6628 h 10000"/>
              <a:gd name="connsiteX22" fmla="*/ 5399 w 11061"/>
              <a:gd name="connsiteY22" fmla="*/ 6966 h 10000"/>
              <a:gd name="connsiteX23" fmla="*/ 5271 w 11061"/>
              <a:gd name="connsiteY23" fmla="*/ 7089 h 10000"/>
              <a:gd name="connsiteX24" fmla="*/ 4867 w 11061"/>
              <a:gd name="connsiteY24" fmla="*/ 7262 h 10000"/>
              <a:gd name="connsiteX25" fmla="*/ 4522 w 11061"/>
              <a:gd name="connsiteY25" fmla="*/ 7428 h 10000"/>
              <a:gd name="connsiteX26" fmla="*/ 4395 w 11061"/>
              <a:gd name="connsiteY26" fmla="*/ 7557 h 10000"/>
              <a:gd name="connsiteX27" fmla="*/ 3380 w 11061"/>
              <a:gd name="connsiteY27" fmla="*/ 7933 h 10000"/>
              <a:gd name="connsiteX28" fmla="*/ 2502 w 11061"/>
              <a:gd name="connsiteY28" fmla="*/ 8818 h 10000"/>
              <a:gd name="connsiteX29" fmla="*/ 2906 w 11061"/>
              <a:gd name="connsiteY29" fmla="*/ 10000 h 10000"/>
              <a:gd name="connsiteX0" fmla="*/ 0 w 11061"/>
              <a:gd name="connsiteY0" fmla="*/ 0 h 10000"/>
              <a:gd name="connsiteX1" fmla="*/ 2295 w 11061"/>
              <a:gd name="connsiteY1" fmla="*/ 468 h 10000"/>
              <a:gd name="connsiteX2" fmla="*/ 3173 w 11061"/>
              <a:gd name="connsiteY2" fmla="*/ 591 h 10000"/>
              <a:gd name="connsiteX3" fmla="*/ 4325 w 11061"/>
              <a:gd name="connsiteY3" fmla="*/ 806 h 10000"/>
              <a:gd name="connsiteX4" fmla="*/ 9655 w 11061"/>
              <a:gd name="connsiteY4" fmla="*/ 1267 h 10000"/>
              <a:gd name="connsiteX5" fmla="*/ 11061 w 11061"/>
              <a:gd name="connsiteY5" fmla="*/ 2101 h 10000"/>
              <a:gd name="connsiteX6" fmla="*/ 8532 w 11061"/>
              <a:gd name="connsiteY6" fmla="*/ 2369 h 10000"/>
              <a:gd name="connsiteX7" fmla="*/ 7413 w 11061"/>
              <a:gd name="connsiteY7" fmla="*/ 2462 h 10000"/>
              <a:gd name="connsiteX8" fmla="*/ 5399 w 11061"/>
              <a:gd name="connsiteY8" fmla="*/ 2659 h 10000"/>
              <a:gd name="connsiteX9" fmla="*/ 4330 w 11061"/>
              <a:gd name="connsiteY9" fmla="*/ 2940 h 10000"/>
              <a:gd name="connsiteX10" fmla="*/ 5744 w 11061"/>
              <a:gd name="connsiteY10" fmla="*/ 3841 h 10000"/>
              <a:gd name="connsiteX11" fmla="*/ 6148 w 11061"/>
              <a:gd name="connsiteY11" fmla="*/ 4012 h 10000"/>
              <a:gd name="connsiteX12" fmla="*/ 6286 w 11061"/>
              <a:gd name="connsiteY12" fmla="*/ 4136 h 10000"/>
              <a:gd name="connsiteX13" fmla="*/ 6690 w 11061"/>
              <a:gd name="connsiteY13" fmla="*/ 4308 h 10000"/>
              <a:gd name="connsiteX14" fmla="*/ 7291 w 11061"/>
              <a:gd name="connsiteY14" fmla="*/ 4770 h 10000"/>
              <a:gd name="connsiteX15" fmla="*/ 8236 w 11061"/>
              <a:gd name="connsiteY15" fmla="*/ 5532 h 10000"/>
              <a:gd name="connsiteX16" fmla="*/ 8177 w 11061"/>
              <a:gd name="connsiteY16" fmla="*/ 5828 h 10000"/>
              <a:gd name="connsiteX17" fmla="*/ 7566 w 11061"/>
              <a:gd name="connsiteY17" fmla="*/ 6037 h 10000"/>
              <a:gd name="connsiteX18" fmla="*/ 6956 w 11061"/>
              <a:gd name="connsiteY18" fmla="*/ 6246 h 10000"/>
              <a:gd name="connsiteX19" fmla="*/ 6345 w 11061"/>
              <a:gd name="connsiteY19" fmla="*/ 6455 h 10000"/>
              <a:gd name="connsiteX20" fmla="*/ 5941 w 11061"/>
              <a:gd name="connsiteY20" fmla="*/ 6628 h 10000"/>
              <a:gd name="connsiteX21" fmla="*/ 5399 w 11061"/>
              <a:gd name="connsiteY21" fmla="*/ 6966 h 10000"/>
              <a:gd name="connsiteX22" fmla="*/ 5271 w 11061"/>
              <a:gd name="connsiteY22" fmla="*/ 7089 h 10000"/>
              <a:gd name="connsiteX23" fmla="*/ 4867 w 11061"/>
              <a:gd name="connsiteY23" fmla="*/ 7262 h 10000"/>
              <a:gd name="connsiteX24" fmla="*/ 4522 w 11061"/>
              <a:gd name="connsiteY24" fmla="*/ 7428 h 10000"/>
              <a:gd name="connsiteX25" fmla="*/ 4395 w 11061"/>
              <a:gd name="connsiteY25" fmla="*/ 7557 h 10000"/>
              <a:gd name="connsiteX26" fmla="*/ 3380 w 11061"/>
              <a:gd name="connsiteY26" fmla="*/ 7933 h 10000"/>
              <a:gd name="connsiteX27" fmla="*/ 2502 w 11061"/>
              <a:gd name="connsiteY27" fmla="*/ 8818 h 10000"/>
              <a:gd name="connsiteX28" fmla="*/ 2906 w 11061"/>
              <a:gd name="connsiteY28" fmla="*/ 10000 h 10000"/>
              <a:gd name="connsiteX0" fmla="*/ 0 w 11061"/>
              <a:gd name="connsiteY0" fmla="*/ 0 h 10000"/>
              <a:gd name="connsiteX1" fmla="*/ 2295 w 11061"/>
              <a:gd name="connsiteY1" fmla="*/ 468 h 10000"/>
              <a:gd name="connsiteX2" fmla="*/ 3173 w 11061"/>
              <a:gd name="connsiteY2" fmla="*/ 591 h 10000"/>
              <a:gd name="connsiteX3" fmla="*/ 4325 w 11061"/>
              <a:gd name="connsiteY3" fmla="*/ 806 h 10000"/>
              <a:gd name="connsiteX4" fmla="*/ 9655 w 11061"/>
              <a:gd name="connsiteY4" fmla="*/ 1267 h 10000"/>
              <a:gd name="connsiteX5" fmla="*/ 11061 w 11061"/>
              <a:gd name="connsiteY5" fmla="*/ 2101 h 10000"/>
              <a:gd name="connsiteX6" fmla="*/ 8532 w 11061"/>
              <a:gd name="connsiteY6" fmla="*/ 2369 h 10000"/>
              <a:gd name="connsiteX7" fmla="*/ 7413 w 11061"/>
              <a:gd name="connsiteY7" fmla="*/ 2462 h 10000"/>
              <a:gd name="connsiteX8" fmla="*/ 5399 w 11061"/>
              <a:gd name="connsiteY8" fmla="*/ 2659 h 10000"/>
              <a:gd name="connsiteX9" fmla="*/ 4330 w 11061"/>
              <a:gd name="connsiteY9" fmla="*/ 2940 h 10000"/>
              <a:gd name="connsiteX10" fmla="*/ 5744 w 11061"/>
              <a:gd name="connsiteY10" fmla="*/ 3841 h 10000"/>
              <a:gd name="connsiteX11" fmla="*/ 6148 w 11061"/>
              <a:gd name="connsiteY11" fmla="*/ 4012 h 10000"/>
              <a:gd name="connsiteX12" fmla="*/ 6286 w 11061"/>
              <a:gd name="connsiteY12" fmla="*/ 4136 h 10000"/>
              <a:gd name="connsiteX13" fmla="*/ 6690 w 11061"/>
              <a:gd name="connsiteY13" fmla="*/ 4308 h 10000"/>
              <a:gd name="connsiteX14" fmla="*/ 8510 w 11061"/>
              <a:gd name="connsiteY14" fmla="*/ 4803 h 10000"/>
              <a:gd name="connsiteX15" fmla="*/ 8236 w 11061"/>
              <a:gd name="connsiteY15" fmla="*/ 5532 h 10000"/>
              <a:gd name="connsiteX16" fmla="*/ 8177 w 11061"/>
              <a:gd name="connsiteY16" fmla="*/ 5828 h 10000"/>
              <a:gd name="connsiteX17" fmla="*/ 7566 w 11061"/>
              <a:gd name="connsiteY17" fmla="*/ 6037 h 10000"/>
              <a:gd name="connsiteX18" fmla="*/ 6956 w 11061"/>
              <a:gd name="connsiteY18" fmla="*/ 6246 h 10000"/>
              <a:gd name="connsiteX19" fmla="*/ 6345 w 11061"/>
              <a:gd name="connsiteY19" fmla="*/ 6455 h 10000"/>
              <a:gd name="connsiteX20" fmla="*/ 5941 w 11061"/>
              <a:gd name="connsiteY20" fmla="*/ 6628 h 10000"/>
              <a:gd name="connsiteX21" fmla="*/ 5399 w 11061"/>
              <a:gd name="connsiteY21" fmla="*/ 6966 h 10000"/>
              <a:gd name="connsiteX22" fmla="*/ 5271 w 11061"/>
              <a:gd name="connsiteY22" fmla="*/ 7089 h 10000"/>
              <a:gd name="connsiteX23" fmla="*/ 4867 w 11061"/>
              <a:gd name="connsiteY23" fmla="*/ 7262 h 10000"/>
              <a:gd name="connsiteX24" fmla="*/ 4522 w 11061"/>
              <a:gd name="connsiteY24" fmla="*/ 7428 h 10000"/>
              <a:gd name="connsiteX25" fmla="*/ 4395 w 11061"/>
              <a:gd name="connsiteY25" fmla="*/ 7557 h 10000"/>
              <a:gd name="connsiteX26" fmla="*/ 3380 w 11061"/>
              <a:gd name="connsiteY26" fmla="*/ 7933 h 10000"/>
              <a:gd name="connsiteX27" fmla="*/ 2502 w 11061"/>
              <a:gd name="connsiteY27" fmla="*/ 8818 h 10000"/>
              <a:gd name="connsiteX28" fmla="*/ 2906 w 11061"/>
              <a:gd name="connsiteY28" fmla="*/ 10000 h 10000"/>
              <a:gd name="connsiteX0" fmla="*/ 0 w 11061"/>
              <a:gd name="connsiteY0" fmla="*/ 0 h 10000"/>
              <a:gd name="connsiteX1" fmla="*/ 2295 w 11061"/>
              <a:gd name="connsiteY1" fmla="*/ 468 h 10000"/>
              <a:gd name="connsiteX2" fmla="*/ 3173 w 11061"/>
              <a:gd name="connsiteY2" fmla="*/ 591 h 10000"/>
              <a:gd name="connsiteX3" fmla="*/ 4325 w 11061"/>
              <a:gd name="connsiteY3" fmla="*/ 806 h 10000"/>
              <a:gd name="connsiteX4" fmla="*/ 9655 w 11061"/>
              <a:gd name="connsiteY4" fmla="*/ 1267 h 10000"/>
              <a:gd name="connsiteX5" fmla="*/ 11061 w 11061"/>
              <a:gd name="connsiteY5" fmla="*/ 2101 h 10000"/>
              <a:gd name="connsiteX6" fmla="*/ 8532 w 11061"/>
              <a:gd name="connsiteY6" fmla="*/ 2369 h 10000"/>
              <a:gd name="connsiteX7" fmla="*/ 7413 w 11061"/>
              <a:gd name="connsiteY7" fmla="*/ 2462 h 10000"/>
              <a:gd name="connsiteX8" fmla="*/ 5399 w 11061"/>
              <a:gd name="connsiteY8" fmla="*/ 2659 h 10000"/>
              <a:gd name="connsiteX9" fmla="*/ 4330 w 11061"/>
              <a:gd name="connsiteY9" fmla="*/ 2940 h 10000"/>
              <a:gd name="connsiteX10" fmla="*/ 5744 w 11061"/>
              <a:gd name="connsiteY10" fmla="*/ 3841 h 10000"/>
              <a:gd name="connsiteX11" fmla="*/ 6148 w 11061"/>
              <a:gd name="connsiteY11" fmla="*/ 4012 h 10000"/>
              <a:gd name="connsiteX12" fmla="*/ 6286 w 11061"/>
              <a:gd name="connsiteY12" fmla="*/ 4136 h 10000"/>
              <a:gd name="connsiteX13" fmla="*/ 6690 w 11061"/>
              <a:gd name="connsiteY13" fmla="*/ 4308 h 10000"/>
              <a:gd name="connsiteX14" fmla="*/ 8510 w 11061"/>
              <a:gd name="connsiteY14" fmla="*/ 4803 h 10000"/>
              <a:gd name="connsiteX15" fmla="*/ 9349 w 11061"/>
              <a:gd name="connsiteY15" fmla="*/ 5631 h 10000"/>
              <a:gd name="connsiteX16" fmla="*/ 8177 w 11061"/>
              <a:gd name="connsiteY16" fmla="*/ 5828 h 10000"/>
              <a:gd name="connsiteX17" fmla="*/ 7566 w 11061"/>
              <a:gd name="connsiteY17" fmla="*/ 6037 h 10000"/>
              <a:gd name="connsiteX18" fmla="*/ 6956 w 11061"/>
              <a:gd name="connsiteY18" fmla="*/ 6246 h 10000"/>
              <a:gd name="connsiteX19" fmla="*/ 6345 w 11061"/>
              <a:gd name="connsiteY19" fmla="*/ 6455 h 10000"/>
              <a:gd name="connsiteX20" fmla="*/ 5941 w 11061"/>
              <a:gd name="connsiteY20" fmla="*/ 6628 h 10000"/>
              <a:gd name="connsiteX21" fmla="*/ 5399 w 11061"/>
              <a:gd name="connsiteY21" fmla="*/ 6966 h 10000"/>
              <a:gd name="connsiteX22" fmla="*/ 5271 w 11061"/>
              <a:gd name="connsiteY22" fmla="*/ 7089 h 10000"/>
              <a:gd name="connsiteX23" fmla="*/ 4867 w 11061"/>
              <a:gd name="connsiteY23" fmla="*/ 7262 h 10000"/>
              <a:gd name="connsiteX24" fmla="*/ 4522 w 11061"/>
              <a:gd name="connsiteY24" fmla="*/ 7428 h 10000"/>
              <a:gd name="connsiteX25" fmla="*/ 4395 w 11061"/>
              <a:gd name="connsiteY25" fmla="*/ 7557 h 10000"/>
              <a:gd name="connsiteX26" fmla="*/ 3380 w 11061"/>
              <a:gd name="connsiteY26" fmla="*/ 7933 h 10000"/>
              <a:gd name="connsiteX27" fmla="*/ 2502 w 11061"/>
              <a:gd name="connsiteY27" fmla="*/ 8818 h 10000"/>
              <a:gd name="connsiteX28" fmla="*/ 2906 w 11061"/>
              <a:gd name="connsiteY28" fmla="*/ 10000 h 10000"/>
              <a:gd name="connsiteX0" fmla="*/ 0 w 11061"/>
              <a:gd name="connsiteY0" fmla="*/ 0 h 10000"/>
              <a:gd name="connsiteX1" fmla="*/ 2295 w 11061"/>
              <a:gd name="connsiteY1" fmla="*/ 468 h 10000"/>
              <a:gd name="connsiteX2" fmla="*/ 3173 w 11061"/>
              <a:gd name="connsiteY2" fmla="*/ 591 h 10000"/>
              <a:gd name="connsiteX3" fmla="*/ 4325 w 11061"/>
              <a:gd name="connsiteY3" fmla="*/ 806 h 10000"/>
              <a:gd name="connsiteX4" fmla="*/ 9655 w 11061"/>
              <a:gd name="connsiteY4" fmla="*/ 1267 h 10000"/>
              <a:gd name="connsiteX5" fmla="*/ 11061 w 11061"/>
              <a:gd name="connsiteY5" fmla="*/ 2101 h 10000"/>
              <a:gd name="connsiteX6" fmla="*/ 8532 w 11061"/>
              <a:gd name="connsiteY6" fmla="*/ 2369 h 10000"/>
              <a:gd name="connsiteX7" fmla="*/ 7413 w 11061"/>
              <a:gd name="connsiteY7" fmla="*/ 2462 h 10000"/>
              <a:gd name="connsiteX8" fmla="*/ 5399 w 11061"/>
              <a:gd name="connsiteY8" fmla="*/ 2659 h 10000"/>
              <a:gd name="connsiteX9" fmla="*/ 4330 w 11061"/>
              <a:gd name="connsiteY9" fmla="*/ 2940 h 10000"/>
              <a:gd name="connsiteX10" fmla="*/ 5744 w 11061"/>
              <a:gd name="connsiteY10" fmla="*/ 3841 h 10000"/>
              <a:gd name="connsiteX11" fmla="*/ 6148 w 11061"/>
              <a:gd name="connsiteY11" fmla="*/ 4012 h 10000"/>
              <a:gd name="connsiteX12" fmla="*/ 6286 w 11061"/>
              <a:gd name="connsiteY12" fmla="*/ 4136 h 10000"/>
              <a:gd name="connsiteX13" fmla="*/ 6690 w 11061"/>
              <a:gd name="connsiteY13" fmla="*/ 4308 h 10000"/>
              <a:gd name="connsiteX14" fmla="*/ 8510 w 11061"/>
              <a:gd name="connsiteY14" fmla="*/ 4803 h 10000"/>
              <a:gd name="connsiteX15" fmla="*/ 9349 w 11061"/>
              <a:gd name="connsiteY15" fmla="*/ 5631 h 10000"/>
              <a:gd name="connsiteX16" fmla="*/ 8795 w 11061"/>
              <a:gd name="connsiteY16" fmla="*/ 6113 h 10000"/>
              <a:gd name="connsiteX17" fmla="*/ 8177 w 11061"/>
              <a:gd name="connsiteY17" fmla="*/ 5828 h 10000"/>
              <a:gd name="connsiteX18" fmla="*/ 7566 w 11061"/>
              <a:gd name="connsiteY18" fmla="*/ 6037 h 10000"/>
              <a:gd name="connsiteX19" fmla="*/ 6956 w 11061"/>
              <a:gd name="connsiteY19" fmla="*/ 6246 h 10000"/>
              <a:gd name="connsiteX20" fmla="*/ 6345 w 11061"/>
              <a:gd name="connsiteY20" fmla="*/ 6455 h 10000"/>
              <a:gd name="connsiteX21" fmla="*/ 5941 w 11061"/>
              <a:gd name="connsiteY21" fmla="*/ 6628 h 10000"/>
              <a:gd name="connsiteX22" fmla="*/ 5399 w 11061"/>
              <a:gd name="connsiteY22" fmla="*/ 6966 h 10000"/>
              <a:gd name="connsiteX23" fmla="*/ 5271 w 11061"/>
              <a:gd name="connsiteY23" fmla="*/ 7089 h 10000"/>
              <a:gd name="connsiteX24" fmla="*/ 4867 w 11061"/>
              <a:gd name="connsiteY24" fmla="*/ 7262 h 10000"/>
              <a:gd name="connsiteX25" fmla="*/ 4522 w 11061"/>
              <a:gd name="connsiteY25" fmla="*/ 7428 h 10000"/>
              <a:gd name="connsiteX26" fmla="*/ 4395 w 11061"/>
              <a:gd name="connsiteY26" fmla="*/ 7557 h 10000"/>
              <a:gd name="connsiteX27" fmla="*/ 3380 w 11061"/>
              <a:gd name="connsiteY27" fmla="*/ 7933 h 10000"/>
              <a:gd name="connsiteX28" fmla="*/ 2502 w 11061"/>
              <a:gd name="connsiteY28" fmla="*/ 8818 h 10000"/>
              <a:gd name="connsiteX29" fmla="*/ 2906 w 11061"/>
              <a:gd name="connsiteY29" fmla="*/ 10000 h 10000"/>
              <a:gd name="connsiteX0" fmla="*/ 0 w 11061"/>
              <a:gd name="connsiteY0" fmla="*/ 0 h 10000"/>
              <a:gd name="connsiteX1" fmla="*/ 2295 w 11061"/>
              <a:gd name="connsiteY1" fmla="*/ 468 h 10000"/>
              <a:gd name="connsiteX2" fmla="*/ 3173 w 11061"/>
              <a:gd name="connsiteY2" fmla="*/ 591 h 10000"/>
              <a:gd name="connsiteX3" fmla="*/ 4325 w 11061"/>
              <a:gd name="connsiteY3" fmla="*/ 806 h 10000"/>
              <a:gd name="connsiteX4" fmla="*/ 9655 w 11061"/>
              <a:gd name="connsiteY4" fmla="*/ 1267 h 10000"/>
              <a:gd name="connsiteX5" fmla="*/ 11061 w 11061"/>
              <a:gd name="connsiteY5" fmla="*/ 2101 h 10000"/>
              <a:gd name="connsiteX6" fmla="*/ 8532 w 11061"/>
              <a:gd name="connsiteY6" fmla="*/ 2369 h 10000"/>
              <a:gd name="connsiteX7" fmla="*/ 7413 w 11061"/>
              <a:gd name="connsiteY7" fmla="*/ 2462 h 10000"/>
              <a:gd name="connsiteX8" fmla="*/ 5399 w 11061"/>
              <a:gd name="connsiteY8" fmla="*/ 2659 h 10000"/>
              <a:gd name="connsiteX9" fmla="*/ 4330 w 11061"/>
              <a:gd name="connsiteY9" fmla="*/ 2940 h 10000"/>
              <a:gd name="connsiteX10" fmla="*/ 5744 w 11061"/>
              <a:gd name="connsiteY10" fmla="*/ 3841 h 10000"/>
              <a:gd name="connsiteX11" fmla="*/ 6148 w 11061"/>
              <a:gd name="connsiteY11" fmla="*/ 4012 h 10000"/>
              <a:gd name="connsiteX12" fmla="*/ 6286 w 11061"/>
              <a:gd name="connsiteY12" fmla="*/ 4136 h 10000"/>
              <a:gd name="connsiteX13" fmla="*/ 6690 w 11061"/>
              <a:gd name="connsiteY13" fmla="*/ 4308 h 10000"/>
              <a:gd name="connsiteX14" fmla="*/ 8510 w 11061"/>
              <a:gd name="connsiteY14" fmla="*/ 4803 h 10000"/>
              <a:gd name="connsiteX15" fmla="*/ 9349 w 11061"/>
              <a:gd name="connsiteY15" fmla="*/ 5631 h 10000"/>
              <a:gd name="connsiteX16" fmla="*/ 8795 w 11061"/>
              <a:gd name="connsiteY16" fmla="*/ 6113 h 10000"/>
              <a:gd name="connsiteX17" fmla="*/ 8177 w 11061"/>
              <a:gd name="connsiteY17" fmla="*/ 5828 h 10000"/>
              <a:gd name="connsiteX18" fmla="*/ 7787 w 11061"/>
              <a:gd name="connsiteY18" fmla="*/ 6411 h 10000"/>
              <a:gd name="connsiteX19" fmla="*/ 7566 w 11061"/>
              <a:gd name="connsiteY19" fmla="*/ 6037 h 10000"/>
              <a:gd name="connsiteX20" fmla="*/ 6956 w 11061"/>
              <a:gd name="connsiteY20" fmla="*/ 6246 h 10000"/>
              <a:gd name="connsiteX21" fmla="*/ 6345 w 11061"/>
              <a:gd name="connsiteY21" fmla="*/ 6455 h 10000"/>
              <a:gd name="connsiteX22" fmla="*/ 5941 w 11061"/>
              <a:gd name="connsiteY22" fmla="*/ 6628 h 10000"/>
              <a:gd name="connsiteX23" fmla="*/ 5399 w 11061"/>
              <a:gd name="connsiteY23" fmla="*/ 6966 h 10000"/>
              <a:gd name="connsiteX24" fmla="*/ 5271 w 11061"/>
              <a:gd name="connsiteY24" fmla="*/ 7089 h 10000"/>
              <a:gd name="connsiteX25" fmla="*/ 4867 w 11061"/>
              <a:gd name="connsiteY25" fmla="*/ 7262 h 10000"/>
              <a:gd name="connsiteX26" fmla="*/ 4522 w 11061"/>
              <a:gd name="connsiteY26" fmla="*/ 7428 h 10000"/>
              <a:gd name="connsiteX27" fmla="*/ 4395 w 11061"/>
              <a:gd name="connsiteY27" fmla="*/ 7557 h 10000"/>
              <a:gd name="connsiteX28" fmla="*/ 3380 w 11061"/>
              <a:gd name="connsiteY28" fmla="*/ 7933 h 10000"/>
              <a:gd name="connsiteX29" fmla="*/ 2502 w 11061"/>
              <a:gd name="connsiteY29" fmla="*/ 8818 h 10000"/>
              <a:gd name="connsiteX30" fmla="*/ 2906 w 11061"/>
              <a:gd name="connsiteY30" fmla="*/ 10000 h 10000"/>
              <a:gd name="connsiteX0" fmla="*/ 0 w 11061"/>
              <a:gd name="connsiteY0" fmla="*/ 0 h 10000"/>
              <a:gd name="connsiteX1" fmla="*/ 2295 w 11061"/>
              <a:gd name="connsiteY1" fmla="*/ 468 h 10000"/>
              <a:gd name="connsiteX2" fmla="*/ 3173 w 11061"/>
              <a:gd name="connsiteY2" fmla="*/ 591 h 10000"/>
              <a:gd name="connsiteX3" fmla="*/ 4325 w 11061"/>
              <a:gd name="connsiteY3" fmla="*/ 806 h 10000"/>
              <a:gd name="connsiteX4" fmla="*/ 9655 w 11061"/>
              <a:gd name="connsiteY4" fmla="*/ 1267 h 10000"/>
              <a:gd name="connsiteX5" fmla="*/ 11061 w 11061"/>
              <a:gd name="connsiteY5" fmla="*/ 2101 h 10000"/>
              <a:gd name="connsiteX6" fmla="*/ 8532 w 11061"/>
              <a:gd name="connsiteY6" fmla="*/ 2369 h 10000"/>
              <a:gd name="connsiteX7" fmla="*/ 7413 w 11061"/>
              <a:gd name="connsiteY7" fmla="*/ 2462 h 10000"/>
              <a:gd name="connsiteX8" fmla="*/ 5399 w 11061"/>
              <a:gd name="connsiteY8" fmla="*/ 2659 h 10000"/>
              <a:gd name="connsiteX9" fmla="*/ 4330 w 11061"/>
              <a:gd name="connsiteY9" fmla="*/ 2940 h 10000"/>
              <a:gd name="connsiteX10" fmla="*/ 5744 w 11061"/>
              <a:gd name="connsiteY10" fmla="*/ 3841 h 10000"/>
              <a:gd name="connsiteX11" fmla="*/ 6148 w 11061"/>
              <a:gd name="connsiteY11" fmla="*/ 4012 h 10000"/>
              <a:gd name="connsiteX12" fmla="*/ 6286 w 11061"/>
              <a:gd name="connsiteY12" fmla="*/ 4136 h 10000"/>
              <a:gd name="connsiteX13" fmla="*/ 6690 w 11061"/>
              <a:gd name="connsiteY13" fmla="*/ 4308 h 10000"/>
              <a:gd name="connsiteX14" fmla="*/ 8510 w 11061"/>
              <a:gd name="connsiteY14" fmla="*/ 4803 h 10000"/>
              <a:gd name="connsiteX15" fmla="*/ 9349 w 11061"/>
              <a:gd name="connsiteY15" fmla="*/ 5631 h 10000"/>
              <a:gd name="connsiteX16" fmla="*/ 8795 w 11061"/>
              <a:gd name="connsiteY16" fmla="*/ 6113 h 10000"/>
              <a:gd name="connsiteX17" fmla="*/ 7787 w 11061"/>
              <a:gd name="connsiteY17" fmla="*/ 6411 h 10000"/>
              <a:gd name="connsiteX18" fmla="*/ 7566 w 11061"/>
              <a:gd name="connsiteY18" fmla="*/ 6037 h 10000"/>
              <a:gd name="connsiteX19" fmla="*/ 6956 w 11061"/>
              <a:gd name="connsiteY19" fmla="*/ 6246 h 10000"/>
              <a:gd name="connsiteX20" fmla="*/ 6345 w 11061"/>
              <a:gd name="connsiteY20" fmla="*/ 6455 h 10000"/>
              <a:gd name="connsiteX21" fmla="*/ 5941 w 11061"/>
              <a:gd name="connsiteY21" fmla="*/ 6628 h 10000"/>
              <a:gd name="connsiteX22" fmla="*/ 5399 w 11061"/>
              <a:gd name="connsiteY22" fmla="*/ 6966 h 10000"/>
              <a:gd name="connsiteX23" fmla="*/ 5271 w 11061"/>
              <a:gd name="connsiteY23" fmla="*/ 7089 h 10000"/>
              <a:gd name="connsiteX24" fmla="*/ 4867 w 11061"/>
              <a:gd name="connsiteY24" fmla="*/ 7262 h 10000"/>
              <a:gd name="connsiteX25" fmla="*/ 4522 w 11061"/>
              <a:gd name="connsiteY25" fmla="*/ 7428 h 10000"/>
              <a:gd name="connsiteX26" fmla="*/ 4395 w 11061"/>
              <a:gd name="connsiteY26" fmla="*/ 7557 h 10000"/>
              <a:gd name="connsiteX27" fmla="*/ 3380 w 11061"/>
              <a:gd name="connsiteY27" fmla="*/ 7933 h 10000"/>
              <a:gd name="connsiteX28" fmla="*/ 2502 w 11061"/>
              <a:gd name="connsiteY28" fmla="*/ 8818 h 10000"/>
              <a:gd name="connsiteX29" fmla="*/ 2906 w 11061"/>
              <a:gd name="connsiteY29" fmla="*/ 10000 h 10000"/>
              <a:gd name="connsiteX0" fmla="*/ 0 w 11061"/>
              <a:gd name="connsiteY0" fmla="*/ 0 h 10000"/>
              <a:gd name="connsiteX1" fmla="*/ 2295 w 11061"/>
              <a:gd name="connsiteY1" fmla="*/ 468 h 10000"/>
              <a:gd name="connsiteX2" fmla="*/ 3173 w 11061"/>
              <a:gd name="connsiteY2" fmla="*/ 591 h 10000"/>
              <a:gd name="connsiteX3" fmla="*/ 4325 w 11061"/>
              <a:gd name="connsiteY3" fmla="*/ 806 h 10000"/>
              <a:gd name="connsiteX4" fmla="*/ 9655 w 11061"/>
              <a:gd name="connsiteY4" fmla="*/ 1267 h 10000"/>
              <a:gd name="connsiteX5" fmla="*/ 11061 w 11061"/>
              <a:gd name="connsiteY5" fmla="*/ 2101 h 10000"/>
              <a:gd name="connsiteX6" fmla="*/ 8532 w 11061"/>
              <a:gd name="connsiteY6" fmla="*/ 2369 h 10000"/>
              <a:gd name="connsiteX7" fmla="*/ 7413 w 11061"/>
              <a:gd name="connsiteY7" fmla="*/ 2462 h 10000"/>
              <a:gd name="connsiteX8" fmla="*/ 5399 w 11061"/>
              <a:gd name="connsiteY8" fmla="*/ 2659 h 10000"/>
              <a:gd name="connsiteX9" fmla="*/ 4330 w 11061"/>
              <a:gd name="connsiteY9" fmla="*/ 2940 h 10000"/>
              <a:gd name="connsiteX10" fmla="*/ 5744 w 11061"/>
              <a:gd name="connsiteY10" fmla="*/ 3841 h 10000"/>
              <a:gd name="connsiteX11" fmla="*/ 6148 w 11061"/>
              <a:gd name="connsiteY11" fmla="*/ 4012 h 10000"/>
              <a:gd name="connsiteX12" fmla="*/ 6286 w 11061"/>
              <a:gd name="connsiteY12" fmla="*/ 4136 h 10000"/>
              <a:gd name="connsiteX13" fmla="*/ 6690 w 11061"/>
              <a:gd name="connsiteY13" fmla="*/ 4308 h 10000"/>
              <a:gd name="connsiteX14" fmla="*/ 8510 w 11061"/>
              <a:gd name="connsiteY14" fmla="*/ 4803 h 10000"/>
              <a:gd name="connsiteX15" fmla="*/ 9349 w 11061"/>
              <a:gd name="connsiteY15" fmla="*/ 5631 h 10000"/>
              <a:gd name="connsiteX16" fmla="*/ 8795 w 11061"/>
              <a:gd name="connsiteY16" fmla="*/ 6113 h 10000"/>
              <a:gd name="connsiteX17" fmla="*/ 7787 w 11061"/>
              <a:gd name="connsiteY17" fmla="*/ 6411 h 10000"/>
              <a:gd name="connsiteX18" fmla="*/ 6956 w 11061"/>
              <a:gd name="connsiteY18" fmla="*/ 6246 h 10000"/>
              <a:gd name="connsiteX19" fmla="*/ 6345 w 11061"/>
              <a:gd name="connsiteY19" fmla="*/ 6455 h 10000"/>
              <a:gd name="connsiteX20" fmla="*/ 5941 w 11061"/>
              <a:gd name="connsiteY20" fmla="*/ 6628 h 10000"/>
              <a:gd name="connsiteX21" fmla="*/ 5399 w 11061"/>
              <a:gd name="connsiteY21" fmla="*/ 6966 h 10000"/>
              <a:gd name="connsiteX22" fmla="*/ 5271 w 11061"/>
              <a:gd name="connsiteY22" fmla="*/ 7089 h 10000"/>
              <a:gd name="connsiteX23" fmla="*/ 4867 w 11061"/>
              <a:gd name="connsiteY23" fmla="*/ 7262 h 10000"/>
              <a:gd name="connsiteX24" fmla="*/ 4522 w 11061"/>
              <a:gd name="connsiteY24" fmla="*/ 7428 h 10000"/>
              <a:gd name="connsiteX25" fmla="*/ 4395 w 11061"/>
              <a:gd name="connsiteY25" fmla="*/ 7557 h 10000"/>
              <a:gd name="connsiteX26" fmla="*/ 3380 w 11061"/>
              <a:gd name="connsiteY26" fmla="*/ 7933 h 10000"/>
              <a:gd name="connsiteX27" fmla="*/ 2502 w 11061"/>
              <a:gd name="connsiteY27" fmla="*/ 8818 h 10000"/>
              <a:gd name="connsiteX28" fmla="*/ 2906 w 11061"/>
              <a:gd name="connsiteY28" fmla="*/ 10000 h 10000"/>
              <a:gd name="connsiteX0" fmla="*/ 0 w 11061"/>
              <a:gd name="connsiteY0" fmla="*/ 0 h 10066"/>
              <a:gd name="connsiteX1" fmla="*/ 2295 w 11061"/>
              <a:gd name="connsiteY1" fmla="*/ 468 h 10066"/>
              <a:gd name="connsiteX2" fmla="*/ 3173 w 11061"/>
              <a:gd name="connsiteY2" fmla="*/ 591 h 10066"/>
              <a:gd name="connsiteX3" fmla="*/ 4325 w 11061"/>
              <a:gd name="connsiteY3" fmla="*/ 806 h 10066"/>
              <a:gd name="connsiteX4" fmla="*/ 9655 w 11061"/>
              <a:gd name="connsiteY4" fmla="*/ 1267 h 10066"/>
              <a:gd name="connsiteX5" fmla="*/ 11061 w 11061"/>
              <a:gd name="connsiteY5" fmla="*/ 2101 h 10066"/>
              <a:gd name="connsiteX6" fmla="*/ 8532 w 11061"/>
              <a:gd name="connsiteY6" fmla="*/ 2369 h 10066"/>
              <a:gd name="connsiteX7" fmla="*/ 7413 w 11061"/>
              <a:gd name="connsiteY7" fmla="*/ 2462 h 10066"/>
              <a:gd name="connsiteX8" fmla="*/ 5399 w 11061"/>
              <a:gd name="connsiteY8" fmla="*/ 2659 h 10066"/>
              <a:gd name="connsiteX9" fmla="*/ 4330 w 11061"/>
              <a:gd name="connsiteY9" fmla="*/ 2940 h 10066"/>
              <a:gd name="connsiteX10" fmla="*/ 5744 w 11061"/>
              <a:gd name="connsiteY10" fmla="*/ 3841 h 10066"/>
              <a:gd name="connsiteX11" fmla="*/ 6148 w 11061"/>
              <a:gd name="connsiteY11" fmla="*/ 4012 h 10066"/>
              <a:gd name="connsiteX12" fmla="*/ 6286 w 11061"/>
              <a:gd name="connsiteY12" fmla="*/ 4136 h 10066"/>
              <a:gd name="connsiteX13" fmla="*/ 6690 w 11061"/>
              <a:gd name="connsiteY13" fmla="*/ 4308 h 10066"/>
              <a:gd name="connsiteX14" fmla="*/ 8510 w 11061"/>
              <a:gd name="connsiteY14" fmla="*/ 4803 h 10066"/>
              <a:gd name="connsiteX15" fmla="*/ 9349 w 11061"/>
              <a:gd name="connsiteY15" fmla="*/ 5631 h 10066"/>
              <a:gd name="connsiteX16" fmla="*/ 8795 w 11061"/>
              <a:gd name="connsiteY16" fmla="*/ 6113 h 10066"/>
              <a:gd name="connsiteX17" fmla="*/ 7787 w 11061"/>
              <a:gd name="connsiteY17" fmla="*/ 6411 h 10066"/>
              <a:gd name="connsiteX18" fmla="*/ 6956 w 11061"/>
              <a:gd name="connsiteY18" fmla="*/ 6246 h 10066"/>
              <a:gd name="connsiteX19" fmla="*/ 6345 w 11061"/>
              <a:gd name="connsiteY19" fmla="*/ 6455 h 10066"/>
              <a:gd name="connsiteX20" fmla="*/ 5941 w 11061"/>
              <a:gd name="connsiteY20" fmla="*/ 6628 h 10066"/>
              <a:gd name="connsiteX21" fmla="*/ 5399 w 11061"/>
              <a:gd name="connsiteY21" fmla="*/ 6966 h 10066"/>
              <a:gd name="connsiteX22" fmla="*/ 5271 w 11061"/>
              <a:gd name="connsiteY22" fmla="*/ 7089 h 10066"/>
              <a:gd name="connsiteX23" fmla="*/ 4867 w 11061"/>
              <a:gd name="connsiteY23" fmla="*/ 7262 h 10066"/>
              <a:gd name="connsiteX24" fmla="*/ 4522 w 11061"/>
              <a:gd name="connsiteY24" fmla="*/ 7428 h 10066"/>
              <a:gd name="connsiteX25" fmla="*/ 4395 w 11061"/>
              <a:gd name="connsiteY25" fmla="*/ 7557 h 10066"/>
              <a:gd name="connsiteX26" fmla="*/ 3380 w 11061"/>
              <a:gd name="connsiteY26" fmla="*/ 7933 h 10066"/>
              <a:gd name="connsiteX27" fmla="*/ 2502 w 11061"/>
              <a:gd name="connsiteY27" fmla="*/ 8818 h 10066"/>
              <a:gd name="connsiteX28" fmla="*/ 4125 w 11061"/>
              <a:gd name="connsiteY28" fmla="*/ 10066 h 10066"/>
              <a:gd name="connsiteX0" fmla="*/ 0 w 11061"/>
              <a:gd name="connsiteY0" fmla="*/ 0 h 10066"/>
              <a:gd name="connsiteX1" fmla="*/ 2295 w 11061"/>
              <a:gd name="connsiteY1" fmla="*/ 468 h 10066"/>
              <a:gd name="connsiteX2" fmla="*/ 3173 w 11061"/>
              <a:gd name="connsiteY2" fmla="*/ 591 h 10066"/>
              <a:gd name="connsiteX3" fmla="*/ 4325 w 11061"/>
              <a:gd name="connsiteY3" fmla="*/ 806 h 10066"/>
              <a:gd name="connsiteX4" fmla="*/ 9655 w 11061"/>
              <a:gd name="connsiteY4" fmla="*/ 1267 h 10066"/>
              <a:gd name="connsiteX5" fmla="*/ 11061 w 11061"/>
              <a:gd name="connsiteY5" fmla="*/ 2101 h 10066"/>
              <a:gd name="connsiteX6" fmla="*/ 8532 w 11061"/>
              <a:gd name="connsiteY6" fmla="*/ 2369 h 10066"/>
              <a:gd name="connsiteX7" fmla="*/ 7413 w 11061"/>
              <a:gd name="connsiteY7" fmla="*/ 2462 h 10066"/>
              <a:gd name="connsiteX8" fmla="*/ 5399 w 11061"/>
              <a:gd name="connsiteY8" fmla="*/ 2659 h 10066"/>
              <a:gd name="connsiteX9" fmla="*/ 4330 w 11061"/>
              <a:gd name="connsiteY9" fmla="*/ 2940 h 10066"/>
              <a:gd name="connsiteX10" fmla="*/ 5744 w 11061"/>
              <a:gd name="connsiteY10" fmla="*/ 3841 h 10066"/>
              <a:gd name="connsiteX11" fmla="*/ 6148 w 11061"/>
              <a:gd name="connsiteY11" fmla="*/ 4012 h 10066"/>
              <a:gd name="connsiteX12" fmla="*/ 6286 w 11061"/>
              <a:gd name="connsiteY12" fmla="*/ 4136 h 10066"/>
              <a:gd name="connsiteX13" fmla="*/ 6690 w 11061"/>
              <a:gd name="connsiteY13" fmla="*/ 4308 h 10066"/>
              <a:gd name="connsiteX14" fmla="*/ 8510 w 11061"/>
              <a:gd name="connsiteY14" fmla="*/ 4803 h 10066"/>
              <a:gd name="connsiteX15" fmla="*/ 9349 w 11061"/>
              <a:gd name="connsiteY15" fmla="*/ 5631 h 10066"/>
              <a:gd name="connsiteX16" fmla="*/ 8795 w 11061"/>
              <a:gd name="connsiteY16" fmla="*/ 6113 h 10066"/>
              <a:gd name="connsiteX17" fmla="*/ 7787 w 11061"/>
              <a:gd name="connsiteY17" fmla="*/ 6411 h 10066"/>
              <a:gd name="connsiteX18" fmla="*/ 6956 w 11061"/>
              <a:gd name="connsiteY18" fmla="*/ 6246 h 10066"/>
              <a:gd name="connsiteX19" fmla="*/ 6345 w 11061"/>
              <a:gd name="connsiteY19" fmla="*/ 6455 h 10066"/>
              <a:gd name="connsiteX20" fmla="*/ 5941 w 11061"/>
              <a:gd name="connsiteY20" fmla="*/ 6628 h 10066"/>
              <a:gd name="connsiteX21" fmla="*/ 5399 w 11061"/>
              <a:gd name="connsiteY21" fmla="*/ 6966 h 10066"/>
              <a:gd name="connsiteX22" fmla="*/ 5271 w 11061"/>
              <a:gd name="connsiteY22" fmla="*/ 7089 h 10066"/>
              <a:gd name="connsiteX23" fmla="*/ 4867 w 11061"/>
              <a:gd name="connsiteY23" fmla="*/ 7262 h 10066"/>
              <a:gd name="connsiteX24" fmla="*/ 4522 w 11061"/>
              <a:gd name="connsiteY24" fmla="*/ 7428 h 10066"/>
              <a:gd name="connsiteX25" fmla="*/ 4395 w 11061"/>
              <a:gd name="connsiteY25" fmla="*/ 7557 h 10066"/>
              <a:gd name="connsiteX26" fmla="*/ 3380 w 11061"/>
              <a:gd name="connsiteY26" fmla="*/ 7933 h 10066"/>
              <a:gd name="connsiteX27" fmla="*/ 3934 w 11061"/>
              <a:gd name="connsiteY27" fmla="*/ 8818 h 10066"/>
              <a:gd name="connsiteX28" fmla="*/ 4125 w 11061"/>
              <a:gd name="connsiteY28" fmla="*/ 10066 h 10066"/>
              <a:gd name="connsiteX0" fmla="*/ 0 w 11061"/>
              <a:gd name="connsiteY0" fmla="*/ 0 h 10066"/>
              <a:gd name="connsiteX1" fmla="*/ 2295 w 11061"/>
              <a:gd name="connsiteY1" fmla="*/ 468 h 10066"/>
              <a:gd name="connsiteX2" fmla="*/ 3173 w 11061"/>
              <a:gd name="connsiteY2" fmla="*/ 591 h 10066"/>
              <a:gd name="connsiteX3" fmla="*/ 4325 w 11061"/>
              <a:gd name="connsiteY3" fmla="*/ 806 h 10066"/>
              <a:gd name="connsiteX4" fmla="*/ 9655 w 11061"/>
              <a:gd name="connsiteY4" fmla="*/ 1267 h 10066"/>
              <a:gd name="connsiteX5" fmla="*/ 11061 w 11061"/>
              <a:gd name="connsiteY5" fmla="*/ 2101 h 10066"/>
              <a:gd name="connsiteX6" fmla="*/ 8532 w 11061"/>
              <a:gd name="connsiteY6" fmla="*/ 2369 h 10066"/>
              <a:gd name="connsiteX7" fmla="*/ 7413 w 11061"/>
              <a:gd name="connsiteY7" fmla="*/ 2462 h 10066"/>
              <a:gd name="connsiteX8" fmla="*/ 5399 w 11061"/>
              <a:gd name="connsiteY8" fmla="*/ 2659 h 10066"/>
              <a:gd name="connsiteX9" fmla="*/ 4330 w 11061"/>
              <a:gd name="connsiteY9" fmla="*/ 2940 h 10066"/>
              <a:gd name="connsiteX10" fmla="*/ 5744 w 11061"/>
              <a:gd name="connsiteY10" fmla="*/ 3841 h 10066"/>
              <a:gd name="connsiteX11" fmla="*/ 6148 w 11061"/>
              <a:gd name="connsiteY11" fmla="*/ 4012 h 10066"/>
              <a:gd name="connsiteX12" fmla="*/ 6286 w 11061"/>
              <a:gd name="connsiteY12" fmla="*/ 4136 h 10066"/>
              <a:gd name="connsiteX13" fmla="*/ 6690 w 11061"/>
              <a:gd name="connsiteY13" fmla="*/ 4308 h 10066"/>
              <a:gd name="connsiteX14" fmla="*/ 8510 w 11061"/>
              <a:gd name="connsiteY14" fmla="*/ 4803 h 10066"/>
              <a:gd name="connsiteX15" fmla="*/ 9349 w 11061"/>
              <a:gd name="connsiteY15" fmla="*/ 5631 h 10066"/>
              <a:gd name="connsiteX16" fmla="*/ 8795 w 11061"/>
              <a:gd name="connsiteY16" fmla="*/ 6113 h 10066"/>
              <a:gd name="connsiteX17" fmla="*/ 7787 w 11061"/>
              <a:gd name="connsiteY17" fmla="*/ 6411 h 10066"/>
              <a:gd name="connsiteX18" fmla="*/ 6956 w 11061"/>
              <a:gd name="connsiteY18" fmla="*/ 6246 h 10066"/>
              <a:gd name="connsiteX19" fmla="*/ 6345 w 11061"/>
              <a:gd name="connsiteY19" fmla="*/ 6455 h 10066"/>
              <a:gd name="connsiteX20" fmla="*/ 5941 w 11061"/>
              <a:gd name="connsiteY20" fmla="*/ 6628 h 10066"/>
              <a:gd name="connsiteX21" fmla="*/ 5399 w 11061"/>
              <a:gd name="connsiteY21" fmla="*/ 6966 h 10066"/>
              <a:gd name="connsiteX22" fmla="*/ 5271 w 11061"/>
              <a:gd name="connsiteY22" fmla="*/ 7089 h 10066"/>
              <a:gd name="connsiteX23" fmla="*/ 4522 w 11061"/>
              <a:gd name="connsiteY23" fmla="*/ 7428 h 10066"/>
              <a:gd name="connsiteX24" fmla="*/ 4395 w 11061"/>
              <a:gd name="connsiteY24" fmla="*/ 7557 h 10066"/>
              <a:gd name="connsiteX25" fmla="*/ 3380 w 11061"/>
              <a:gd name="connsiteY25" fmla="*/ 7933 h 10066"/>
              <a:gd name="connsiteX26" fmla="*/ 3934 w 11061"/>
              <a:gd name="connsiteY26" fmla="*/ 8818 h 10066"/>
              <a:gd name="connsiteX27" fmla="*/ 4125 w 11061"/>
              <a:gd name="connsiteY27" fmla="*/ 10066 h 10066"/>
              <a:gd name="connsiteX0" fmla="*/ 0 w 11061"/>
              <a:gd name="connsiteY0" fmla="*/ 0 h 10066"/>
              <a:gd name="connsiteX1" fmla="*/ 2295 w 11061"/>
              <a:gd name="connsiteY1" fmla="*/ 468 h 10066"/>
              <a:gd name="connsiteX2" fmla="*/ 3173 w 11061"/>
              <a:gd name="connsiteY2" fmla="*/ 591 h 10066"/>
              <a:gd name="connsiteX3" fmla="*/ 4325 w 11061"/>
              <a:gd name="connsiteY3" fmla="*/ 806 h 10066"/>
              <a:gd name="connsiteX4" fmla="*/ 9655 w 11061"/>
              <a:gd name="connsiteY4" fmla="*/ 1267 h 10066"/>
              <a:gd name="connsiteX5" fmla="*/ 11061 w 11061"/>
              <a:gd name="connsiteY5" fmla="*/ 2101 h 10066"/>
              <a:gd name="connsiteX6" fmla="*/ 8532 w 11061"/>
              <a:gd name="connsiteY6" fmla="*/ 2369 h 10066"/>
              <a:gd name="connsiteX7" fmla="*/ 7413 w 11061"/>
              <a:gd name="connsiteY7" fmla="*/ 2462 h 10066"/>
              <a:gd name="connsiteX8" fmla="*/ 5399 w 11061"/>
              <a:gd name="connsiteY8" fmla="*/ 2659 h 10066"/>
              <a:gd name="connsiteX9" fmla="*/ 4330 w 11061"/>
              <a:gd name="connsiteY9" fmla="*/ 2940 h 10066"/>
              <a:gd name="connsiteX10" fmla="*/ 5744 w 11061"/>
              <a:gd name="connsiteY10" fmla="*/ 3841 h 10066"/>
              <a:gd name="connsiteX11" fmla="*/ 6148 w 11061"/>
              <a:gd name="connsiteY11" fmla="*/ 4012 h 10066"/>
              <a:gd name="connsiteX12" fmla="*/ 6286 w 11061"/>
              <a:gd name="connsiteY12" fmla="*/ 4136 h 10066"/>
              <a:gd name="connsiteX13" fmla="*/ 6690 w 11061"/>
              <a:gd name="connsiteY13" fmla="*/ 4308 h 10066"/>
              <a:gd name="connsiteX14" fmla="*/ 8510 w 11061"/>
              <a:gd name="connsiteY14" fmla="*/ 4803 h 10066"/>
              <a:gd name="connsiteX15" fmla="*/ 9349 w 11061"/>
              <a:gd name="connsiteY15" fmla="*/ 5631 h 10066"/>
              <a:gd name="connsiteX16" fmla="*/ 8795 w 11061"/>
              <a:gd name="connsiteY16" fmla="*/ 6113 h 10066"/>
              <a:gd name="connsiteX17" fmla="*/ 7787 w 11061"/>
              <a:gd name="connsiteY17" fmla="*/ 6411 h 10066"/>
              <a:gd name="connsiteX18" fmla="*/ 6956 w 11061"/>
              <a:gd name="connsiteY18" fmla="*/ 6246 h 10066"/>
              <a:gd name="connsiteX19" fmla="*/ 6345 w 11061"/>
              <a:gd name="connsiteY19" fmla="*/ 6455 h 10066"/>
              <a:gd name="connsiteX20" fmla="*/ 5941 w 11061"/>
              <a:gd name="connsiteY20" fmla="*/ 6628 h 10066"/>
              <a:gd name="connsiteX21" fmla="*/ 5399 w 11061"/>
              <a:gd name="connsiteY21" fmla="*/ 6966 h 10066"/>
              <a:gd name="connsiteX22" fmla="*/ 4522 w 11061"/>
              <a:gd name="connsiteY22" fmla="*/ 7428 h 10066"/>
              <a:gd name="connsiteX23" fmla="*/ 4395 w 11061"/>
              <a:gd name="connsiteY23" fmla="*/ 7557 h 10066"/>
              <a:gd name="connsiteX24" fmla="*/ 3380 w 11061"/>
              <a:gd name="connsiteY24" fmla="*/ 7933 h 10066"/>
              <a:gd name="connsiteX25" fmla="*/ 3934 w 11061"/>
              <a:gd name="connsiteY25" fmla="*/ 8818 h 10066"/>
              <a:gd name="connsiteX26" fmla="*/ 4125 w 11061"/>
              <a:gd name="connsiteY26" fmla="*/ 10066 h 10066"/>
              <a:gd name="connsiteX0" fmla="*/ 0 w 11061"/>
              <a:gd name="connsiteY0" fmla="*/ 0 h 10066"/>
              <a:gd name="connsiteX1" fmla="*/ 2295 w 11061"/>
              <a:gd name="connsiteY1" fmla="*/ 468 h 10066"/>
              <a:gd name="connsiteX2" fmla="*/ 3173 w 11061"/>
              <a:gd name="connsiteY2" fmla="*/ 591 h 10066"/>
              <a:gd name="connsiteX3" fmla="*/ 4325 w 11061"/>
              <a:gd name="connsiteY3" fmla="*/ 806 h 10066"/>
              <a:gd name="connsiteX4" fmla="*/ 9655 w 11061"/>
              <a:gd name="connsiteY4" fmla="*/ 1267 h 10066"/>
              <a:gd name="connsiteX5" fmla="*/ 11061 w 11061"/>
              <a:gd name="connsiteY5" fmla="*/ 2101 h 10066"/>
              <a:gd name="connsiteX6" fmla="*/ 8532 w 11061"/>
              <a:gd name="connsiteY6" fmla="*/ 2369 h 10066"/>
              <a:gd name="connsiteX7" fmla="*/ 7413 w 11061"/>
              <a:gd name="connsiteY7" fmla="*/ 2462 h 10066"/>
              <a:gd name="connsiteX8" fmla="*/ 5399 w 11061"/>
              <a:gd name="connsiteY8" fmla="*/ 2659 h 10066"/>
              <a:gd name="connsiteX9" fmla="*/ 4330 w 11061"/>
              <a:gd name="connsiteY9" fmla="*/ 2940 h 10066"/>
              <a:gd name="connsiteX10" fmla="*/ 5744 w 11061"/>
              <a:gd name="connsiteY10" fmla="*/ 3841 h 10066"/>
              <a:gd name="connsiteX11" fmla="*/ 6148 w 11061"/>
              <a:gd name="connsiteY11" fmla="*/ 4012 h 10066"/>
              <a:gd name="connsiteX12" fmla="*/ 6286 w 11061"/>
              <a:gd name="connsiteY12" fmla="*/ 4136 h 10066"/>
              <a:gd name="connsiteX13" fmla="*/ 6690 w 11061"/>
              <a:gd name="connsiteY13" fmla="*/ 4308 h 10066"/>
              <a:gd name="connsiteX14" fmla="*/ 8510 w 11061"/>
              <a:gd name="connsiteY14" fmla="*/ 4803 h 10066"/>
              <a:gd name="connsiteX15" fmla="*/ 9349 w 11061"/>
              <a:gd name="connsiteY15" fmla="*/ 5631 h 10066"/>
              <a:gd name="connsiteX16" fmla="*/ 8795 w 11061"/>
              <a:gd name="connsiteY16" fmla="*/ 6113 h 10066"/>
              <a:gd name="connsiteX17" fmla="*/ 7787 w 11061"/>
              <a:gd name="connsiteY17" fmla="*/ 6411 h 10066"/>
              <a:gd name="connsiteX18" fmla="*/ 6956 w 11061"/>
              <a:gd name="connsiteY18" fmla="*/ 6246 h 10066"/>
              <a:gd name="connsiteX19" fmla="*/ 6345 w 11061"/>
              <a:gd name="connsiteY19" fmla="*/ 6455 h 10066"/>
              <a:gd name="connsiteX20" fmla="*/ 5941 w 11061"/>
              <a:gd name="connsiteY20" fmla="*/ 6628 h 10066"/>
              <a:gd name="connsiteX21" fmla="*/ 4522 w 11061"/>
              <a:gd name="connsiteY21" fmla="*/ 7428 h 10066"/>
              <a:gd name="connsiteX22" fmla="*/ 4395 w 11061"/>
              <a:gd name="connsiteY22" fmla="*/ 7557 h 10066"/>
              <a:gd name="connsiteX23" fmla="*/ 3380 w 11061"/>
              <a:gd name="connsiteY23" fmla="*/ 7933 h 10066"/>
              <a:gd name="connsiteX24" fmla="*/ 3934 w 11061"/>
              <a:gd name="connsiteY24" fmla="*/ 8818 h 10066"/>
              <a:gd name="connsiteX25" fmla="*/ 4125 w 11061"/>
              <a:gd name="connsiteY25" fmla="*/ 10066 h 10066"/>
              <a:gd name="connsiteX0" fmla="*/ 0 w 11061"/>
              <a:gd name="connsiteY0" fmla="*/ 0 h 10066"/>
              <a:gd name="connsiteX1" fmla="*/ 2295 w 11061"/>
              <a:gd name="connsiteY1" fmla="*/ 468 h 10066"/>
              <a:gd name="connsiteX2" fmla="*/ 3173 w 11061"/>
              <a:gd name="connsiteY2" fmla="*/ 591 h 10066"/>
              <a:gd name="connsiteX3" fmla="*/ 4325 w 11061"/>
              <a:gd name="connsiteY3" fmla="*/ 806 h 10066"/>
              <a:gd name="connsiteX4" fmla="*/ 9655 w 11061"/>
              <a:gd name="connsiteY4" fmla="*/ 1267 h 10066"/>
              <a:gd name="connsiteX5" fmla="*/ 11061 w 11061"/>
              <a:gd name="connsiteY5" fmla="*/ 2101 h 10066"/>
              <a:gd name="connsiteX6" fmla="*/ 8532 w 11061"/>
              <a:gd name="connsiteY6" fmla="*/ 2369 h 10066"/>
              <a:gd name="connsiteX7" fmla="*/ 7413 w 11061"/>
              <a:gd name="connsiteY7" fmla="*/ 2462 h 10066"/>
              <a:gd name="connsiteX8" fmla="*/ 5399 w 11061"/>
              <a:gd name="connsiteY8" fmla="*/ 2659 h 10066"/>
              <a:gd name="connsiteX9" fmla="*/ 4330 w 11061"/>
              <a:gd name="connsiteY9" fmla="*/ 2940 h 10066"/>
              <a:gd name="connsiteX10" fmla="*/ 5744 w 11061"/>
              <a:gd name="connsiteY10" fmla="*/ 3841 h 10066"/>
              <a:gd name="connsiteX11" fmla="*/ 6148 w 11061"/>
              <a:gd name="connsiteY11" fmla="*/ 4012 h 10066"/>
              <a:gd name="connsiteX12" fmla="*/ 6286 w 11061"/>
              <a:gd name="connsiteY12" fmla="*/ 4136 h 10066"/>
              <a:gd name="connsiteX13" fmla="*/ 6690 w 11061"/>
              <a:gd name="connsiteY13" fmla="*/ 4308 h 10066"/>
              <a:gd name="connsiteX14" fmla="*/ 8510 w 11061"/>
              <a:gd name="connsiteY14" fmla="*/ 4803 h 10066"/>
              <a:gd name="connsiteX15" fmla="*/ 9349 w 11061"/>
              <a:gd name="connsiteY15" fmla="*/ 5631 h 10066"/>
              <a:gd name="connsiteX16" fmla="*/ 8795 w 11061"/>
              <a:gd name="connsiteY16" fmla="*/ 6113 h 10066"/>
              <a:gd name="connsiteX17" fmla="*/ 7787 w 11061"/>
              <a:gd name="connsiteY17" fmla="*/ 6411 h 10066"/>
              <a:gd name="connsiteX18" fmla="*/ 6956 w 11061"/>
              <a:gd name="connsiteY18" fmla="*/ 6246 h 10066"/>
              <a:gd name="connsiteX19" fmla="*/ 6345 w 11061"/>
              <a:gd name="connsiteY19" fmla="*/ 6455 h 10066"/>
              <a:gd name="connsiteX20" fmla="*/ 4522 w 11061"/>
              <a:gd name="connsiteY20" fmla="*/ 7428 h 10066"/>
              <a:gd name="connsiteX21" fmla="*/ 4395 w 11061"/>
              <a:gd name="connsiteY21" fmla="*/ 7557 h 10066"/>
              <a:gd name="connsiteX22" fmla="*/ 3380 w 11061"/>
              <a:gd name="connsiteY22" fmla="*/ 7933 h 10066"/>
              <a:gd name="connsiteX23" fmla="*/ 3934 w 11061"/>
              <a:gd name="connsiteY23" fmla="*/ 8818 h 10066"/>
              <a:gd name="connsiteX24" fmla="*/ 4125 w 11061"/>
              <a:gd name="connsiteY24" fmla="*/ 10066 h 10066"/>
              <a:gd name="connsiteX0" fmla="*/ 0 w 11061"/>
              <a:gd name="connsiteY0" fmla="*/ 0 h 10066"/>
              <a:gd name="connsiteX1" fmla="*/ 2295 w 11061"/>
              <a:gd name="connsiteY1" fmla="*/ 468 h 10066"/>
              <a:gd name="connsiteX2" fmla="*/ 3173 w 11061"/>
              <a:gd name="connsiteY2" fmla="*/ 591 h 10066"/>
              <a:gd name="connsiteX3" fmla="*/ 4325 w 11061"/>
              <a:gd name="connsiteY3" fmla="*/ 806 h 10066"/>
              <a:gd name="connsiteX4" fmla="*/ 9655 w 11061"/>
              <a:gd name="connsiteY4" fmla="*/ 1267 h 10066"/>
              <a:gd name="connsiteX5" fmla="*/ 11061 w 11061"/>
              <a:gd name="connsiteY5" fmla="*/ 2101 h 10066"/>
              <a:gd name="connsiteX6" fmla="*/ 8532 w 11061"/>
              <a:gd name="connsiteY6" fmla="*/ 2369 h 10066"/>
              <a:gd name="connsiteX7" fmla="*/ 7413 w 11061"/>
              <a:gd name="connsiteY7" fmla="*/ 2462 h 10066"/>
              <a:gd name="connsiteX8" fmla="*/ 5399 w 11061"/>
              <a:gd name="connsiteY8" fmla="*/ 2659 h 10066"/>
              <a:gd name="connsiteX9" fmla="*/ 4330 w 11061"/>
              <a:gd name="connsiteY9" fmla="*/ 2940 h 10066"/>
              <a:gd name="connsiteX10" fmla="*/ 5744 w 11061"/>
              <a:gd name="connsiteY10" fmla="*/ 3841 h 10066"/>
              <a:gd name="connsiteX11" fmla="*/ 6148 w 11061"/>
              <a:gd name="connsiteY11" fmla="*/ 4012 h 10066"/>
              <a:gd name="connsiteX12" fmla="*/ 6286 w 11061"/>
              <a:gd name="connsiteY12" fmla="*/ 4136 h 10066"/>
              <a:gd name="connsiteX13" fmla="*/ 6690 w 11061"/>
              <a:gd name="connsiteY13" fmla="*/ 4308 h 10066"/>
              <a:gd name="connsiteX14" fmla="*/ 8510 w 11061"/>
              <a:gd name="connsiteY14" fmla="*/ 4803 h 10066"/>
              <a:gd name="connsiteX15" fmla="*/ 9349 w 11061"/>
              <a:gd name="connsiteY15" fmla="*/ 5631 h 10066"/>
              <a:gd name="connsiteX16" fmla="*/ 8795 w 11061"/>
              <a:gd name="connsiteY16" fmla="*/ 6113 h 10066"/>
              <a:gd name="connsiteX17" fmla="*/ 7787 w 11061"/>
              <a:gd name="connsiteY17" fmla="*/ 6411 h 10066"/>
              <a:gd name="connsiteX18" fmla="*/ 6956 w 11061"/>
              <a:gd name="connsiteY18" fmla="*/ 6246 h 10066"/>
              <a:gd name="connsiteX19" fmla="*/ 6345 w 11061"/>
              <a:gd name="connsiteY19" fmla="*/ 6455 h 10066"/>
              <a:gd name="connsiteX20" fmla="*/ 4395 w 11061"/>
              <a:gd name="connsiteY20" fmla="*/ 7557 h 10066"/>
              <a:gd name="connsiteX21" fmla="*/ 3380 w 11061"/>
              <a:gd name="connsiteY21" fmla="*/ 7933 h 10066"/>
              <a:gd name="connsiteX22" fmla="*/ 3934 w 11061"/>
              <a:gd name="connsiteY22" fmla="*/ 8818 h 10066"/>
              <a:gd name="connsiteX23" fmla="*/ 4125 w 11061"/>
              <a:gd name="connsiteY23" fmla="*/ 10066 h 10066"/>
              <a:gd name="connsiteX0" fmla="*/ 0 w 11061"/>
              <a:gd name="connsiteY0" fmla="*/ 0 h 10066"/>
              <a:gd name="connsiteX1" fmla="*/ 2295 w 11061"/>
              <a:gd name="connsiteY1" fmla="*/ 468 h 10066"/>
              <a:gd name="connsiteX2" fmla="*/ 3173 w 11061"/>
              <a:gd name="connsiteY2" fmla="*/ 591 h 10066"/>
              <a:gd name="connsiteX3" fmla="*/ 4325 w 11061"/>
              <a:gd name="connsiteY3" fmla="*/ 806 h 10066"/>
              <a:gd name="connsiteX4" fmla="*/ 9655 w 11061"/>
              <a:gd name="connsiteY4" fmla="*/ 1267 h 10066"/>
              <a:gd name="connsiteX5" fmla="*/ 11061 w 11061"/>
              <a:gd name="connsiteY5" fmla="*/ 2101 h 10066"/>
              <a:gd name="connsiteX6" fmla="*/ 8532 w 11061"/>
              <a:gd name="connsiteY6" fmla="*/ 2369 h 10066"/>
              <a:gd name="connsiteX7" fmla="*/ 7413 w 11061"/>
              <a:gd name="connsiteY7" fmla="*/ 2462 h 10066"/>
              <a:gd name="connsiteX8" fmla="*/ 5399 w 11061"/>
              <a:gd name="connsiteY8" fmla="*/ 2659 h 10066"/>
              <a:gd name="connsiteX9" fmla="*/ 4330 w 11061"/>
              <a:gd name="connsiteY9" fmla="*/ 2940 h 10066"/>
              <a:gd name="connsiteX10" fmla="*/ 5744 w 11061"/>
              <a:gd name="connsiteY10" fmla="*/ 3841 h 10066"/>
              <a:gd name="connsiteX11" fmla="*/ 6148 w 11061"/>
              <a:gd name="connsiteY11" fmla="*/ 4012 h 10066"/>
              <a:gd name="connsiteX12" fmla="*/ 6286 w 11061"/>
              <a:gd name="connsiteY12" fmla="*/ 4136 h 10066"/>
              <a:gd name="connsiteX13" fmla="*/ 6690 w 11061"/>
              <a:gd name="connsiteY13" fmla="*/ 4308 h 10066"/>
              <a:gd name="connsiteX14" fmla="*/ 8510 w 11061"/>
              <a:gd name="connsiteY14" fmla="*/ 4803 h 10066"/>
              <a:gd name="connsiteX15" fmla="*/ 9349 w 11061"/>
              <a:gd name="connsiteY15" fmla="*/ 5631 h 10066"/>
              <a:gd name="connsiteX16" fmla="*/ 8795 w 11061"/>
              <a:gd name="connsiteY16" fmla="*/ 6113 h 10066"/>
              <a:gd name="connsiteX17" fmla="*/ 7787 w 11061"/>
              <a:gd name="connsiteY17" fmla="*/ 6411 h 10066"/>
              <a:gd name="connsiteX18" fmla="*/ 6956 w 11061"/>
              <a:gd name="connsiteY18" fmla="*/ 6246 h 10066"/>
              <a:gd name="connsiteX19" fmla="*/ 6345 w 11061"/>
              <a:gd name="connsiteY19" fmla="*/ 6455 h 10066"/>
              <a:gd name="connsiteX20" fmla="*/ 4395 w 11061"/>
              <a:gd name="connsiteY20" fmla="*/ 7557 h 10066"/>
              <a:gd name="connsiteX21" fmla="*/ 3934 w 11061"/>
              <a:gd name="connsiteY21" fmla="*/ 8818 h 10066"/>
              <a:gd name="connsiteX22" fmla="*/ 4125 w 11061"/>
              <a:gd name="connsiteY22" fmla="*/ 10066 h 10066"/>
              <a:gd name="connsiteX0" fmla="*/ 0 w 11061"/>
              <a:gd name="connsiteY0" fmla="*/ 0 h 10066"/>
              <a:gd name="connsiteX1" fmla="*/ 2295 w 11061"/>
              <a:gd name="connsiteY1" fmla="*/ 468 h 10066"/>
              <a:gd name="connsiteX2" fmla="*/ 3173 w 11061"/>
              <a:gd name="connsiteY2" fmla="*/ 591 h 10066"/>
              <a:gd name="connsiteX3" fmla="*/ 4325 w 11061"/>
              <a:gd name="connsiteY3" fmla="*/ 806 h 10066"/>
              <a:gd name="connsiteX4" fmla="*/ 9655 w 11061"/>
              <a:gd name="connsiteY4" fmla="*/ 1267 h 10066"/>
              <a:gd name="connsiteX5" fmla="*/ 11061 w 11061"/>
              <a:gd name="connsiteY5" fmla="*/ 2101 h 10066"/>
              <a:gd name="connsiteX6" fmla="*/ 8532 w 11061"/>
              <a:gd name="connsiteY6" fmla="*/ 2369 h 10066"/>
              <a:gd name="connsiteX7" fmla="*/ 7413 w 11061"/>
              <a:gd name="connsiteY7" fmla="*/ 2462 h 10066"/>
              <a:gd name="connsiteX8" fmla="*/ 5399 w 11061"/>
              <a:gd name="connsiteY8" fmla="*/ 2659 h 10066"/>
              <a:gd name="connsiteX9" fmla="*/ 4330 w 11061"/>
              <a:gd name="connsiteY9" fmla="*/ 2940 h 10066"/>
              <a:gd name="connsiteX10" fmla="*/ 5744 w 11061"/>
              <a:gd name="connsiteY10" fmla="*/ 3841 h 10066"/>
              <a:gd name="connsiteX11" fmla="*/ 6148 w 11061"/>
              <a:gd name="connsiteY11" fmla="*/ 4012 h 10066"/>
              <a:gd name="connsiteX12" fmla="*/ 6286 w 11061"/>
              <a:gd name="connsiteY12" fmla="*/ 4136 h 10066"/>
              <a:gd name="connsiteX13" fmla="*/ 6690 w 11061"/>
              <a:gd name="connsiteY13" fmla="*/ 4308 h 10066"/>
              <a:gd name="connsiteX14" fmla="*/ 8510 w 11061"/>
              <a:gd name="connsiteY14" fmla="*/ 4803 h 10066"/>
              <a:gd name="connsiteX15" fmla="*/ 9349 w 11061"/>
              <a:gd name="connsiteY15" fmla="*/ 5631 h 10066"/>
              <a:gd name="connsiteX16" fmla="*/ 8795 w 11061"/>
              <a:gd name="connsiteY16" fmla="*/ 6113 h 10066"/>
              <a:gd name="connsiteX17" fmla="*/ 6956 w 11061"/>
              <a:gd name="connsiteY17" fmla="*/ 6246 h 10066"/>
              <a:gd name="connsiteX18" fmla="*/ 6345 w 11061"/>
              <a:gd name="connsiteY18" fmla="*/ 6455 h 10066"/>
              <a:gd name="connsiteX19" fmla="*/ 4395 w 11061"/>
              <a:gd name="connsiteY19" fmla="*/ 7557 h 10066"/>
              <a:gd name="connsiteX20" fmla="*/ 3934 w 11061"/>
              <a:gd name="connsiteY20" fmla="*/ 8818 h 10066"/>
              <a:gd name="connsiteX21" fmla="*/ 4125 w 11061"/>
              <a:gd name="connsiteY21" fmla="*/ 10066 h 10066"/>
              <a:gd name="connsiteX0" fmla="*/ 0 w 11061"/>
              <a:gd name="connsiteY0" fmla="*/ 0 h 10066"/>
              <a:gd name="connsiteX1" fmla="*/ 2295 w 11061"/>
              <a:gd name="connsiteY1" fmla="*/ 468 h 10066"/>
              <a:gd name="connsiteX2" fmla="*/ 3173 w 11061"/>
              <a:gd name="connsiteY2" fmla="*/ 591 h 10066"/>
              <a:gd name="connsiteX3" fmla="*/ 4325 w 11061"/>
              <a:gd name="connsiteY3" fmla="*/ 806 h 10066"/>
              <a:gd name="connsiteX4" fmla="*/ 9655 w 11061"/>
              <a:gd name="connsiteY4" fmla="*/ 1267 h 10066"/>
              <a:gd name="connsiteX5" fmla="*/ 11061 w 11061"/>
              <a:gd name="connsiteY5" fmla="*/ 2101 h 10066"/>
              <a:gd name="connsiteX6" fmla="*/ 8532 w 11061"/>
              <a:gd name="connsiteY6" fmla="*/ 2369 h 10066"/>
              <a:gd name="connsiteX7" fmla="*/ 7413 w 11061"/>
              <a:gd name="connsiteY7" fmla="*/ 2462 h 10066"/>
              <a:gd name="connsiteX8" fmla="*/ 5399 w 11061"/>
              <a:gd name="connsiteY8" fmla="*/ 2659 h 10066"/>
              <a:gd name="connsiteX9" fmla="*/ 4330 w 11061"/>
              <a:gd name="connsiteY9" fmla="*/ 2940 h 10066"/>
              <a:gd name="connsiteX10" fmla="*/ 5744 w 11061"/>
              <a:gd name="connsiteY10" fmla="*/ 3841 h 10066"/>
              <a:gd name="connsiteX11" fmla="*/ 6148 w 11061"/>
              <a:gd name="connsiteY11" fmla="*/ 4012 h 10066"/>
              <a:gd name="connsiteX12" fmla="*/ 6286 w 11061"/>
              <a:gd name="connsiteY12" fmla="*/ 4136 h 10066"/>
              <a:gd name="connsiteX13" fmla="*/ 6690 w 11061"/>
              <a:gd name="connsiteY13" fmla="*/ 4308 h 10066"/>
              <a:gd name="connsiteX14" fmla="*/ 8510 w 11061"/>
              <a:gd name="connsiteY14" fmla="*/ 4803 h 10066"/>
              <a:gd name="connsiteX15" fmla="*/ 9349 w 11061"/>
              <a:gd name="connsiteY15" fmla="*/ 5631 h 10066"/>
              <a:gd name="connsiteX16" fmla="*/ 8795 w 11061"/>
              <a:gd name="connsiteY16" fmla="*/ 6113 h 10066"/>
              <a:gd name="connsiteX17" fmla="*/ 6345 w 11061"/>
              <a:gd name="connsiteY17" fmla="*/ 6455 h 10066"/>
              <a:gd name="connsiteX18" fmla="*/ 4395 w 11061"/>
              <a:gd name="connsiteY18" fmla="*/ 7557 h 10066"/>
              <a:gd name="connsiteX19" fmla="*/ 3934 w 11061"/>
              <a:gd name="connsiteY19" fmla="*/ 8818 h 10066"/>
              <a:gd name="connsiteX20" fmla="*/ 4125 w 11061"/>
              <a:gd name="connsiteY20" fmla="*/ 10066 h 10066"/>
              <a:gd name="connsiteX0" fmla="*/ 0 w 11061"/>
              <a:gd name="connsiteY0" fmla="*/ 0 h 10066"/>
              <a:gd name="connsiteX1" fmla="*/ 2295 w 11061"/>
              <a:gd name="connsiteY1" fmla="*/ 468 h 10066"/>
              <a:gd name="connsiteX2" fmla="*/ 3173 w 11061"/>
              <a:gd name="connsiteY2" fmla="*/ 591 h 10066"/>
              <a:gd name="connsiteX3" fmla="*/ 4325 w 11061"/>
              <a:gd name="connsiteY3" fmla="*/ 806 h 10066"/>
              <a:gd name="connsiteX4" fmla="*/ 9655 w 11061"/>
              <a:gd name="connsiteY4" fmla="*/ 1267 h 10066"/>
              <a:gd name="connsiteX5" fmla="*/ 11061 w 11061"/>
              <a:gd name="connsiteY5" fmla="*/ 2101 h 10066"/>
              <a:gd name="connsiteX6" fmla="*/ 8532 w 11061"/>
              <a:gd name="connsiteY6" fmla="*/ 2369 h 10066"/>
              <a:gd name="connsiteX7" fmla="*/ 7413 w 11061"/>
              <a:gd name="connsiteY7" fmla="*/ 2462 h 10066"/>
              <a:gd name="connsiteX8" fmla="*/ 5399 w 11061"/>
              <a:gd name="connsiteY8" fmla="*/ 2659 h 10066"/>
              <a:gd name="connsiteX9" fmla="*/ 4330 w 11061"/>
              <a:gd name="connsiteY9" fmla="*/ 2940 h 10066"/>
              <a:gd name="connsiteX10" fmla="*/ 5744 w 11061"/>
              <a:gd name="connsiteY10" fmla="*/ 3841 h 10066"/>
              <a:gd name="connsiteX11" fmla="*/ 6148 w 11061"/>
              <a:gd name="connsiteY11" fmla="*/ 4012 h 10066"/>
              <a:gd name="connsiteX12" fmla="*/ 6286 w 11061"/>
              <a:gd name="connsiteY12" fmla="*/ 4136 h 10066"/>
              <a:gd name="connsiteX13" fmla="*/ 6690 w 11061"/>
              <a:gd name="connsiteY13" fmla="*/ 4308 h 10066"/>
              <a:gd name="connsiteX14" fmla="*/ 8510 w 11061"/>
              <a:gd name="connsiteY14" fmla="*/ 4803 h 10066"/>
              <a:gd name="connsiteX15" fmla="*/ 9349 w 11061"/>
              <a:gd name="connsiteY15" fmla="*/ 5631 h 10066"/>
              <a:gd name="connsiteX16" fmla="*/ 8795 w 11061"/>
              <a:gd name="connsiteY16" fmla="*/ 6113 h 10066"/>
              <a:gd name="connsiteX17" fmla="*/ 6345 w 11061"/>
              <a:gd name="connsiteY17" fmla="*/ 6455 h 10066"/>
              <a:gd name="connsiteX18" fmla="*/ 4872 w 11061"/>
              <a:gd name="connsiteY18" fmla="*/ 7590 h 10066"/>
              <a:gd name="connsiteX19" fmla="*/ 3934 w 11061"/>
              <a:gd name="connsiteY19" fmla="*/ 8818 h 10066"/>
              <a:gd name="connsiteX20" fmla="*/ 4125 w 11061"/>
              <a:gd name="connsiteY20" fmla="*/ 10066 h 10066"/>
              <a:gd name="connsiteX0" fmla="*/ 0 w 11061"/>
              <a:gd name="connsiteY0" fmla="*/ 0 h 10066"/>
              <a:gd name="connsiteX1" fmla="*/ 2295 w 11061"/>
              <a:gd name="connsiteY1" fmla="*/ 468 h 10066"/>
              <a:gd name="connsiteX2" fmla="*/ 3173 w 11061"/>
              <a:gd name="connsiteY2" fmla="*/ 591 h 10066"/>
              <a:gd name="connsiteX3" fmla="*/ 4325 w 11061"/>
              <a:gd name="connsiteY3" fmla="*/ 806 h 10066"/>
              <a:gd name="connsiteX4" fmla="*/ 9655 w 11061"/>
              <a:gd name="connsiteY4" fmla="*/ 1267 h 10066"/>
              <a:gd name="connsiteX5" fmla="*/ 11061 w 11061"/>
              <a:gd name="connsiteY5" fmla="*/ 2101 h 10066"/>
              <a:gd name="connsiteX6" fmla="*/ 8532 w 11061"/>
              <a:gd name="connsiteY6" fmla="*/ 2369 h 10066"/>
              <a:gd name="connsiteX7" fmla="*/ 7413 w 11061"/>
              <a:gd name="connsiteY7" fmla="*/ 2462 h 10066"/>
              <a:gd name="connsiteX8" fmla="*/ 5399 w 11061"/>
              <a:gd name="connsiteY8" fmla="*/ 2659 h 10066"/>
              <a:gd name="connsiteX9" fmla="*/ 4330 w 11061"/>
              <a:gd name="connsiteY9" fmla="*/ 2940 h 10066"/>
              <a:gd name="connsiteX10" fmla="*/ 5744 w 11061"/>
              <a:gd name="connsiteY10" fmla="*/ 3841 h 10066"/>
              <a:gd name="connsiteX11" fmla="*/ 6148 w 11061"/>
              <a:gd name="connsiteY11" fmla="*/ 4012 h 10066"/>
              <a:gd name="connsiteX12" fmla="*/ 6286 w 11061"/>
              <a:gd name="connsiteY12" fmla="*/ 4136 h 10066"/>
              <a:gd name="connsiteX13" fmla="*/ 6690 w 11061"/>
              <a:gd name="connsiteY13" fmla="*/ 4308 h 10066"/>
              <a:gd name="connsiteX14" fmla="*/ 8510 w 11061"/>
              <a:gd name="connsiteY14" fmla="*/ 4803 h 10066"/>
              <a:gd name="connsiteX15" fmla="*/ 9349 w 11061"/>
              <a:gd name="connsiteY15" fmla="*/ 5631 h 10066"/>
              <a:gd name="connsiteX16" fmla="*/ 8795 w 11061"/>
              <a:gd name="connsiteY16" fmla="*/ 6113 h 10066"/>
              <a:gd name="connsiteX17" fmla="*/ 6663 w 11061"/>
              <a:gd name="connsiteY17" fmla="*/ 6687 h 10066"/>
              <a:gd name="connsiteX18" fmla="*/ 4872 w 11061"/>
              <a:gd name="connsiteY18" fmla="*/ 7590 h 10066"/>
              <a:gd name="connsiteX19" fmla="*/ 3934 w 11061"/>
              <a:gd name="connsiteY19" fmla="*/ 8818 h 10066"/>
              <a:gd name="connsiteX20" fmla="*/ 4125 w 11061"/>
              <a:gd name="connsiteY20" fmla="*/ 10066 h 10066"/>
              <a:gd name="connsiteX0" fmla="*/ 0 w 11061"/>
              <a:gd name="connsiteY0" fmla="*/ 0 h 10066"/>
              <a:gd name="connsiteX1" fmla="*/ 2295 w 11061"/>
              <a:gd name="connsiteY1" fmla="*/ 468 h 10066"/>
              <a:gd name="connsiteX2" fmla="*/ 3173 w 11061"/>
              <a:gd name="connsiteY2" fmla="*/ 591 h 10066"/>
              <a:gd name="connsiteX3" fmla="*/ 4325 w 11061"/>
              <a:gd name="connsiteY3" fmla="*/ 806 h 10066"/>
              <a:gd name="connsiteX4" fmla="*/ 9655 w 11061"/>
              <a:gd name="connsiteY4" fmla="*/ 1267 h 10066"/>
              <a:gd name="connsiteX5" fmla="*/ 11061 w 11061"/>
              <a:gd name="connsiteY5" fmla="*/ 2101 h 10066"/>
              <a:gd name="connsiteX6" fmla="*/ 8532 w 11061"/>
              <a:gd name="connsiteY6" fmla="*/ 2369 h 10066"/>
              <a:gd name="connsiteX7" fmla="*/ 7413 w 11061"/>
              <a:gd name="connsiteY7" fmla="*/ 2462 h 10066"/>
              <a:gd name="connsiteX8" fmla="*/ 5399 w 11061"/>
              <a:gd name="connsiteY8" fmla="*/ 2659 h 10066"/>
              <a:gd name="connsiteX9" fmla="*/ 4330 w 11061"/>
              <a:gd name="connsiteY9" fmla="*/ 2940 h 10066"/>
              <a:gd name="connsiteX10" fmla="*/ 5744 w 11061"/>
              <a:gd name="connsiteY10" fmla="*/ 3841 h 10066"/>
              <a:gd name="connsiteX11" fmla="*/ 6148 w 11061"/>
              <a:gd name="connsiteY11" fmla="*/ 4012 h 10066"/>
              <a:gd name="connsiteX12" fmla="*/ 6286 w 11061"/>
              <a:gd name="connsiteY12" fmla="*/ 4136 h 10066"/>
              <a:gd name="connsiteX13" fmla="*/ 6690 w 11061"/>
              <a:gd name="connsiteY13" fmla="*/ 4308 h 10066"/>
              <a:gd name="connsiteX14" fmla="*/ 8510 w 11061"/>
              <a:gd name="connsiteY14" fmla="*/ 4803 h 10066"/>
              <a:gd name="connsiteX15" fmla="*/ 9349 w 11061"/>
              <a:gd name="connsiteY15" fmla="*/ 5631 h 10066"/>
              <a:gd name="connsiteX16" fmla="*/ 8636 w 11061"/>
              <a:gd name="connsiteY16" fmla="*/ 5947 h 10066"/>
              <a:gd name="connsiteX17" fmla="*/ 6663 w 11061"/>
              <a:gd name="connsiteY17" fmla="*/ 6687 h 10066"/>
              <a:gd name="connsiteX18" fmla="*/ 4872 w 11061"/>
              <a:gd name="connsiteY18" fmla="*/ 7590 h 10066"/>
              <a:gd name="connsiteX19" fmla="*/ 3934 w 11061"/>
              <a:gd name="connsiteY19" fmla="*/ 8818 h 10066"/>
              <a:gd name="connsiteX20" fmla="*/ 4125 w 11061"/>
              <a:gd name="connsiteY20" fmla="*/ 10066 h 10066"/>
              <a:gd name="connsiteX0" fmla="*/ 0 w 11061"/>
              <a:gd name="connsiteY0" fmla="*/ 0 h 10066"/>
              <a:gd name="connsiteX1" fmla="*/ 2295 w 11061"/>
              <a:gd name="connsiteY1" fmla="*/ 468 h 10066"/>
              <a:gd name="connsiteX2" fmla="*/ 3173 w 11061"/>
              <a:gd name="connsiteY2" fmla="*/ 591 h 10066"/>
              <a:gd name="connsiteX3" fmla="*/ 4325 w 11061"/>
              <a:gd name="connsiteY3" fmla="*/ 806 h 10066"/>
              <a:gd name="connsiteX4" fmla="*/ 9655 w 11061"/>
              <a:gd name="connsiteY4" fmla="*/ 1267 h 10066"/>
              <a:gd name="connsiteX5" fmla="*/ 11061 w 11061"/>
              <a:gd name="connsiteY5" fmla="*/ 2101 h 10066"/>
              <a:gd name="connsiteX6" fmla="*/ 8532 w 11061"/>
              <a:gd name="connsiteY6" fmla="*/ 2369 h 10066"/>
              <a:gd name="connsiteX7" fmla="*/ 7413 w 11061"/>
              <a:gd name="connsiteY7" fmla="*/ 2462 h 10066"/>
              <a:gd name="connsiteX8" fmla="*/ 5346 w 11061"/>
              <a:gd name="connsiteY8" fmla="*/ 2526 h 10066"/>
              <a:gd name="connsiteX9" fmla="*/ 4330 w 11061"/>
              <a:gd name="connsiteY9" fmla="*/ 2940 h 10066"/>
              <a:gd name="connsiteX10" fmla="*/ 5744 w 11061"/>
              <a:gd name="connsiteY10" fmla="*/ 3841 h 10066"/>
              <a:gd name="connsiteX11" fmla="*/ 6148 w 11061"/>
              <a:gd name="connsiteY11" fmla="*/ 4012 h 10066"/>
              <a:gd name="connsiteX12" fmla="*/ 6286 w 11061"/>
              <a:gd name="connsiteY12" fmla="*/ 4136 h 10066"/>
              <a:gd name="connsiteX13" fmla="*/ 6690 w 11061"/>
              <a:gd name="connsiteY13" fmla="*/ 4308 h 10066"/>
              <a:gd name="connsiteX14" fmla="*/ 8510 w 11061"/>
              <a:gd name="connsiteY14" fmla="*/ 4803 h 10066"/>
              <a:gd name="connsiteX15" fmla="*/ 9349 w 11061"/>
              <a:gd name="connsiteY15" fmla="*/ 5631 h 10066"/>
              <a:gd name="connsiteX16" fmla="*/ 8636 w 11061"/>
              <a:gd name="connsiteY16" fmla="*/ 5947 h 10066"/>
              <a:gd name="connsiteX17" fmla="*/ 6663 w 11061"/>
              <a:gd name="connsiteY17" fmla="*/ 6687 h 10066"/>
              <a:gd name="connsiteX18" fmla="*/ 4872 w 11061"/>
              <a:gd name="connsiteY18" fmla="*/ 7590 h 10066"/>
              <a:gd name="connsiteX19" fmla="*/ 3934 w 11061"/>
              <a:gd name="connsiteY19" fmla="*/ 8818 h 10066"/>
              <a:gd name="connsiteX20" fmla="*/ 4125 w 11061"/>
              <a:gd name="connsiteY20" fmla="*/ 10066 h 10066"/>
              <a:gd name="connsiteX0" fmla="*/ 0 w 11061"/>
              <a:gd name="connsiteY0" fmla="*/ 0 h 10066"/>
              <a:gd name="connsiteX1" fmla="*/ 2295 w 11061"/>
              <a:gd name="connsiteY1" fmla="*/ 468 h 10066"/>
              <a:gd name="connsiteX2" fmla="*/ 3173 w 11061"/>
              <a:gd name="connsiteY2" fmla="*/ 591 h 10066"/>
              <a:gd name="connsiteX3" fmla="*/ 4325 w 11061"/>
              <a:gd name="connsiteY3" fmla="*/ 806 h 10066"/>
              <a:gd name="connsiteX4" fmla="*/ 9655 w 11061"/>
              <a:gd name="connsiteY4" fmla="*/ 1267 h 10066"/>
              <a:gd name="connsiteX5" fmla="*/ 11061 w 11061"/>
              <a:gd name="connsiteY5" fmla="*/ 2101 h 10066"/>
              <a:gd name="connsiteX6" fmla="*/ 8532 w 11061"/>
              <a:gd name="connsiteY6" fmla="*/ 2369 h 10066"/>
              <a:gd name="connsiteX7" fmla="*/ 7519 w 11061"/>
              <a:gd name="connsiteY7" fmla="*/ 2296 h 10066"/>
              <a:gd name="connsiteX8" fmla="*/ 5346 w 11061"/>
              <a:gd name="connsiteY8" fmla="*/ 2526 h 10066"/>
              <a:gd name="connsiteX9" fmla="*/ 4330 w 11061"/>
              <a:gd name="connsiteY9" fmla="*/ 2940 h 10066"/>
              <a:gd name="connsiteX10" fmla="*/ 5744 w 11061"/>
              <a:gd name="connsiteY10" fmla="*/ 3841 h 10066"/>
              <a:gd name="connsiteX11" fmla="*/ 6148 w 11061"/>
              <a:gd name="connsiteY11" fmla="*/ 4012 h 10066"/>
              <a:gd name="connsiteX12" fmla="*/ 6286 w 11061"/>
              <a:gd name="connsiteY12" fmla="*/ 4136 h 10066"/>
              <a:gd name="connsiteX13" fmla="*/ 6690 w 11061"/>
              <a:gd name="connsiteY13" fmla="*/ 4308 h 10066"/>
              <a:gd name="connsiteX14" fmla="*/ 8510 w 11061"/>
              <a:gd name="connsiteY14" fmla="*/ 4803 h 10066"/>
              <a:gd name="connsiteX15" fmla="*/ 9349 w 11061"/>
              <a:gd name="connsiteY15" fmla="*/ 5631 h 10066"/>
              <a:gd name="connsiteX16" fmla="*/ 8636 w 11061"/>
              <a:gd name="connsiteY16" fmla="*/ 5947 h 10066"/>
              <a:gd name="connsiteX17" fmla="*/ 6663 w 11061"/>
              <a:gd name="connsiteY17" fmla="*/ 6687 h 10066"/>
              <a:gd name="connsiteX18" fmla="*/ 4872 w 11061"/>
              <a:gd name="connsiteY18" fmla="*/ 7590 h 10066"/>
              <a:gd name="connsiteX19" fmla="*/ 3934 w 11061"/>
              <a:gd name="connsiteY19" fmla="*/ 8818 h 10066"/>
              <a:gd name="connsiteX20" fmla="*/ 4125 w 11061"/>
              <a:gd name="connsiteY20" fmla="*/ 10066 h 10066"/>
              <a:gd name="connsiteX0" fmla="*/ 0 w 11061"/>
              <a:gd name="connsiteY0" fmla="*/ 0 h 10066"/>
              <a:gd name="connsiteX1" fmla="*/ 2295 w 11061"/>
              <a:gd name="connsiteY1" fmla="*/ 468 h 10066"/>
              <a:gd name="connsiteX2" fmla="*/ 3173 w 11061"/>
              <a:gd name="connsiteY2" fmla="*/ 591 h 10066"/>
              <a:gd name="connsiteX3" fmla="*/ 4325 w 11061"/>
              <a:gd name="connsiteY3" fmla="*/ 806 h 10066"/>
              <a:gd name="connsiteX4" fmla="*/ 9655 w 11061"/>
              <a:gd name="connsiteY4" fmla="*/ 1267 h 10066"/>
              <a:gd name="connsiteX5" fmla="*/ 11061 w 11061"/>
              <a:gd name="connsiteY5" fmla="*/ 2101 h 10066"/>
              <a:gd name="connsiteX6" fmla="*/ 8696 w 11061"/>
              <a:gd name="connsiteY6" fmla="*/ 2127 h 10066"/>
              <a:gd name="connsiteX7" fmla="*/ 8532 w 11061"/>
              <a:gd name="connsiteY7" fmla="*/ 2369 h 10066"/>
              <a:gd name="connsiteX8" fmla="*/ 7519 w 11061"/>
              <a:gd name="connsiteY8" fmla="*/ 2296 h 10066"/>
              <a:gd name="connsiteX9" fmla="*/ 5346 w 11061"/>
              <a:gd name="connsiteY9" fmla="*/ 2526 h 10066"/>
              <a:gd name="connsiteX10" fmla="*/ 4330 w 11061"/>
              <a:gd name="connsiteY10" fmla="*/ 2940 h 10066"/>
              <a:gd name="connsiteX11" fmla="*/ 5744 w 11061"/>
              <a:gd name="connsiteY11" fmla="*/ 3841 h 10066"/>
              <a:gd name="connsiteX12" fmla="*/ 6148 w 11061"/>
              <a:gd name="connsiteY12" fmla="*/ 4012 h 10066"/>
              <a:gd name="connsiteX13" fmla="*/ 6286 w 11061"/>
              <a:gd name="connsiteY13" fmla="*/ 4136 h 10066"/>
              <a:gd name="connsiteX14" fmla="*/ 6690 w 11061"/>
              <a:gd name="connsiteY14" fmla="*/ 4308 h 10066"/>
              <a:gd name="connsiteX15" fmla="*/ 8510 w 11061"/>
              <a:gd name="connsiteY15" fmla="*/ 4803 h 10066"/>
              <a:gd name="connsiteX16" fmla="*/ 9349 w 11061"/>
              <a:gd name="connsiteY16" fmla="*/ 5631 h 10066"/>
              <a:gd name="connsiteX17" fmla="*/ 8636 w 11061"/>
              <a:gd name="connsiteY17" fmla="*/ 5947 h 10066"/>
              <a:gd name="connsiteX18" fmla="*/ 6663 w 11061"/>
              <a:gd name="connsiteY18" fmla="*/ 6687 h 10066"/>
              <a:gd name="connsiteX19" fmla="*/ 4872 w 11061"/>
              <a:gd name="connsiteY19" fmla="*/ 7590 h 10066"/>
              <a:gd name="connsiteX20" fmla="*/ 3934 w 11061"/>
              <a:gd name="connsiteY20" fmla="*/ 8818 h 10066"/>
              <a:gd name="connsiteX21" fmla="*/ 4125 w 11061"/>
              <a:gd name="connsiteY21" fmla="*/ 10066 h 10066"/>
              <a:gd name="connsiteX0" fmla="*/ 0 w 11432"/>
              <a:gd name="connsiteY0" fmla="*/ 0 h 10066"/>
              <a:gd name="connsiteX1" fmla="*/ 2295 w 11432"/>
              <a:gd name="connsiteY1" fmla="*/ 468 h 10066"/>
              <a:gd name="connsiteX2" fmla="*/ 3173 w 11432"/>
              <a:gd name="connsiteY2" fmla="*/ 591 h 10066"/>
              <a:gd name="connsiteX3" fmla="*/ 4325 w 11432"/>
              <a:gd name="connsiteY3" fmla="*/ 806 h 10066"/>
              <a:gd name="connsiteX4" fmla="*/ 9655 w 11432"/>
              <a:gd name="connsiteY4" fmla="*/ 1267 h 10066"/>
              <a:gd name="connsiteX5" fmla="*/ 11432 w 11432"/>
              <a:gd name="connsiteY5" fmla="*/ 2134 h 10066"/>
              <a:gd name="connsiteX6" fmla="*/ 8696 w 11432"/>
              <a:gd name="connsiteY6" fmla="*/ 2127 h 10066"/>
              <a:gd name="connsiteX7" fmla="*/ 8532 w 11432"/>
              <a:gd name="connsiteY7" fmla="*/ 2369 h 10066"/>
              <a:gd name="connsiteX8" fmla="*/ 7519 w 11432"/>
              <a:gd name="connsiteY8" fmla="*/ 2296 h 10066"/>
              <a:gd name="connsiteX9" fmla="*/ 5346 w 11432"/>
              <a:gd name="connsiteY9" fmla="*/ 2526 h 10066"/>
              <a:gd name="connsiteX10" fmla="*/ 4330 w 11432"/>
              <a:gd name="connsiteY10" fmla="*/ 2940 h 10066"/>
              <a:gd name="connsiteX11" fmla="*/ 5744 w 11432"/>
              <a:gd name="connsiteY11" fmla="*/ 3841 h 10066"/>
              <a:gd name="connsiteX12" fmla="*/ 6148 w 11432"/>
              <a:gd name="connsiteY12" fmla="*/ 4012 h 10066"/>
              <a:gd name="connsiteX13" fmla="*/ 6286 w 11432"/>
              <a:gd name="connsiteY13" fmla="*/ 4136 h 10066"/>
              <a:gd name="connsiteX14" fmla="*/ 6690 w 11432"/>
              <a:gd name="connsiteY14" fmla="*/ 4308 h 10066"/>
              <a:gd name="connsiteX15" fmla="*/ 8510 w 11432"/>
              <a:gd name="connsiteY15" fmla="*/ 4803 h 10066"/>
              <a:gd name="connsiteX16" fmla="*/ 9349 w 11432"/>
              <a:gd name="connsiteY16" fmla="*/ 5631 h 10066"/>
              <a:gd name="connsiteX17" fmla="*/ 8636 w 11432"/>
              <a:gd name="connsiteY17" fmla="*/ 5947 h 10066"/>
              <a:gd name="connsiteX18" fmla="*/ 6663 w 11432"/>
              <a:gd name="connsiteY18" fmla="*/ 6687 h 10066"/>
              <a:gd name="connsiteX19" fmla="*/ 4872 w 11432"/>
              <a:gd name="connsiteY19" fmla="*/ 7590 h 10066"/>
              <a:gd name="connsiteX20" fmla="*/ 3934 w 11432"/>
              <a:gd name="connsiteY20" fmla="*/ 8818 h 10066"/>
              <a:gd name="connsiteX21" fmla="*/ 4125 w 11432"/>
              <a:gd name="connsiteY21" fmla="*/ 10066 h 10066"/>
              <a:gd name="connsiteX0" fmla="*/ 0 w 9853"/>
              <a:gd name="connsiteY0" fmla="*/ 0 h 10066"/>
              <a:gd name="connsiteX1" fmla="*/ 2295 w 9853"/>
              <a:gd name="connsiteY1" fmla="*/ 468 h 10066"/>
              <a:gd name="connsiteX2" fmla="*/ 3173 w 9853"/>
              <a:gd name="connsiteY2" fmla="*/ 591 h 10066"/>
              <a:gd name="connsiteX3" fmla="*/ 4325 w 9853"/>
              <a:gd name="connsiteY3" fmla="*/ 806 h 10066"/>
              <a:gd name="connsiteX4" fmla="*/ 9655 w 9853"/>
              <a:gd name="connsiteY4" fmla="*/ 1267 h 10066"/>
              <a:gd name="connsiteX5" fmla="*/ 8696 w 9853"/>
              <a:gd name="connsiteY5" fmla="*/ 2127 h 10066"/>
              <a:gd name="connsiteX6" fmla="*/ 8532 w 9853"/>
              <a:gd name="connsiteY6" fmla="*/ 2369 h 10066"/>
              <a:gd name="connsiteX7" fmla="*/ 7519 w 9853"/>
              <a:gd name="connsiteY7" fmla="*/ 2296 h 10066"/>
              <a:gd name="connsiteX8" fmla="*/ 5346 w 9853"/>
              <a:gd name="connsiteY8" fmla="*/ 2526 h 10066"/>
              <a:gd name="connsiteX9" fmla="*/ 4330 w 9853"/>
              <a:gd name="connsiteY9" fmla="*/ 2940 h 10066"/>
              <a:gd name="connsiteX10" fmla="*/ 5744 w 9853"/>
              <a:gd name="connsiteY10" fmla="*/ 3841 h 10066"/>
              <a:gd name="connsiteX11" fmla="*/ 6148 w 9853"/>
              <a:gd name="connsiteY11" fmla="*/ 4012 h 10066"/>
              <a:gd name="connsiteX12" fmla="*/ 6286 w 9853"/>
              <a:gd name="connsiteY12" fmla="*/ 4136 h 10066"/>
              <a:gd name="connsiteX13" fmla="*/ 6690 w 9853"/>
              <a:gd name="connsiteY13" fmla="*/ 4308 h 10066"/>
              <a:gd name="connsiteX14" fmla="*/ 8510 w 9853"/>
              <a:gd name="connsiteY14" fmla="*/ 4803 h 10066"/>
              <a:gd name="connsiteX15" fmla="*/ 9349 w 9853"/>
              <a:gd name="connsiteY15" fmla="*/ 5631 h 10066"/>
              <a:gd name="connsiteX16" fmla="*/ 8636 w 9853"/>
              <a:gd name="connsiteY16" fmla="*/ 5947 h 10066"/>
              <a:gd name="connsiteX17" fmla="*/ 6663 w 9853"/>
              <a:gd name="connsiteY17" fmla="*/ 6687 h 10066"/>
              <a:gd name="connsiteX18" fmla="*/ 4872 w 9853"/>
              <a:gd name="connsiteY18" fmla="*/ 7590 h 10066"/>
              <a:gd name="connsiteX19" fmla="*/ 3934 w 9853"/>
              <a:gd name="connsiteY19" fmla="*/ 8818 h 10066"/>
              <a:gd name="connsiteX20" fmla="*/ 4125 w 9853"/>
              <a:gd name="connsiteY20" fmla="*/ 10066 h 10066"/>
              <a:gd name="connsiteX0" fmla="*/ 0 w 11007"/>
              <a:gd name="connsiteY0" fmla="*/ 0 h 10000"/>
              <a:gd name="connsiteX1" fmla="*/ 2329 w 11007"/>
              <a:gd name="connsiteY1" fmla="*/ 465 h 10000"/>
              <a:gd name="connsiteX2" fmla="*/ 3220 w 11007"/>
              <a:gd name="connsiteY2" fmla="*/ 587 h 10000"/>
              <a:gd name="connsiteX3" fmla="*/ 4390 w 11007"/>
              <a:gd name="connsiteY3" fmla="*/ 801 h 10000"/>
              <a:gd name="connsiteX4" fmla="*/ 10875 w 11007"/>
              <a:gd name="connsiteY4" fmla="*/ 1687 h 10000"/>
              <a:gd name="connsiteX5" fmla="*/ 8826 w 11007"/>
              <a:gd name="connsiteY5" fmla="*/ 2113 h 10000"/>
              <a:gd name="connsiteX6" fmla="*/ 8659 w 11007"/>
              <a:gd name="connsiteY6" fmla="*/ 2353 h 10000"/>
              <a:gd name="connsiteX7" fmla="*/ 7631 w 11007"/>
              <a:gd name="connsiteY7" fmla="*/ 2281 h 10000"/>
              <a:gd name="connsiteX8" fmla="*/ 5426 w 11007"/>
              <a:gd name="connsiteY8" fmla="*/ 2509 h 10000"/>
              <a:gd name="connsiteX9" fmla="*/ 4395 w 11007"/>
              <a:gd name="connsiteY9" fmla="*/ 2921 h 10000"/>
              <a:gd name="connsiteX10" fmla="*/ 5830 w 11007"/>
              <a:gd name="connsiteY10" fmla="*/ 3816 h 10000"/>
              <a:gd name="connsiteX11" fmla="*/ 6240 w 11007"/>
              <a:gd name="connsiteY11" fmla="*/ 3986 h 10000"/>
              <a:gd name="connsiteX12" fmla="*/ 6380 w 11007"/>
              <a:gd name="connsiteY12" fmla="*/ 4109 h 10000"/>
              <a:gd name="connsiteX13" fmla="*/ 6790 w 11007"/>
              <a:gd name="connsiteY13" fmla="*/ 4280 h 10000"/>
              <a:gd name="connsiteX14" fmla="*/ 8637 w 11007"/>
              <a:gd name="connsiteY14" fmla="*/ 4772 h 10000"/>
              <a:gd name="connsiteX15" fmla="*/ 9488 w 11007"/>
              <a:gd name="connsiteY15" fmla="*/ 5594 h 10000"/>
              <a:gd name="connsiteX16" fmla="*/ 8765 w 11007"/>
              <a:gd name="connsiteY16" fmla="*/ 5908 h 10000"/>
              <a:gd name="connsiteX17" fmla="*/ 6762 w 11007"/>
              <a:gd name="connsiteY17" fmla="*/ 6643 h 10000"/>
              <a:gd name="connsiteX18" fmla="*/ 4945 w 11007"/>
              <a:gd name="connsiteY18" fmla="*/ 7540 h 10000"/>
              <a:gd name="connsiteX19" fmla="*/ 3993 w 11007"/>
              <a:gd name="connsiteY19" fmla="*/ 8760 h 10000"/>
              <a:gd name="connsiteX20" fmla="*/ 4187 w 11007"/>
              <a:gd name="connsiteY20" fmla="*/ 10000 h 10000"/>
              <a:gd name="connsiteX0" fmla="*/ 0 w 11110"/>
              <a:gd name="connsiteY0" fmla="*/ 0 h 10000"/>
              <a:gd name="connsiteX1" fmla="*/ 2329 w 11110"/>
              <a:gd name="connsiteY1" fmla="*/ 465 h 10000"/>
              <a:gd name="connsiteX2" fmla="*/ 3220 w 11110"/>
              <a:gd name="connsiteY2" fmla="*/ 587 h 10000"/>
              <a:gd name="connsiteX3" fmla="*/ 4390 w 11110"/>
              <a:gd name="connsiteY3" fmla="*/ 801 h 10000"/>
              <a:gd name="connsiteX4" fmla="*/ 10983 w 11110"/>
              <a:gd name="connsiteY4" fmla="*/ 1720 h 10000"/>
              <a:gd name="connsiteX5" fmla="*/ 8826 w 11110"/>
              <a:gd name="connsiteY5" fmla="*/ 2113 h 10000"/>
              <a:gd name="connsiteX6" fmla="*/ 8659 w 11110"/>
              <a:gd name="connsiteY6" fmla="*/ 2353 h 10000"/>
              <a:gd name="connsiteX7" fmla="*/ 7631 w 11110"/>
              <a:gd name="connsiteY7" fmla="*/ 2281 h 10000"/>
              <a:gd name="connsiteX8" fmla="*/ 5426 w 11110"/>
              <a:gd name="connsiteY8" fmla="*/ 2509 h 10000"/>
              <a:gd name="connsiteX9" fmla="*/ 4395 w 11110"/>
              <a:gd name="connsiteY9" fmla="*/ 2921 h 10000"/>
              <a:gd name="connsiteX10" fmla="*/ 5830 w 11110"/>
              <a:gd name="connsiteY10" fmla="*/ 3816 h 10000"/>
              <a:gd name="connsiteX11" fmla="*/ 6240 w 11110"/>
              <a:gd name="connsiteY11" fmla="*/ 3986 h 10000"/>
              <a:gd name="connsiteX12" fmla="*/ 6380 w 11110"/>
              <a:gd name="connsiteY12" fmla="*/ 4109 h 10000"/>
              <a:gd name="connsiteX13" fmla="*/ 6790 w 11110"/>
              <a:gd name="connsiteY13" fmla="*/ 4280 h 10000"/>
              <a:gd name="connsiteX14" fmla="*/ 8637 w 11110"/>
              <a:gd name="connsiteY14" fmla="*/ 4772 h 10000"/>
              <a:gd name="connsiteX15" fmla="*/ 9488 w 11110"/>
              <a:gd name="connsiteY15" fmla="*/ 5594 h 10000"/>
              <a:gd name="connsiteX16" fmla="*/ 8765 w 11110"/>
              <a:gd name="connsiteY16" fmla="*/ 5908 h 10000"/>
              <a:gd name="connsiteX17" fmla="*/ 6762 w 11110"/>
              <a:gd name="connsiteY17" fmla="*/ 6643 h 10000"/>
              <a:gd name="connsiteX18" fmla="*/ 4945 w 11110"/>
              <a:gd name="connsiteY18" fmla="*/ 7540 h 10000"/>
              <a:gd name="connsiteX19" fmla="*/ 3993 w 11110"/>
              <a:gd name="connsiteY19" fmla="*/ 8760 h 10000"/>
              <a:gd name="connsiteX20" fmla="*/ 4187 w 11110"/>
              <a:gd name="connsiteY20" fmla="*/ 10000 h 10000"/>
              <a:gd name="connsiteX0" fmla="*/ 0 w 11205"/>
              <a:gd name="connsiteY0" fmla="*/ 0 h 10000"/>
              <a:gd name="connsiteX1" fmla="*/ 2329 w 11205"/>
              <a:gd name="connsiteY1" fmla="*/ 465 h 10000"/>
              <a:gd name="connsiteX2" fmla="*/ 3220 w 11205"/>
              <a:gd name="connsiteY2" fmla="*/ 587 h 10000"/>
              <a:gd name="connsiteX3" fmla="*/ 4390 w 11205"/>
              <a:gd name="connsiteY3" fmla="*/ 801 h 10000"/>
              <a:gd name="connsiteX4" fmla="*/ 10983 w 11205"/>
              <a:gd name="connsiteY4" fmla="*/ 1720 h 10000"/>
              <a:gd name="connsiteX5" fmla="*/ 9956 w 11205"/>
              <a:gd name="connsiteY5" fmla="*/ 2048 h 10000"/>
              <a:gd name="connsiteX6" fmla="*/ 8826 w 11205"/>
              <a:gd name="connsiteY6" fmla="*/ 2113 h 10000"/>
              <a:gd name="connsiteX7" fmla="*/ 8659 w 11205"/>
              <a:gd name="connsiteY7" fmla="*/ 2353 h 10000"/>
              <a:gd name="connsiteX8" fmla="*/ 7631 w 11205"/>
              <a:gd name="connsiteY8" fmla="*/ 2281 h 10000"/>
              <a:gd name="connsiteX9" fmla="*/ 5426 w 11205"/>
              <a:gd name="connsiteY9" fmla="*/ 2509 h 10000"/>
              <a:gd name="connsiteX10" fmla="*/ 4395 w 11205"/>
              <a:gd name="connsiteY10" fmla="*/ 2921 h 10000"/>
              <a:gd name="connsiteX11" fmla="*/ 5830 w 11205"/>
              <a:gd name="connsiteY11" fmla="*/ 3816 h 10000"/>
              <a:gd name="connsiteX12" fmla="*/ 6240 w 11205"/>
              <a:gd name="connsiteY12" fmla="*/ 3986 h 10000"/>
              <a:gd name="connsiteX13" fmla="*/ 6380 w 11205"/>
              <a:gd name="connsiteY13" fmla="*/ 4109 h 10000"/>
              <a:gd name="connsiteX14" fmla="*/ 6790 w 11205"/>
              <a:gd name="connsiteY14" fmla="*/ 4280 h 10000"/>
              <a:gd name="connsiteX15" fmla="*/ 8637 w 11205"/>
              <a:gd name="connsiteY15" fmla="*/ 4772 h 10000"/>
              <a:gd name="connsiteX16" fmla="*/ 9488 w 11205"/>
              <a:gd name="connsiteY16" fmla="*/ 5594 h 10000"/>
              <a:gd name="connsiteX17" fmla="*/ 8765 w 11205"/>
              <a:gd name="connsiteY17" fmla="*/ 5908 h 10000"/>
              <a:gd name="connsiteX18" fmla="*/ 6762 w 11205"/>
              <a:gd name="connsiteY18" fmla="*/ 6643 h 10000"/>
              <a:gd name="connsiteX19" fmla="*/ 4945 w 11205"/>
              <a:gd name="connsiteY19" fmla="*/ 7540 h 10000"/>
              <a:gd name="connsiteX20" fmla="*/ 3993 w 11205"/>
              <a:gd name="connsiteY20" fmla="*/ 8760 h 10000"/>
              <a:gd name="connsiteX21" fmla="*/ 4187 w 11205"/>
              <a:gd name="connsiteY21" fmla="*/ 10000 h 10000"/>
              <a:gd name="connsiteX0" fmla="*/ 0 w 11205"/>
              <a:gd name="connsiteY0" fmla="*/ 0 h 10000"/>
              <a:gd name="connsiteX1" fmla="*/ 2329 w 11205"/>
              <a:gd name="connsiteY1" fmla="*/ 465 h 10000"/>
              <a:gd name="connsiteX2" fmla="*/ 3220 w 11205"/>
              <a:gd name="connsiteY2" fmla="*/ 587 h 10000"/>
              <a:gd name="connsiteX3" fmla="*/ 4390 w 11205"/>
              <a:gd name="connsiteY3" fmla="*/ 801 h 10000"/>
              <a:gd name="connsiteX4" fmla="*/ 10983 w 11205"/>
              <a:gd name="connsiteY4" fmla="*/ 1720 h 10000"/>
              <a:gd name="connsiteX5" fmla="*/ 9956 w 11205"/>
              <a:gd name="connsiteY5" fmla="*/ 2048 h 10000"/>
              <a:gd name="connsiteX6" fmla="*/ 8826 w 11205"/>
              <a:gd name="connsiteY6" fmla="*/ 2113 h 10000"/>
              <a:gd name="connsiteX7" fmla="*/ 7631 w 11205"/>
              <a:gd name="connsiteY7" fmla="*/ 2281 h 10000"/>
              <a:gd name="connsiteX8" fmla="*/ 5426 w 11205"/>
              <a:gd name="connsiteY8" fmla="*/ 2509 h 10000"/>
              <a:gd name="connsiteX9" fmla="*/ 4395 w 11205"/>
              <a:gd name="connsiteY9" fmla="*/ 2921 h 10000"/>
              <a:gd name="connsiteX10" fmla="*/ 5830 w 11205"/>
              <a:gd name="connsiteY10" fmla="*/ 3816 h 10000"/>
              <a:gd name="connsiteX11" fmla="*/ 6240 w 11205"/>
              <a:gd name="connsiteY11" fmla="*/ 3986 h 10000"/>
              <a:gd name="connsiteX12" fmla="*/ 6380 w 11205"/>
              <a:gd name="connsiteY12" fmla="*/ 4109 h 10000"/>
              <a:gd name="connsiteX13" fmla="*/ 6790 w 11205"/>
              <a:gd name="connsiteY13" fmla="*/ 4280 h 10000"/>
              <a:gd name="connsiteX14" fmla="*/ 8637 w 11205"/>
              <a:gd name="connsiteY14" fmla="*/ 4772 h 10000"/>
              <a:gd name="connsiteX15" fmla="*/ 9488 w 11205"/>
              <a:gd name="connsiteY15" fmla="*/ 5594 h 10000"/>
              <a:gd name="connsiteX16" fmla="*/ 8765 w 11205"/>
              <a:gd name="connsiteY16" fmla="*/ 5908 h 10000"/>
              <a:gd name="connsiteX17" fmla="*/ 6762 w 11205"/>
              <a:gd name="connsiteY17" fmla="*/ 6643 h 10000"/>
              <a:gd name="connsiteX18" fmla="*/ 4945 w 11205"/>
              <a:gd name="connsiteY18" fmla="*/ 7540 h 10000"/>
              <a:gd name="connsiteX19" fmla="*/ 3993 w 11205"/>
              <a:gd name="connsiteY19" fmla="*/ 8760 h 10000"/>
              <a:gd name="connsiteX20" fmla="*/ 4187 w 11205"/>
              <a:gd name="connsiteY20"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205" h="10000">
                <a:moveTo>
                  <a:pt x="0" y="0"/>
                </a:moveTo>
                <a:cubicBezTo>
                  <a:pt x="750" y="159"/>
                  <a:pt x="1550" y="368"/>
                  <a:pt x="2329" y="465"/>
                </a:cubicBezTo>
                <a:cubicBezTo>
                  <a:pt x="2500" y="490"/>
                  <a:pt x="2980" y="543"/>
                  <a:pt x="3220" y="587"/>
                </a:cubicBezTo>
                <a:cubicBezTo>
                  <a:pt x="3599" y="661"/>
                  <a:pt x="3096" y="612"/>
                  <a:pt x="4390" y="801"/>
                </a:cubicBezTo>
                <a:cubicBezTo>
                  <a:pt x="5684" y="990"/>
                  <a:pt x="10217" y="1518"/>
                  <a:pt x="10983" y="1720"/>
                </a:cubicBezTo>
                <a:cubicBezTo>
                  <a:pt x="11749" y="1922"/>
                  <a:pt x="10316" y="1983"/>
                  <a:pt x="9956" y="2048"/>
                </a:cubicBezTo>
                <a:cubicBezTo>
                  <a:pt x="9597" y="2114"/>
                  <a:pt x="9213" y="2074"/>
                  <a:pt x="8826" y="2113"/>
                </a:cubicBezTo>
                <a:cubicBezTo>
                  <a:pt x="8439" y="2152"/>
                  <a:pt x="8198" y="2215"/>
                  <a:pt x="7631" y="2281"/>
                </a:cubicBezTo>
                <a:cubicBezTo>
                  <a:pt x="6970" y="2562"/>
                  <a:pt x="6306" y="2479"/>
                  <a:pt x="5426" y="2509"/>
                </a:cubicBezTo>
                <a:cubicBezTo>
                  <a:pt x="4995" y="2577"/>
                  <a:pt x="4815" y="2835"/>
                  <a:pt x="4395" y="2921"/>
                </a:cubicBezTo>
                <a:cubicBezTo>
                  <a:pt x="4453" y="3116"/>
                  <a:pt x="5522" y="3638"/>
                  <a:pt x="5830" y="3816"/>
                </a:cubicBezTo>
                <a:cubicBezTo>
                  <a:pt x="5970" y="3869"/>
                  <a:pt x="6149" y="3900"/>
                  <a:pt x="6240" y="3986"/>
                </a:cubicBezTo>
                <a:cubicBezTo>
                  <a:pt x="6289" y="4029"/>
                  <a:pt x="6320" y="4078"/>
                  <a:pt x="6380" y="4109"/>
                </a:cubicBezTo>
                <a:cubicBezTo>
                  <a:pt x="6500" y="4175"/>
                  <a:pt x="6413" y="4169"/>
                  <a:pt x="6790" y="4280"/>
                </a:cubicBezTo>
                <a:cubicBezTo>
                  <a:pt x="7166" y="4390"/>
                  <a:pt x="8337" y="4642"/>
                  <a:pt x="8637" y="4772"/>
                </a:cubicBezTo>
                <a:cubicBezTo>
                  <a:pt x="8786" y="5040"/>
                  <a:pt x="9160" y="5380"/>
                  <a:pt x="9488" y="5594"/>
                </a:cubicBezTo>
                <a:cubicBezTo>
                  <a:pt x="9473" y="5756"/>
                  <a:pt x="9273" y="5772"/>
                  <a:pt x="8765" y="5908"/>
                </a:cubicBezTo>
                <a:cubicBezTo>
                  <a:pt x="8256" y="6044"/>
                  <a:pt x="7506" y="6404"/>
                  <a:pt x="6762" y="6643"/>
                </a:cubicBezTo>
                <a:cubicBezTo>
                  <a:pt x="6018" y="6883"/>
                  <a:pt x="5406" y="7188"/>
                  <a:pt x="4945" y="7540"/>
                </a:cubicBezTo>
                <a:cubicBezTo>
                  <a:pt x="4483" y="7893"/>
                  <a:pt x="4038" y="8345"/>
                  <a:pt x="3993" y="8760"/>
                </a:cubicBezTo>
                <a:cubicBezTo>
                  <a:pt x="4074" y="10033"/>
                  <a:pt x="3467" y="9591"/>
                  <a:pt x="4187" y="10000"/>
                </a:cubicBezTo>
              </a:path>
            </a:pathLst>
          </a:custGeom>
          <a:noFill/>
          <a:ln w="25400">
            <a:solidFill>
              <a:srgbClr val="0033CC"/>
            </a:solidFill>
            <a:round/>
            <a:headEnd/>
            <a:tailEnd/>
          </a:ln>
          <a:effectLst/>
        </p:spPr>
        <p:txBody>
          <a:bodyPr/>
          <a:lstStyle/>
          <a:p>
            <a:pPr algn="ctr" fontAlgn="base">
              <a:spcBef>
                <a:spcPct val="0"/>
              </a:spcBef>
              <a:spcAft>
                <a:spcPct val="0"/>
              </a:spcAft>
            </a:pPr>
            <a:endParaRPr lang="en-US">
              <a:solidFill>
                <a:schemeClr val="bg1"/>
              </a:solidFill>
            </a:endParaRPr>
          </a:p>
        </p:txBody>
      </p:sp>
      <p:sp>
        <p:nvSpPr>
          <p:cNvPr id="23" name="Text Box 12"/>
          <p:cNvSpPr txBox="1">
            <a:spLocks noChangeArrowheads="1"/>
          </p:cNvSpPr>
          <p:nvPr/>
        </p:nvSpPr>
        <p:spPr bwMode="auto">
          <a:xfrm rot="909373">
            <a:off x="5984516" y="545267"/>
            <a:ext cx="2005678" cy="307777"/>
          </a:xfrm>
          <a:prstGeom prst="rect">
            <a:avLst/>
          </a:prstGeom>
          <a:noFill/>
          <a:ln w="9525">
            <a:noFill/>
            <a:miter lim="800000"/>
            <a:headEnd/>
            <a:tailEnd/>
          </a:ln>
          <a:effectLst/>
        </p:spPr>
        <p:txBody>
          <a:bodyPr wrap="none">
            <a:spAutoFit/>
          </a:bodyPr>
          <a:lstStyle/>
          <a:p>
            <a:pPr algn="ctr" fontAlgn="base">
              <a:spcBef>
                <a:spcPct val="0"/>
              </a:spcBef>
              <a:spcAft>
                <a:spcPct val="0"/>
              </a:spcAft>
            </a:pPr>
            <a:r>
              <a:rPr lang="en-US" sz="1400" dirty="0" smtClean="0">
                <a:solidFill>
                  <a:srgbClr val="FFFFFF"/>
                </a:solidFill>
              </a:rPr>
              <a:t>Remaining south levee</a:t>
            </a:r>
            <a:endParaRPr lang="en-US" sz="1400" dirty="0">
              <a:solidFill>
                <a:srgbClr val="FFFFFF"/>
              </a:solidFill>
            </a:endParaRPr>
          </a:p>
        </p:txBody>
      </p:sp>
      <p:sp>
        <p:nvSpPr>
          <p:cNvPr id="8" name="TextBox 7"/>
          <p:cNvSpPr txBox="1"/>
          <p:nvPr/>
        </p:nvSpPr>
        <p:spPr>
          <a:xfrm rot="777367">
            <a:off x="3252644" y="1889415"/>
            <a:ext cx="1944209" cy="461665"/>
          </a:xfrm>
          <a:prstGeom prst="rect">
            <a:avLst/>
          </a:prstGeom>
          <a:noFill/>
        </p:spPr>
        <p:txBody>
          <a:bodyPr wrap="square" rtlCol="0">
            <a:spAutoFit/>
          </a:bodyPr>
          <a:lstStyle/>
          <a:p>
            <a:r>
              <a:rPr lang="en-US" sz="1200" dirty="0"/>
              <a:t>Wetland feature to </a:t>
            </a:r>
            <a:r>
              <a:rPr lang="en-US" sz="1200" dirty="0" smtClean="0"/>
              <a:t>increase</a:t>
            </a:r>
          </a:p>
          <a:p>
            <a:r>
              <a:rPr lang="en-US" sz="1200" dirty="0" smtClean="0"/>
              <a:t> seasonal fish </a:t>
            </a:r>
            <a:r>
              <a:rPr lang="en-US" sz="1200" dirty="0"/>
              <a:t>habitat </a:t>
            </a:r>
            <a:r>
              <a:rPr lang="en-US" sz="1200" dirty="0" smtClean="0"/>
              <a:t>value</a:t>
            </a:r>
            <a:endParaRPr lang="en-US" sz="1200" dirty="0"/>
          </a:p>
        </p:txBody>
      </p:sp>
      <p:cxnSp>
        <p:nvCxnSpPr>
          <p:cNvPr id="10" name="Straight Connector 9"/>
          <p:cNvCxnSpPr/>
          <p:nvPr/>
        </p:nvCxnSpPr>
        <p:spPr bwMode="auto">
          <a:xfrm>
            <a:off x="1205549" y="1844579"/>
            <a:ext cx="4430715" cy="1082173"/>
          </a:xfrm>
          <a:prstGeom prst="line">
            <a:avLst/>
          </a:prstGeom>
          <a:solidFill>
            <a:schemeClr val="accent1"/>
          </a:solidFill>
          <a:ln w="25400" cap="flat" cmpd="sng" algn="ctr">
            <a:solidFill>
              <a:schemeClr val="bg1"/>
            </a:solidFill>
            <a:prstDash val="dash"/>
            <a:round/>
            <a:headEnd type="none" w="med" len="med"/>
            <a:tailEnd type="none" w="med" len="med"/>
          </a:ln>
          <a:effectLst/>
        </p:spPr>
      </p:cxnSp>
      <p:sp>
        <p:nvSpPr>
          <p:cNvPr id="28" name="Text Box 12"/>
          <p:cNvSpPr txBox="1">
            <a:spLocks noChangeArrowheads="1"/>
          </p:cNvSpPr>
          <p:nvPr/>
        </p:nvSpPr>
        <p:spPr bwMode="auto">
          <a:xfrm rot="899746">
            <a:off x="1666633" y="2242968"/>
            <a:ext cx="2561920" cy="307777"/>
          </a:xfrm>
          <a:prstGeom prst="rect">
            <a:avLst/>
          </a:prstGeom>
          <a:noFill/>
          <a:ln w="9525">
            <a:noFill/>
            <a:miter lim="800000"/>
            <a:headEnd/>
            <a:tailEnd/>
          </a:ln>
          <a:effectLst/>
        </p:spPr>
        <p:txBody>
          <a:bodyPr wrap="none">
            <a:spAutoFit/>
          </a:bodyPr>
          <a:lstStyle/>
          <a:p>
            <a:pPr algn="ctr" fontAlgn="base">
              <a:spcBef>
                <a:spcPct val="0"/>
              </a:spcBef>
              <a:spcAft>
                <a:spcPct val="0"/>
              </a:spcAft>
            </a:pPr>
            <a:r>
              <a:rPr lang="en-US" sz="1400" dirty="0" smtClean="0">
                <a:solidFill>
                  <a:srgbClr val="FFFFFF"/>
                </a:solidFill>
              </a:rPr>
              <a:t>Removed Feather River levee</a:t>
            </a:r>
            <a:endParaRPr lang="en-US" sz="1400" dirty="0">
              <a:solidFill>
                <a:srgbClr val="FFFFFF"/>
              </a:solidFill>
            </a:endParaRPr>
          </a:p>
        </p:txBody>
      </p:sp>
      <p:sp>
        <p:nvSpPr>
          <p:cNvPr id="13" name="Freeform 12"/>
          <p:cNvSpPr/>
          <p:nvPr/>
        </p:nvSpPr>
        <p:spPr>
          <a:xfrm>
            <a:off x="2575930" y="1981181"/>
            <a:ext cx="3533241" cy="1053390"/>
          </a:xfrm>
          <a:custGeom>
            <a:avLst/>
            <a:gdLst>
              <a:gd name="connsiteX0" fmla="*/ 2684678 w 3343046"/>
              <a:gd name="connsiteY0" fmla="*/ 643738 h 929031"/>
              <a:gd name="connsiteX1" fmla="*/ 2362809 w 3343046"/>
              <a:gd name="connsiteY1" fmla="*/ 519379 h 929031"/>
              <a:gd name="connsiteX2" fmla="*/ 1945843 w 3343046"/>
              <a:gd name="connsiteY2" fmla="*/ 416967 h 929031"/>
              <a:gd name="connsiteX3" fmla="*/ 1587398 w 3343046"/>
              <a:gd name="connsiteY3" fmla="*/ 292608 h 929031"/>
              <a:gd name="connsiteX4" fmla="*/ 1170432 w 3343046"/>
              <a:gd name="connsiteY4" fmla="*/ 182880 h 929031"/>
              <a:gd name="connsiteX5" fmla="*/ 702259 w 3343046"/>
              <a:gd name="connsiteY5" fmla="*/ 87783 h 929031"/>
              <a:gd name="connsiteX6" fmla="*/ 395021 w 3343046"/>
              <a:gd name="connsiteY6" fmla="*/ 29261 h 929031"/>
              <a:gd name="connsiteX7" fmla="*/ 146304 w 3343046"/>
              <a:gd name="connsiteY7" fmla="*/ 0 h 929031"/>
              <a:gd name="connsiteX8" fmla="*/ 0 w 3343046"/>
              <a:gd name="connsiteY8" fmla="*/ 58522 h 929031"/>
              <a:gd name="connsiteX9" fmla="*/ 190195 w 3343046"/>
              <a:gd name="connsiteY9" fmla="*/ 146304 h 929031"/>
              <a:gd name="connsiteX10" fmla="*/ 314553 w 3343046"/>
              <a:gd name="connsiteY10" fmla="*/ 131674 h 929031"/>
              <a:gd name="connsiteX11" fmla="*/ 446227 w 3343046"/>
              <a:gd name="connsiteY11" fmla="*/ 182880 h 929031"/>
              <a:gd name="connsiteX12" fmla="*/ 636422 w 3343046"/>
              <a:gd name="connsiteY12" fmla="*/ 248717 h 929031"/>
              <a:gd name="connsiteX13" fmla="*/ 907085 w 3343046"/>
              <a:gd name="connsiteY13" fmla="*/ 351130 h 929031"/>
              <a:gd name="connsiteX14" fmla="*/ 1199693 w 3343046"/>
              <a:gd name="connsiteY14" fmla="*/ 438912 h 929031"/>
              <a:gd name="connsiteX15" fmla="*/ 1558137 w 3343046"/>
              <a:gd name="connsiteY15" fmla="*/ 512064 h 929031"/>
              <a:gd name="connsiteX16" fmla="*/ 2033625 w 3343046"/>
              <a:gd name="connsiteY16" fmla="*/ 687629 h 929031"/>
              <a:gd name="connsiteX17" fmla="*/ 2567635 w 3343046"/>
              <a:gd name="connsiteY17" fmla="*/ 811987 h 929031"/>
              <a:gd name="connsiteX18" fmla="*/ 2955341 w 3343046"/>
              <a:gd name="connsiteY18" fmla="*/ 892455 h 929031"/>
              <a:gd name="connsiteX19" fmla="*/ 3101645 w 3343046"/>
              <a:gd name="connsiteY19" fmla="*/ 907085 h 929031"/>
              <a:gd name="connsiteX20" fmla="*/ 3262579 w 3343046"/>
              <a:gd name="connsiteY20" fmla="*/ 929031 h 929031"/>
              <a:gd name="connsiteX21" fmla="*/ 3343046 w 3343046"/>
              <a:gd name="connsiteY21" fmla="*/ 694944 h 929031"/>
              <a:gd name="connsiteX22" fmla="*/ 3196742 w 3343046"/>
              <a:gd name="connsiteY22" fmla="*/ 651053 h 929031"/>
              <a:gd name="connsiteX23" fmla="*/ 3043123 w 3343046"/>
              <a:gd name="connsiteY23" fmla="*/ 651053 h 929031"/>
              <a:gd name="connsiteX24" fmla="*/ 2823667 w 3343046"/>
              <a:gd name="connsiteY24" fmla="*/ 665683 h 929031"/>
              <a:gd name="connsiteX0" fmla="*/ 2684678 w 3343046"/>
              <a:gd name="connsiteY0" fmla="*/ 643738 h 929031"/>
              <a:gd name="connsiteX1" fmla="*/ 2362809 w 3343046"/>
              <a:gd name="connsiteY1" fmla="*/ 519379 h 929031"/>
              <a:gd name="connsiteX2" fmla="*/ 1945843 w 3343046"/>
              <a:gd name="connsiteY2" fmla="*/ 416967 h 929031"/>
              <a:gd name="connsiteX3" fmla="*/ 1587398 w 3343046"/>
              <a:gd name="connsiteY3" fmla="*/ 292608 h 929031"/>
              <a:gd name="connsiteX4" fmla="*/ 1170432 w 3343046"/>
              <a:gd name="connsiteY4" fmla="*/ 182880 h 929031"/>
              <a:gd name="connsiteX5" fmla="*/ 702259 w 3343046"/>
              <a:gd name="connsiteY5" fmla="*/ 87783 h 929031"/>
              <a:gd name="connsiteX6" fmla="*/ 395021 w 3343046"/>
              <a:gd name="connsiteY6" fmla="*/ 29261 h 929031"/>
              <a:gd name="connsiteX7" fmla="*/ 146304 w 3343046"/>
              <a:gd name="connsiteY7" fmla="*/ 0 h 929031"/>
              <a:gd name="connsiteX8" fmla="*/ 0 w 3343046"/>
              <a:gd name="connsiteY8" fmla="*/ 58522 h 929031"/>
              <a:gd name="connsiteX9" fmla="*/ 190195 w 3343046"/>
              <a:gd name="connsiteY9" fmla="*/ 146304 h 929031"/>
              <a:gd name="connsiteX10" fmla="*/ 314553 w 3343046"/>
              <a:gd name="connsiteY10" fmla="*/ 131674 h 929031"/>
              <a:gd name="connsiteX11" fmla="*/ 446227 w 3343046"/>
              <a:gd name="connsiteY11" fmla="*/ 182880 h 929031"/>
              <a:gd name="connsiteX12" fmla="*/ 636422 w 3343046"/>
              <a:gd name="connsiteY12" fmla="*/ 248717 h 929031"/>
              <a:gd name="connsiteX13" fmla="*/ 907085 w 3343046"/>
              <a:gd name="connsiteY13" fmla="*/ 351130 h 929031"/>
              <a:gd name="connsiteX14" fmla="*/ 1199693 w 3343046"/>
              <a:gd name="connsiteY14" fmla="*/ 438912 h 929031"/>
              <a:gd name="connsiteX15" fmla="*/ 1558137 w 3343046"/>
              <a:gd name="connsiteY15" fmla="*/ 512064 h 929031"/>
              <a:gd name="connsiteX16" fmla="*/ 2033625 w 3343046"/>
              <a:gd name="connsiteY16" fmla="*/ 687629 h 929031"/>
              <a:gd name="connsiteX17" fmla="*/ 2567635 w 3343046"/>
              <a:gd name="connsiteY17" fmla="*/ 811987 h 929031"/>
              <a:gd name="connsiteX18" fmla="*/ 2955341 w 3343046"/>
              <a:gd name="connsiteY18" fmla="*/ 892455 h 929031"/>
              <a:gd name="connsiteX19" fmla="*/ 3101645 w 3343046"/>
              <a:gd name="connsiteY19" fmla="*/ 907085 h 929031"/>
              <a:gd name="connsiteX20" fmla="*/ 3262579 w 3343046"/>
              <a:gd name="connsiteY20" fmla="*/ 929031 h 929031"/>
              <a:gd name="connsiteX21" fmla="*/ 3343046 w 3343046"/>
              <a:gd name="connsiteY21" fmla="*/ 694944 h 929031"/>
              <a:gd name="connsiteX22" fmla="*/ 3196742 w 3343046"/>
              <a:gd name="connsiteY22" fmla="*/ 651053 h 929031"/>
              <a:gd name="connsiteX23" fmla="*/ 3043123 w 3343046"/>
              <a:gd name="connsiteY23" fmla="*/ 651053 h 929031"/>
              <a:gd name="connsiteX24" fmla="*/ 2677363 w 3343046"/>
              <a:gd name="connsiteY24" fmla="*/ 643738 h 929031"/>
              <a:gd name="connsiteX0" fmla="*/ 2684678 w 3533241"/>
              <a:gd name="connsiteY0" fmla="*/ 643738 h 929031"/>
              <a:gd name="connsiteX1" fmla="*/ 2362809 w 3533241"/>
              <a:gd name="connsiteY1" fmla="*/ 519379 h 929031"/>
              <a:gd name="connsiteX2" fmla="*/ 1945843 w 3533241"/>
              <a:gd name="connsiteY2" fmla="*/ 416967 h 929031"/>
              <a:gd name="connsiteX3" fmla="*/ 1587398 w 3533241"/>
              <a:gd name="connsiteY3" fmla="*/ 292608 h 929031"/>
              <a:gd name="connsiteX4" fmla="*/ 1170432 w 3533241"/>
              <a:gd name="connsiteY4" fmla="*/ 182880 h 929031"/>
              <a:gd name="connsiteX5" fmla="*/ 702259 w 3533241"/>
              <a:gd name="connsiteY5" fmla="*/ 87783 h 929031"/>
              <a:gd name="connsiteX6" fmla="*/ 395021 w 3533241"/>
              <a:gd name="connsiteY6" fmla="*/ 29261 h 929031"/>
              <a:gd name="connsiteX7" fmla="*/ 146304 w 3533241"/>
              <a:gd name="connsiteY7" fmla="*/ 0 h 929031"/>
              <a:gd name="connsiteX8" fmla="*/ 0 w 3533241"/>
              <a:gd name="connsiteY8" fmla="*/ 58522 h 929031"/>
              <a:gd name="connsiteX9" fmla="*/ 190195 w 3533241"/>
              <a:gd name="connsiteY9" fmla="*/ 146304 h 929031"/>
              <a:gd name="connsiteX10" fmla="*/ 314553 w 3533241"/>
              <a:gd name="connsiteY10" fmla="*/ 131674 h 929031"/>
              <a:gd name="connsiteX11" fmla="*/ 446227 w 3533241"/>
              <a:gd name="connsiteY11" fmla="*/ 182880 h 929031"/>
              <a:gd name="connsiteX12" fmla="*/ 636422 w 3533241"/>
              <a:gd name="connsiteY12" fmla="*/ 248717 h 929031"/>
              <a:gd name="connsiteX13" fmla="*/ 907085 w 3533241"/>
              <a:gd name="connsiteY13" fmla="*/ 351130 h 929031"/>
              <a:gd name="connsiteX14" fmla="*/ 1199693 w 3533241"/>
              <a:gd name="connsiteY14" fmla="*/ 438912 h 929031"/>
              <a:gd name="connsiteX15" fmla="*/ 1558137 w 3533241"/>
              <a:gd name="connsiteY15" fmla="*/ 512064 h 929031"/>
              <a:gd name="connsiteX16" fmla="*/ 2033625 w 3533241"/>
              <a:gd name="connsiteY16" fmla="*/ 687629 h 929031"/>
              <a:gd name="connsiteX17" fmla="*/ 2567635 w 3533241"/>
              <a:gd name="connsiteY17" fmla="*/ 811987 h 929031"/>
              <a:gd name="connsiteX18" fmla="*/ 2955341 w 3533241"/>
              <a:gd name="connsiteY18" fmla="*/ 892455 h 929031"/>
              <a:gd name="connsiteX19" fmla="*/ 3101645 w 3533241"/>
              <a:gd name="connsiteY19" fmla="*/ 907085 h 929031"/>
              <a:gd name="connsiteX20" fmla="*/ 3262579 w 3533241"/>
              <a:gd name="connsiteY20" fmla="*/ 929031 h 929031"/>
              <a:gd name="connsiteX21" fmla="*/ 3533241 w 3533241"/>
              <a:gd name="connsiteY21" fmla="*/ 724204 h 929031"/>
              <a:gd name="connsiteX22" fmla="*/ 3196742 w 3533241"/>
              <a:gd name="connsiteY22" fmla="*/ 651053 h 929031"/>
              <a:gd name="connsiteX23" fmla="*/ 3043123 w 3533241"/>
              <a:gd name="connsiteY23" fmla="*/ 651053 h 929031"/>
              <a:gd name="connsiteX24" fmla="*/ 2677363 w 3533241"/>
              <a:gd name="connsiteY24" fmla="*/ 643738 h 929031"/>
              <a:gd name="connsiteX0" fmla="*/ 2684678 w 3533241"/>
              <a:gd name="connsiteY0" fmla="*/ 643738 h 1053390"/>
              <a:gd name="connsiteX1" fmla="*/ 2362809 w 3533241"/>
              <a:gd name="connsiteY1" fmla="*/ 519379 h 1053390"/>
              <a:gd name="connsiteX2" fmla="*/ 1945843 w 3533241"/>
              <a:gd name="connsiteY2" fmla="*/ 416967 h 1053390"/>
              <a:gd name="connsiteX3" fmla="*/ 1587398 w 3533241"/>
              <a:gd name="connsiteY3" fmla="*/ 292608 h 1053390"/>
              <a:gd name="connsiteX4" fmla="*/ 1170432 w 3533241"/>
              <a:gd name="connsiteY4" fmla="*/ 182880 h 1053390"/>
              <a:gd name="connsiteX5" fmla="*/ 702259 w 3533241"/>
              <a:gd name="connsiteY5" fmla="*/ 87783 h 1053390"/>
              <a:gd name="connsiteX6" fmla="*/ 395021 w 3533241"/>
              <a:gd name="connsiteY6" fmla="*/ 29261 h 1053390"/>
              <a:gd name="connsiteX7" fmla="*/ 146304 w 3533241"/>
              <a:gd name="connsiteY7" fmla="*/ 0 h 1053390"/>
              <a:gd name="connsiteX8" fmla="*/ 0 w 3533241"/>
              <a:gd name="connsiteY8" fmla="*/ 58522 h 1053390"/>
              <a:gd name="connsiteX9" fmla="*/ 190195 w 3533241"/>
              <a:gd name="connsiteY9" fmla="*/ 146304 h 1053390"/>
              <a:gd name="connsiteX10" fmla="*/ 314553 w 3533241"/>
              <a:gd name="connsiteY10" fmla="*/ 131674 h 1053390"/>
              <a:gd name="connsiteX11" fmla="*/ 446227 w 3533241"/>
              <a:gd name="connsiteY11" fmla="*/ 182880 h 1053390"/>
              <a:gd name="connsiteX12" fmla="*/ 636422 w 3533241"/>
              <a:gd name="connsiteY12" fmla="*/ 248717 h 1053390"/>
              <a:gd name="connsiteX13" fmla="*/ 907085 w 3533241"/>
              <a:gd name="connsiteY13" fmla="*/ 351130 h 1053390"/>
              <a:gd name="connsiteX14" fmla="*/ 1199693 w 3533241"/>
              <a:gd name="connsiteY14" fmla="*/ 438912 h 1053390"/>
              <a:gd name="connsiteX15" fmla="*/ 1558137 w 3533241"/>
              <a:gd name="connsiteY15" fmla="*/ 512064 h 1053390"/>
              <a:gd name="connsiteX16" fmla="*/ 2033625 w 3533241"/>
              <a:gd name="connsiteY16" fmla="*/ 687629 h 1053390"/>
              <a:gd name="connsiteX17" fmla="*/ 2567635 w 3533241"/>
              <a:gd name="connsiteY17" fmla="*/ 811987 h 1053390"/>
              <a:gd name="connsiteX18" fmla="*/ 2955341 w 3533241"/>
              <a:gd name="connsiteY18" fmla="*/ 892455 h 1053390"/>
              <a:gd name="connsiteX19" fmla="*/ 3101645 w 3533241"/>
              <a:gd name="connsiteY19" fmla="*/ 907085 h 1053390"/>
              <a:gd name="connsiteX20" fmla="*/ 3482035 w 3533241"/>
              <a:gd name="connsiteY20" fmla="*/ 1053390 h 1053390"/>
              <a:gd name="connsiteX21" fmla="*/ 3533241 w 3533241"/>
              <a:gd name="connsiteY21" fmla="*/ 724204 h 1053390"/>
              <a:gd name="connsiteX22" fmla="*/ 3196742 w 3533241"/>
              <a:gd name="connsiteY22" fmla="*/ 651053 h 1053390"/>
              <a:gd name="connsiteX23" fmla="*/ 3043123 w 3533241"/>
              <a:gd name="connsiteY23" fmla="*/ 651053 h 1053390"/>
              <a:gd name="connsiteX24" fmla="*/ 2677363 w 3533241"/>
              <a:gd name="connsiteY24" fmla="*/ 643738 h 1053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33241" h="1053390">
                <a:moveTo>
                  <a:pt x="2684678" y="643738"/>
                </a:moveTo>
                <a:lnTo>
                  <a:pt x="2362809" y="519379"/>
                </a:lnTo>
                <a:lnTo>
                  <a:pt x="1945843" y="416967"/>
                </a:lnTo>
                <a:lnTo>
                  <a:pt x="1587398" y="292608"/>
                </a:lnTo>
                <a:lnTo>
                  <a:pt x="1170432" y="182880"/>
                </a:lnTo>
                <a:lnTo>
                  <a:pt x="702259" y="87783"/>
                </a:lnTo>
                <a:lnTo>
                  <a:pt x="395021" y="29261"/>
                </a:lnTo>
                <a:lnTo>
                  <a:pt x="146304" y="0"/>
                </a:lnTo>
                <a:lnTo>
                  <a:pt x="0" y="58522"/>
                </a:lnTo>
                <a:lnTo>
                  <a:pt x="190195" y="146304"/>
                </a:lnTo>
                <a:lnTo>
                  <a:pt x="314553" y="131674"/>
                </a:lnTo>
                <a:lnTo>
                  <a:pt x="446227" y="182880"/>
                </a:lnTo>
                <a:lnTo>
                  <a:pt x="636422" y="248717"/>
                </a:lnTo>
                <a:lnTo>
                  <a:pt x="907085" y="351130"/>
                </a:lnTo>
                <a:lnTo>
                  <a:pt x="1199693" y="438912"/>
                </a:lnTo>
                <a:lnTo>
                  <a:pt x="1558137" y="512064"/>
                </a:lnTo>
                <a:lnTo>
                  <a:pt x="2033625" y="687629"/>
                </a:lnTo>
                <a:lnTo>
                  <a:pt x="2567635" y="811987"/>
                </a:lnTo>
                <a:lnTo>
                  <a:pt x="2955341" y="892455"/>
                </a:lnTo>
                <a:lnTo>
                  <a:pt x="3101645" y="907085"/>
                </a:lnTo>
                <a:lnTo>
                  <a:pt x="3482035" y="1053390"/>
                </a:lnTo>
                <a:lnTo>
                  <a:pt x="3533241" y="724204"/>
                </a:lnTo>
                <a:lnTo>
                  <a:pt x="3196742" y="651053"/>
                </a:lnTo>
                <a:lnTo>
                  <a:pt x="3043123" y="651053"/>
                </a:lnTo>
                <a:lnTo>
                  <a:pt x="2677363" y="643738"/>
                </a:lnTo>
              </a:path>
            </a:pathLst>
          </a:custGeom>
          <a:noFill/>
          <a:ln w="952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6380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Morganza Spillway Opens in Louisiana"/>
          <p:cNvPicPr/>
          <p:nvPr/>
        </p:nvPicPr>
        <p:blipFill>
          <a:blip r:embed="rId3">
            <a:extLst>
              <a:ext uri="{28A0092B-C50C-407E-A947-70E740481C1C}">
                <a14:useLocalDpi xmlns:a14="http://schemas.microsoft.com/office/drawing/2010/main" val="0"/>
              </a:ext>
            </a:extLst>
          </a:blip>
          <a:srcRect/>
          <a:stretch>
            <a:fillRect/>
          </a:stretch>
        </p:blipFill>
        <p:spPr bwMode="auto">
          <a:xfrm>
            <a:off x="609600" y="381000"/>
            <a:ext cx="7620000" cy="4876800"/>
          </a:xfrm>
          <a:prstGeom prst="rect">
            <a:avLst/>
          </a:prstGeom>
          <a:noFill/>
          <a:ln>
            <a:noFill/>
          </a:ln>
        </p:spPr>
      </p:pic>
    </p:spTree>
    <p:extLst>
      <p:ext uri="{BB962C8B-B14F-4D97-AF65-F5344CB8AC3E}">
        <p14:creationId xmlns:p14="http://schemas.microsoft.com/office/powerpoint/2010/main" val="1213453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7378" name="Text Box 2"/>
          <p:cNvSpPr txBox="1">
            <a:spLocks noChangeArrowheads="1"/>
          </p:cNvSpPr>
          <p:nvPr/>
        </p:nvSpPr>
        <p:spPr bwMode="auto">
          <a:xfrm>
            <a:off x="1905000" y="1524000"/>
            <a:ext cx="4953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3200"/>
          </a:p>
        </p:txBody>
      </p:sp>
      <p:sp>
        <p:nvSpPr>
          <p:cNvPr id="357379" name="Rectangle 3"/>
          <p:cNvSpPr>
            <a:spLocks noGrp="1" noRot="1" noChangeArrowheads="1"/>
          </p:cNvSpPr>
          <p:nvPr>
            <p:ph type="title"/>
          </p:nvPr>
        </p:nvSpPr>
        <p:spPr>
          <a:xfrm>
            <a:off x="0" y="182880"/>
            <a:ext cx="6248400" cy="1143000"/>
          </a:xfrm>
        </p:spPr>
        <p:txBody>
          <a:bodyPr>
            <a:normAutofit fontScale="90000"/>
          </a:bodyPr>
          <a:lstStyle/>
          <a:p>
            <a:r>
              <a:rPr lang="en-US" sz="4000" dirty="0">
                <a:solidFill>
                  <a:schemeClr val="tx1"/>
                </a:solidFill>
                <a:effectLst/>
              </a:rPr>
              <a:t>Ecologically functional floodplains</a:t>
            </a:r>
          </a:p>
        </p:txBody>
      </p:sp>
      <p:sp>
        <p:nvSpPr>
          <p:cNvPr id="357380" name="Rectangle 4"/>
          <p:cNvSpPr>
            <a:spLocks noGrp="1" noRot="1" noChangeArrowheads="1"/>
          </p:cNvSpPr>
          <p:nvPr>
            <p:ph type="body" sz="half" idx="1"/>
          </p:nvPr>
        </p:nvSpPr>
        <p:spPr>
          <a:xfrm>
            <a:off x="0" y="1447800"/>
            <a:ext cx="6019800" cy="3200400"/>
          </a:xfrm>
        </p:spPr>
        <p:txBody>
          <a:bodyPr/>
          <a:lstStyle/>
          <a:p>
            <a:pPr>
              <a:lnSpc>
                <a:spcPct val="90000"/>
              </a:lnSpc>
            </a:pPr>
            <a:endParaRPr lang="en-US" sz="2400" dirty="0"/>
          </a:p>
          <a:p>
            <a:pPr lvl="1">
              <a:lnSpc>
                <a:spcPct val="90000"/>
              </a:lnSpc>
            </a:pPr>
            <a:r>
              <a:rPr lang="en-US" dirty="0">
                <a:effectLst/>
              </a:rPr>
              <a:t>Connectivity between river and floodplain</a:t>
            </a:r>
          </a:p>
          <a:p>
            <a:pPr lvl="1">
              <a:lnSpc>
                <a:spcPct val="90000"/>
              </a:lnSpc>
            </a:pPr>
            <a:r>
              <a:rPr lang="en-US" dirty="0">
                <a:effectLst/>
              </a:rPr>
              <a:t>Variable hydrology, including a range of high flows</a:t>
            </a:r>
          </a:p>
          <a:p>
            <a:pPr lvl="1">
              <a:lnSpc>
                <a:spcPct val="90000"/>
              </a:lnSpc>
            </a:pPr>
            <a:r>
              <a:rPr lang="en-US" dirty="0">
                <a:effectLst/>
              </a:rPr>
              <a:t>Sufficient geographic scale</a:t>
            </a:r>
          </a:p>
        </p:txBody>
      </p:sp>
      <p:pic>
        <p:nvPicPr>
          <p:cNvPr id="357381" name="Picture 5" descr="YoloTreesReflection3"/>
          <p:cNvPicPr>
            <a:picLocks noGrp="1" noChangeAspect="1" noChangeArrowheads="1"/>
          </p:cNvPicPr>
          <p:nvPr>
            <p:ph idx="4294967295"/>
          </p:nvPr>
        </p:nvPicPr>
        <p:blipFill>
          <a:blip r:embed="rId3" cstate="email">
            <a:extLst>
              <a:ext uri="{28A0092B-C50C-407E-A947-70E740481C1C}">
                <a14:useLocalDpi xmlns:a14="http://schemas.microsoft.com/office/drawing/2010/main"/>
              </a:ext>
            </a:extLst>
          </a:blip>
          <a:srcRect/>
          <a:stretch>
            <a:fillRect/>
          </a:stretch>
        </p:blipFill>
        <p:spPr>
          <a:xfrm>
            <a:off x="0" y="5029200"/>
            <a:ext cx="9144000" cy="1828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57384" name="Picture 8" descr="Sacramento%20Oxbows%202%20cropped"/>
          <p:cNvPicPr>
            <a:picLocks noGrp="1" noChangeAspect="1" noChangeArrowheads="1"/>
          </p:cNvPicPr>
          <p:nvPr>
            <p:ph sz="half" idx="2"/>
          </p:nvPr>
        </p:nvPicPr>
        <p:blipFill>
          <a:blip r:embed="rId4">
            <a:extLst>
              <a:ext uri="{28A0092B-C50C-407E-A947-70E740481C1C}">
                <a14:useLocalDpi xmlns:a14="http://schemas.microsoft.com/office/drawing/2010/main"/>
              </a:ext>
            </a:extLst>
          </a:blip>
          <a:srcRect/>
          <a:stretch>
            <a:fillRect/>
          </a:stretch>
        </p:blipFill>
        <p:spPr>
          <a:xfrm>
            <a:off x="6269038" y="0"/>
            <a:ext cx="2874962" cy="5029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46840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67618" name="Picture 2" descr="HistoricFPLegen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0956" y="4726807"/>
            <a:ext cx="2475606" cy="2103120"/>
          </a:xfrm>
          <a:prstGeom prst="rect">
            <a:avLst/>
          </a:prstGeom>
          <a:noFill/>
          <a:extLst>
            <a:ext uri="{909E8E84-426E-40DD-AFC4-6F175D3DCCD1}">
              <a14:hiddenFill xmlns:a14="http://schemas.microsoft.com/office/drawing/2010/main">
                <a:solidFill>
                  <a:srgbClr val="FFFFFF"/>
                </a:solidFill>
              </a14:hiddenFill>
            </a:ext>
          </a:extLst>
        </p:spPr>
      </p:pic>
      <p:pic>
        <p:nvPicPr>
          <p:cNvPr id="367619" name="Picture 3" descr="HistoricFP"/>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50956" y="599975"/>
            <a:ext cx="3577707" cy="4114800"/>
          </a:xfrm>
          <a:prstGeom prst="rect">
            <a:avLst/>
          </a:prstGeom>
          <a:noFill/>
          <a:extLst>
            <a:ext uri="{909E8E84-426E-40DD-AFC4-6F175D3DCCD1}">
              <a14:hiddenFill xmlns:a14="http://schemas.microsoft.com/office/drawing/2010/main">
                <a:solidFill>
                  <a:srgbClr val="FFFFFF"/>
                </a:solidFill>
              </a14:hiddenFill>
            </a:ext>
          </a:extLst>
        </p:spPr>
      </p:pic>
      <p:sp>
        <p:nvSpPr>
          <p:cNvPr id="367620" name="Text Box 4"/>
          <p:cNvSpPr txBox="1">
            <a:spLocks noChangeArrowheads="1"/>
          </p:cNvSpPr>
          <p:nvPr/>
        </p:nvSpPr>
        <p:spPr bwMode="auto">
          <a:xfrm rot="5400000">
            <a:off x="3017355" y="3724175"/>
            <a:ext cx="17065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dirty="0"/>
              <a:t>The Bay Institute 1998</a:t>
            </a:r>
          </a:p>
        </p:txBody>
      </p:sp>
      <p:pic>
        <p:nvPicPr>
          <p:cNvPr id="367621" name="Picture 5" descr="CurrentFP"/>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181600" y="599975"/>
            <a:ext cx="3853977" cy="4114800"/>
          </a:xfrm>
          <a:prstGeom prst="rect">
            <a:avLst/>
          </a:prstGeom>
          <a:noFill/>
          <a:extLst>
            <a:ext uri="{909E8E84-426E-40DD-AFC4-6F175D3DCCD1}">
              <a14:hiddenFill xmlns:a14="http://schemas.microsoft.com/office/drawing/2010/main">
                <a:solidFill>
                  <a:srgbClr val="FFFFFF"/>
                </a:solidFill>
              </a14:hiddenFill>
            </a:ext>
          </a:extLst>
        </p:spPr>
      </p:pic>
      <p:sp>
        <p:nvSpPr>
          <p:cNvPr id="367622" name="Text Box 6"/>
          <p:cNvSpPr txBox="1">
            <a:spLocks noChangeArrowheads="1"/>
          </p:cNvSpPr>
          <p:nvPr/>
        </p:nvSpPr>
        <p:spPr bwMode="auto">
          <a:xfrm rot="5400000">
            <a:off x="4196932" y="3724175"/>
            <a:ext cx="17065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dirty="0"/>
              <a:t>The Bay Institute 1998</a:t>
            </a:r>
          </a:p>
        </p:txBody>
      </p:sp>
      <p:pic>
        <p:nvPicPr>
          <p:cNvPr id="367623" name="Picture 7" descr="CurrentFPLegend"/>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108589" y="4706754"/>
            <a:ext cx="1926988" cy="2040340"/>
          </a:xfrm>
          <a:prstGeom prst="rect">
            <a:avLst/>
          </a:prstGeom>
          <a:noFill/>
          <a:extLst>
            <a:ext uri="{909E8E84-426E-40DD-AFC4-6F175D3DCCD1}">
              <a14:hiddenFill xmlns:a14="http://schemas.microsoft.com/office/drawing/2010/main">
                <a:solidFill>
                  <a:srgbClr val="FFFFFF"/>
                </a:solidFill>
              </a14:hiddenFill>
            </a:ext>
          </a:extLst>
        </p:spPr>
      </p:pic>
      <p:sp>
        <p:nvSpPr>
          <p:cNvPr id="367625" name="Text Box 9"/>
          <p:cNvSpPr txBox="1">
            <a:spLocks noChangeArrowheads="1"/>
          </p:cNvSpPr>
          <p:nvPr/>
        </p:nvSpPr>
        <p:spPr bwMode="auto">
          <a:xfrm>
            <a:off x="3688932" y="1447800"/>
            <a:ext cx="1721267"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b="1" dirty="0"/>
              <a:t> </a:t>
            </a:r>
            <a:r>
              <a:rPr lang="en-US" b="1" dirty="0" smtClean="0"/>
              <a:t>          </a:t>
            </a:r>
            <a:r>
              <a:rPr lang="en-US" sz="2000" b="1" dirty="0" smtClean="0"/>
              <a:t>Historic</a:t>
            </a:r>
            <a:r>
              <a:rPr lang="en-US" dirty="0" smtClean="0"/>
              <a:t> </a:t>
            </a:r>
          </a:p>
          <a:p>
            <a:endParaRPr lang="en-US" dirty="0" smtClean="0"/>
          </a:p>
          <a:p>
            <a:endParaRPr lang="en-US" dirty="0"/>
          </a:p>
          <a:p>
            <a:r>
              <a:rPr lang="en-US" sz="2000" b="1" dirty="0" smtClean="0"/>
              <a:t>Current</a:t>
            </a:r>
            <a:endParaRPr lang="en-US" sz="2000" b="1" dirty="0"/>
          </a:p>
        </p:txBody>
      </p:sp>
      <p:sp>
        <p:nvSpPr>
          <p:cNvPr id="367626" name="Line 10"/>
          <p:cNvSpPr>
            <a:spLocks noChangeShapeType="1"/>
          </p:cNvSpPr>
          <p:nvPr/>
        </p:nvSpPr>
        <p:spPr bwMode="auto">
          <a:xfrm flipH="1">
            <a:off x="3810000" y="1676400"/>
            <a:ext cx="4572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7627" name="Line 11"/>
          <p:cNvSpPr>
            <a:spLocks noChangeShapeType="1"/>
          </p:cNvSpPr>
          <p:nvPr/>
        </p:nvSpPr>
        <p:spPr bwMode="auto">
          <a:xfrm>
            <a:off x="4648200" y="2514600"/>
            <a:ext cx="4572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Rectangle 1"/>
          <p:cNvSpPr/>
          <p:nvPr/>
        </p:nvSpPr>
        <p:spPr>
          <a:xfrm>
            <a:off x="792422" y="0"/>
            <a:ext cx="7589578" cy="523220"/>
          </a:xfrm>
          <a:prstGeom prst="rect">
            <a:avLst/>
          </a:prstGeom>
        </p:spPr>
        <p:txBody>
          <a:bodyPr wrap="none">
            <a:spAutoFit/>
          </a:bodyPr>
          <a:lstStyle/>
          <a:p>
            <a:r>
              <a:rPr lang="en-US" sz="2800" dirty="0" smtClean="0"/>
              <a:t>Loss of floodplain habitat in the Sacramento Valley</a:t>
            </a:r>
            <a:endParaRPr lang="en-US" sz="2800" dirty="0"/>
          </a:p>
        </p:txBody>
      </p:sp>
    </p:spTree>
    <p:extLst>
      <p:ext uri="{BB962C8B-B14F-4D97-AF65-F5344CB8AC3E}">
        <p14:creationId xmlns:p14="http://schemas.microsoft.com/office/powerpoint/2010/main" val="1554627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jfilipiak\My Documents\My pictures for real\TNC\flickr\thesouthern-com draintile.jpg"/>
          <p:cNvPicPr>
            <a:picLocks noChangeAspect="1" noChangeArrowheads="1"/>
          </p:cNvPicPr>
          <p:nvPr/>
        </p:nvPicPr>
        <p:blipFill>
          <a:blip r:embed="rId2">
            <a:extLst>
              <a:ext uri="{28A0092B-C50C-407E-A947-70E740481C1C}">
                <a14:useLocalDpi xmlns:a14="http://schemas.microsoft.com/office/drawing/2010/main" val="0"/>
              </a:ext>
            </a:extLst>
          </a:blip>
          <a:srcRect t="-2" b="7692"/>
          <a:stretch>
            <a:fillRect/>
          </a:stretch>
        </p:blipFill>
        <p:spPr bwMode="auto">
          <a:xfrm>
            <a:off x="472282" y="2485750"/>
            <a:ext cx="3034267" cy="201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685" t="4762" r="1600" b="7143"/>
          <a:stretch/>
        </p:blipFill>
        <p:spPr bwMode="auto">
          <a:xfrm>
            <a:off x="65468" y="106411"/>
            <a:ext cx="3630828" cy="2239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C:\Users\mpsmith\Desktop\6600713757_4591827aeb_z.jpg"/>
          <p:cNvPicPr>
            <a:picLocks noChangeAspect="1" noChangeArrowheads="1"/>
          </p:cNvPicPr>
          <p:nvPr/>
        </p:nvPicPr>
        <p:blipFill rotWithShape="1">
          <a:blip r:embed="rId4">
            <a:extLst>
              <a:ext uri="{28A0092B-C50C-407E-A947-70E740481C1C}">
                <a14:useLocalDpi xmlns:a14="http://schemas.microsoft.com/office/drawing/2010/main" val="0"/>
              </a:ext>
            </a:extLst>
          </a:blip>
          <a:srcRect l="12711" t="4865" r="4238" b="4324"/>
          <a:stretch/>
        </p:blipFill>
        <p:spPr bwMode="auto">
          <a:xfrm>
            <a:off x="129540" y="4648200"/>
            <a:ext cx="3680460" cy="21031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76756" y="177376"/>
            <a:ext cx="5075349" cy="3396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8587" t="1503" r="14192" b="29926"/>
          <a:stretch/>
        </p:blipFill>
        <p:spPr bwMode="auto">
          <a:xfrm>
            <a:off x="4038600" y="3934691"/>
            <a:ext cx="4892040" cy="2816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36671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066800"/>
          </a:xfrm>
          <a:effectLst/>
        </p:spPr>
        <p:txBody>
          <a:bodyPr>
            <a:noAutofit/>
            <a:scene3d>
              <a:camera prst="orthographicFront"/>
              <a:lightRig rig="freezing" dir="t">
                <a:rot lat="0" lon="0" rev="5640000"/>
              </a:lightRig>
            </a:scene3d>
            <a:sp3d contourW="12700" prstMaterial="flat">
              <a:contourClr>
                <a:schemeClr val="tx1"/>
              </a:contourClr>
            </a:sp3d>
          </a:bodyPr>
          <a:lstStyle/>
          <a:p>
            <a:pPr algn="ctr"/>
            <a:r>
              <a:rPr lang="en-US" b="0" dirty="0">
                <a:solidFill>
                  <a:schemeClr val="tx1"/>
                </a:solidFill>
                <a:effectLst/>
              </a:rPr>
              <a:t>Floodplains by </a:t>
            </a:r>
            <a:r>
              <a:rPr lang="en-US" b="0" dirty="0" smtClean="0">
                <a:solidFill>
                  <a:schemeClr val="tx1"/>
                </a:solidFill>
                <a:effectLst/>
              </a:rPr>
              <a:t>Design</a:t>
            </a:r>
            <a:r>
              <a:rPr lang="en-US" sz="2700" b="0" i="1" dirty="0" smtClean="0">
                <a:solidFill>
                  <a:schemeClr val="tx1"/>
                </a:solidFill>
                <a:effectLst/>
              </a:rPr>
              <a:t/>
            </a:r>
            <a:br>
              <a:rPr lang="en-US" sz="2700" b="0" i="1" dirty="0" smtClean="0">
                <a:solidFill>
                  <a:schemeClr val="tx1"/>
                </a:solidFill>
                <a:effectLst/>
              </a:rPr>
            </a:br>
            <a:r>
              <a:rPr lang="en-US" sz="2400" b="0" dirty="0">
                <a:solidFill>
                  <a:schemeClr val="tx1"/>
                </a:solidFill>
                <a:effectLst/>
                <a:latin typeface="Constantia" pitchFamily="18" charset="0"/>
              </a:rPr>
              <a:t>Meeting the Needs of People and Nature</a:t>
            </a:r>
          </a:p>
        </p:txBody>
      </p:sp>
      <p:sp>
        <p:nvSpPr>
          <p:cNvPr id="3" name="Subtitle 2"/>
          <p:cNvSpPr>
            <a:spLocks noGrp="1"/>
          </p:cNvSpPr>
          <p:nvPr>
            <p:ph type="subTitle" idx="1"/>
          </p:nvPr>
        </p:nvSpPr>
        <p:spPr>
          <a:xfrm>
            <a:off x="304800" y="5410200"/>
            <a:ext cx="8534400" cy="457200"/>
          </a:xfrm>
        </p:spPr>
        <p:txBody>
          <a:bodyPr>
            <a:noAutofit/>
          </a:bodyPr>
          <a:lstStyle/>
          <a:p>
            <a:pPr algn="ctr"/>
            <a:r>
              <a:rPr lang="en-US" sz="2200" dirty="0" smtClean="0">
                <a:solidFill>
                  <a:schemeClr val="tx1"/>
                </a:solidFill>
              </a:rPr>
              <a:t>Advancing </a:t>
            </a:r>
            <a:r>
              <a:rPr lang="en-US" sz="2200" dirty="0">
                <a:solidFill>
                  <a:schemeClr val="tx1"/>
                </a:solidFill>
              </a:rPr>
              <a:t>floodplain protection and </a:t>
            </a:r>
            <a:r>
              <a:rPr lang="en-US" sz="2200" dirty="0" smtClean="0">
                <a:solidFill>
                  <a:schemeClr val="tx1"/>
                </a:solidFill>
              </a:rPr>
              <a:t>management</a:t>
            </a:r>
            <a:endParaRPr lang="en-US" sz="2200" dirty="0">
              <a:solidFill>
                <a:schemeClr val="tx1"/>
              </a:solidFill>
            </a:endParaRPr>
          </a:p>
        </p:txBody>
      </p:sp>
      <p:pic>
        <p:nvPicPr>
          <p:cNvPr id="4" name="Picture 3" descr="FbD compressed.jpg"/>
          <p:cNvPicPr/>
          <p:nvPr/>
        </p:nvPicPr>
        <p:blipFill>
          <a:blip r:embed="rId2" cstate="print"/>
          <a:stretch>
            <a:fillRect/>
          </a:stretch>
        </p:blipFill>
        <p:spPr>
          <a:xfrm>
            <a:off x="2240280" y="1574647"/>
            <a:ext cx="4663440" cy="3708705"/>
          </a:xfrm>
          <a:prstGeom prst="rect">
            <a:avLst/>
          </a:prstGeom>
        </p:spPr>
      </p:pic>
      <p:pic>
        <p:nvPicPr>
          <p:cNvPr id="5" name="Picture 4" descr="TNCLogoPrimary_CMYK.png"/>
          <p:cNvPicPr/>
          <p:nvPr/>
        </p:nvPicPr>
        <p:blipFill>
          <a:blip r:embed="rId3" cstate="print"/>
          <a:stretch>
            <a:fillRect/>
          </a:stretch>
        </p:blipFill>
        <p:spPr>
          <a:xfrm>
            <a:off x="3429000" y="5829198"/>
            <a:ext cx="2286000" cy="876402"/>
          </a:xfrm>
          <a:prstGeom prst="rect">
            <a:avLst/>
          </a:prstGeom>
        </p:spPr>
      </p:pic>
    </p:spTree>
    <p:extLst>
      <p:ext uri="{BB962C8B-B14F-4D97-AF65-F5344CB8AC3E}">
        <p14:creationId xmlns:p14="http://schemas.microsoft.com/office/powerpoint/2010/main" val="16589457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755" r="7426" b="9483"/>
          <a:stretch/>
        </p:blipFill>
        <p:spPr bwMode="auto">
          <a:xfrm>
            <a:off x="0" y="540603"/>
            <a:ext cx="91440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10613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755" r="7426" b="9483"/>
          <a:stretch/>
        </p:blipFill>
        <p:spPr bwMode="auto">
          <a:xfrm>
            <a:off x="0" y="540603"/>
            <a:ext cx="91440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reeform 7"/>
          <p:cNvSpPr/>
          <p:nvPr/>
        </p:nvSpPr>
        <p:spPr>
          <a:xfrm>
            <a:off x="5305425" y="3724275"/>
            <a:ext cx="2324100" cy="1876425"/>
          </a:xfrm>
          <a:custGeom>
            <a:avLst/>
            <a:gdLst>
              <a:gd name="connsiteX0" fmla="*/ 1781175 w 2324100"/>
              <a:gd name="connsiteY0" fmla="*/ 0 h 1876425"/>
              <a:gd name="connsiteX1" fmla="*/ 1905000 w 2324100"/>
              <a:gd name="connsiteY1" fmla="*/ 95250 h 1876425"/>
              <a:gd name="connsiteX2" fmla="*/ 1943100 w 2324100"/>
              <a:gd name="connsiteY2" fmla="*/ 171450 h 1876425"/>
              <a:gd name="connsiteX3" fmla="*/ 2019300 w 2324100"/>
              <a:gd name="connsiteY3" fmla="*/ 190500 h 1876425"/>
              <a:gd name="connsiteX4" fmla="*/ 1962150 w 2324100"/>
              <a:gd name="connsiteY4" fmla="*/ 285750 h 1876425"/>
              <a:gd name="connsiteX5" fmla="*/ 1990725 w 2324100"/>
              <a:gd name="connsiteY5" fmla="*/ 400050 h 1876425"/>
              <a:gd name="connsiteX6" fmla="*/ 2009775 w 2324100"/>
              <a:gd name="connsiteY6" fmla="*/ 476250 h 1876425"/>
              <a:gd name="connsiteX7" fmla="*/ 2057400 w 2324100"/>
              <a:gd name="connsiteY7" fmla="*/ 609600 h 1876425"/>
              <a:gd name="connsiteX8" fmla="*/ 1952625 w 2324100"/>
              <a:gd name="connsiteY8" fmla="*/ 733425 h 1876425"/>
              <a:gd name="connsiteX9" fmla="*/ 1952625 w 2324100"/>
              <a:gd name="connsiteY9" fmla="*/ 866775 h 1876425"/>
              <a:gd name="connsiteX10" fmla="*/ 2009775 w 2324100"/>
              <a:gd name="connsiteY10" fmla="*/ 981075 h 1876425"/>
              <a:gd name="connsiteX11" fmla="*/ 1895475 w 2324100"/>
              <a:gd name="connsiteY11" fmla="*/ 1076325 h 1876425"/>
              <a:gd name="connsiteX12" fmla="*/ 2133600 w 2324100"/>
              <a:gd name="connsiteY12" fmla="*/ 1543050 h 1876425"/>
              <a:gd name="connsiteX13" fmla="*/ 2257425 w 2324100"/>
              <a:gd name="connsiteY13" fmla="*/ 1647825 h 1876425"/>
              <a:gd name="connsiteX14" fmla="*/ 2324100 w 2324100"/>
              <a:gd name="connsiteY14" fmla="*/ 1733550 h 1876425"/>
              <a:gd name="connsiteX15" fmla="*/ 2143125 w 2324100"/>
              <a:gd name="connsiteY15" fmla="*/ 1838325 h 1876425"/>
              <a:gd name="connsiteX16" fmla="*/ 1762125 w 2324100"/>
              <a:gd name="connsiteY16" fmla="*/ 1876425 h 1876425"/>
              <a:gd name="connsiteX17" fmla="*/ 1495425 w 2324100"/>
              <a:gd name="connsiteY17" fmla="*/ 1800225 h 1876425"/>
              <a:gd name="connsiteX18" fmla="*/ 1466850 w 2324100"/>
              <a:gd name="connsiteY18" fmla="*/ 1743075 h 1876425"/>
              <a:gd name="connsiteX19" fmla="*/ 1476375 w 2324100"/>
              <a:gd name="connsiteY19" fmla="*/ 1562100 h 1876425"/>
              <a:gd name="connsiteX20" fmla="*/ 1409700 w 2324100"/>
              <a:gd name="connsiteY20" fmla="*/ 1485900 h 1876425"/>
              <a:gd name="connsiteX21" fmla="*/ 1114425 w 2324100"/>
              <a:gd name="connsiteY21" fmla="*/ 1400175 h 1876425"/>
              <a:gd name="connsiteX22" fmla="*/ 800100 w 2324100"/>
              <a:gd name="connsiteY22" fmla="*/ 1343025 h 1876425"/>
              <a:gd name="connsiteX23" fmla="*/ 638175 w 2324100"/>
              <a:gd name="connsiteY23" fmla="*/ 1295400 h 1876425"/>
              <a:gd name="connsiteX24" fmla="*/ 438150 w 2324100"/>
              <a:gd name="connsiteY24" fmla="*/ 1323975 h 1876425"/>
              <a:gd name="connsiteX25" fmla="*/ 228600 w 2324100"/>
              <a:gd name="connsiteY25" fmla="*/ 1343025 h 1876425"/>
              <a:gd name="connsiteX26" fmla="*/ 28575 w 2324100"/>
              <a:gd name="connsiteY26" fmla="*/ 1343025 h 1876425"/>
              <a:gd name="connsiteX27" fmla="*/ 0 w 2324100"/>
              <a:gd name="connsiteY27" fmla="*/ 1152525 h 1876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324100" h="1876425">
                <a:moveTo>
                  <a:pt x="1781175" y="0"/>
                </a:moveTo>
                <a:lnTo>
                  <a:pt x="1905000" y="95250"/>
                </a:lnTo>
                <a:lnTo>
                  <a:pt x="1943100" y="171450"/>
                </a:lnTo>
                <a:lnTo>
                  <a:pt x="2019300" y="190500"/>
                </a:lnTo>
                <a:lnTo>
                  <a:pt x="1962150" y="285750"/>
                </a:lnTo>
                <a:lnTo>
                  <a:pt x="1990725" y="400050"/>
                </a:lnTo>
                <a:lnTo>
                  <a:pt x="2009775" y="476250"/>
                </a:lnTo>
                <a:lnTo>
                  <a:pt x="2057400" y="609600"/>
                </a:lnTo>
                <a:lnTo>
                  <a:pt x="1952625" y="733425"/>
                </a:lnTo>
                <a:lnTo>
                  <a:pt x="1952625" y="866775"/>
                </a:lnTo>
                <a:lnTo>
                  <a:pt x="2009775" y="981075"/>
                </a:lnTo>
                <a:lnTo>
                  <a:pt x="1895475" y="1076325"/>
                </a:lnTo>
                <a:lnTo>
                  <a:pt x="2133600" y="1543050"/>
                </a:lnTo>
                <a:lnTo>
                  <a:pt x="2257425" y="1647825"/>
                </a:lnTo>
                <a:lnTo>
                  <a:pt x="2324100" y="1733550"/>
                </a:lnTo>
                <a:lnTo>
                  <a:pt x="2143125" y="1838325"/>
                </a:lnTo>
                <a:lnTo>
                  <a:pt x="1762125" y="1876425"/>
                </a:lnTo>
                <a:lnTo>
                  <a:pt x="1495425" y="1800225"/>
                </a:lnTo>
                <a:lnTo>
                  <a:pt x="1466850" y="1743075"/>
                </a:lnTo>
                <a:lnTo>
                  <a:pt x="1476375" y="1562100"/>
                </a:lnTo>
                <a:lnTo>
                  <a:pt x="1409700" y="1485900"/>
                </a:lnTo>
                <a:lnTo>
                  <a:pt x="1114425" y="1400175"/>
                </a:lnTo>
                <a:lnTo>
                  <a:pt x="800100" y="1343025"/>
                </a:lnTo>
                <a:lnTo>
                  <a:pt x="638175" y="1295400"/>
                </a:lnTo>
                <a:lnTo>
                  <a:pt x="438150" y="1323975"/>
                </a:lnTo>
                <a:lnTo>
                  <a:pt x="228600" y="1343025"/>
                </a:lnTo>
                <a:lnTo>
                  <a:pt x="28575" y="1343025"/>
                </a:lnTo>
                <a:lnTo>
                  <a:pt x="0" y="1152525"/>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5057775" y="3886200"/>
            <a:ext cx="3028950" cy="1962150"/>
          </a:xfrm>
          <a:custGeom>
            <a:avLst/>
            <a:gdLst>
              <a:gd name="connsiteX0" fmla="*/ 2476500 w 3028950"/>
              <a:gd name="connsiteY0" fmla="*/ 0 h 1962150"/>
              <a:gd name="connsiteX1" fmla="*/ 2505075 w 3028950"/>
              <a:gd name="connsiteY1" fmla="*/ 238125 h 1962150"/>
              <a:gd name="connsiteX2" fmla="*/ 2609850 w 3028950"/>
              <a:gd name="connsiteY2" fmla="*/ 371475 h 1962150"/>
              <a:gd name="connsiteX3" fmla="*/ 2743200 w 3028950"/>
              <a:gd name="connsiteY3" fmla="*/ 466725 h 1962150"/>
              <a:gd name="connsiteX4" fmla="*/ 2724150 w 3028950"/>
              <a:gd name="connsiteY4" fmla="*/ 542925 h 1962150"/>
              <a:gd name="connsiteX5" fmla="*/ 2657475 w 3028950"/>
              <a:gd name="connsiteY5" fmla="*/ 619125 h 1962150"/>
              <a:gd name="connsiteX6" fmla="*/ 2762250 w 3028950"/>
              <a:gd name="connsiteY6" fmla="*/ 742950 h 1962150"/>
              <a:gd name="connsiteX7" fmla="*/ 2800350 w 3028950"/>
              <a:gd name="connsiteY7" fmla="*/ 847725 h 1962150"/>
              <a:gd name="connsiteX8" fmla="*/ 2686050 w 3028950"/>
              <a:gd name="connsiteY8" fmla="*/ 962025 h 1962150"/>
              <a:gd name="connsiteX9" fmla="*/ 2619375 w 3028950"/>
              <a:gd name="connsiteY9" fmla="*/ 1019175 h 1962150"/>
              <a:gd name="connsiteX10" fmla="*/ 2790825 w 3028950"/>
              <a:gd name="connsiteY10" fmla="*/ 1171575 h 1962150"/>
              <a:gd name="connsiteX11" fmla="*/ 2809875 w 3028950"/>
              <a:gd name="connsiteY11" fmla="*/ 1304925 h 1962150"/>
              <a:gd name="connsiteX12" fmla="*/ 2905125 w 3028950"/>
              <a:gd name="connsiteY12" fmla="*/ 1390650 h 1962150"/>
              <a:gd name="connsiteX13" fmla="*/ 3019425 w 3028950"/>
              <a:gd name="connsiteY13" fmla="*/ 1485900 h 1962150"/>
              <a:gd name="connsiteX14" fmla="*/ 3028950 w 3028950"/>
              <a:gd name="connsiteY14" fmla="*/ 1638300 h 1962150"/>
              <a:gd name="connsiteX15" fmla="*/ 2905125 w 3028950"/>
              <a:gd name="connsiteY15" fmla="*/ 1752600 h 1962150"/>
              <a:gd name="connsiteX16" fmla="*/ 2619375 w 3028950"/>
              <a:gd name="connsiteY16" fmla="*/ 1895475 h 1962150"/>
              <a:gd name="connsiteX17" fmla="*/ 2419350 w 3028950"/>
              <a:gd name="connsiteY17" fmla="*/ 1962150 h 1962150"/>
              <a:gd name="connsiteX18" fmla="*/ 2162175 w 3028950"/>
              <a:gd name="connsiteY18" fmla="*/ 1962150 h 1962150"/>
              <a:gd name="connsiteX19" fmla="*/ 1914525 w 3028950"/>
              <a:gd name="connsiteY19" fmla="*/ 1962150 h 1962150"/>
              <a:gd name="connsiteX20" fmla="*/ 1676400 w 3028950"/>
              <a:gd name="connsiteY20" fmla="*/ 1933575 h 1962150"/>
              <a:gd name="connsiteX21" fmla="*/ 1476375 w 3028950"/>
              <a:gd name="connsiteY21" fmla="*/ 1857375 h 1962150"/>
              <a:gd name="connsiteX22" fmla="*/ 1371600 w 3028950"/>
              <a:gd name="connsiteY22" fmla="*/ 1714500 h 1962150"/>
              <a:gd name="connsiteX23" fmla="*/ 1381125 w 3028950"/>
              <a:gd name="connsiteY23" fmla="*/ 1571625 h 1962150"/>
              <a:gd name="connsiteX24" fmla="*/ 1409700 w 3028950"/>
              <a:gd name="connsiteY24" fmla="*/ 1485900 h 1962150"/>
              <a:gd name="connsiteX25" fmla="*/ 1219200 w 3028950"/>
              <a:gd name="connsiteY25" fmla="*/ 1400175 h 1962150"/>
              <a:gd name="connsiteX26" fmla="*/ 1019175 w 3028950"/>
              <a:gd name="connsiteY26" fmla="*/ 1381125 h 1962150"/>
              <a:gd name="connsiteX27" fmla="*/ 857250 w 3028950"/>
              <a:gd name="connsiteY27" fmla="*/ 1343025 h 1962150"/>
              <a:gd name="connsiteX28" fmla="*/ 647700 w 3028950"/>
              <a:gd name="connsiteY28" fmla="*/ 1362075 h 1962150"/>
              <a:gd name="connsiteX29" fmla="*/ 390525 w 3028950"/>
              <a:gd name="connsiteY29" fmla="*/ 1362075 h 1962150"/>
              <a:gd name="connsiteX30" fmla="*/ 180975 w 3028950"/>
              <a:gd name="connsiteY30" fmla="*/ 1304925 h 1962150"/>
              <a:gd name="connsiteX31" fmla="*/ 0 w 3028950"/>
              <a:gd name="connsiteY31" fmla="*/ 1228725 h 196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028950" h="1962150">
                <a:moveTo>
                  <a:pt x="2476500" y="0"/>
                </a:moveTo>
                <a:lnTo>
                  <a:pt x="2505075" y="238125"/>
                </a:lnTo>
                <a:lnTo>
                  <a:pt x="2609850" y="371475"/>
                </a:lnTo>
                <a:lnTo>
                  <a:pt x="2743200" y="466725"/>
                </a:lnTo>
                <a:lnTo>
                  <a:pt x="2724150" y="542925"/>
                </a:lnTo>
                <a:lnTo>
                  <a:pt x="2657475" y="619125"/>
                </a:lnTo>
                <a:lnTo>
                  <a:pt x="2762250" y="742950"/>
                </a:lnTo>
                <a:lnTo>
                  <a:pt x="2800350" y="847725"/>
                </a:lnTo>
                <a:lnTo>
                  <a:pt x="2686050" y="962025"/>
                </a:lnTo>
                <a:lnTo>
                  <a:pt x="2619375" y="1019175"/>
                </a:lnTo>
                <a:lnTo>
                  <a:pt x="2790825" y="1171575"/>
                </a:lnTo>
                <a:lnTo>
                  <a:pt x="2809875" y="1304925"/>
                </a:lnTo>
                <a:lnTo>
                  <a:pt x="2905125" y="1390650"/>
                </a:lnTo>
                <a:lnTo>
                  <a:pt x="3019425" y="1485900"/>
                </a:lnTo>
                <a:lnTo>
                  <a:pt x="3028950" y="1638300"/>
                </a:lnTo>
                <a:lnTo>
                  <a:pt x="2905125" y="1752600"/>
                </a:lnTo>
                <a:lnTo>
                  <a:pt x="2619375" y="1895475"/>
                </a:lnTo>
                <a:lnTo>
                  <a:pt x="2419350" y="1962150"/>
                </a:lnTo>
                <a:lnTo>
                  <a:pt x="2162175" y="1962150"/>
                </a:lnTo>
                <a:lnTo>
                  <a:pt x="1914525" y="1962150"/>
                </a:lnTo>
                <a:lnTo>
                  <a:pt x="1676400" y="1933575"/>
                </a:lnTo>
                <a:lnTo>
                  <a:pt x="1476375" y="1857375"/>
                </a:lnTo>
                <a:lnTo>
                  <a:pt x="1371600" y="1714500"/>
                </a:lnTo>
                <a:lnTo>
                  <a:pt x="1381125" y="1571625"/>
                </a:lnTo>
                <a:lnTo>
                  <a:pt x="1409700" y="1485900"/>
                </a:lnTo>
                <a:lnTo>
                  <a:pt x="1219200" y="1400175"/>
                </a:lnTo>
                <a:lnTo>
                  <a:pt x="1019175" y="1381125"/>
                </a:lnTo>
                <a:lnTo>
                  <a:pt x="857250" y="1343025"/>
                </a:lnTo>
                <a:lnTo>
                  <a:pt x="647700" y="1362075"/>
                </a:lnTo>
                <a:lnTo>
                  <a:pt x="390525" y="1362075"/>
                </a:lnTo>
                <a:lnTo>
                  <a:pt x="180975" y="1304925"/>
                </a:lnTo>
                <a:lnTo>
                  <a:pt x="0" y="1228725"/>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77987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755" r="7426" b="9483"/>
          <a:stretch/>
        </p:blipFill>
        <p:spPr bwMode="auto">
          <a:xfrm>
            <a:off x="0" y="540603"/>
            <a:ext cx="91440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reeform 7"/>
          <p:cNvSpPr/>
          <p:nvPr/>
        </p:nvSpPr>
        <p:spPr>
          <a:xfrm>
            <a:off x="5305425" y="3724275"/>
            <a:ext cx="2324100" cy="1876425"/>
          </a:xfrm>
          <a:custGeom>
            <a:avLst/>
            <a:gdLst>
              <a:gd name="connsiteX0" fmla="*/ 1781175 w 2324100"/>
              <a:gd name="connsiteY0" fmla="*/ 0 h 1876425"/>
              <a:gd name="connsiteX1" fmla="*/ 1905000 w 2324100"/>
              <a:gd name="connsiteY1" fmla="*/ 95250 h 1876425"/>
              <a:gd name="connsiteX2" fmla="*/ 1943100 w 2324100"/>
              <a:gd name="connsiteY2" fmla="*/ 171450 h 1876425"/>
              <a:gd name="connsiteX3" fmla="*/ 2019300 w 2324100"/>
              <a:gd name="connsiteY3" fmla="*/ 190500 h 1876425"/>
              <a:gd name="connsiteX4" fmla="*/ 1962150 w 2324100"/>
              <a:gd name="connsiteY4" fmla="*/ 285750 h 1876425"/>
              <a:gd name="connsiteX5" fmla="*/ 1990725 w 2324100"/>
              <a:gd name="connsiteY5" fmla="*/ 400050 h 1876425"/>
              <a:gd name="connsiteX6" fmla="*/ 2009775 w 2324100"/>
              <a:gd name="connsiteY6" fmla="*/ 476250 h 1876425"/>
              <a:gd name="connsiteX7" fmla="*/ 2057400 w 2324100"/>
              <a:gd name="connsiteY7" fmla="*/ 609600 h 1876425"/>
              <a:gd name="connsiteX8" fmla="*/ 1952625 w 2324100"/>
              <a:gd name="connsiteY8" fmla="*/ 733425 h 1876425"/>
              <a:gd name="connsiteX9" fmla="*/ 1952625 w 2324100"/>
              <a:gd name="connsiteY9" fmla="*/ 866775 h 1876425"/>
              <a:gd name="connsiteX10" fmla="*/ 2009775 w 2324100"/>
              <a:gd name="connsiteY10" fmla="*/ 981075 h 1876425"/>
              <a:gd name="connsiteX11" fmla="*/ 1895475 w 2324100"/>
              <a:gd name="connsiteY11" fmla="*/ 1076325 h 1876425"/>
              <a:gd name="connsiteX12" fmla="*/ 2133600 w 2324100"/>
              <a:gd name="connsiteY12" fmla="*/ 1543050 h 1876425"/>
              <a:gd name="connsiteX13" fmla="*/ 2257425 w 2324100"/>
              <a:gd name="connsiteY13" fmla="*/ 1647825 h 1876425"/>
              <a:gd name="connsiteX14" fmla="*/ 2324100 w 2324100"/>
              <a:gd name="connsiteY14" fmla="*/ 1733550 h 1876425"/>
              <a:gd name="connsiteX15" fmla="*/ 2143125 w 2324100"/>
              <a:gd name="connsiteY15" fmla="*/ 1838325 h 1876425"/>
              <a:gd name="connsiteX16" fmla="*/ 1762125 w 2324100"/>
              <a:gd name="connsiteY16" fmla="*/ 1876425 h 1876425"/>
              <a:gd name="connsiteX17" fmla="*/ 1495425 w 2324100"/>
              <a:gd name="connsiteY17" fmla="*/ 1800225 h 1876425"/>
              <a:gd name="connsiteX18" fmla="*/ 1466850 w 2324100"/>
              <a:gd name="connsiteY18" fmla="*/ 1743075 h 1876425"/>
              <a:gd name="connsiteX19" fmla="*/ 1476375 w 2324100"/>
              <a:gd name="connsiteY19" fmla="*/ 1562100 h 1876425"/>
              <a:gd name="connsiteX20" fmla="*/ 1409700 w 2324100"/>
              <a:gd name="connsiteY20" fmla="*/ 1485900 h 1876425"/>
              <a:gd name="connsiteX21" fmla="*/ 1114425 w 2324100"/>
              <a:gd name="connsiteY21" fmla="*/ 1400175 h 1876425"/>
              <a:gd name="connsiteX22" fmla="*/ 800100 w 2324100"/>
              <a:gd name="connsiteY22" fmla="*/ 1343025 h 1876425"/>
              <a:gd name="connsiteX23" fmla="*/ 638175 w 2324100"/>
              <a:gd name="connsiteY23" fmla="*/ 1295400 h 1876425"/>
              <a:gd name="connsiteX24" fmla="*/ 438150 w 2324100"/>
              <a:gd name="connsiteY24" fmla="*/ 1323975 h 1876425"/>
              <a:gd name="connsiteX25" fmla="*/ 228600 w 2324100"/>
              <a:gd name="connsiteY25" fmla="*/ 1343025 h 1876425"/>
              <a:gd name="connsiteX26" fmla="*/ 28575 w 2324100"/>
              <a:gd name="connsiteY26" fmla="*/ 1343025 h 1876425"/>
              <a:gd name="connsiteX27" fmla="*/ 0 w 2324100"/>
              <a:gd name="connsiteY27" fmla="*/ 1152525 h 1876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324100" h="1876425">
                <a:moveTo>
                  <a:pt x="1781175" y="0"/>
                </a:moveTo>
                <a:lnTo>
                  <a:pt x="1905000" y="95250"/>
                </a:lnTo>
                <a:lnTo>
                  <a:pt x="1943100" y="171450"/>
                </a:lnTo>
                <a:lnTo>
                  <a:pt x="2019300" y="190500"/>
                </a:lnTo>
                <a:lnTo>
                  <a:pt x="1962150" y="285750"/>
                </a:lnTo>
                <a:lnTo>
                  <a:pt x="1990725" y="400050"/>
                </a:lnTo>
                <a:lnTo>
                  <a:pt x="2009775" y="476250"/>
                </a:lnTo>
                <a:lnTo>
                  <a:pt x="2057400" y="609600"/>
                </a:lnTo>
                <a:lnTo>
                  <a:pt x="1952625" y="733425"/>
                </a:lnTo>
                <a:lnTo>
                  <a:pt x="1952625" y="866775"/>
                </a:lnTo>
                <a:lnTo>
                  <a:pt x="2009775" y="981075"/>
                </a:lnTo>
                <a:lnTo>
                  <a:pt x="1895475" y="1076325"/>
                </a:lnTo>
                <a:lnTo>
                  <a:pt x="2133600" y="1543050"/>
                </a:lnTo>
                <a:lnTo>
                  <a:pt x="2257425" y="1647825"/>
                </a:lnTo>
                <a:lnTo>
                  <a:pt x="2324100" y="1733550"/>
                </a:lnTo>
                <a:lnTo>
                  <a:pt x="2143125" y="1838325"/>
                </a:lnTo>
                <a:lnTo>
                  <a:pt x="1762125" y="1876425"/>
                </a:lnTo>
                <a:lnTo>
                  <a:pt x="1495425" y="1800225"/>
                </a:lnTo>
                <a:lnTo>
                  <a:pt x="1466850" y="1743075"/>
                </a:lnTo>
                <a:lnTo>
                  <a:pt x="1476375" y="1562100"/>
                </a:lnTo>
                <a:lnTo>
                  <a:pt x="1409700" y="1485900"/>
                </a:lnTo>
                <a:lnTo>
                  <a:pt x="1114425" y="1400175"/>
                </a:lnTo>
                <a:lnTo>
                  <a:pt x="800100" y="1343025"/>
                </a:lnTo>
                <a:lnTo>
                  <a:pt x="638175" y="1295400"/>
                </a:lnTo>
                <a:lnTo>
                  <a:pt x="438150" y="1323975"/>
                </a:lnTo>
                <a:lnTo>
                  <a:pt x="228600" y="1343025"/>
                </a:lnTo>
                <a:lnTo>
                  <a:pt x="28575" y="1343025"/>
                </a:lnTo>
                <a:lnTo>
                  <a:pt x="0" y="1152525"/>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5057775" y="3886200"/>
            <a:ext cx="3028950" cy="1962150"/>
          </a:xfrm>
          <a:custGeom>
            <a:avLst/>
            <a:gdLst>
              <a:gd name="connsiteX0" fmla="*/ 2476500 w 3028950"/>
              <a:gd name="connsiteY0" fmla="*/ 0 h 1962150"/>
              <a:gd name="connsiteX1" fmla="*/ 2505075 w 3028950"/>
              <a:gd name="connsiteY1" fmla="*/ 238125 h 1962150"/>
              <a:gd name="connsiteX2" fmla="*/ 2609850 w 3028950"/>
              <a:gd name="connsiteY2" fmla="*/ 371475 h 1962150"/>
              <a:gd name="connsiteX3" fmla="*/ 2743200 w 3028950"/>
              <a:gd name="connsiteY3" fmla="*/ 466725 h 1962150"/>
              <a:gd name="connsiteX4" fmla="*/ 2724150 w 3028950"/>
              <a:gd name="connsiteY4" fmla="*/ 542925 h 1962150"/>
              <a:gd name="connsiteX5" fmla="*/ 2657475 w 3028950"/>
              <a:gd name="connsiteY5" fmla="*/ 619125 h 1962150"/>
              <a:gd name="connsiteX6" fmla="*/ 2762250 w 3028950"/>
              <a:gd name="connsiteY6" fmla="*/ 742950 h 1962150"/>
              <a:gd name="connsiteX7" fmla="*/ 2800350 w 3028950"/>
              <a:gd name="connsiteY7" fmla="*/ 847725 h 1962150"/>
              <a:gd name="connsiteX8" fmla="*/ 2686050 w 3028950"/>
              <a:gd name="connsiteY8" fmla="*/ 962025 h 1962150"/>
              <a:gd name="connsiteX9" fmla="*/ 2619375 w 3028950"/>
              <a:gd name="connsiteY9" fmla="*/ 1019175 h 1962150"/>
              <a:gd name="connsiteX10" fmla="*/ 2790825 w 3028950"/>
              <a:gd name="connsiteY10" fmla="*/ 1171575 h 1962150"/>
              <a:gd name="connsiteX11" fmla="*/ 2809875 w 3028950"/>
              <a:gd name="connsiteY11" fmla="*/ 1304925 h 1962150"/>
              <a:gd name="connsiteX12" fmla="*/ 2905125 w 3028950"/>
              <a:gd name="connsiteY12" fmla="*/ 1390650 h 1962150"/>
              <a:gd name="connsiteX13" fmla="*/ 3019425 w 3028950"/>
              <a:gd name="connsiteY13" fmla="*/ 1485900 h 1962150"/>
              <a:gd name="connsiteX14" fmla="*/ 3028950 w 3028950"/>
              <a:gd name="connsiteY14" fmla="*/ 1638300 h 1962150"/>
              <a:gd name="connsiteX15" fmla="*/ 2905125 w 3028950"/>
              <a:gd name="connsiteY15" fmla="*/ 1752600 h 1962150"/>
              <a:gd name="connsiteX16" fmla="*/ 2619375 w 3028950"/>
              <a:gd name="connsiteY16" fmla="*/ 1895475 h 1962150"/>
              <a:gd name="connsiteX17" fmla="*/ 2419350 w 3028950"/>
              <a:gd name="connsiteY17" fmla="*/ 1962150 h 1962150"/>
              <a:gd name="connsiteX18" fmla="*/ 2162175 w 3028950"/>
              <a:gd name="connsiteY18" fmla="*/ 1962150 h 1962150"/>
              <a:gd name="connsiteX19" fmla="*/ 1914525 w 3028950"/>
              <a:gd name="connsiteY19" fmla="*/ 1962150 h 1962150"/>
              <a:gd name="connsiteX20" fmla="*/ 1676400 w 3028950"/>
              <a:gd name="connsiteY20" fmla="*/ 1933575 h 1962150"/>
              <a:gd name="connsiteX21" fmla="*/ 1476375 w 3028950"/>
              <a:gd name="connsiteY21" fmla="*/ 1857375 h 1962150"/>
              <a:gd name="connsiteX22" fmla="*/ 1371600 w 3028950"/>
              <a:gd name="connsiteY22" fmla="*/ 1714500 h 1962150"/>
              <a:gd name="connsiteX23" fmla="*/ 1381125 w 3028950"/>
              <a:gd name="connsiteY23" fmla="*/ 1571625 h 1962150"/>
              <a:gd name="connsiteX24" fmla="*/ 1409700 w 3028950"/>
              <a:gd name="connsiteY24" fmla="*/ 1485900 h 1962150"/>
              <a:gd name="connsiteX25" fmla="*/ 1219200 w 3028950"/>
              <a:gd name="connsiteY25" fmla="*/ 1400175 h 1962150"/>
              <a:gd name="connsiteX26" fmla="*/ 1019175 w 3028950"/>
              <a:gd name="connsiteY26" fmla="*/ 1381125 h 1962150"/>
              <a:gd name="connsiteX27" fmla="*/ 857250 w 3028950"/>
              <a:gd name="connsiteY27" fmla="*/ 1343025 h 1962150"/>
              <a:gd name="connsiteX28" fmla="*/ 647700 w 3028950"/>
              <a:gd name="connsiteY28" fmla="*/ 1362075 h 1962150"/>
              <a:gd name="connsiteX29" fmla="*/ 390525 w 3028950"/>
              <a:gd name="connsiteY29" fmla="*/ 1362075 h 1962150"/>
              <a:gd name="connsiteX30" fmla="*/ 180975 w 3028950"/>
              <a:gd name="connsiteY30" fmla="*/ 1304925 h 1962150"/>
              <a:gd name="connsiteX31" fmla="*/ 0 w 3028950"/>
              <a:gd name="connsiteY31" fmla="*/ 1228725 h 196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028950" h="1962150">
                <a:moveTo>
                  <a:pt x="2476500" y="0"/>
                </a:moveTo>
                <a:lnTo>
                  <a:pt x="2505075" y="238125"/>
                </a:lnTo>
                <a:lnTo>
                  <a:pt x="2609850" y="371475"/>
                </a:lnTo>
                <a:lnTo>
                  <a:pt x="2743200" y="466725"/>
                </a:lnTo>
                <a:lnTo>
                  <a:pt x="2724150" y="542925"/>
                </a:lnTo>
                <a:lnTo>
                  <a:pt x="2657475" y="619125"/>
                </a:lnTo>
                <a:lnTo>
                  <a:pt x="2762250" y="742950"/>
                </a:lnTo>
                <a:lnTo>
                  <a:pt x="2800350" y="847725"/>
                </a:lnTo>
                <a:lnTo>
                  <a:pt x="2686050" y="962025"/>
                </a:lnTo>
                <a:lnTo>
                  <a:pt x="2619375" y="1019175"/>
                </a:lnTo>
                <a:lnTo>
                  <a:pt x="2790825" y="1171575"/>
                </a:lnTo>
                <a:lnTo>
                  <a:pt x="2809875" y="1304925"/>
                </a:lnTo>
                <a:lnTo>
                  <a:pt x="2905125" y="1390650"/>
                </a:lnTo>
                <a:lnTo>
                  <a:pt x="3019425" y="1485900"/>
                </a:lnTo>
                <a:lnTo>
                  <a:pt x="3028950" y="1638300"/>
                </a:lnTo>
                <a:lnTo>
                  <a:pt x="2905125" y="1752600"/>
                </a:lnTo>
                <a:lnTo>
                  <a:pt x="2619375" y="1895475"/>
                </a:lnTo>
                <a:lnTo>
                  <a:pt x="2419350" y="1962150"/>
                </a:lnTo>
                <a:lnTo>
                  <a:pt x="2162175" y="1962150"/>
                </a:lnTo>
                <a:lnTo>
                  <a:pt x="1914525" y="1962150"/>
                </a:lnTo>
                <a:lnTo>
                  <a:pt x="1676400" y="1933575"/>
                </a:lnTo>
                <a:lnTo>
                  <a:pt x="1476375" y="1857375"/>
                </a:lnTo>
                <a:lnTo>
                  <a:pt x="1371600" y="1714500"/>
                </a:lnTo>
                <a:lnTo>
                  <a:pt x="1381125" y="1571625"/>
                </a:lnTo>
                <a:lnTo>
                  <a:pt x="1409700" y="1485900"/>
                </a:lnTo>
                <a:lnTo>
                  <a:pt x="1219200" y="1400175"/>
                </a:lnTo>
                <a:lnTo>
                  <a:pt x="1019175" y="1381125"/>
                </a:lnTo>
                <a:lnTo>
                  <a:pt x="857250" y="1343025"/>
                </a:lnTo>
                <a:lnTo>
                  <a:pt x="647700" y="1362075"/>
                </a:lnTo>
                <a:lnTo>
                  <a:pt x="390525" y="1362075"/>
                </a:lnTo>
                <a:lnTo>
                  <a:pt x="180975" y="1304925"/>
                </a:lnTo>
                <a:lnTo>
                  <a:pt x="0" y="1228725"/>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144640" y="3721395"/>
            <a:ext cx="8182853" cy="2307265"/>
          </a:xfrm>
          <a:custGeom>
            <a:avLst/>
            <a:gdLst>
              <a:gd name="connsiteX0" fmla="*/ 6039294 w 6964326"/>
              <a:gd name="connsiteY0" fmla="*/ 0 h 2307265"/>
              <a:gd name="connsiteX1" fmla="*/ 6188149 w 6964326"/>
              <a:gd name="connsiteY1" fmla="*/ 148856 h 2307265"/>
              <a:gd name="connsiteX2" fmla="*/ 6209414 w 6964326"/>
              <a:gd name="connsiteY2" fmla="*/ 233917 h 2307265"/>
              <a:gd name="connsiteX3" fmla="*/ 6209414 w 6964326"/>
              <a:gd name="connsiteY3" fmla="*/ 350875 h 2307265"/>
              <a:gd name="connsiteX4" fmla="*/ 6294475 w 6964326"/>
              <a:gd name="connsiteY4" fmla="*/ 489098 h 2307265"/>
              <a:gd name="connsiteX5" fmla="*/ 6294475 w 6964326"/>
              <a:gd name="connsiteY5" fmla="*/ 616689 h 2307265"/>
              <a:gd name="connsiteX6" fmla="*/ 6230680 w 6964326"/>
              <a:gd name="connsiteY6" fmla="*/ 765545 h 2307265"/>
              <a:gd name="connsiteX7" fmla="*/ 6230680 w 6964326"/>
              <a:gd name="connsiteY7" fmla="*/ 946298 h 2307265"/>
              <a:gd name="connsiteX8" fmla="*/ 6220047 w 6964326"/>
              <a:gd name="connsiteY8" fmla="*/ 1095154 h 2307265"/>
              <a:gd name="connsiteX9" fmla="*/ 6230680 w 6964326"/>
              <a:gd name="connsiteY9" fmla="*/ 1190847 h 2307265"/>
              <a:gd name="connsiteX10" fmla="*/ 6251945 w 6964326"/>
              <a:gd name="connsiteY10" fmla="*/ 1371600 h 2307265"/>
              <a:gd name="connsiteX11" fmla="*/ 6251945 w 6964326"/>
              <a:gd name="connsiteY11" fmla="*/ 1541721 h 2307265"/>
              <a:gd name="connsiteX12" fmla="*/ 6145619 w 6964326"/>
              <a:gd name="connsiteY12" fmla="*/ 1584252 h 2307265"/>
              <a:gd name="connsiteX13" fmla="*/ 5890438 w 6964326"/>
              <a:gd name="connsiteY13" fmla="*/ 1616149 h 2307265"/>
              <a:gd name="connsiteX14" fmla="*/ 5656521 w 6964326"/>
              <a:gd name="connsiteY14" fmla="*/ 1562986 h 2307265"/>
              <a:gd name="connsiteX15" fmla="*/ 5326912 w 6964326"/>
              <a:gd name="connsiteY15" fmla="*/ 1446028 h 2307265"/>
              <a:gd name="connsiteX16" fmla="*/ 4997303 w 6964326"/>
              <a:gd name="connsiteY16" fmla="*/ 1371600 h 2307265"/>
              <a:gd name="connsiteX17" fmla="*/ 4827182 w 6964326"/>
              <a:gd name="connsiteY17" fmla="*/ 1339703 h 2307265"/>
              <a:gd name="connsiteX18" fmla="*/ 4433777 w 6964326"/>
              <a:gd name="connsiteY18" fmla="*/ 1371600 h 2307265"/>
              <a:gd name="connsiteX19" fmla="*/ 4284921 w 6964326"/>
              <a:gd name="connsiteY19" fmla="*/ 1371600 h 2307265"/>
              <a:gd name="connsiteX20" fmla="*/ 4189228 w 6964326"/>
              <a:gd name="connsiteY20" fmla="*/ 1339703 h 2307265"/>
              <a:gd name="connsiteX21" fmla="*/ 4157331 w 6964326"/>
              <a:gd name="connsiteY21" fmla="*/ 1297172 h 2307265"/>
              <a:gd name="connsiteX22" fmla="*/ 4146698 w 6964326"/>
              <a:gd name="connsiteY22" fmla="*/ 1105786 h 2307265"/>
              <a:gd name="connsiteX23" fmla="*/ 4008475 w 6964326"/>
              <a:gd name="connsiteY23" fmla="*/ 1084521 h 2307265"/>
              <a:gd name="connsiteX24" fmla="*/ 3838354 w 6964326"/>
              <a:gd name="connsiteY24" fmla="*/ 1041991 h 2307265"/>
              <a:gd name="connsiteX25" fmla="*/ 3721396 w 6964326"/>
              <a:gd name="connsiteY25" fmla="*/ 1010093 h 2307265"/>
              <a:gd name="connsiteX26" fmla="*/ 3572540 w 6964326"/>
              <a:gd name="connsiteY26" fmla="*/ 967563 h 2307265"/>
              <a:gd name="connsiteX27" fmla="*/ 3561907 w 6964326"/>
              <a:gd name="connsiteY27" fmla="*/ 925033 h 2307265"/>
              <a:gd name="connsiteX28" fmla="*/ 3519377 w 6964326"/>
              <a:gd name="connsiteY28" fmla="*/ 839972 h 2307265"/>
              <a:gd name="connsiteX29" fmla="*/ 3306726 w 6964326"/>
              <a:gd name="connsiteY29" fmla="*/ 786810 h 2307265"/>
              <a:gd name="connsiteX30" fmla="*/ 3168503 w 6964326"/>
              <a:gd name="connsiteY30" fmla="*/ 744279 h 2307265"/>
              <a:gd name="connsiteX31" fmla="*/ 3072810 w 6964326"/>
              <a:gd name="connsiteY31" fmla="*/ 754912 h 2307265"/>
              <a:gd name="connsiteX32" fmla="*/ 2987749 w 6964326"/>
              <a:gd name="connsiteY32" fmla="*/ 808075 h 2307265"/>
              <a:gd name="connsiteX33" fmla="*/ 2955852 w 6964326"/>
              <a:gd name="connsiteY33" fmla="*/ 861238 h 2307265"/>
              <a:gd name="connsiteX34" fmla="*/ 2849526 w 6964326"/>
              <a:gd name="connsiteY34" fmla="*/ 882503 h 2307265"/>
              <a:gd name="connsiteX35" fmla="*/ 2551814 w 6964326"/>
              <a:gd name="connsiteY35" fmla="*/ 861238 h 2307265"/>
              <a:gd name="connsiteX36" fmla="*/ 2360428 w 6964326"/>
              <a:gd name="connsiteY36" fmla="*/ 935665 h 2307265"/>
              <a:gd name="connsiteX37" fmla="*/ 2179675 w 6964326"/>
              <a:gd name="connsiteY37" fmla="*/ 1063256 h 2307265"/>
              <a:gd name="connsiteX38" fmla="*/ 2094614 w 6964326"/>
              <a:gd name="connsiteY38" fmla="*/ 1137684 h 2307265"/>
              <a:gd name="connsiteX39" fmla="*/ 2286000 w 6964326"/>
              <a:gd name="connsiteY39" fmla="*/ 1286540 h 2307265"/>
              <a:gd name="connsiteX40" fmla="*/ 2392326 w 6964326"/>
              <a:gd name="connsiteY40" fmla="*/ 1360968 h 2307265"/>
              <a:gd name="connsiteX41" fmla="*/ 2392326 w 6964326"/>
              <a:gd name="connsiteY41" fmla="*/ 1360968 h 2307265"/>
              <a:gd name="connsiteX42" fmla="*/ 2105247 w 6964326"/>
              <a:gd name="connsiteY42" fmla="*/ 1414131 h 2307265"/>
              <a:gd name="connsiteX43" fmla="*/ 1860698 w 6964326"/>
              <a:gd name="connsiteY43" fmla="*/ 1350335 h 2307265"/>
              <a:gd name="connsiteX44" fmla="*/ 1701210 w 6964326"/>
              <a:gd name="connsiteY44" fmla="*/ 1318438 h 2307265"/>
              <a:gd name="connsiteX45" fmla="*/ 1573619 w 6964326"/>
              <a:gd name="connsiteY45" fmla="*/ 1307805 h 2307265"/>
              <a:gd name="connsiteX46" fmla="*/ 1488559 w 6964326"/>
              <a:gd name="connsiteY46" fmla="*/ 1350335 h 2307265"/>
              <a:gd name="connsiteX47" fmla="*/ 1286540 w 6964326"/>
              <a:gd name="connsiteY47" fmla="*/ 1477926 h 2307265"/>
              <a:gd name="connsiteX48" fmla="*/ 1084521 w 6964326"/>
              <a:gd name="connsiteY48" fmla="*/ 1573619 h 2307265"/>
              <a:gd name="connsiteX49" fmla="*/ 776177 w 6964326"/>
              <a:gd name="connsiteY49" fmla="*/ 1658679 h 2307265"/>
              <a:gd name="connsiteX50" fmla="*/ 489098 w 6964326"/>
              <a:gd name="connsiteY50" fmla="*/ 1679945 h 2307265"/>
              <a:gd name="connsiteX51" fmla="*/ 308345 w 6964326"/>
              <a:gd name="connsiteY51" fmla="*/ 1743740 h 2307265"/>
              <a:gd name="connsiteX52" fmla="*/ 85061 w 6964326"/>
              <a:gd name="connsiteY52" fmla="*/ 1754372 h 2307265"/>
              <a:gd name="connsiteX53" fmla="*/ 0 w 6964326"/>
              <a:gd name="connsiteY53" fmla="*/ 1786270 h 2307265"/>
              <a:gd name="connsiteX54" fmla="*/ 170121 w 6964326"/>
              <a:gd name="connsiteY54" fmla="*/ 2041452 h 2307265"/>
              <a:gd name="connsiteX55" fmla="*/ 297712 w 6964326"/>
              <a:gd name="connsiteY55" fmla="*/ 2169042 h 2307265"/>
              <a:gd name="connsiteX56" fmla="*/ 457200 w 6964326"/>
              <a:gd name="connsiteY56" fmla="*/ 2286000 h 2307265"/>
              <a:gd name="connsiteX57" fmla="*/ 978196 w 6964326"/>
              <a:gd name="connsiteY57" fmla="*/ 2307265 h 2307265"/>
              <a:gd name="connsiteX58" fmla="*/ 1127052 w 6964326"/>
              <a:gd name="connsiteY58" fmla="*/ 2137145 h 2307265"/>
              <a:gd name="connsiteX59" fmla="*/ 1339703 w 6964326"/>
              <a:gd name="connsiteY59" fmla="*/ 1850065 h 2307265"/>
              <a:gd name="connsiteX60" fmla="*/ 1360968 w 6964326"/>
              <a:gd name="connsiteY60" fmla="*/ 1807535 h 2307265"/>
              <a:gd name="connsiteX61" fmla="*/ 1467294 w 6964326"/>
              <a:gd name="connsiteY61" fmla="*/ 1733107 h 2307265"/>
              <a:gd name="connsiteX62" fmla="*/ 1552354 w 6964326"/>
              <a:gd name="connsiteY62" fmla="*/ 1690577 h 2307265"/>
              <a:gd name="connsiteX63" fmla="*/ 1499191 w 6964326"/>
              <a:gd name="connsiteY63" fmla="*/ 1584252 h 2307265"/>
              <a:gd name="connsiteX64" fmla="*/ 1541721 w 6964326"/>
              <a:gd name="connsiteY64" fmla="*/ 1467293 h 2307265"/>
              <a:gd name="connsiteX65" fmla="*/ 1616149 w 6964326"/>
              <a:gd name="connsiteY65" fmla="*/ 1403498 h 2307265"/>
              <a:gd name="connsiteX66" fmla="*/ 1637414 w 6964326"/>
              <a:gd name="connsiteY66" fmla="*/ 1339703 h 2307265"/>
              <a:gd name="connsiteX67" fmla="*/ 1828800 w 6964326"/>
              <a:gd name="connsiteY67" fmla="*/ 1339703 h 2307265"/>
              <a:gd name="connsiteX68" fmla="*/ 1998921 w 6964326"/>
              <a:gd name="connsiteY68" fmla="*/ 1435396 h 2307265"/>
              <a:gd name="connsiteX69" fmla="*/ 2147777 w 6964326"/>
              <a:gd name="connsiteY69" fmla="*/ 1467293 h 2307265"/>
              <a:gd name="connsiteX70" fmla="*/ 2286000 w 6964326"/>
              <a:gd name="connsiteY70" fmla="*/ 1499191 h 2307265"/>
              <a:gd name="connsiteX71" fmla="*/ 2434856 w 6964326"/>
              <a:gd name="connsiteY71" fmla="*/ 1499191 h 2307265"/>
              <a:gd name="connsiteX72" fmla="*/ 2530549 w 6964326"/>
              <a:gd name="connsiteY72" fmla="*/ 1477926 h 2307265"/>
              <a:gd name="connsiteX73" fmla="*/ 2551814 w 6964326"/>
              <a:gd name="connsiteY73" fmla="*/ 1403498 h 2307265"/>
              <a:gd name="connsiteX74" fmla="*/ 2541182 w 6964326"/>
              <a:gd name="connsiteY74" fmla="*/ 1329070 h 2307265"/>
              <a:gd name="connsiteX75" fmla="*/ 2466754 w 6964326"/>
              <a:gd name="connsiteY75" fmla="*/ 1275907 h 2307265"/>
              <a:gd name="connsiteX76" fmla="*/ 2296633 w 6964326"/>
              <a:gd name="connsiteY76" fmla="*/ 1222745 h 2307265"/>
              <a:gd name="connsiteX77" fmla="*/ 2200940 w 6964326"/>
              <a:gd name="connsiteY77" fmla="*/ 1158949 h 2307265"/>
              <a:gd name="connsiteX78" fmla="*/ 2317898 w 6964326"/>
              <a:gd name="connsiteY78" fmla="*/ 1105786 h 2307265"/>
              <a:gd name="connsiteX79" fmla="*/ 2445489 w 6964326"/>
              <a:gd name="connsiteY79" fmla="*/ 1063256 h 2307265"/>
              <a:gd name="connsiteX80" fmla="*/ 2541182 w 6964326"/>
              <a:gd name="connsiteY80" fmla="*/ 978196 h 2307265"/>
              <a:gd name="connsiteX81" fmla="*/ 2721935 w 6964326"/>
              <a:gd name="connsiteY81" fmla="*/ 935665 h 2307265"/>
              <a:gd name="connsiteX82" fmla="*/ 2838894 w 6964326"/>
              <a:gd name="connsiteY82" fmla="*/ 946298 h 2307265"/>
              <a:gd name="connsiteX83" fmla="*/ 2966484 w 6964326"/>
              <a:gd name="connsiteY83" fmla="*/ 946298 h 2307265"/>
              <a:gd name="connsiteX84" fmla="*/ 3072810 w 6964326"/>
              <a:gd name="connsiteY84" fmla="*/ 850605 h 2307265"/>
              <a:gd name="connsiteX85" fmla="*/ 3242931 w 6964326"/>
              <a:gd name="connsiteY85" fmla="*/ 818707 h 2307265"/>
              <a:gd name="connsiteX86" fmla="*/ 3381154 w 6964326"/>
              <a:gd name="connsiteY86" fmla="*/ 829340 h 2307265"/>
              <a:gd name="connsiteX87" fmla="*/ 3434317 w 6964326"/>
              <a:gd name="connsiteY87" fmla="*/ 871870 h 2307265"/>
              <a:gd name="connsiteX88" fmla="*/ 3413052 w 6964326"/>
              <a:gd name="connsiteY88" fmla="*/ 956931 h 2307265"/>
              <a:gd name="connsiteX89" fmla="*/ 3508745 w 6964326"/>
              <a:gd name="connsiteY89" fmla="*/ 1020726 h 2307265"/>
              <a:gd name="connsiteX90" fmla="*/ 3742661 w 6964326"/>
              <a:gd name="connsiteY90" fmla="*/ 1084521 h 2307265"/>
              <a:gd name="connsiteX91" fmla="*/ 3891517 w 6964326"/>
              <a:gd name="connsiteY91" fmla="*/ 1137684 h 2307265"/>
              <a:gd name="connsiteX92" fmla="*/ 3997842 w 6964326"/>
              <a:gd name="connsiteY92" fmla="*/ 1190847 h 2307265"/>
              <a:gd name="connsiteX93" fmla="*/ 3987210 w 6964326"/>
              <a:gd name="connsiteY93" fmla="*/ 1297172 h 2307265"/>
              <a:gd name="connsiteX94" fmla="*/ 3987210 w 6964326"/>
              <a:gd name="connsiteY94" fmla="*/ 1360968 h 2307265"/>
              <a:gd name="connsiteX95" fmla="*/ 4072270 w 6964326"/>
              <a:gd name="connsiteY95" fmla="*/ 1414131 h 2307265"/>
              <a:gd name="connsiteX96" fmla="*/ 4242391 w 6964326"/>
              <a:gd name="connsiteY96" fmla="*/ 1488558 h 2307265"/>
              <a:gd name="connsiteX97" fmla="*/ 4412512 w 6964326"/>
              <a:gd name="connsiteY97" fmla="*/ 1499191 h 2307265"/>
              <a:gd name="connsiteX98" fmla="*/ 4572000 w 6964326"/>
              <a:gd name="connsiteY98" fmla="*/ 1509824 h 2307265"/>
              <a:gd name="connsiteX99" fmla="*/ 4699591 w 6964326"/>
              <a:gd name="connsiteY99" fmla="*/ 1509824 h 2307265"/>
              <a:gd name="connsiteX100" fmla="*/ 4837814 w 6964326"/>
              <a:gd name="connsiteY100" fmla="*/ 1509824 h 2307265"/>
              <a:gd name="connsiteX101" fmla="*/ 4976038 w 6964326"/>
              <a:gd name="connsiteY101" fmla="*/ 1531089 h 2307265"/>
              <a:gd name="connsiteX102" fmla="*/ 5092996 w 6964326"/>
              <a:gd name="connsiteY102" fmla="*/ 1541721 h 2307265"/>
              <a:gd name="connsiteX103" fmla="*/ 5199321 w 6964326"/>
              <a:gd name="connsiteY103" fmla="*/ 1562986 h 2307265"/>
              <a:gd name="connsiteX104" fmla="*/ 5295014 w 6964326"/>
              <a:gd name="connsiteY104" fmla="*/ 1584252 h 2307265"/>
              <a:gd name="connsiteX105" fmla="*/ 5369442 w 6964326"/>
              <a:gd name="connsiteY105" fmla="*/ 1637414 h 2307265"/>
              <a:gd name="connsiteX106" fmla="*/ 5369442 w 6964326"/>
              <a:gd name="connsiteY106" fmla="*/ 1754372 h 2307265"/>
              <a:gd name="connsiteX107" fmla="*/ 5401340 w 6964326"/>
              <a:gd name="connsiteY107" fmla="*/ 1935126 h 2307265"/>
              <a:gd name="connsiteX108" fmla="*/ 5592726 w 6964326"/>
              <a:gd name="connsiteY108" fmla="*/ 2009554 h 2307265"/>
              <a:gd name="connsiteX109" fmla="*/ 5730949 w 6964326"/>
              <a:gd name="connsiteY109" fmla="*/ 2041452 h 2307265"/>
              <a:gd name="connsiteX110" fmla="*/ 5996763 w 6964326"/>
              <a:gd name="connsiteY110" fmla="*/ 2083982 h 2307265"/>
              <a:gd name="connsiteX111" fmla="*/ 6209414 w 6964326"/>
              <a:gd name="connsiteY111" fmla="*/ 2094614 h 2307265"/>
              <a:gd name="connsiteX112" fmla="*/ 6400800 w 6964326"/>
              <a:gd name="connsiteY112" fmla="*/ 2094614 h 2307265"/>
              <a:gd name="connsiteX113" fmla="*/ 6666614 w 6964326"/>
              <a:gd name="connsiteY113" fmla="*/ 1956391 h 2307265"/>
              <a:gd name="connsiteX114" fmla="*/ 6815470 w 6964326"/>
              <a:gd name="connsiteY114" fmla="*/ 1903228 h 2307265"/>
              <a:gd name="connsiteX115" fmla="*/ 6943061 w 6964326"/>
              <a:gd name="connsiteY115" fmla="*/ 1765005 h 2307265"/>
              <a:gd name="connsiteX116" fmla="*/ 6964326 w 6964326"/>
              <a:gd name="connsiteY116" fmla="*/ 1520456 h 2307265"/>
              <a:gd name="connsiteX117" fmla="*/ 6953694 w 6964326"/>
              <a:gd name="connsiteY117" fmla="*/ 1382233 h 2307265"/>
              <a:gd name="connsiteX118" fmla="*/ 6826103 w 6964326"/>
              <a:gd name="connsiteY118" fmla="*/ 1265275 h 2307265"/>
              <a:gd name="connsiteX119" fmla="*/ 6794205 w 6964326"/>
              <a:gd name="connsiteY119" fmla="*/ 1084521 h 2307265"/>
              <a:gd name="connsiteX120" fmla="*/ 6719777 w 6964326"/>
              <a:gd name="connsiteY120" fmla="*/ 925033 h 2307265"/>
              <a:gd name="connsiteX121" fmla="*/ 6741042 w 6964326"/>
              <a:gd name="connsiteY121" fmla="*/ 786810 h 2307265"/>
              <a:gd name="connsiteX122" fmla="*/ 6709145 w 6964326"/>
              <a:gd name="connsiteY122" fmla="*/ 691117 h 2307265"/>
              <a:gd name="connsiteX123" fmla="*/ 6645349 w 6964326"/>
              <a:gd name="connsiteY123" fmla="*/ 627321 h 2307265"/>
              <a:gd name="connsiteX124" fmla="*/ 6570921 w 6964326"/>
              <a:gd name="connsiteY124" fmla="*/ 499731 h 2307265"/>
              <a:gd name="connsiteX125" fmla="*/ 6507126 w 6964326"/>
              <a:gd name="connsiteY125" fmla="*/ 425303 h 2307265"/>
              <a:gd name="connsiteX126" fmla="*/ 6453963 w 6964326"/>
              <a:gd name="connsiteY126" fmla="*/ 297712 h 2307265"/>
              <a:gd name="connsiteX127" fmla="*/ 6422066 w 6964326"/>
              <a:gd name="connsiteY127" fmla="*/ 191386 h 2307265"/>
              <a:gd name="connsiteX128" fmla="*/ 6422066 w 6964326"/>
              <a:gd name="connsiteY128" fmla="*/ 191386 h 2307265"/>
              <a:gd name="connsiteX129" fmla="*/ 6273210 w 6964326"/>
              <a:gd name="connsiteY129" fmla="*/ 116958 h 2307265"/>
              <a:gd name="connsiteX130" fmla="*/ 6220047 w 6964326"/>
              <a:gd name="connsiteY130" fmla="*/ 116958 h 2307265"/>
              <a:gd name="connsiteX0" fmla="*/ 7134447 w 8059479"/>
              <a:gd name="connsiteY0" fmla="*/ 0 h 2307265"/>
              <a:gd name="connsiteX1" fmla="*/ 7283302 w 8059479"/>
              <a:gd name="connsiteY1" fmla="*/ 148856 h 2307265"/>
              <a:gd name="connsiteX2" fmla="*/ 7304567 w 8059479"/>
              <a:gd name="connsiteY2" fmla="*/ 233917 h 2307265"/>
              <a:gd name="connsiteX3" fmla="*/ 7304567 w 8059479"/>
              <a:gd name="connsiteY3" fmla="*/ 350875 h 2307265"/>
              <a:gd name="connsiteX4" fmla="*/ 7389628 w 8059479"/>
              <a:gd name="connsiteY4" fmla="*/ 489098 h 2307265"/>
              <a:gd name="connsiteX5" fmla="*/ 7389628 w 8059479"/>
              <a:gd name="connsiteY5" fmla="*/ 616689 h 2307265"/>
              <a:gd name="connsiteX6" fmla="*/ 7325833 w 8059479"/>
              <a:gd name="connsiteY6" fmla="*/ 765545 h 2307265"/>
              <a:gd name="connsiteX7" fmla="*/ 7325833 w 8059479"/>
              <a:gd name="connsiteY7" fmla="*/ 946298 h 2307265"/>
              <a:gd name="connsiteX8" fmla="*/ 7315200 w 8059479"/>
              <a:gd name="connsiteY8" fmla="*/ 1095154 h 2307265"/>
              <a:gd name="connsiteX9" fmla="*/ 7325833 w 8059479"/>
              <a:gd name="connsiteY9" fmla="*/ 1190847 h 2307265"/>
              <a:gd name="connsiteX10" fmla="*/ 7347098 w 8059479"/>
              <a:gd name="connsiteY10" fmla="*/ 1371600 h 2307265"/>
              <a:gd name="connsiteX11" fmla="*/ 7347098 w 8059479"/>
              <a:gd name="connsiteY11" fmla="*/ 1541721 h 2307265"/>
              <a:gd name="connsiteX12" fmla="*/ 7240772 w 8059479"/>
              <a:gd name="connsiteY12" fmla="*/ 1584252 h 2307265"/>
              <a:gd name="connsiteX13" fmla="*/ 6985591 w 8059479"/>
              <a:gd name="connsiteY13" fmla="*/ 1616149 h 2307265"/>
              <a:gd name="connsiteX14" fmla="*/ 6751674 w 8059479"/>
              <a:gd name="connsiteY14" fmla="*/ 1562986 h 2307265"/>
              <a:gd name="connsiteX15" fmla="*/ 6422065 w 8059479"/>
              <a:gd name="connsiteY15" fmla="*/ 1446028 h 2307265"/>
              <a:gd name="connsiteX16" fmla="*/ 6092456 w 8059479"/>
              <a:gd name="connsiteY16" fmla="*/ 1371600 h 2307265"/>
              <a:gd name="connsiteX17" fmla="*/ 5922335 w 8059479"/>
              <a:gd name="connsiteY17" fmla="*/ 1339703 h 2307265"/>
              <a:gd name="connsiteX18" fmla="*/ 5528930 w 8059479"/>
              <a:gd name="connsiteY18" fmla="*/ 1371600 h 2307265"/>
              <a:gd name="connsiteX19" fmla="*/ 5380074 w 8059479"/>
              <a:gd name="connsiteY19" fmla="*/ 1371600 h 2307265"/>
              <a:gd name="connsiteX20" fmla="*/ 5284381 w 8059479"/>
              <a:gd name="connsiteY20" fmla="*/ 1339703 h 2307265"/>
              <a:gd name="connsiteX21" fmla="*/ 5252484 w 8059479"/>
              <a:gd name="connsiteY21" fmla="*/ 1297172 h 2307265"/>
              <a:gd name="connsiteX22" fmla="*/ 5241851 w 8059479"/>
              <a:gd name="connsiteY22" fmla="*/ 1105786 h 2307265"/>
              <a:gd name="connsiteX23" fmla="*/ 5103628 w 8059479"/>
              <a:gd name="connsiteY23" fmla="*/ 1084521 h 2307265"/>
              <a:gd name="connsiteX24" fmla="*/ 4933507 w 8059479"/>
              <a:gd name="connsiteY24" fmla="*/ 1041991 h 2307265"/>
              <a:gd name="connsiteX25" fmla="*/ 4816549 w 8059479"/>
              <a:gd name="connsiteY25" fmla="*/ 1010093 h 2307265"/>
              <a:gd name="connsiteX26" fmla="*/ 4667693 w 8059479"/>
              <a:gd name="connsiteY26" fmla="*/ 967563 h 2307265"/>
              <a:gd name="connsiteX27" fmla="*/ 4657060 w 8059479"/>
              <a:gd name="connsiteY27" fmla="*/ 925033 h 2307265"/>
              <a:gd name="connsiteX28" fmla="*/ 4614530 w 8059479"/>
              <a:gd name="connsiteY28" fmla="*/ 839972 h 2307265"/>
              <a:gd name="connsiteX29" fmla="*/ 4401879 w 8059479"/>
              <a:gd name="connsiteY29" fmla="*/ 786810 h 2307265"/>
              <a:gd name="connsiteX30" fmla="*/ 4263656 w 8059479"/>
              <a:gd name="connsiteY30" fmla="*/ 744279 h 2307265"/>
              <a:gd name="connsiteX31" fmla="*/ 4167963 w 8059479"/>
              <a:gd name="connsiteY31" fmla="*/ 754912 h 2307265"/>
              <a:gd name="connsiteX32" fmla="*/ 4082902 w 8059479"/>
              <a:gd name="connsiteY32" fmla="*/ 808075 h 2307265"/>
              <a:gd name="connsiteX33" fmla="*/ 4051005 w 8059479"/>
              <a:gd name="connsiteY33" fmla="*/ 861238 h 2307265"/>
              <a:gd name="connsiteX34" fmla="*/ 3944679 w 8059479"/>
              <a:gd name="connsiteY34" fmla="*/ 882503 h 2307265"/>
              <a:gd name="connsiteX35" fmla="*/ 3646967 w 8059479"/>
              <a:gd name="connsiteY35" fmla="*/ 861238 h 2307265"/>
              <a:gd name="connsiteX36" fmla="*/ 3455581 w 8059479"/>
              <a:gd name="connsiteY36" fmla="*/ 935665 h 2307265"/>
              <a:gd name="connsiteX37" fmla="*/ 3274828 w 8059479"/>
              <a:gd name="connsiteY37" fmla="*/ 1063256 h 2307265"/>
              <a:gd name="connsiteX38" fmla="*/ 3189767 w 8059479"/>
              <a:gd name="connsiteY38" fmla="*/ 1137684 h 2307265"/>
              <a:gd name="connsiteX39" fmla="*/ 3381153 w 8059479"/>
              <a:gd name="connsiteY39" fmla="*/ 1286540 h 2307265"/>
              <a:gd name="connsiteX40" fmla="*/ 3487479 w 8059479"/>
              <a:gd name="connsiteY40" fmla="*/ 1360968 h 2307265"/>
              <a:gd name="connsiteX41" fmla="*/ 3487479 w 8059479"/>
              <a:gd name="connsiteY41" fmla="*/ 1360968 h 2307265"/>
              <a:gd name="connsiteX42" fmla="*/ 3200400 w 8059479"/>
              <a:gd name="connsiteY42" fmla="*/ 1414131 h 2307265"/>
              <a:gd name="connsiteX43" fmla="*/ 2955851 w 8059479"/>
              <a:gd name="connsiteY43" fmla="*/ 1350335 h 2307265"/>
              <a:gd name="connsiteX44" fmla="*/ 2796363 w 8059479"/>
              <a:gd name="connsiteY44" fmla="*/ 1318438 h 2307265"/>
              <a:gd name="connsiteX45" fmla="*/ 2668772 w 8059479"/>
              <a:gd name="connsiteY45" fmla="*/ 1307805 h 2307265"/>
              <a:gd name="connsiteX46" fmla="*/ 2583712 w 8059479"/>
              <a:gd name="connsiteY46" fmla="*/ 1350335 h 2307265"/>
              <a:gd name="connsiteX47" fmla="*/ 2381693 w 8059479"/>
              <a:gd name="connsiteY47" fmla="*/ 1477926 h 2307265"/>
              <a:gd name="connsiteX48" fmla="*/ 2179674 w 8059479"/>
              <a:gd name="connsiteY48" fmla="*/ 1573619 h 2307265"/>
              <a:gd name="connsiteX49" fmla="*/ 1871330 w 8059479"/>
              <a:gd name="connsiteY49" fmla="*/ 1658679 h 2307265"/>
              <a:gd name="connsiteX50" fmla="*/ 1584251 w 8059479"/>
              <a:gd name="connsiteY50" fmla="*/ 1679945 h 2307265"/>
              <a:gd name="connsiteX51" fmla="*/ 1403498 w 8059479"/>
              <a:gd name="connsiteY51" fmla="*/ 1743740 h 2307265"/>
              <a:gd name="connsiteX52" fmla="*/ 1180214 w 8059479"/>
              <a:gd name="connsiteY52" fmla="*/ 1754372 h 2307265"/>
              <a:gd name="connsiteX53" fmla="*/ 1095153 w 8059479"/>
              <a:gd name="connsiteY53" fmla="*/ 1786270 h 2307265"/>
              <a:gd name="connsiteX54" fmla="*/ 0 w 8059479"/>
              <a:gd name="connsiteY54" fmla="*/ 1275908 h 2307265"/>
              <a:gd name="connsiteX55" fmla="*/ 1392865 w 8059479"/>
              <a:gd name="connsiteY55" fmla="*/ 2169042 h 2307265"/>
              <a:gd name="connsiteX56" fmla="*/ 1552353 w 8059479"/>
              <a:gd name="connsiteY56" fmla="*/ 2286000 h 2307265"/>
              <a:gd name="connsiteX57" fmla="*/ 2073349 w 8059479"/>
              <a:gd name="connsiteY57" fmla="*/ 2307265 h 2307265"/>
              <a:gd name="connsiteX58" fmla="*/ 2222205 w 8059479"/>
              <a:gd name="connsiteY58" fmla="*/ 2137145 h 2307265"/>
              <a:gd name="connsiteX59" fmla="*/ 2434856 w 8059479"/>
              <a:gd name="connsiteY59" fmla="*/ 1850065 h 2307265"/>
              <a:gd name="connsiteX60" fmla="*/ 2456121 w 8059479"/>
              <a:gd name="connsiteY60" fmla="*/ 1807535 h 2307265"/>
              <a:gd name="connsiteX61" fmla="*/ 2562447 w 8059479"/>
              <a:gd name="connsiteY61" fmla="*/ 1733107 h 2307265"/>
              <a:gd name="connsiteX62" fmla="*/ 2647507 w 8059479"/>
              <a:gd name="connsiteY62" fmla="*/ 1690577 h 2307265"/>
              <a:gd name="connsiteX63" fmla="*/ 2594344 w 8059479"/>
              <a:gd name="connsiteY63" fmla="*/ 1584252 h 2307265"/>
              <a:gd name="connsiteX64" fmla="*/ 2636874 w 8059479"/>
              <a:gd name="connsiteY64" fmla="*/ 1467293 h 2307265"/>
              <a:gd name="connsiteX65" fmla="*/ 2711302 w 8059479"/>
              <a:gd name="connsiteY65" fmla="*/ 1403498 h 2307265"/>
              <a:gd name="connsiteX66" fmla="*/ 2732567 w 8059479"/>
              <a:gd name="connsiteY66" fmla="*/ 1339703 h 2307265"/>
              <a:gd name="connsiteX67" fmla="*/ 2923953 w 8059479"/>
              <a:gd name="connsiteY67" fmla="*/ 1339703 h 2307265"/>
              <a:gd name="connsiteX68" fmla="*/ 3094074 w 8059479"/>
              <a:gd name="connsiteY68" fmla="*/ 1435396 h 2307265"/>
              <a:gd name="connsiteX69" fmla="*/ 3242930 w 8059479"/>
              <a:gd name="connsiteY69" fmla="*/ 1467293 h 2307265"/>
              <a:gd name="connsiteX70" fmla="*/ 3381153 w 8059479"/>
              <a:gd name="connsiteY70" fmla="*/ 1499191 h 2307265"/>
              <a:gd name="connsiteX71" fmla="*/ 3530009 w 8059479"/>
              <a:gd name="connsiteY71" fmla="*/ 1499191 h 2307265"/>
              <a:gd name="connsiteX72" fmla="*/ 3625702 w 8059479"/>
              <a:gd name="connsiteY72" fmla="*/ 1477926 h 2307265"/>
              <a:gd name="connsiteX73" fmla="*/ 3646967 w 8059479"/>
              <a:gd name="connsiteY73" fmla="*/ 1403498 h 2307265"/>
              <a:gd name="connsiteX74" fmla="*/ 3636335 w 8059479"/>
              <a:gd name="connsiteY74" fmla="*/ 1329070 h 2307265"/>
              <a:gd name="connsiteX75" fmla="*/ 3561907 w 8059479"/>
              <a:gd name="connsiteY75" fmla="*/ 1275907 h 2307265"/>
              <a:gd name="connsiteX76" fmla="*/ 3391786 w 8059479"/>
              <a:gd name="connsiteY76" fmla="*/ 1222745 h 2307265"/>
              <a:gd name="connsiteX77" fmla="*/ 3296093 w 8059479"/>
              <a:gd name="connsiteY77" fmla="*/ 1158949 h 2307265"/>
              <a:gd name="connsiteX78" fmla="*/ 3413051 w 8059479"/>
              <a:gd name="connsiteY78" fmla="*/ 1105786 h 2307265"/>
              <a:gd name="connsiteX79" fmla="*/ 3540642 w 8059479"/>
              <a:gd name="connsiteY79" fmla="*/ 1063256 h 2307265"/>
              <a:gd name="connsiteX80" fmla="*/ 3636335 w 8059479"/>
              <a:gd name="connsiteY80" fmla="*/ 978196 h 2307265"/>
              <a:gd name="connsiteX81" fmla="*/ 3817088 w 8059479"/>
              <a:gd name="connsiteY81" fmla="*/ 935665 h 2307265"/>
              <a:gd name="connsiteX82" fmla="*/ 3934047 w 8059479"/>
              <a:gd name="connsiteY82" fmla="*/ 946298 h 2307265"/>
              <a:gd name="connsiteX83" fmla="*/ 4061637 w 8059479"/>
              <a:gd name="connsiteY83" fmla="*/ 946298 h 2307265"/>
              <a:gd name="connsiteX84" fmla="*/ 4167963 w 8059479"/>
              <a:gd name="connsiteY84" fmla="*/ 850605 h 2307265"/>
              <a:gd name="connsiteX85" fmla="*/ 4338084 w 8059479"/>
              <a:gd name="connsiteY85" fmla="*/ 818707 h 2307265"/>
              <a:gd name="connsiteX86" fmla="*/ 4476307 w 8059479"/>
              <a:gd name="connsiteY86" fmla="*/ 829340 h 2307265"/>
              <a:gd name="connsiteX87" fmla="*/ 4529470 w 8059479"/>
              <a:gd name="connsiteY87" fmla="*/ 871870 h 2307265"/>
              <a:gd name="connsiteX88" fmla="*/ 4508205 w 8059479"/>
              <a:gd name="connsiteY88" fmla="*/ 956931 h 2307265"/>
              <a:gd name="connsiteX89" fmla="*/ 4603898 w 8059479"/>
              <a:gd name="connsiteY89" fmla="*/ 1020726 h 2307265"/>
              <a:gd name="connsiteX90" fmla="*/ 4837814 w 8059479"/>
              <a:gd name="connsiteY90" fmla="*/ 1084521 h 2307265"/>
              <a:gd name="connsiteX91" fmla="*/ 4986670 w 8059479"/>
              <a:gd name="connsiteY91" fmla="*/ 1137684 h 2307265"/>
              <a:gd name="connsiteX92" fmla="*/ 5092995 w 8059479"/>
              <a:gd name="connsiteY92" fmla="*/ 1190847 h 2307265"/>
              <a:gd name="connsiteX93" fmla="*/ 5082363 w 8059479"/>
              <a:gd name="connsiteY93" fmla="*/ 1297172 h 2307265"/>
              <a:gd name="connsiteX94" fmla="*/ 5082363 w 8059479"/>
              <a:gd name="connsiteY94" fmla="*/ 1360968 h 2307265"/>
              <a:gd name="connsiteX95" fmla="*/ 5167423 w 8059479"/>
              <a:gd name="connsiteY95" fmla="*/ 1414131 h 2307265"/>
              <a:gd name="connsiteX96" fmla="*/ 5337544 w 8059479"/>
              <a:gd name="connsiteY96" fmla="*/ 1488558 h 2307265"/>
              <a:gd name="connsiteX97" fmla="*/ 5507665 w 8059479"/>
              <a:gd name="connsiteY97" fmla="*/ 1499191 h 2307265"/>
              <a:gd name="connsiteX98" fmla="*/ 5667153 w 8059479"/>
              <a:gd name="connsiteY98" fmla="*/ 1509824 h 2307265"/>
              <a:gd name="connsiteX99" fmla="*/ 5794744 w 8059479"/>
              <a:gd name="connsiteY99" fmla="*/ 1509824 h 2307265"/>
              <a:gd name="connsiteX100" fmla="*/ 5932967 w 8059479"/>
              <a:gd name="connsiteY100" fmla="*/ 1509824 h 2307265"/>
              <a:gd name="connsiteX101" fmla="*/ 6071191 w 8059479"/>
              <a:gd name="connsiteY101" fmla="*/ 1531089 h 2307265"/>
              <a:gd name="connsiteX102" fmla="*/ 6188149 w 8059479"/>
              <a:gd name="connsiteY102" fmla="*/ 1541721 h 2307265"/>
              <a:gd name="connsiteX103" fmla="*/ 6294474 w 8059479"/>
              <a:gd name="connsiteY103" fmla="*/ 1562986 h 2307265"/>
              <a:gd name="connsiteX104" fmla="*/ 6390167 w 8059479"/>
              <a:gd name="connsiteY104" fmla="*/ 1584252 h 2307265"/>
              <a:gd name="connsiteX105" fmla="*/ 6464595 w 8059479"/>
              <a:gd name="connsiteY105" fmla="*/ 1637414 h 2307265"/>
              <a:gd name="connsiteX106" fmla="*/ 6464595 w 8059479"/>
              <a:gd name="connsiteY106" fmla="*/ 1754372 h 2307265"/>
              <a:gd name="connsiteX107" fmla="*/ 6496493 w 8059479"/>
              <a:gd name="connsiteY107" fmla="*/ 1935126 h 2307265"/>
              <a:gd name="connsiteX108" fmla="*/ 6687879 w 8059479"/>
              <a:gd name="connsiteY108" fmla="*/ 2009554 h 2307265"/>
              <a:gd name="connsiteX109" fmla="*/ 6826102 w 8059479"/>
              <a:gd name="connsiteY109" fmla="*/ 2041452 h 2307265"/>
              <a:gd name="connsiteX110" fmla="*/ 7091916 w 8059479"/>
              <a:gd name="connsiteY110" fmla="*/ 2083982 h 2307265"/>
              <a:gd name="connsiteX111" fmla="*/ 7304567 w 8059479"/>
              <a:gd name="connsiteY111" fmla="*/ 2094614 h 2307265"/>
              <a:gd name="connsiteX112" fmla="*/ 7495953 w 8059479"/>
              <a:gd name="connsiteY112" fmla="*/ 2094614 h 2307265"/>
              <a:gd name="connsiteX113" fmla="*/ 7761767 w 8059479"/>
              <a:gd name="connsiteY113" fmla="*/ 1956391 h 2307265"/>
              <a:gd name="connsiteX114" fmla="*/ 7910623 w 8059479"/>
              <a:gd name="connsiteY114" fmla="*/ 1903228 h 2307265"/>
              <a:gd name="connsiteX115" fmla="*/ 8038214 w 8059479"/>
              <a:gd name="connsiteY115" fmla="*/ 1765005 h 2307265"/>
              <a:gd name="connsiteX116" fmla="*/ 8059479 w 8059479"/>
              <a:gd name="connsiteY116" fmla="*/ 1520456 h 2307265"/>
              <a:gd name="connsiteX117" fmla="*/ 8048847 w 8059479"/>
              <a:gd name="connsiteY117" fmla="*/ 1382233 h 2307265"/>
              <a:gd name="connsiteX118" fmla="*/ 7921256 w 8059479"/>
              <a:gd name="connsiteY118" fmla="*/ 1265275 h 2307265"/>
              <a:gd name="connsiteX119" fmla="*/ 7889358 w 8059479"/>
              <a:gd name="connsiteY119" fmla="*/ 1084521 h 2307265"/>
              <a:gd name="connsiteX120" fmla="*/ 7814930 w 8059479"/>
              <a:gd name="connsiteY120" fmla="*/ 925033 h 2307265"/>
              <a:gd name="connsiteX121" fmla="*/ 7836195 w 8059479"/>
              <a:gd name="connsiteY121" fmla="*/ 786810 h 2307265"/>
              <a:gd name="connsiteX122" fmla="*/ 7804298 w 8059479"/>
              <a:gd name="connsiteY122" fmla="*/ 691117 h 2307265"/>
              <a:gd name="connsiteX123" fmla="*/ 7740502 w 8059479"/>
              <a:gd name="connsiteY123" fmla="*/ 627321 h 2307265"/>
              <a:gd name="connsiteX124" fmla="*/ 7666074 w 8059479"/>
              <a:gd name="connsiteY124" fmla="*/ 499731 h 2307265"/>
              <a:gd name="connsiteX125" fmla="*/ 7602279 w 8059479"/>
              <a:gd name="connsiteY125" fmla="*/ 425303 h 2307265"/>
              <a:gd name="connsiteX126" fmla="*/ 7549116 w 8059479"/>
              <a:gd name="connsiteY126" fmla="*/ 297712 h 2307265"/>
              <a:gd name="connsiteX127" fmla="*/ 7517219 w 8059479"/>
              <a:gd name="connsiteY127" fmla="*/ 191386 h 2307265"/>
              <a:gd name="connsiteX128" fmla="*/ 7517219 w 8059479"/>
              <a:gd name="connsiteY128" fmla="*/ 191386 h 2307265"/>
              <a:gd name="connsiteX129" fmla="*/ 7368363 w 8059479"/>
              <a:gd name="connsiteY129" fmla="*/ 116958 h 2307265"/>
              <a:gd name="connsiteX130" fmla="*/ 7315200 w 8059479"/>
              <a:gd name="connsiteY130" fmla="*/ 116958 h 2307265"/>
              <a:gd name="connsiteX0" fmla="*/ 7134447 w 8059479"/>
              <a:gd name="connsiteY0" fmla="*/ 0 h 2307265"/>
              <a:gd name="connsiteX1" fmla="*/ 7283302 w 8059479"/>
              <a:gd name="connsiteY1" fmla="*/ 148856 h 2307265"/>
              <a:gd name="connsiteX2" fmla="*/ 7304567 w 8059479"/>
              <a:gd name="connsiteY2" fmla="*/ 233917 h 2307265"/>
              <a:gd name="connsiteX3" fmla="*/ 7304567 w 8059479"/>
              <a:gd name="connsiteY3" fmla="*/ 350875 h 2307265"/>
              <a:gd name="connsiteX4" fmla="*/ 7389628 w 8059479"/>
              <a:gd name="connsiteY4" fmla="*/ 489098 h 2307265"/>
              <a:gd name="connsiteX5" fmla="*/ 7389628 w 8059479"/>
              <a:gd name="connsiteY5" fmla="*/ 616689 h 2307265"/>
              <a:gd name="connsiteX6" fmla="*/ 7325833 w 8059479"/>
              <a:gd name="connsiteY6" fmla="*/ 765545 h 2307265"/>
              <a:gd name="connsiteX7" fmla="*/ 7325833 w 8059479"/>
              <a:gd name="connsiteY7" fmla="*/ 946298 h 2307265"/>
              <a:gd name="connsiteX8" fmla="*/ 7315200 w 8059479"/>
              <a:gd name="connsiteY8" fmla="*/ 1095154 h 2307265"/>
              <a:gd name="connsiteX9" fmla="*/ 7325833 w 8059479"/>
              <a:gd name="connsiteY9" fmla="*/ 1190847 h 2307265"/>
              <a:gd name="connsiteX10" fmla="*/ 7347098 w 8059479"/>
              <a:gd name="connsiteY10" fmla="*/ 1371600 h 2307265"/>
              <a:gd name="connsiteX11" fmla="*/ 7347098 w 8059479"/>
              <a:gd name="connsiteY11" fmla="*/ 1541721 h 2307265"/>
              <a:gd name="connsiteX12" fmla="*/ 7240772 w 8059479"/>
              <a:gd name="connsiteY12" fmla="*/ 1584252 h 2307265"/>
              <a:gd name="connsiteX13" fmla="*/ 6985591 w 8059479"/>
              <a:gd name="connsiteY13" fmla="*/ 1616149 h 2307265"/>
              <a:gd name="connsiteX14" fmla="*/ 6751674 w 8059479"/>
              <a:gd name="connsiteY14" fmla="*/ 1562986 h 2307265"/>
              <a:gd name="connsiteX15" fmla="*/ 6422065 w 8059479"/>
              <a:gd name="connsiteY15" fmla="*/ 1446028 h 2307265"/>
              <a:gd name="connsiteX16" fmla="*/ 6092456 w 8059479"/>
              <a:gd name="connsiteY16" fmla="*/ 1371600 h 2307265"/>
              <a:gd name="connsiteX17" fmla="*/ 5922335 w 8059479"/>
              <a:gd name="connsiteY17" fmla="*/ 1339703 h 2307265"/>
              <a:gd name="connsiteX18" fmla="*/ 5528930 w 8059479"/>
              <a:gd name="connsiteY18" fmla="*/ 1371600 h 2307265"/>
              <a:gd name="connsiteX19" fmla="*/ 5380074 w 8059479"/>
              <a:gd name="connsiteY19" fmla="*/ 1371600 h 2307265"/>
              <a:gd name="connsiteX20" fmla="*/ 5284381 w 8059479"/>
              <a:gd name="connsiteY20" fmla="*/ 1339703 h 2307265"/>
              <a:gd name="connsiteX21" fmla="*/ 5252484 w 8059479"/>
              <a:gd name="connsiteY21" fmla="*/ 1297172 h 2307265"/>
              <a:gd name="connsiteX22" fmla="*/ 5241851 w 8059479"/>
              <a:gd name="connsiteY22" fmla="*/ 1105786 h 2307265"/>
              <a:gd name="connsiteX23" fmla="*/ 5103628 w 8059479"/>
              <a:gd name="connsiteY23" fmla="*/ 1084521 h 2307265"/>
              <a:gd name="connsiteX24" fmla="*/ 4933507 w 8059479"/>
              <a:gd name="connsiteY24" fmla="*/ 1041991 h 2307265"/>
              <a:gd name="connsiteX25" fmla="*/ 4816549 w 8059479"/>
              <a:gd name="connsiteY25" fmla="*/ 1010093 h 2307265"/>
              <a:gd name="connsiteX26" fmla="*/ 4667693 w 8059479"/>
              <a:gd name="connsiteY26" fmla="*/ 967563 h 2307265"/>
              <a:gd name="connsiteX27" fmla="*/ 4657060 w 8059479"/>
              <a:gd name="connsiteY27" fmla="*/ 925033 h 2307265"/>
              <a:gd name="connsiteX28" fmla="*/ 4614530 w 8059479"/>
              <a:gd name="connsiteY28" fmla="*/ 839972 h 2307265"/>
              <a:gd name="connsiteX29" fmla="*/ 4401879 w 8059479"/>
              <a:gd name="connsiteY29" fmla="*/ 786810 h 2307265"/>
              <a:gd name="connsiteX30" fmla="*/ 4263656 w 8059479"/>
              <a:gd name="connsiteY30" fmla="*/ 744279 h 2307265"/>
              <a:gd name="connsiteX31" fmla="*/ 4167963 w 8059479"/>
              <a:gd name="connsiteY31" fmla="*/ 754912 h 2307265"/>
              <a:gd name="connsiteX32" fmla="*/ 4082902 w 8059479"/>
              <a:gd name="connsiteY32" fmla="*/ 808075 h 2307265"/>
              <a:gd name="connsiteX33" fmla="*/ 4051005 w 8059479"/>
              <a:gd name="connsiteY33" fmla="*/ 861238 h 2307265"/>
              <a:gd name="connsiteX34" fmla="*/ 3944679 w 8059479"/>
              <a:gd name="connsiteY34" fmla="*/ 882503 h 2307265"/>
              <a:gd name="connsiteX35" fmla="*/ 3646967 w 8059479"/>
              <a:gd name="connsiteY35" fmla="*/ 861238 h 2307265"/>
              <a:gd name="connsiteX36" fmla="*/ 3455581 w 8059479"/>
              <a:gd name="connsiteY36" fmla="*/ 935665 h 2307265"/>
              <a:gd name="connsiteX37" fmla="*/ 3274828 w 8059479"/>
              <a:gd name="connsiteY37" fmla="*/ 1063256 h 2307265"/>
              <a:gd name="connsiteX38" fmla="*/ 3189767 w 8059479"/>
              <a:gd name="connsiteY38" fmla="*/ 1137684 h 2307265"/>
              <a:gd name="connsiteX39" fmla="*/ 3381153 w 8059479"/>
              <a:gd name="connsiteY39" fmla="*/ 1286540 h 2307265"/>
              <a:gd name="connsiteX40" fmla="*/ 3487479 w 8059479"/>
              <a:gd name="connsiteY40" fmla="*/ 1360968 h 2307265"/>
              <a:gd name="connsiteX41" fmla="*/ 3487479 w 8059479"/>
              <a:gd name="connsiteY41" fmla="*/ 1360968 h 2307265"/>
              <a:gd name="connsiteX42" fmla="*/ 3200400 w 8059479"/>
              <a:gd name="connsiteY42" fmla="*/ 1414131 h 2307265"/>
              <a:gd name="connsiteX43" fmla="*/ 2955851 w 8059479"/>
              <a:gd name="connsiteY43" fmla="*/ 1350335 h 2307265"/>
              <a:gd name="connsiteX44" fmla="*/ 2796363 w 8059479"/>
              <a:gd name="connsiteY44" fmla="*/ 1318438 h 2307265"/>
              <a:gd name="connsiteX45" fmla="*/ 2668772 w 8059479"/>
              <a:gd name="connsiteY45" fmla="*/ 1307805 h 2307265"/>
              <a:gd name="connsiteX46" fmla="*/ 2583712 w 8059479"/>
              <a:gd name="connsiteY46" fmla="*/ 1350335 h 2307265"/>
              <a:gd name="connsiteX47" fmla="*/ 2381693 w 8059479"/>
              <a:gd name="connsiteY47" fmla="*/ 1477926 h 2307265"/>
              <a:gd name="connsiteX48" fmla="*/ 2179674 w 8059479"/>
              <a:gd name="connsiteY48" fmla="*/ 1573619 h 2307265"/>
              <a:gd name="connsiteX49" fmla="*/ 1871330 w 8059479"/>
              <a:gd name="connsiteY49" fmla="*/ 1658679 h 2307265"/>
              <a:gd name="connsiteX50" fmla="*/ 1584251 w 8059479"/>
              <a:gd name="connsiteY50" fmla="*/ 1679945 h 2307265"/>
              <a:gd name="connsiteX51" fmla="*/ 1403498 w 8059479"/>
              <a:gd name="connsiteY51" fmla="*/ 1743740 h 2307265"/>
              <a:gd name="connsiteX52" fmla="*/ 1180214 w 8059479"/>
              <a:gd name="connsiteY52" fmla="*/ 1754372 h 2307265"/>
              <a:gd name="connsiteX53" fmla="*/ 1095153 w 8059479"/>
              <a:gd name="connsiteY53" fmla="*/ 1786270 h 2307265"/>
              <a:gd name="connsiteX54" fmla="*/ 0 w 8059479"/>
              <a:gd name="connsiteY54" fmla="*/ 1275908 h 2307265"/>
              <a:gd name="connsiteX55" fmla="*/ 1392865 w 8059479"/>
              <a:gd name="connsiteY55" fmla="*/ 2169042 h 2307265"/>
              <a:gd name="connsiteX56" fmla="*/ 1552353 w 8059479"/>
              <a:gd name="connsiteY56" fmla="*/ 2286000 h 2307265"/>
              <a:gd name="connsiteX57" fmla="*/ 2073349 w 8059479"/>
              <a:gd name="connsiteY57" fmla="*/ 2307265 h 2307265"/>
              <a:gd name="connsiteX58" fmla="*/ 2222205 w 8059479"/>
              <a:gd name="connsiteY58" fmla="*/ 2137145 h 2307265"/>
              <a:gd name="connsiteX59" fmla="*/ 2434856 w 8059479"/>
              <a:gd name="connsiteY59" fmla="*/ 1850065 h 2307265"/>
              <a:gd name="connsiteX60" fmla="*/ 2456121 w 8059479"/>
              <a:gd name="connsiteY60" fmla="*/ 1807535 h 2307265"/>
              <a:gd name="connsiteX61" fmla="*/ 2562447 w 8059479"/>
              <a:gd name="connsiteY61" fmla="*/ 1733107 h 2307265"/>
              <a:gd name="connsiteX62" fmla="*/ 2647507 w 8059479"/>
              <a:gd name="connsiteY62" fmla="*/ 1690577 h 2307265"/>
              <a:gd name="connsiteX63" fmla="*/ 2594344 w 8059479"/>
              <a:gd name="connsiteY63" fmla="*/ 1584252 h 2307265"/>
              <a:gd name="connsiteX64" fmla="*/ 2636874 w 8059479"/>
              <a:gd name="connsiteY64" fmla="*/ 1467293 h 2307265"/>
              <a:gd name="connsiteX65" fmla="*/ 2711302 w 8059479"/>
              <a:gd name="connsiteY65" fmla="*/ 1403498 h 2307265"/>
              <a:gd name="connsiteX66" fmla="*/ 2732567 w 8059479"/>
              <a:gd name="connsiteY66" fmla="*/ 1339703 h 2307265"/>
              <a:gd name="connsiteX67" fmla="*/ 2923953 w 8059479"/>
              <a:gd name="connsiteY67" fmla="*/ 1339703 h 2307265"/>
              <a:gd name="connsiteX68" fmla="*/ 3094074 w 8059479"/>
              <a:gd name="connsiteY68" fmla="*/ 1435396 h 2307265"/>
              <a:gd name="connsiteX69" fmla="*/ 3242930 w 8059479"/>
              <a:gd name="connsiteY69" fmla="*/ 1467293 h 2307265"/>
              <a:gd name="connsiteX70" fmla="*/ 3381153 w 8059479"/>
              <a:gd name="connsiteY70" fmla="*/ 1499191 h 2307265"/>
              <a:gd name="connsiteX71" fmla="*/ 3530009 w 8059479"/>
              <a:gd name="connsiteY71" fmla="*/ 1499191 h 2307265"/>
              <a:gd name="connsiteX72" fmla="*/ 3625702 w 8059479"/>
              <a:gd name="connsiteY72" fmla="*/ 1477926 h 2307265"/>
              <a:gd name="connsiteX73" fmla="*/ 3646967 w 8059479"/>
              <a:gd name="connsiteY73" fmla="*/ 1403498 h 2307265"/>
              <a:gd name="connsiteX74" fmla="*/ 3636335 w 8059479"/>
              <a:gd name="connsiteY74" fmla="*/ 1329070 h 2307265"/>
              <a:gd name="connsiteX75" fmla="*/ 3561907 w 8059479"/>
              <a:gd name="connsiteY75" fmla="*/ 1275907 h 2307265"/>
              <a:gd name="connsiteX76" fmla="*/ 3391786 w 8059479"/>
              <a:gd name="connsiteY76" fmla="*/ 1222745 h 2307265"/>
              <a:gd name="connsiteX77" fmla="*/ 3296093 w 8059479"/>
              <a:gd name="connsiteY77" fmla="*/ 1158949 h 2307265"/>
              <a:gd name="connsiteX78" fmla="*/ 3413051 w 8059479"/>
              <a:gd name="connsiteY78" fmla="*/ 1105786 h 2307265"/>
              <a:gd name="connsiteX79" fmla="*/ 3540642 w 8059479"/>
              <a:gd name="connsiteY79" fmla="*/ 1063256 h 2307265"/>
              <a:gd name="connsiteX80" fmla="*/ 3636335 w 8059479"/>
              <a:gd name="connsiteY80" fmla="*/ 978196 h 2307265"/>
              <a:gd name="connsiteX81" fmla="*/ 3817088 w 8059479"/>
              <a:gd name="connsiteY81" fmla="*/ 935665 h 2307265"/>
              <a:gd name="connsiteX82" fmla="*/ 3934047 w 8059479"/>
              <a:gd name="connsiteY82" fmla="*/ 946298 h 2307265"/>
              <a:gd name="connsiteX83" fmla="*/ 4061637 w 8059479"/>
              <a:gd name="connsiteY83" fmla="*/ 946298 h 2307265"/>
              <a:gd name="connsiteX84" fmla="*/ 4167963 w 8059479"/>
              <a:gd name="connsiteY84" fmla="*/ 850605 h 2307265"/>
              <a:gd name="connsiteX85" fmla="*/ 4338084 w 8059479"/>
              <a:gd name="connsiteY85" fmla="*/ 818707 h 2307265"/>
              <a:gd name="connsiteX86" fmla="*/ 4476307 w 8059479"/>
              <a:gd name="connsiteY86" fmla="*/ 829340 h 2307265"/>
              <a:gd name="connsiteX87" fmla="*/ 4529470 w 8059479"/>
              <a:gd name="connsiteY87" fmla="*/ 871870 h 2307265"/>
              <a:gd name="connsiteX88" fmla="*/ 4508205 w 8059479"/>
              <a:gd name="connsiteY88" fmla="*/ 956931 h 2307265"/>
              <a:gd name="connsiteX89" fmla="*/ 4603898 w 8059479"/>
              <a:gd name="connsiteY89" fmla="*/ 1020726 h 2307265"/>
              <a:gd name="connsiteX90" fmla="*/ 4837814 w 8059479"/>
              <a:gd name="connsiteY90" fmla="*/ 1084521 h 2307265"/>
              <a:gd name="connsiteX91" fmla="*/ 4986670 w 8059479"/>
              <a:gd name="connsiteY91" fmla="*/ 1137684 h 2307265"/>
              <a:gd name="connsiteX92" fmla="*/ 5092995 w 8059479"/>
              <a:gd name="connsiteY92" fmla="*/ 1190847 h 2307265"/>
              <a:gd name="connsiteX93" fmla="*/ 5082363 w 8059479"/>
              <a:gd name="connsiteY93" fmla="*/ 1297172 h 2307265"/>
              <a:gd name="connsiteX94" fmla="*/ 5082363 w 8059479"/>
              <a:gd name="connsiteY94" fmla="*/ 1360968 h 2307265"/>
              <a:gd name="connsiteX95" fmla="*/ 5167423 w 8059479"/>
              <a:gd name="connsiteY95" fmla="*/ 1414131 h 2307265"/>
              <a:gd name="connsiteX96" fmla="*/ 5337544 w 8059479"/>
              <a:gd name="connsiteY96" fmla="*/ 1488558 h 2307265"/>
              <a:gd name="connsiteX97" fmla="*/ 5507665 w 8059479"/>
              <a:gd name="connsiteY97" fmla="*/ 1499191 h 2307265"/>
              <a:gd name="connsiteX98" fmla="*/ 5667153 w 8059479"/>
              <a:gd name="connsiteY98" fmla="*/ 1509824 h 2307265"/>
              <a:gd name="connsiteX99" fmla="*/ 5794744 w 8059479"/>
              <a:gd name="connsiteY99" fmla="*/ 1509824 h 2307265"/>
              <a:gd name="connsiteX100" fmla="*/ 5932967 w 8059479"/>
              <a:gd name="connsiteY100" fmla="*/ 1509824 h 2307265"/>
              <a:gd name="connsiteX101" fmla="*/ 6071191 w 8059479"/>
              <a:gd name="connsiteY101" fmla="*/ 1531089 h 2307265"/>
              <a:gd name="connsiteX102" fmla="*/ 6188149 w 8059479"/>
              <a:gd name="connsiteY102" fmla="*/ 1541721 h 2307265"/>
              <a:gd name="connsiteX103" fmla="*/ 6294474 w 8059479"/>
              <a:gd name="connsiteY103" fmla="*/ 1562986 h 2307265"/>
              <a:gd name="connsiteX104" fmla="*/ 6390167 w 8059479"/>
              <a:gd name="connsiteY104" fmla="*/ 1584252 h 2307265"/>
              <a:gd name="connsiteX105" fmla="*/ 6464595 w 8059479"/>
              <a:gd name="connsiteY105" fmla="*/ 1637414 h 2307265"/>
              <a:gd name="connsiteX106" fmla="*/ 6464595 w 8059479"/>
              <a:gd name="connsiteY106" fmla="*/ 1754372 h 2307265"/>
              <a:gd name="connsiteX107" fmla="*/ 6496493 w 8059479"/>
              <a:gd name="connsiteY107" fmla="*/ 1935126 h 2307265"/>
              <a:gd name="connsiteX108" fmla="*/ 6687879 w 8059479"/>
              <a:gd name="connsiteY108" fmla="*/ 2009554 h 2307265"/>
              <a:gd name="connsiteX109" fmla="*/ 6826102 w 8059479"/>
              <a:gd name="connsiteY109" fmla="*/ 2041452 h 2307265"/>
              <a:gd name="connsiteX110" fmla="*/ 7091916 w 8059479"/>
              <a:gd name="connsiteY110" fmla="*/ 2083982 h 2307265"/>
              <a:gd name="connsiteX111" fmla="*/ 7304567 w 8059479"/>
              <a:gd name="connsiteY111" fmla="*/ 2094614 h 2307265"/>
              <a:gd name="connsiteX112" fmla="*/ 7495953 w 8059479"/>
              <a:gd name="connsiteY112" fmla="*/ 2094614 h 2307265"/>
              <a:gd name="connsiteX113" fmla="*/ 7761767 w 8059479"/>
              <a:gd name="connsiteY113" fmla="*/ 1956391 h 2307265"/>
              <a:gd name="connsiteX114" fmla="*/ 7910623 w 8059479"/>
              <a:gd name="connsiteY114" fmla="*/ 1903228 h 2307265"/>
              <a:gd name="connsiteX115" fmla="*/ 8038214 w 8059479"/>
              <a:gd name="connsiteY115" fmla="*/ 1765005 h 2307265"/>
              <a:gd name="connsiteX116" fmla="*/ 8059479 w 8059479"/>
              <a:gd name="connsiteY116" fmla="*/ 1520456 h 2307265"/>
              <a:gd name="connsiteX117" fmla="*/ 8048847 w 8059479"/>
              <a:gd name="connsiteY117" fmla="*/ 1382233 h 2307265"/>
              <a:gd name="connsiteX118" fmla="*/ 7921256 w 8059479"/>
              <a:gd name="connsiteY118" fmla="*/ 1265275 h 2307265"/>
              <a:gd name="connsiteX119" fmla="*/ 7889358 w 8059479"/>
              <a:gd name="connsiteY119" fmla="*/ 1084521 h 2307265"/>
              <a:gd name="connsiteX120" fmla="*/ 7814930 w 8059479"/>
              <a:gd name="connsiteY120" fmla="*/ 925033 h 2307265"/>
              <a:gd name="connsiteX121" fmla="*/ 7836195 w 8059479"/>
              <a:gd name="connsiteY121" fmla="*/ 786810 h 2307265"/>
              <a:gd name="connsiteX122" fmla="*/ 7804298 w 8059479"/>
              <a:gd name="connsiteY122" fmla="*/ 691117 h 2307265"/>
              <a:gd name="connsiteX123" fmla="*/ 7740502 w 8059479"/>
              <a:gd name="connsiteY123" fmla="*/ 627321 h 2307265"/>
              <a:gd name="connsiteX124" fmla="*/ 7666074 w 8059479"/>
              <a:gd name="connsiteY124" fmla="*/ 499731 h 2307265"/>
              <a:gd name="connsiteX125" fmla="*/ 7602279 w 8059479"/>
              <a:gd name="connsiteY125" fmla="*/ 425303 h 2307265"/>
              <a:gd name="connsiteX126" fmla="*/ 7549116 w 8059479"/>
              <a:gd name="connsiteY126" fmla="*/ 297712 h 2307265"/>
              <a:gd name="connsiteX127" fmla="*/ 7517219 w 8059479"/>
              <a:gd name="connsiteY127" fmla="*/ 191386 h 2307265"/>
              <a:gd name="connsiteX128" fmla="*/ 7517219 w 8059479"/>
              <a:gd name="connsiteY128" fmla="*/ 191386 h 2307265"/>
              <a:gd name="connsiteX129" fmla="*/ 7368363 w 8059479"/>
              <a:gd name="connsiteY129" fmla="*/ 116958 h 2307265"/>
              <a:gd name="connsiteX130" fmla="*/ 7315200 w 8059479"/>
              <a:gd name="connsiteY130" fmla="*/ 116958 h 2307265"/>
              <a:gd name="connsiteX0" fmla="*/ 7134447 w 8059479"/>
              <a:gd name="connsiteY0" fmla="*/ 0 h 2573079"/>
              <a:gd name="connsiteX1" fmla="*/ 7283302 w 8059479"/>
              <a:gd name="connsiteY1" fmla="*/ 148856 h 2573079"/>
              <a:gd name="connsiteX2" fmla="*/ 7304567 w 8059479"/>
              <a:gd name="connsiteY2" fmla="*/ 233917 h 2573079"/>
              <a:gd name="connsiteX3" fmla="*/ 7304567 w 8059479"/>
              <a:gd name="connsiteY3" fmla="*/ 350875 h 2573079"/>
              <a:gd name="connsiteX4" fmla="*/ 7389628 w 8059479"/>
              <a:gd name="connsiteY4" fmla="*/ 489098 h 2573079"/>
              <a:gd name="connsiteX5" fmla="*/ 7389628 w 8059479"/>
              <a:gd name="connsiteY5" fmla="*/ 616689 h 2573079"/>
              <a:gd name="connsiteX6" fmla="*/ 7325833 w 8059479"/>
              <a:gd name="connsiteY6" fmla="*/ 765545 h 2573079"/>
              <a:gd name="connsiteX7" fmla="*/ 7325833 w 8059479"/>
              <a:gd name="connsiteY7" fmla="*/ 946298 h 2573079"/>
              <a:gd name="connsiteX8" fmla="*/ 7315200 w 8059479"/>
              <a:gd name="connsiteY8" fmla="*/ 1095154 h 2573079"/>
              <a:gd name="connsiteX9" fmla="*/ 7325833 w 8059479"/>
              <a:gd name="connsiteY9" fmla="*/ 1190847 h 2573079"/>
              <a:gd name="connsiteX10" fmla="*/ 7347098 w 8059479"/>
              <a:gd name="connsiteY10" fmla="*/ 1371600 h 2573079"/>
              <a:gd name="connsiteX11" fmla="*/ 7347098 w 8059479"/>
              <a:gd name="connsiteY11" fmla="*/ 1541721 h 2573079"/>
              <a:gd name="connsiteX12" fmla="*/ 7240772 w 8059479"/>
              <a:gd name="connsiteY12" fmla="*/ 1584252 h 2573079"/>
              <a:gd name="connsiteX13" fmla="*/ 6985591 w 8059479"/>
              <a:gd name="connsiteY13" fmla="*/ 1616149 h 2573079"/>
              <a:gd name="connsiteX14" fmla="*/ 6751674 w 8059479"/>
              <a:gd name="connsiteY14" fmla="*/ 1562986 h 2573079"/>
              <a:gd name="connsiteX15" fmla="*/ 6422065 w 8059479"/>
              <a:gd name="connsiteY15" fmla="*/ 1446028 h 2573079"/>
              <a:gd name="connsiteX16" fmla="*/ 6092456 w 8059479"/>
              <a:gd name="connsiteY16" fmla="*/ 1371600 h 2573079"/>
              <a:gd name="connsiteX17" fmla="*/ 5922335 w 8059479"/>
              <a:gd name="connsiteY17" fmla="*/ 1339703 h 2573079"/>
              <a:gd name="connsiteX18" fmla="*/ 5528930 w 8059479"/>
              <a:gd name="connsiteY18" fmla="*/ 1371600 h 2573079"/>
              <a:gd name="connsiteX19" fmla="*/ 5380074 w 8059479"/>
              <a:gd name="connsiteY19" fmla="*/ 1371600 h 2573079"/>
              <a:gd name="connsiteX20" fmla="*/ 5284381 w 8059479"/>
              <a:gd name="connsiteY20" fmla="*/ 1339703 h 2573079"/>
              <a:gd name="connsiteX21" fmla="*/ 5252484 w 8059479"/>
              <a:gd name="connsiteY21" fmla="*/ 1297172 h 2573079"/>
              <a:gd name="connsiteX22" fmla="*/ 5241851 w 8059479"/>
              <a:gd name="connsiteY22" fmla="*/ 1105786 h 2573079"/>
              <a:gd name="connsiteX23" fmla="*/ 5103628 w 8059479"/>
              <a:gd name="connsiteY23" fmla="*/ 1084521 h 2573079"/>
              <a:gd name="connsiteX24" fmla="*/ 4933507 w 8059479"/>
              <a:gd name="connsiteY24" fmla="*/ 1041991 h 2573079"/>
              <a:gd name="connsiteX25" fmla="*/ 4816549 w 8059479"/>
              <a:gd name="connsiteY25" fmla="*/ 1010093 h 2573079"/>
              <a:gd name="connsiteX26" fmla="*/ 4667693 w 8059479"/>
              <a:gd name="connsiteY26" fmla="*/ 967563 h 2573079"/>
              <a:gd name="connsiteX27" fmla="*/ 4657060 w 8059479"/>
              <a:gd name="connsiteY27" fmla="*/ 925033 h 2573079"/>
              <a:gd name="connsiteX28" fmla="*/ 4614530 w 8059479"/>
              <a:gd name="connsiteY28" fmla="*/ 839972 h 2573079"/>
              <a:gd name="connsiteX29" fmla="*/ 4401879 w 8059479"/>
              <a:gd name="connsiteY29" fmla="*/ 786810 h 2573079"/>
              <a:gd name="connsiteX30" fmla="*/ 4263656 w 8059479"/>
              <a:gd name="connsiteY30" fmla="*/ 744279 h 2573079"/>
              <a:gd name="connsiteX31" fmla="*/ 4167963 w 8059479"/>
              <a:gd name="connsiteY31" fmla="*/ 754912 h 2573079"/>
              <a:gd name="connsiteX32" fmla="*/ 4082902 w 8059479"/>
              <a:gd name="connsiteY32" fmla="*/ 808075 h 2573079"/>
              <a:gd name="connsiteX33" fmla="*/ 4051005 w 8059479"/>
              <a:gd name="connsiteY33" fmla="*/ 861238 h 2573079"/>
              <a:gd name="connsiteX34" fmla="*/ 3944679 w 8059479"/>
              <a:gd name="connsiteY34" fmla="*/ 882503 h 2573079"/>
              <a:gd name="connsiteX35" fmla="*/ 3646967 w 8059479"/>
              <a:gd name="connsiteY35" fmla="*/ 861238 h 2573079"/>
              <a:gd name="connsiteX36" fmla="*/ 3455581 w 8059479"/>
              <a:gd name="connsiteY36" fmla="*/ 935665 h 2573079"/>
              <a:gd name="connsiteX37" fmla="*/ 3274828 w 8059479"/>
              <a:gd name="connsiteY37" fmla="*/ 1063256 h 2573079"/>
              <a:gd name="connsiteX38" fmla="*/ 3189767 w 8059479"/>
              <a:gd name="connsiteY38" fmla="*/ 1137684 h 2573079"/>
              <a:gd name="connsiteX39" fmla="*/ 3381153 w 8059479"/>
              <a:gd name="connsiteY39" fmla="*/ 1286540 h 2573079"/>
              <a:gd name="connsiteX40" fmla="*/ 3487479 w 8059479"/>
              <a:gd name="connsiteY40" fmla="*/ 1360968 h 2573079"/>
              <a:gd name="connsiteX41" fmla="*/ 3487479 w 8059479"/>
              <a:gd name="connsiteY41" fmla="*/ 1360968 h 2573079"/>
              <a:gd name="connsiteX42" fmla="*/ 3200400 w 8059479"/>
              <a:gd name="connsiteY42" fmla="*/ 1414131 h 2573079"/>
              <a:gd name="connsiteX43" fmla="*/ 2955851 w 8059479"/>
              <a:gd name="connsiteY43" fmla="*/ 1350335 h 2573079"/>
              <a:gd name="connsiteX44" fmla="*/ 2796363 w 8059479"/>
              <a:gd name="connsiteY44" fmla="*/ 1318438 h 2573079"/>
              <a:gd name="connsiteX45" fmla="*/ 2668772 w 8059479"/>
              <a:gd name="connsiteY45" fmla="*/ 1307805 h 2573079"/>
              <a:gd name="connsiteX46" fmla="*/ 2583712 w 8059479"/>
              <a:gd name="connsiteY46" fmla="*/ 1350335 h 2573079"/>
              <a:gd name="connsiteX47" fmla="*/ 2381693 w 8059479"/>
              <a:gd name="connsiteY47" fmla="*/ 1477926 h 2573079"/>
              <a:gd name="connsiteX48" fmla="*/ 2179674 w 8059479"/>
              <a:gd name="connsiteY48" fmla="*/ 1573619 h 2573079"/>
              <a:gd name="connsiteX49" fmla="*/ 1871330 w 8059479"/>
              <a:gd name="connsiteY49" fmla="*/ 1658679 h 2573079"/>
              <a:gd name="connsiteX50" fmla="*/ 1584251 w 8059479"/>
              <a:gd name="connsiteY50" fmla="*/ 1679945 h 2573079"/>
              <a:gd name="connsiteX51" fmla="*/ 1403498 w 8059479"/>
              <a:gd name="connsiteY51" fmla="*/ 1743740 h 2573079"/>
              <a:gd name="connsiteX52" fmla="*/ 1180214 w 8059479"/>
              <a:gd name="connsiteY52" fmla="*/ 1754372 h 2573079"/>
              <a:gd name="connsiteX53" fmla="*/ 1095153 w 8059479"/>
              <a:gd name="connsiteY53" fmla="*/ 1786270 h 2573079"/>
              <a:gd name="connsiteX54" fmla="*/ 0 w 8059479"/>
              <a:gd name="connsiteY54" fmla="*/ 1275908 h 2573079"/>
              <a:gd name="connsiteX55" fmla="*/ 446567 w 8059479"/>
              <a:gd name="connsiteY55" fmla="*/ 2573079 h 2573079"/>
              <a:gd name="connsiteX56" fmla="*/ 1552353 w 8059479"/>
              <a:gd name="connsiteY56" fmla="*/ 2286000 h 2573079"/>
              <a:gd name="connsiteX57" fmla="*/ 2073349 w 8059479"/>
              <a:gd name="connsiteY57" fmla="*/ 2307265 h 2573079"/>
              <a:gd name="connsiteX58" fmla="*/ 2222205 w 8059479"/>
              <a:gd name="connsiteY58" fmla="*/ 2137145 h 2573079"/>
              <a:gd name="connsiteX59" fmla="*/ 2434856 w 8059479"/>
              <a:gd name="connsiteY59" fmla="*/ 1850065 h 2573079"/>
              <a:gd name="connsiteX60" fmla="*/ 2456121 w 8059479"/>
              <a:gd name="connsiteY60" fmla="*/ 1807535 h 2573079"/>
              <a:gd name="connsiteX61" fmla="*/ 2562447 w 8059479"/>
              <a:gd name="connsiteY61" fmla="*/ 1733107 h 2573079"/>
              <a:gd name="connsiteX62" fmla="*/ 2647507 w 8059479"/>
              <a:gd name="connsiteY62" fmla="*/ 1690577 h 2573079"/>
              <a:gd name="connsiteX63" fmla="*/ 2594344 w 8059479"/>
              <a:gd name="connsiteY63" fmla="*/ 1584252 h 2573079"/>
              <a:gd name="connsiteX64" fmla="*/ 2636874 w 8059479"/>
              <a:gd name="connsiteY64" fmla="*/ 1467293 h 2573079"/>
              <a:gd name="connsiteX65" fmla="*/ 2711302 w 8059479"/>
              <a:gd name="connsiteY65" fmla="*/ 1403498 h 2573079"/>
              <a:gd name="connsiteX66" fmla="*/ 2732567 w 8059479"/>
              <a:gd name="connsiteY66" fmla="*/ 1339703 h 2573079"/>
              <a:gd name="connsiteX67" fmla="*/ 2923953 w 8059479"/>
              <a:gd name="connsiteY67" fmla="*/ 1339703 h 2573079"/>
              <a:gd name="connsiteX68" fmla="*/ 3094074 w 8059479"/>
              <a:gd name="connsiteY68" fmla="*/ 1435396 h 2573079"/>
              <a:gd name="connsiteX69" fmla="*/ 3242930 w 8059479"/>
              <a:gd name="connsiteY69" fmla="*/ 1467293 h 2573079"/>
              <a:gd name="connsiteX70" fmla="*/ 3381153 w 8059479"/>
              <a:gd name="connsiteY70" fmla="*/ 1499191 h 2573079"/>
              <a:gd name="connsiteX71" fmla="*/ 3530009 w 8059479"/>
              <a:gd name="connsiteY71" fmla="*/ 1499191 h 2573079"/>
              <a:gd name="connsiteX72" fmla="*/ 3625702 w 8059479"/>
              <a:gd name="connsiteY72" fmla="*/ 1477926 h 2573079"/>
              <a:gd name="connsiteX73" fmla="*/ 3646967 w 8059479"/>
              <a:gd name="connsiteY73" fmla="*/ 1403498 h 2573079"/>
              <a:gd name="connsiteX74" fmla="*/ 3636335 w 8059479"/>
              <a:gd name="connsiteY74" fmla="*/ 1329070 h 2573079"/>
              <a:gd name="connsiteX75" fmla="*/ 3561907 w 8059479"/>
              <a:gd name="connsiteY75" fmla="*/ 1275907 h 2573079"/>
              <a:gd name="connsiteX76" fmla="*/ 3391786 w 8059479"/>
              <a:gd name="connsiteY76" fmla="*/ 1222745 h 2573079"/>
              <a:gd name="connsiteX77" fmla="*/ 3296093 w 8059479"/>
              <a:gd name="connsiteY77" fmla="*/ 1158949 h 2573079"/>
              <a:gd name="connsiteX78" fmla="*/ 3413051 w 8059479"/>
              <a:gd name="connsiteY78" fmla="*/ 1105786 h 2573079"/>
              <a:gd name="connsiteX79" fmla="*/ 3540642 w 8059479"/>
              <a:gd name="connsiteY79" fmla="*/ 1063256 h 2573079"/>
              <a:gd name="connsiteX80" fmla="*/ 3636335 w 8059479"/>
              <a:gd name="connsiteY80" fmla="*/ 978196 h 2573079"/>
              <a:gd name="connsiteX81" fmla="*/ 3817088 w 8059479"/>
              <a:gd name="connsiteY81" fmla="*/ 935665 h 2573079"/>
              <a:gd name="connsiteX82" fmla="*/ 3934047 w 8059479"/>
              <a:gd name="connsiteY82" fmla="*/ 946298 h 2573079"/>
              <a:gd name="connsiteX83" fmla="*/ 4061637 w 8059479"/>
              <a:gd name="connsiteY83" fmla="*/ 946298 h 2573079"/>
              <a:gd name="connsiteX84" fmla="*/ 4167963 w 8059479"/>
              <a:gd name="connsiteY84" fmla="*/ 850605 h 2573079"/>
              <a:gd name="connsiteX85" fmla="*/ 4338084 w 8059479"/>
              <a:gd name="connsiteY85" fmla="*/ 818707 h 2573079"/>
              <a:gd name="connsiteX86" fmla="*/ 4476307 w 8059479"/>
              <a:gd name="connsiteY86" fmla="*/ 829340 h 2573079"/>
              <a:gd name="connsiteX87" fmla="*/ 4529470 w 8059479"/>
              <a:gd name="connsiteY87" fmla="*/ 871870 h 2573079"/>
              <a:gd name="connsiteX88" fmla="*/ 4508205 w 8059479"/>
              <a:gd name="connsiteY88" fmla="*/ 956931 h 2573079"/>
              <a:gd name="connsiteX89" fmla="*/ 4603898 w 8059479"/>
              <a:gd name="connsiteY89" fmla="*/ 1020726 h 2573079"/>
              <a:gd name="connsiteX90" fmla="*/ 4837814 w 8059479"/>
              <a:gd name="connsiteY90" fmla="*/ 1084521 h 2573079"/>
              <a:gd name="connsiteX91" fmla="*/ 4986670 w 8059479"/>
              <a:gd name="connsiteY91" fmla="*/ 1137684 h 2573079"/>
              <a:gd name="connsiteX92" fmla="*/ 5092995 w 8059479"/>
              <a:gd name="connsiteY92" fmla="*/ 1190847 h 2573079"/>
              <a:gd name="connsiteX93" fmla="*/ 5082363 w 8059479"/>
              <a:gd name="connsiteY93" fmla="*/ 1297172 h 2573079"/>
              <a:gd name="connsiteX94" fmla="*/ 5082363 w 8059479"/>
              <a:gd name="connsiteY94" fmla="*/ 1360968 h 2573079"/>
              <a:gd name="connsiteX95" fmla="*/ 5167423 w 8059479"/>
              <a:gd name="connsiteY95" fmla="*/ 1414131 h 2573079"/>
              <a:gd name="connsiteX96" fmla="*/ 5337544 w 8059479"/>
              <a:gd name="connsiteY96" fmla="*/ 1488558 h 2573079"/>
              <a:gd name="connsiteX97" fmla="*/ 5507665 w 8059479"/>
              <a:gd name="connsiteY97" fmla="*/ 1499191 h 2573079"/>
              <a:gd name="connsiteX98" fmla="*/ 5667153 w 8059479"/>
              <a:gd name="connsiteY98" fmla="*/ 1509824 h 2573079"/>
              <a:gd name="connsiteX99" fmla="*/ 5794744 w 8059479"/>
              <a:gd name="connsiteY99" fmla="*/ 1509824 h 2573079"/>
              <a:gd name="connsiteX100" fmla="*/ 5932967 w 8059479"/>
              <a:gd name="connsiteY100" fmla="*/ 1509824 h 2573079"/>
              <a:gd name="connsiteX101" fmla="*/ 6071191 w 8059479"/>
              <a:gd name="connsiteY101" fmla="*/ 1531089 h 2573079"/>
              <a:gd name="connsiteX102" fmla="*/ 6188149 w 8059479"/>
              <a:gd name="connsiteY102" fmla="*/ 1541721 h 2573079"/>
              <a:gd name="connsiteX103" fmla="*/ 6294474 w 8059479"/>
              <a:gd name="connsiteY103" fmla="*/ 1562986 h 2573079"/>
              <a:gd name="connsiteX104" fmla="*/ 6390167 w 8059479"/>
              <a:gd name="connsiteY104" fmla="*/ 1584252 h 2573079"/>
              <a:gd name="connsiteX105" fmla="*/ 6464595 w 8059479"/>
              <a:gd name="connsiteY105" fmla="*/ 1637414 h 2573079"/>
              <a:gd name="connsiteX106" fmla="*/ 6464595 w 8059479"/>
              <a:gd name="connsiteY106" fmla="*/ 1754372 h 2573079"/>
              <a:gd name="connsiteX107" fmla="*/ 6496493 w 8059479"/>
              <a:gd name="connsiteY107" fmla="*/ 1935126 h 2573079"/>
              <a:gd name="connsiteX108" fmla="*/ 6687879 w 8059479"/>
              <a:gd name="connsiteY108" fmla="*/ 2009554 h 2573079"/>
              <a:gd name="connsiteX109" fmla="*/ 6826102 w 8059479"/>
              <a:gd name="connsiteY109" fmla="*/ 2041452 h 2573079"/>
              <a:gd name="connsiteX110" fmla="*/ 7091916 w 8059479"/>
              <a:gd name="connsiteY110" fmla="*/ 2083982 h 2573079"/>
              <a:gd name="connsiteX111" fmla="*/ 7304567 w 8059479"/>
              <a:gd name="connsiteY111" fmla="*/ 2094614 h 2573079"/>
              <a:gd name="connsiteX112" fmla="*/ 7495953 w 8059479"/>
              <a:gd name="connsiteY112" fmla="*/ 2094614 h 2573079"/>
              <a:gd name="connsiteX113" fmla="*/ 7761767 w 8059479"/>
              <a:gd name="connsiteY113" fmla="*/ 1956391 h 2573079"/>
              <a:gd name="connsiteX114" fmla="*/ 7910623 w 8059479"/>
              <a:gd name="connsiteY114" fmla="*/ 1903228 h 2573079"/>
              <a:gd name="connsiteX115" fmla="*/ 8038214 w 8059479"/>
              <a:gd name="connsiteY115" fmla="*/ 1765005 h 2573079"/>
              <a:gd name="connsiteX116" fmla="*/ 8059479 w 8059479"/>
              <a:gd name="connsiteY116" fmla="*/ 1520456 h 2573079"/>
              <a:gd name="connsiteX117" fmla="*/ 8048847 w 8059479"/>
              <a:gd name="connsiteY117" fmla="*/ 1382233 h 2573079"/>
              <a:gd name="connsiteX118" fmla="*/ 7921256 w 8059479"/>
              <a:gd name="connsiteY118" fmla="*/ 1265275 h 2573079"/>
              <a:gd name="connsiteX119" fmla="*/ 7889358 w 8059479"/>
              <a:gd name="connsiteY119" fmla="*/ 1084521 h 2573079"/>
              <a:gd name="connsiteX120" fmla="*/ 7814930 w 8059479"/>
              <a:gd name="connsiteY120" fmla="*/ 925033 h 2573079"/>
              <a:gd name="connsiteX121" fmla="*/ 7836195 w 8059479"/>
              <a:gd name="connsiteY121" fmla="*/ 786810 h 2573079"/>
              <a:gd name="connsiteX122" fmla="*/ 7804298 w 8059479"/>
              <a:gd name="connsiteY122" fmla="*/ 691117 h 2573079"/>
              <a:gd name="connsiteX123" fmla="*/ 7740502 w 8059479"/>
              <a:gd name="connsiteY123" fmla="*/ 627321 h 2573079"/>
              <a:gd name="connsiteX124" fmla="*/ 7666074 w 8059479"/>
              <a:gd name="connsiteY124" fmla="*/ 499731 h 2573079"/>
              <a:gd name="connsiteX125" fmla="*/ 7602279 w 8059479"/>
              <a:gd name="connsiteY125" fmla="*/ 425303 h 2573079"/>
              <a:gd name="connsiteX126" fmla="*/ 7549116 w 8059479"/>
              <a:gd name="connsiteY126" fmla="*/ 297712 h 2573079"/>
              <a:gd name="connsiteX127" fmla="*/ 7517219 w 8059479"/>
              <a:gd name="connsiteY127" fmla="*/ 191386 h 2573079"/>
              <a:gd name="connsiteX128" fmla="*/ 7517219 w 8059479"/>
              <a:gd name="connsiteY128" fmla="*/ 191386 h 2573079"/>
              <a:gd name="connsiteX129" fmla="*/ 7368363 w 8059479"/>
              <a:gd name="connsiteY129" fmla="*/ 116958 h 2573079"/>
              <a:gd name="connsiteX130" fmla="*/ 7315200 w 8059479"/>
              <a:gd name="connsiteY130" fmla="*/ 116958 h 2573079"/>
              <a:gd name="connsiteX0" fmla="*/ 7144808 w 8069840"/>
              <a:gd name="connsiteY0" fmla="*/ 0 h 2573079"/>
              <a:gd name="connsiteX1" fmla="*/ 7293663 w 8069840"/>
              <a:gd name="connsiteY1" fmla="*/ 148856 h 2573079"/>
              <a:gd name="connsiteX2" fmla="*/ 7314928 w 8069840"/>
              <a:gd name="connsiteY2" fmla="*/ 233917 h 2573079"/>
              <a:gd name="connsiteX3" fmla="*/ 7314928 w 8069840"/>
              <a:gd name="connsiteY3" fmla="*/ 350875 h 2573079"/>
              <a:gd name="connsiteX4" fmla="*/ 7399989 w 8069840"/>
              <a:gd name="connsiteY4" fmla="*/ 489098 h 2573079"/>
              <a:gd name="connsiteX5" fmla="*/ 7399989 w 8069840"/>
              <a:gd name="connsiteY5" fmla="*/ 616689 h 2573079"/>
              <a:gd name="connsiteX6" fmla="*/ 7336194 w 8069840"/>
              <a:gd name="connsiteY6" fmla="*/ 765545 h 2573079"/>
              <a:gd name="connsiteX7" fmla="*/ 7336194 w 8069840"/>
              <a:gd name="connsiteY7" fmla="*/ 946298 h 2573079"/>
              <a:gd name="connsiteX8" fmla="*/ 7325561 w 8069840"/>
              <a:gd name="connsiteY8" fmla="*/ 1095154 h 2573079"/>
              <a:gd name="connsiteX9" fmla="*/ 7336194 w 8069840"/>
              <a:gd name="connsiteY9" fmla="*/ 1190847 h 2573079"/>
              <a:gd name="connsiteX10" fmla="*/ 7357459 w 8069840"/>
              <a:gd name="connsiteY10" fmla="*/ 1371600 h 2573079"/>
              <a:gd name="connsiteX11" fmla="*/ 7357459 w 8069840"/>
              <a:gd name="connsiteY11" fmla="*/ 1541721 h 2573079"/>
              <a:gd name="connsiteX12" fmla="*/ 7251133 w 8069840"/>
              <a:gd name="connsiteY12" fmla="*/ 1584252 h 2573079"/>
              <a:gd name="connsiteX13" fmla="*/ 6995952 w 8069840"/>
              <a:gd name="connsiteY13" fmla="*/ 1616149 h 2573079"/>
              <a:gd name="connsiteX14" fmla="*/ 6762035 w 8069840"/>
              <a:gd name="connsiteY14" fmla="*/ 1562986 h 2573079"/>
              <a:gd name="connsiteX15" fmla="*/ 6432426 w 8069840"/>
              <a:gd name="connsiteY15" fmla="*/ 1446028 h 2573079"/>
              <a:gd name="connsiteX16" fmla="*/ 6102817 w 8069840"/>
              <a:gd name="connsiteY16" fmla="*/ 1371600 h 2573079"/>
              <a:gd name="connsiteX17" fmla="*/ 5932696 w 8069840"/>
              <a:gd name="connsiteY17" fmla="*/ 1339703 h 2573079"/>
              <a:gd name="connsiteX18" fmla="*/ 5539291 w 8069840"/>
              <a:gd name="connsiteY18" fmla="*/ 1371600 h 2573079"/>
              <a:gd name="connsiteX19" fmla="*/ 5390435 w 8069840"/>
              <a:gd name="connsiteY19" fmla="*/ 1371600 h 2573079"/>
              <a:gd name="connsiteX20" fmla="*/ 5294742 w 8069840"/>
              <a:gd name="connsiteY20" fmla="*/ 1339703 h 2573079"/>
              <a:gd name="connsiteX21" fmla="*/ 5262845 w 8069840"/>
              <a:gd name="connsiteY21" fmla="*/ 1297172 h 2573079"/>
              <a:gd name="connsiteX22" fmla="*/ 5252212 w 8069840"/>
              <a:gd name="connsiteY22" fmla="*/ 1105786 h 2573079"/>
              <a:gd name="connsiteX23" fmla="*/ 5113989 w 8069840"/>
              <a:gd name="connsiteY23" fmla="*/ 1084521 h 2573079"/>
              <a:gd name="connsiteX24" fmla="*/ 4943868 w 8069840"/>
              <a:gd name="connsiteY24" fmla="*/ 1041991 h 2573079"/>
              <a:gd name="connsiteX25" fmla="*/ 4826910 w 8069840"/>
              <a:gd name="connsiteY25" fmla="*/ 1010093 h 2573079"/>
              <a:gd name="connsiteX26" fmla="*/ 4678054 w 8069840"/>
              <a:gd name="connsiteY26" fmla="*/ 967563 h 2573079"/>
              <a:gd name="connsiteX27" fmla="*/ 4667421 w 8069840"/>
              <a:gd name="connsiteY27" fmla="*/ 925033 h 2573079"/>
              <a:gd name="connsiteX28" fmla="*/ 4624891 w 8069840"/>
              <a:gd name="connsiteY28" fmla="*/ 839972 h 2573079"/>
              <a:gd name="connsiteX29" fmla="*/ 4412240 w 8069840"/>
              <a:gd name="connsiteY29" fmla="*/ 786810 h 2573079"/>
              <a:gd name="connsiteX30" fmla="*/ 4274017 w 8069840"/>
              <a:gd name="connsiteY30" fmla="*/ 744279 h 2573079"/>
              <a:gd name="connsiteX31" fmla="*/ 4178324 w 8069840"/>
              <a:gd name="connsiteY31" fmla="*/ 754912 h 2573079"/>
              <a:gd name="connsiteX32" fmla="*/ 4093263 w 8069840"/>
              <a:gd name="connsiteY32" fmla="*/ 808075 h 2573079"/>
              <a:gd name="connsiteX33" fmla="*/ 4061366 w 8069840"/>
              <a:gd name="connsiteY33" fmla="*/ 861238 h 2573079"/>
              <a:gd name="connsiteX34" fmla="*/ 3955040 w 8069840"/>
              <a:gd name="connsiteY34" fmla="*/ 882503 h 2573079"/>
              <a:gd name="connsiteX35" fmla="*/ 3657328 w 8069840"/>
              <a:gd name="connsiteY35" fmla="*/ 861238 h 2573079"/>
              <a:gd name="connsiteX36" fmla="*/ 3465942 w 8069840"/>
              <a:gd name="connsiteY36" fmla="*/ 935665 h 2573079"/>
              <a:gd name="connsiteX37" fmla="*/ 3285189 w 8069840"/>
              <a:gd name="connsiteY37" fmla="*/ 1063256 h 2573079"/>
              <a:gd name="connsiteX38" fmla="*/ 3200128 w 8069840"/>
              <a:gd name="connsiteY38" fmla="*/ 1137684 h 2573079"/>
              <a:gd name="connsiteX39" fmla="*/ 3391514 w 8069840"/>
              <a:gd name="connsiteY39" fmla="*/ 1286540 h 2573079"/>
              <a:gd name="connsiteX40" fmla="*/ 3497840 w 8069840"/>
              <a:gd name="connsiteY40" fmla="*/ 1360968 h 2573079"/>
              <a:gd name="connsiteX41" fmla="*/ 3497840 w 8069840"/>
              <a:gd name="connsiteY41" fmla="*/ 1360968 h 2573079"/>
              <a:gd name="connsiteX42" fmla="*/ 3210761 w 8069840"/>
              <a:gd name="connsiteY42" fmla="*/ 1414131 h 2573079"/>
              <a:gd name="connsiteX43" fmla="*/ 2966212 w 8069840"/>
              <a:gd name="connsiteY43" fmla="*/ 1350335 h 2573079"/>
              <a:gd name="connsiteX44" fmla="*/ 2806724 w 8069840"/>
              <a:gd name="connsiteY44" fmla="*/ 1318438 h 2573079"/>
              <a:gd name="connsiteX45" fmla="*/ 2679133 w 8069840"/>
              <a:gd name="connsiteY45" fmla="*/ 1307805 h 2573079"/>
              <a:gd name="connsiteX46" fmla="*/ 2594073 w 8069840"/>
              <a:gd name="connsiteY46" fmla="*/ 1350335 h 2573079"/>
              <a:gd name="connsiteX47" fmla="*/ 2392054 w 8069840"/>
              <a:gd name="connsiteY47" fmla="*/ 1477926 h 2573079"/>
              <a:gd name="connsiteX48" fmla="*/ 2190035 w 8069840"/>
              <a:gd name="connsiteY48" fmla="*/ 1573619 h 2573079"/>
              <a:gd name="connsiteX49" fmla="*/ 1881691 w 8069840"/>
              <a:gd name="connsiteY49" fmla="*/ 1658679 h 2573079"/>
              <a:gd name="connsiteX50" fmla="*/ 1594612 w 8069840"/>
              <a:gd name="connsiteY50" fmla="*/ 1679945 h 2573079"/>
              <a:gd name="connsiteX51" fmla="*/ 1413859 w 8069840"/>
              <a:gd name="connsiteY51" fmla="*/ 1743740 h 2573079"/>
              <a:gd name="connsiteX52" fmla="*/ 1190575 w 8069840"/>
              <a:gd name="connsiteY52" fmla="*/ 1754372 h 2573079"/>
              <a:gd name="connsiteX53" fmla="*/ 1105514 w 8069840"/>
              <a:gd name="connsiteY53" fmla="*/ 1786270 h 2573079"/>
              <a:gd name="connsiteX54" fmla="*/ 10361 w 8069840"/>
              <a:gd name="connsiteY54" fmla="*/ 1275908 h 2573079"/>
              <a:gd name="connsiteX55" fmla="*/ 456928 w 8069840"/>
              <a:gd name="connsiteY55" fmla="*/ 2573079 h 2573079"/>
              <a:gd name="connsiteX56" fmla="*/ 1562714 w 8069840"/>
              <a:gd name="connsiteY56" fmla="*/ 2286000 h 2573079"/>
              <a:gd name="connsiteX57" fmla="*/ 2083710 w 8069840"/>
              <a:gd name="connsiteY57" fmla="*/ 2307265 h 2573079"/>
              <a:gd name="connsiteX58" fmla="*/ 2232566 w 8069840"/>
              <a:gd name="connsiteY58" fmla="*/ 2137145 h 2573079"/>
              <a:gd name="connsiteX59" fmla="*/ 2445217 w 8069840"/>
              <a:gd name="connsiteY59" fmla="*/ 1850065 h 2573079"/>
              <a:gd name="connsiteX60" fmla="*/ 2466482 w 8069840"/>
              <a:gd name="connsiteY60" fmla="*/ 1807535 h 2573079"/>
              <a:gd name="connsiteX61" fmla="*/ 2572808 w 8069840"/>
              <a:gd name="connsiteY61" fmla="*/ 1733107 h 2573079"/>
              <a:gd name="connsiteX62" fmla="*/ 2657868 w 8069840"/>
              <a:gd name="connsiteY62" fmla="*/ 1690577 h 2573079"/>
              <a:gd name="connsiteX63" fmla="*/ 2604705 w 8069840"/>
              <a:gd name="connsiteY63" fmla="*/ 1584252 h 2573079"/>
              <a:gd name="connsiteX64" fmla="*/ 2647235 w 8069840"/>
              <a:gd name="connsiteY64" fmla="*/ 1467293 h 2573079"/>
              <a:gd name="connsiteX65" fmla="*/ 2721663 w 8069840"/>
              <a:gd name="connsiteY65" fmla="*/ 1403498 h 2573079"/>
              <a:gd name="connsiteX66" fmla="*/ 2742928 w 8069840"/>
              <a:gd name="connsiteY66" fmla="*/ 1339703 h 2573079"/>
              <a:gd name="connsiteX67" fmla="*/ 2934314 w 8069840"/>
              <a:gd name="connsiteY67" fmla="*/ 1339703 h 2573079"/>
              <a:gd name="connsiteX68" fmla="*/ 3104435 w 8069840"/>
              <a:gd name="connsiteY68" fmla="*/ 1435396 h 2573079"/>
              <a:gd name="connsiteX69" fmla="*/ 3253291 w 8069840"/>
              <a:gd name="connsiteY69" fmla="*/ 1467293 h 2573079"/>
              <a:gd name="connsiteX70" fmla="*/ 3391514 w 8069840"/>
              <a:gd name="connsiteY70" fmla="*/ 1499191 h 2573079"/>
              <a:gd name="connsiteX71" fmla="*/ 3540370 w 8069840"/>
              <a:gd name="connsiteY71" fmla="*/ 1499191 h 2573079"/>
              <a:gd name="connsiteX72" fmla="*/ 3636063 w 8069840"/>
              <a:gd name="connsiteY72" fmla="*/ 1477926 h 2573079"/>
              <a:gd name="connsiteX73" fmla="*/ 3657328 w 8069840"/>
              <a:gd name="connsiteY73" fmla="*/ 1403498 h 2573079"/>
              <a:gd name="connsiteX74" fmla="*/ 3646696 w 8069840"/>
              <a:gd name="connsiteY74" fmla="*/ 1329070 h 2573079"/>
              <a:gd name="connsiteX75" fmla="*/ 3572268 w 8069840"/>
              <a:gd name="connsiteY75" fmla="*/ 1275907 h 2573079"/>
              <a:gd name="connsiteX76" fmla="*/ 3402147 w 8069840"/>
              <a:gd name="connsiteY76" fmla="*/ 1222745 h 2573079"/>
              <a:gd name="connsiteX77" fmla="*/ 3306454 w 8069840"/>
              <a:gd name="connsiteY77" fmla="*/ 1158949 h 2573079"/>
              <a:gd name="connsiteX78" fmla="*/ 3423412 w 8069840"/>
              <a:gd name="connsiteY78" fmla="*/ 1105786 h 2573079"/>
              <a:gd name="connsiteX79" fmla="*/ 3551003 w 8069840"/>
              <a:gd name="connsiteY79" fmla="*/ 1063256 h 2573079"/>
              <a:gd name="connsiteX80" fmla="*/ 3646696 w 8069840"/>
              <a:gd name="connsiteY80" fmla="*/ 978196 h 2573079"/>
              <a:gd name="connsiteX81" fmla="*/ 3827449 w 8069840"/>
              <a:gd name="connsiteY81" fmla="*/ 935665 h 2573079"/>
              <a:gd name="connsiteX82" fmla="*/ 3944408 w 8069840"/>
              <a:gd name="connsiteY82" fmla="*/ 946298 h 2573079"/>
              <a:gd name="connsiteX83" fmla="*/ 4071998 w 8069840"/>
              <a:gd name="connsiteY83" fmla="*/ 946298 h 2573079"/>
              <a:gd name="connsiteX84" fmla="*/ 4178324 w 8069840"/>
              <a:gd name="connsiteY84" fmla="*/ 850605 h 2573079"/>
              <a:gd name="connsiteX85" fmla="*/ 4348445 w 8069840"/>
              <a:gd name="connsiteY85" fmla="*/ 818707 h 2573079"/>
              <a:gd name="connsiteX86" fmla="*/ 4486668 w 8069840"/>
              <a:gd name="connsiteY86" fmla="*/ 829340 h 2573079"/>
              <a:gd name="connsiteX87" fmla="*/ 4539831 w 8069840"/>
              <a:gd name="connsiteY87" fmla="*/ 871870 h 2573079"/>
              <a:gd name="connsiteX88" fmla="*/ 4518566 w 8069840"/>
              <a:gd name="connsiteY88" fmla="*/ 956931 h 2573079"/>
              <a:gd name="connsiteX89" fmla="*/ 4614259 w 8069840"/>
              <a:gd name="connsiteY89" fmla="*/ 1020726 h 2573079"/>
              <a:gd name="connsiteX90" fmla="*/ 4848175 w 8069840"/>
              <a:gd name="connsiteY90" fmla="*/ 1084521 h 2573079"/>
              <a:gd name="connsiteX91" fmla="*/ 4997031 w 8069840"/>
              <a:gd name="connsiteY91" fmla="*/ 1137684 h 2573079"/>
              <a:gd name="connsiteX92" fmla="*/ 5103356 w 8069840"/>
              <a:gd name="connsiteY92" fmla="*/ 1190847 h 2573079"/>
              <a:gd name="connsiteX93" fmla="*/ 5092724 w 8069840"/>
              <a:gd name="connsiteY93" fmla="*/ 1297172 h 2573079"/>
              <a:gd name="connsiteX94" fmla="*/ 5092724 w 8069840"/>
              <a:gd name="connsiteY94" fmla="*/ 1360968 h 2573079"/>
              <a:gd name="connsiteX95" fmla="*/ 5177784 w 8069840"/>
              <a:gd name="connsiteY95" fmla="*/ 1414131 h 2573079"/>
              <a:gd name="connsiteX96" fmla="*/ 5347905 w 8069840"/>
              <a:gd name="connsiteY96" fmla="*/ 1488558 h 2573079"/>
              <a:gd name="connsiteX97" fmla="*/ 5518026 w 8069840"/>
              <a:gd name="connsiteY97" fmla="*/ 1499191 h 2573079"/>
              <a:gd name="connsiteX98" fmla="*/ 5677514 w 8069840"/>
              <a:gd name="connsiteY98" fmla="*/ 1509824 h 2573079"/>
              <a:gd name="connsiteX99" fmla="*/ 5805105 w 8069840"/>
              <a:gd name="connsiteY99" fmla="*/ 1509824 h 2573079"/>
              <a:gd name="connsiteX100" fmla="*/ 5943328 w 8069840"/>
              <a:gd name="connsiteY100" fmla="*/ 1509824 h 2573079"/>
              <a:gd name="connsiteX101" fmla="*/ 6081552 w 8069840"/>
              <a:gd name="connsiteY101" fmla="*/ 1531089 h 2573079"/>
              <a:gd name="connsiteX102" fmla="*/ 6198510 w 8069840"/>
              <a:gd name="connsiteY102" fmla="*/ 1541721 h 2573079"/>
              <a:gd name="connsiteX103" fmla="*/ 6304835 w 8069840"/>
              <a:gd name="connsiteY103" fmla="*/ 1562986 h 2573079"/>
              <a:gd name="connsiteX104" fmla="*/ 6400528 w 8069840"/>
              <a:gd name="connsiteY104" fmla="*/ 1584252 h 2573079"/>
              <a:gd name="connsiteX105" fmla="*/ 6474956 w 8069840"/>
              <a:gd name="connsiteY105" fmla="*/ 1637414 h 2573079"/>
              <a:gd name="connsiteX106" fmla="*/ 6474956 w 8069840"/>
              <a:gd name="connsiteY106" fmla="*/ 1754372 h 2573079"/>
              <a:gd name="connsiteX107" fmla="*/ 6506854 w 8069840"/>
              <a:gd name="connsiteY107" fmla="*/ 1935126 h 2573079"/>
              <a:gd name="connsiteX108" fmla="*/ 6698240 w 8069840"/>
              <a:gd name="connsiteY108" fmla="*/ 2009554 h 2573079"/>
              <a:gd name="connsiteX109" fmla="*/ 6836463 w 8069840"/>
              <a:gd name="connsiteY109" fmla="*/ 2041452 h 2573079"/>
              <a:gd name="connsiteX110" fmla="*/ 7102277 w 8069840"/>
              <a:gd name="connsiteY110" fmla="*/ 2083982 h 2573079"/>
              <a:gd name="connsiteX111" fmla="*/ 7314928 w 8069840"/>
              <a:gd name="connsiteY111" fmla="*/ 2094614 h 2573079"/>
              <a:gd name="connsiteX112" fmla="*/ 7506314 w 8069840"/>
              <a:gd name="connsiteY112" fmla="*/ 2094614 h 2573079"/>
              <a:gd name="connsiteX113" fmla="*/ 7772128 w 8069840"/>
              <a:gd name="connsiteY113" fmla="*/ 1956391 h 2573079"/>
              <a:gd name="connsiteX114" fmla="*/ 7920984 w 8069840"/>
              <a:gd name="connsiteY114" fmla="*/ 1903228 h 2573079"/>
              <a:gd name="connsiteX115" fmla="*/ 8048575 w 8069840"/>
              <a:gd name="connsiteY115" fmla="*/ 1765005 h 2573079"/>
              <a:gd name="connsiteX116" fmla="*/ 8069840 w 8069840"/>
              <a:gd name="connsiteY116" fmla="*/ 1520456 h 2573079"/>
              <a:gd name="connsiteX117" fmla="*/ 8059208 w 8069840"/>
              <a:gd name="connsiteY117" fmla="*/ 1382233 h 2573079"/>
              <a:gd name="connsiteX118" fmla="*/ 7931617 w 8069840"/>
              <a:gd name="connsiteY118" fmla="*/ 1265275 h 2573079"/>
              <a:gd name="connsiteX119" fmla="*/ 7899719 w 8069840"/>
              <a:gd name="connsiteY119" fmla="*/ 1084521 h 2573079"/>
              <a:gd name="connsiteX120" fmla="*/ 7825291 w 8069840"/>
              <a:gd name="connsiteY120" fmla="*/ 925033 h 2573079"/>
              <a:gd name="connsiteX121" fmla="*/ 7846556 w 8069840"/>
              <a:gd name="connsiteY121" fmla="*/ 786810 h 2573079"/>
              <a:gd name="connsiteX122" fmla="*/ 7814659 w 8069840"/>
              <a:gd name="connsiteY122" fmla="*/ 691117 h 2573079"/>
              <a:gd name="connsiteX123" fmla="*/ 7750863 w 8069840"/>
              <a:gd name="connsiteY123" fmla="*/ 627321 h 2573079"/>
              <a:gd name="connsiteX124" fmla="*/ 7676435 w 8069840"/>
              <a:gd name="connsiteY124" fmla="*/ 499731 h 2573079"/>
              <a:gd name="connsiteX125" fmla="*/ 7612640 w 8069840"/>
              <a:gd name="connsiteY125" fmla="*/ 425303 h 2573079"/>
              <a:gd name="connsiteX126" fmla="*/ 7559477 w 8069840"/>
              <a:gd name="connsiteY126" fmla="*/ 297712 h 2573079"/>
              <a:gd name="connsiteX127" fmla="*/ 7527580 w 8069840"/>
              <a:gd name="connsiteY127" fmla="*/ 191386 h 2573079"/>
              <a:gd name="connsiteX128" fmla="*/ 7527580 w 8069840"/>
              <a:gd name="connsiteY128" fmla="*/ 191386 h 2573079"/>
              <a:gd name="connsiteX129" fmla="*/ 7378724 w 8069840"/>
              <a:gd name="connsiteY129" fmla="*/ 116958 h 2573079"/>
              <a:gd name="connsiteX130" fmla="*/ 7325561 w 8069840"/>
              <a:gd name="connsiteY130" fmla="*/ 116958 h 2573079"/>
              <a:gd name="connsiteX0" fmla="*/ 7172354 w 8097386"/>
              <a:gd name="connsiteY0" fmla="*/ 0 h 2573079"/>
              <a:gd name="connsiteX1" fmla="*/ 7321209 w 8097386"/>
              <a:gd name="connsiteY1" fmla="*/ 148856 h 2573079"/>
              <a:gd name="connsiteX2" fmla="*/ 7342474 w 8097386"/>
              <a:gd name="connsiteY2" fmla="*/ 233917 h 2573079"/>
              <a:gd name="connsiteX3" fmla="*/ 7342474 w 8097386"/>
              <a:gd name="connsiteY3" fmla="*/ 350875 h 2573079"/>
              <a:gd name="connsiteX4" fmla="*/ 7427535 w 8097386"/>
              <a:gd name="connsiteY4" fmla="*/ 489098 h 2573079"/>
              <a:gd name="connsiteX5" fmla="*/ 7427535 w 8097386"/>
              <a:gd name="connsiteY5" fmla="*/ 616689 h 2573079"/>
              <a:gd name="connsiteX6" fmla="*/ 7363740 w 8097386"/>
              <a:gd name="connsiteY6" fmla="*/ 765545 h 2573079"/>
              <a:gd name="connsiteX7" fmla="*/ 7363740 w 8097386"/>
              <a:gd name="connsiteY7" fmla="*/ 946298 h 2573079"/>
              <a:gd name="connsiteX8" fmla="*/ 7353107 w 8097386"/>
              <a:gd name="connsiteY8" fmla="*/ 1095154 h 2573079"/>
              <a:gd name="connsiteX9" fmla="*/ 7363740 w 8097386"/>
              <a:gd name="connsiteY9" fmla="*/ 1190847 h 2573079"/>
              <a:gd name="connsiteX10" fmla="*/ 7385005 w 8097386"/>
              <a:gd name="connsiteY10" fmla="*/ 1371600 h 2573079"/>
              <a:gd name="connsiteX11" fmla="*/ 7385005 w 8097386"/>
              <a:gd name="connsiteY11" fmla="*/ 1541721 h 2573079"/>
              <a:gd name="connsiteX12" fmla="*/ 7278679 w 8097386"/>
              <a:gd name="connsiteY12" fmla="*/ 1584252 h 2573079"/>
              <a:gd name="connsiteX13" fmla="*/ 7023498 w 8097386"/>
              <a:gd name="connsiteY13" fmla="*/ 1616149 h 2573079"/>
              <a:gd name="connsiteX14" fmla="*/ 6789581 w 8097386"/>
              <a:gd name="connsiteY14" fmla="*/ 1562986 h 2573079"/>
              <a:gd name="connsiteX15" fmla="*/ 6459972 w 8097386"/>
              <a:gd name="connsiteY15" fmla="*/ 1446028 h 2573079"/>
              <a:gd name="connsiteX16" fmla="*/ 6130363 w 8097386"/>
              <a:gd name="connsiteY16" fmla="*/ 1371600 h 2573079"/>
              <a:gd name="connsiteX17" fmla="*/ 5960242 w 8097386"/>
              <a:gd name="connsiteY17" fmla="*/ 1339703 h 2573079"/>
              <a:gd name="connsiteX18" fmla="*/ 5566837 w 8097386"/>
              <a:gd name="connsiteY18" fmla="*/ 1371600 h 2573079"/>
              <a:gd name="connsiteX19" fmla="*/ 5417981 w 8097386"/>
              <a:gd name="connsiteY19" fmla="*/ 1371600 h 2573079"/>
              <a:gd name="connsiteX20" fmla="*/ 5322288 w 8097386"/>
              <a:gd name="connsiteY20" fmla="*/ 1339703 h 2573079"/>
              <a:gd name="connsiteX21" fmla="*/ 5290391 w 8097386"/>
              <a:gd name="connsiteY21" fmla="*/ 1297172 h 2573079"/>
              <a:gd name="connsiteX22" fmla="*/ 5279758 w 8097386"/>
              <a:gd name="connsiteY22" fmla="*/ 1105786 h 2573079"/>
              <a:gd name="connsiteX23" fmla="*/ 5141535 w 8097386"/>
              <a:gd name="connsiteY23" fmla="*/ 1084521 h 2573079"/>
              <a:gd name="connsiteX24" fmla="*/ 4971414 w 8097386"/>
              <a:gd name="connsiteY24" fmla="*/ 1041991 h 2573079"/>
              <a:gd name="connsiteX25" fmla="*/ 4854456 w 8097386"/>
              <a:gd name="connsiteY25" fmla="*/ 1010093 h 2573079"/>
              <a:gd name="connsiteX26" fmla="*/ 4705600 w 8097386"/>
              <a:gd name="connsiteY26" fmla="*/ 967563 h 2573079"/>
              <a:gd name="connsiteX27" fmla="*/ 4694967 w 8097386"/>
              <a:gd name="connsiteY27" fmla="*/ 925033 h 2573079"/>
              <a:gd name="connsiteX28" fmla="*/ 4652437 w 8097386"/>
              <a:gd name="connsiteY28" fmla="*/ 839972 h 2573079"/>
              <a:gd name="connsiteX29" fmla="*/ 4439786 w 8097386"/>
              <a:gd name="connsiteY29" fmla="*/ 786810 h 2573079"/>
              <a:gd name="connsiteX30" fmla="*/ 4301563 w 8097386"/>
              <a:gd name="connsiteY30" fmla="*/ 744279 h 2573079"/>
              <a:gd name="connsiteX31" fmla="*/ 4205870 w 8097386"/>
              <a:gd name="connsiteY31" fmla="*/ 754912 h 2573079"/>
              <a:gd name="connsiteX32" fmla="*/ 4120809 w 8097386"/>
              <a:gd name="connsiteY32" fmla="*/ 808075 h 2573079"/>
              <a:gd name="connsiteX33" fmla="*/ 4088912 w 8097386"/>
              <a:gd name="connsiteY33" fmla="*/ 861238 h 2573079"/>
              <a:gd name="connsiteX34" fmla="*/ 3982586 w 8097386"/>
              <a:gd name="connsiteY34" fmla="*/ 882503 h 2573079"/>
              <a:gd name="connsiteX35" fmla="*/ 3684874 w 8097386"/>
              <a:gd name="connsiteY35" fmla="*/ 861238 h 2573079"/>
              <a:gd name="connsiteX36" fmla="*/ 3493488 w 8097386"/>
              <a:gd name="connsiteY36" fmla="*/ 935665 h 2573079"/>
              <a:gd name="connsiteX37" fmla="*/ 3312735 w 8097386"/>
              <a:gd name="connsiteY37" fmla="*/ 1063256 h 2573079"/>
              <a:gd name="connsiteX38" fmla="*/ 3227674 w 8097386"/>
              <a:gd name="connsiteY38" fmla="*/ 1137684 h 2573079"/>
              <a:gd name="connsiteX39" fmla="*/ 3419060 w 8097386"/>
              <a:gd name="connsiteY39" fmla="*/ 1286540 h 2573079"/>
              <a:gd name="connsiteX40" fmla="*/ 3525386 w 8097386"/>
              <a:gd name="connsiteY40" fmla="*/ 1360968 h 2573079"/>
              <a:gd name="connsiteX41" fmla="*/ 3525386 w 8097386"/>
              <a:gd name="connsiteY41" fmla="*/ 1360968 h 2573079"/>
              <a:gd name="connsiteX42" fmla="*/ 3238307 w 8097386"/>
              <a:gd name="connsiteY42" fmla="*/ 1414131 h 2573079"/>
              <a:gd name="connsiteX43" fmla="*/ 2993758 w 8097386"/>
              <a:gd name="connsiteY43" fmla="*/ 1350335 h 2573079"/>
              <a:gd name="connsiteX44" fmla="*/ 2834270 w 8097386"/>
              <a:gd name="connsiteY44" fmla="*/ 1318438 h 2573079"/>
              <a:gd name="connsiteX45" fmla="*/ 2706679 w 8097386"/>
              <a:gd name="connsiteY45" fmla="*/ 1307805 h 2573079"/>
              <a:gd name="connsiteX46" fmla="*/ 2621619 w 8097386"/>
              <a:gd name="connsiteY46" fmla="*/ 1350335 h 2573079"/>
              <a:gd name="connsiteX47" fmla="*/ 2419600 w 8097386"/>
              <a:gd name="connsiteY47" fmla="*/ 1477926 h 2573079"/>
              <a:gd name="connsiteX48" fmla="*/ 2217581 w 8097386"/>
              <a:gd name="connsiteY48" fmla="*/ 1573619 h 2573079"/>
              <a:gd name="connsiteX49" fmla="*/ 1909237 w 8097386"/>
              <a:gd name="connsiteY49" fmla="*/ 1658679 h 2573079"/>
              <a:gd name="connsiteX50" fmla="*/ 1622158 w 8097386"/>
              <a:gd name="connsiteY50" fmla="*/ 1679945 h 2573079"/>
              <a:gd name="connsiteX51" fmla="*/ 1441405 w 8097386"/>
              <a:gd name="connsiteY51" fmla="*/ 1743740 h 2573079"/>
              <a:gd name="connsiteX52" fmla="*/ 1218121 w 8097386"/>
              <a:gd name="connsiteY52" fmla="*/ 1754372 h 2573079"/>
              <a:gd name="connsiteX53" fmla="*/ 1133060 w 8097386"/>
              <a:gd name="connsiteY53" fmla="*/ 1786270 h 2573079"/>
              <a:gd name="connsiteX54" fmla="*/ 37907 w 8097386"/>
              <a:gd name="connsiteY54" fmla="*/ 1275908 h 2573079"/>
              <a:gd name="connsiteX55" fmla="*/ 484474 w 8097386"/>
              <a:gd name="connsiteY55" fmla="*/ 2573079 h 2573079"/>
              <a:gd name="connsiteX56" fmla="*/ 1590260 w 8097386"/>
              <a:gd name="connsiteY56" fmla="*/ 2286000 h 2573079"/>
              <a:gd name="connsiteX57" fmla="*/ 2111256 w 8097386"/>
              <a:gd name="connsiteY57" fmla="*/ 2307265 h 2573079"/>
              <a:gd name="connsiteX58" fmla="*/ 2260112 w 8097386"/>
              <a:gd name="connsiteY58" fmla="*/ 2137145 h 2573079"/>
              <a:gd name="connsiteX59" fmla="*/ 2472763 w 8097386"/>
              <a:gd name="connsiteY59" fmla="*/ 1850065 h 2573079"/>
              <a:gd name="connsiteX60" fmla="*/ 2494028 w 8097386"/>
              <a:gd name="connsiteY60" fmla="*/ 1807535 h 2573079"/>
              <a:gd name="connsiteX61" fmla="*/ 2600354 w 8097386"/>
              <a:gd name="connsiteY61" fmla="*/ 1733107 h 2573079"/>
              <a:gd name="connsiteX62" fmla="*/ 2685414 w 8097386"/>
              <a:gd name="connsiteY62" fmla="*/ 1690577 h 2573079"/>
              <a:gd name="connsiteX63" fmla="*/ 2632251 w 8097386"/>
              <a:gd name="connsiteY63" fmla="*/ 1584252 h 2573079"/>
              <a:gd name="connsiteX64" fmla="*/ 2674781 w 8097386"/>
              <a:gd name="connsiteY64" fmla="*/ 1467293 h 2573079"/>
              <a:gd name="connsiteX65" fmla="*/ 2749209 w 8097386"/>
              <a:gd name="connsiteY65" fmla="*/ 1403498 h 2573079"/>
              <a:gd name="connsiteX66" fmla="*/ 2770474 w 8097386"/>
              <a:gd name="connsiteY66" fmla="*/ 1339703 h 2573079"/>
              <a:gd name="connsiteX67" fmla="*/ 2961860 w 8097386"/>
              <a:gd name="connsiteY67" fmla="*/ 1339703 h 2573079"/>
              <a:gd name="connsiteX68" fmla="*/ 3131981 w 8097386"/>
              <a:gd name="connsiteY68" fmla="*/ 1435396 h 2573079"/>
              <a:gd name="connsiteX69" fmla="*/ 3280837 w 8097386"/>
              <a:gd name="connsiteY69" fmla="*/ 1467293 h 2573079"/>
              <a:gd name="connsiteX70" fmla="*/ 3419060 w 8097386"/>
              <a:gd name="connsiteY70" fmla="*/ 1499191 h 2573079"/>
              <a:gd name="connsiteX71" fmla="*/ 3567916 w 8097386"/>
              <a:gd name="connsiteY71" fmla="*/ 1499191 h 2573079"/>
              <a:gd name="connsiteX72" fmla="*/ 3663609 w 8097386"/>
              <a:gd name="connsiteY72" fmla="*/ 1477926 h 2573079"/>
              <a:gd name="connsiteX73" fmla="*/ 3684874 w 8097386"/>
              <a:gd name="connsiteY73" fmla="*/ 1403498 h 2573079"/>
              <a:gd name="connsiteX74" fmla="*/ 3674242 w 8097386"/>
              <a:gd name="connsiteY74" fmla="*/ 1329070 h 2573079"/>
              <a:gd name="connsiteX75" fmla="*/ 3599814 w 8097386"/>
              <a:gd name="connsiteY75" fmla="*/ 1275907 h 2573079"/>
              <a:gd name="connsiteX76" fmla="*/ 3429693 w 8097386"/>
              <a:gd name="connsiteY76" fmla="*/ 1222745 h 2573079"/>
              <a:gd name="connsiteX77" fmla="*/ 3334000 w 8097386"/>
              <a:gd name="connsiteY77" fmla="*/ 1158949 h 2573079"/>
              <a:gd name="connsiteX78" fmla="*/ 3450958 w 8097386"/>
              <a:gd name="connsiteY78" fmla="*/ 1105786 h 2573079"/>
              <a:gd name="connsiteX79" fmla="*/ 3578549 w 8097386"/>
              <a:gd name="connsiteY79" fmla="*/ 1063256 h 2573079"/>
              <a:gd name="connsiteX80" fmla="*/ 3674242 w 8097386"/>
              <a:gd name="connsiteY80" fmla="*/ 978196 h 2573079"/>
              <a:gd name="connsiteX81" fmla="*/ 3854995 w 8097386"/>
              <a:gd name="connsiteY81" fmla="*/ 935665 h 2573079"/>
              <a:gd name="connsiteX82" fmla="*/ 3971954 w 8097386"/>
              <a:gd name="connsiteY82" fmla="*/ 946298 h 2573079"/>
              <a:gd name="connsiteX83" fmla="*/ 4099544 w 8097386"/>
              <a:gd name="connsiteY83" fmla="*/ 946298 h 2573079"/>
              <a:gd name="connsiteX84" fmla="*/ 4205870 w 8097386"/>
              <a:gd name="connsiteY84" fmla="*/ 850605 h 2573079"/>
              <a:gd name="connsiteX85" fmla="*/ 4375991 w 8097386"/>
              <a:gd name="connsiteY85" fmla="*/ 818707 h 2573079"/>
              <a:gd name="connsiteX86" fmla="*/ 4514214 w 8097386"/>
              <a:gd name="connsiteY86" fmla="*/ 829340 h 2573079"/>
              <a:gd name="connsiteX87" fmla="*/ 4567377 w 8097386"/>
              <a:gd name="connsiteY87" fmla="*/ 871870 h 2573079"/>
              <a:gd name="connsiteX88" fmla="*/ 4546112 w 8097386"/>
              <a:gd name="connsiteY88" fmla="*/ 956931 h 2573079"/>
              <a:gd name="connsiteX89" fmla="*/ 4641805 w 8097386"/>
              <a:gd name="connsiteY89" fmla="*/ 1020726 h 2573079"/>
              <a:gd name="connsiteX90" fmla="*/ 4875721 w 8097386"/>
              <a:gd name="connsiteY90" fmla="*/ 1084521 h 2573079"/>
              <a:gd name="connsiteX91" fmla="*/ 5024577 w 8097386"/>
              <a:gd name="connsiteY91" fmla="*/ 1137684 h 2573079"/>
              <a:gd name="connsiteX92" fmla="*/ 5130902 w 8097386"/>
              <a:gd name="connsiteY92" fmla="*/ 1190847 h 2573079"/>
              <a:gd name="connsiteX93" fmla="*/ 5120270 w 8097386"/>
              <a:gd name="connsiteY93" fmla="*/ 1297172 h 2573079"/>
              <a:gd name="connsiteX94" fmla="*/ 5120270 w 8097386"/>
              <a:gd name="connsiteY94" fmla="*/ 1360968 h 2573079"/>
              <a:gd name="connsiteX95" fmla="*/ 5205330 w 8097386"/>
              <a:gd name="connsiteY95" fmla="*/ 1414131 h 2573079"/>
              <a:gd name="connsiteX96" fmla="*/ 5375451 w 8097386"/>
              <a:gd name="connsiteY96" fmla="*/ 1488558 h 2573079"/>
              <a:gd name="connsiteX97" fmla="*/ 5545572 w 8097386"/>
              <a:gd name="connsiteY97" fmla="*/ 1499191 h 2573079"/>
              <a:gd name="connsiteX98" fmla="*/ 5705060 w 8097386"/>
              <a:gd name="connsiteY98" fmla="*/ 1509824 h 2573079"/>
              <a:gd name="connsiteX99" fmla="*/ 5832651 w 8097386"/>
              <a:gd name="connsiteY99" fmla="*/ 1509824 h 2573079"/>
              <a:gd name="connsiteX100" fmla="*/ 5970874 w 8097386"/>
              <a:gd name="connsiteY100" fmla="*/ 1509824 h 2573079"/>
              <a:gd name="connsiteX101" fmla="*/ 6109098 w 8097386"/>
              <a:gd name="connsiteY101" fmla="*/ 1531089 h 2573079"/>
              <a:gd name="connsiteX102" fmla="*/ 6226056 w 8097386"/>
              <a:gd name="connsiteY102" fmla="*/ 1541721 h 2573079"/>
              <a:gd name="connsiteX103" fmla="*/ 6332381 w 8097386"/>
              <a:gd name="connsiteY103" fmla="*/ 1562986 h 2573079"/>
              <a:gd name="connsiteX104" fmla="*/ 6428074 w 8097386"/>
              <a:gd name="connsiteY104" fmla="*/ 1584252 h 2573079"/>
              <a:gd name="connsiteX105" fmla="*/ 6502502 w 8097386"/>
              <a:gd name="connsiteY105" fmla="*/ 1637414 h 2573079"/>
              <a:gd name="connsiteX106" fmla="*/ 6502502 w 8097386"/>
              <a:gd name="connsiteY106" fmla="*/ 1754372 h 2573079"/>
              <a:gd name="connsiteX107" fmla="*/ 6534400 w 8097386"/>
              <a:gd name="connsiteY107" fmla="*/ 1935126 h 2573079"/>
              <a:gd name="connsiteX108" fmla="*/ 6725786 w 8097386"/>
              <a:gd name="connsiteY108" fmla="*/ 2009554 h 2573079"/>
              <a:gd name="connsiteX109" fmla="*/ 6864009 w 8097386"/>
              <a:gd name="connsiteY109" fmla="*/ 2041452 h 2573079"/>
              <a:gd name="connsiteX110" fmla="*/ 7129823 w 8097386"/>
              <a:gd name="connsiteY110" fmla="*/ 2083982 h 2573079"/>
              <a:gd name="connsiteX111" fmla="*/ 7342474 w 8097386"/>
              <a:gd name="connsiteY111" fmla="*/ 2094614 h 2573079"/>
              <a:gd name="connsiteX112" fmla="*/ 7533860 w 8097386"/>
              <a:gd name="connsiteY112" fmla="*/ 2094614 h 2573079"/>
              <a:gd name="connsiteX113" fmla="*/ 7799674 w 8097386"/>
              <a:gd name="connsiteY113" fmla="*/ 1956391 h 2573079"/>
              <a:gd name="connsiteX114" fmla="*/ 7948530 w 8097386"/>
              <a:gd name="connsiteY114" fmla="*/ 1903228 h 2573079"/>
              <a:gd name="connsiteX115" fmla="*/ 8076121 w 8097386"/>
              <a:gd name="connsiteY115" fmla="*/ 1765005 h 2573079"/>
              <a:gd name="connsiteX116" fmla="*/ 8097386 w 8097386"/>
              <a:gd name="connsiteY116" fmla="*/ 1520456 h 2573079"/>
              <a:gd name="connsiteX117" fmla="*/ 8086754 w 8097386"/>
              <a:gd name="connsiteY117" fmla="*/ 1382233 h 2573079"/>
              <a:gd name="connsiteX118" fmla="*/ 7959163 w 8097386"/>
              <a:gd name="connsiteY118" fmla="*/ 1265275 h 2573079"/>
              <a:gd name="connsiteX119" fmla="*/ 7927265 w 8097386"/>
              <a:gd name="connsiteY119" fmla="*/ 1084521 h 2573079"/>
              <a:gd name="connsiteX120" fmla="*/ 7852837 w 8097386"/>
              <a:gd name="connsiteY120" fmla="*/ 925033 h 2573079"/>
              <a:gd name="connsiteX121" fmla="*/ 7874102 w 8097386"/>
              <a:gd name="connsiteY121" fmla="*/ 786810 h 2573079"/>
              <a:gd name="connsiteX122" fmla="*/ 7842205 w 8097386"/>
              <a:gd name="connsiteY122" fmla="*/ 691117 h 2573079"/>
              <a:gd name="connsiteX123" fmla="*/ 7778409 w 8097386"/>
              <a:gd name="connsiteY123" fmla="*/ 627321 h 2573079"/>
              <a:gd name="connsiteX124" fmla="*/ 7703981 w 8097386"/>
              <a:gd name="connsiteY124" fmla="*/ 499731 h 2573079"/>
              <a:gd name="connsiteX125" fmla="*/ 7640186 w 8097386"/>
              <a:gd name="connsiteY125" fmla="*/ 425303 h 2573079"/>
              <a:gd name="connsiteX126" fmla="*/ 7587023 w 8097386"/>
              <a:gd name="connsiteY126" fmla="*/ 297712 h 2573079"/>
              <a:gd name="connsiteX127" fmla="*/ 7555126 w 8097386"/>
              <a:gd name="connsiteY127" fmla="*/ 191386 h 2573079"/>
              <a:gd name="connsiteX128" fmla="*/ 7555126 w 8097386"/>
              <a:gd name="connsiteY128" fmla="*/ 191386 h 2573079"/>
              <a:gd name="connsiteX129" fmla="*/ 7406270 w 8097386"/>
              <a:gd name="connsiteY129" fmla="*/ 116958 h 2573079"/>
              <a:gd name="connsiteX130" fmla="*/ 7353107 w 8097386"/>
              <a:gd name="connsiteY130" fmla="*/ 116958 h 2573079"/>
              <a:gd name="connsiteX0" fmla="*/ 7172354 w 8097386"/>
              <a:gd name="connsiteY0" fmla="*/ 0 h 2573079"/>
              <a:gd name="connsiteX1" fmla="*/ 7321209 w 8097386"/>
              <a:gd name="connsiteY1" fmla="*/ 148856 h 2573079"/>
              <a:gd name="connsiteX2" fmla="*/ 7342474 w 8097386"/>
              <a:gd name="connsiteY2" fmla="*/ 233917 h 2573079"/>
              <a:gd name="connsiteX3" fmla="*/ 7342474 w 8097386"/>
              <a:gd name="connsiteY3" fmla="*/ 350875 h 2573079"/>
              <a:gd name="connsiteX4" fmla="*/ 7427535 w 8097386"/>
              <a:gd name="connsiteY4" fmla="*/ 489098 h 2573079"/>
              <a:gd name="connsiteX5" fmla="*/ 7427535 w 8097386"/>
              <a:gd name="connsiteY5" fmla="*/ 616689 h 2573079"/>
              <a:gd name="connsiteX6" fmla="*/ 7363740 w 8097386"/>
              <a:gd name="connsiteY6" fmla="*/ 765545 h 2573079"/>
              <a:gd name="connsiteX7" fmla="*/ 7363740 w 8097386"/>
              <a:gd name="connsiteY7" fmla="*/ 946298 h 2573079"/>
              <a:gd name="connsiteX8" fmla="*/ 7353107 w 8097386"/>
              <a:gd name="connsiteY8" fmla="*/ 1095154 h 2573079"/>
              <a:gd name="connsiteX9" fmla="*/ 7363740 w 8097386"/>
              <a:gd name="connsiteY9" fmla="*/ 1190847 h 2573079"/>
              <a:gd name="connsiteX10" fmla="*/ 7385005 w 8097386"/>
              <a:gd name="connsiteY10" fmla="*/ 1371600 h 2573079"/>
              <a:gd name="connsiteX11" fmla="*/ 7385005 w 8097386"/>
              <a:gd name="connsiteY11" fmla="*/ 1541721 h 2573079"/>
              <a:gd name="connsiteX12" fmla="*/ 7278679 w 8097386"/>
              <a:gd name="connsiteY12" fmla="*/ 1584252 h 2573079"/>
              <a:gd name="connsiteX13" fmla="*/ 7023498 w 8097386"/>
              <a:gd name="connsiteY13" fmla="*/ 1616149 h 2573079"/>
              <a:gd name="connsiteX14" fmla="*/ 6789581 w 8097386"/>
              <a:gd name="connsiteY14" fmla="*/ 1562986 h 2573079"/>
              <a:gd name="connsiteX15" fmla="*/ 6459972 w 8097386"/>
              <a:gd name="connsiteY15" fmla="*/ 1446028 h 2573079"/>
              <a:gd name="connsiteX16" fmla="*/ 6130363 w 8097386"/>
              <a:gd name="connsiteY16" fmla="*/ 1371600 h 2573079"/>
              <a:gd name="connsiteX17" fmla="*/ 5960242 w 8097386"/>
              <a:gd name="connsiteY17" fmla="*/ 1339703 h 2573079"/>
              <a:gd name="connsiteX18" fmla="*/ 5566837 w 8097386"/>
              <a:gd name="connsiteY18" fmla="*/ 1371600 h 2573079"/>
              <a:gd name="connsiteX19" fmla="*/ 5417981 w 8097386"/>
              <a:gd name="connsiteY19" fmla="*/ 1371600 h 2573079"/>
              <a:gd name="connsiteX20" fmla="*/ 5322288 w 8097386"/>
              <a:gd name="connsiteY20" fmla="*/ 1339703 h 2573079"/>
              <a:gd name="connsiteX21" fmla="*/ 5290391 w 8097386"/>
              <a:gd name="connsiteY21" fmla="*/ 1297172 h 2573079"/>
              <a:gd name="connsiteX22" fmla="*/ 5279758 w 8097386"/>
              <a:gd name="connsiteY22" fmla="*/ 1105786 h 2573079"/>
              <a:gd name="connsiteX23" fmla="*/ 5141535 w 8097386"/>
              <a:gd name="connsiteY23" fmla="*/ 1084521 h 2573079"/>
              <a:gd name="connsiteX24" fmla="*/ 4971414 w 8097386"/>
              <a:gd name="connsiteY24" fmla="*/ 1041991 h 2573079"/>
              <a:gd name="connsiteX25" fmla="*/ 4854456 w 8097386"/>
              <a:gd name="connsiteY25" fmla="*/ 1010093 h 2573079"/>
              <a:gd name="connsiteX26" fmla="*/ 4705600 w 8097386"/>
              <a:gd name="connsiteY26" fmla="*/ 967563 h 2573079"/>
              <a:gd name="connsiteX27" fmla="*/ 4694967 w 8097386"/>
              <a:gd name="connsiteY27" fmla="*/ 925033 h 2573079"/>
              <a:gd name="connsiteX28" fmla="*/ 4652437 w 8097386"/>
              <a:gd name="connsiteY28" fmla="*/ 839972 h 2573079"/>
              <a:gd name="connsiteX29" fmla="*/ 4439786 w 8097386"/>
              <a:gd name="connsiteY29" fmla="*/ 786810 h 2573079"/>
              <a:gd name="connsiteX30" fmla="*/ 4301563 w 8097386"/>
              <a:gd name="connsiteY30" fmla="*/ 744279 h 2573079"/>
              <a:gd name="connsiteX31" fmla="*/ 4205870 w 8097386"/>
              <a:gd name="connsiteY31" fmla="*/ 754912 h 2573079"/>
              <a:gd name="connsiteX32" fmla="*/ 4120809 w 8097386"/>
              <a:gd name="connsiteY32" fmla="*/ 808075 h 2573079"/>
              <a:gd name="connsiteX33" fmla="*/ 4088912 w 8097386"/>
              <a:gd name="connsiteY33" fmla="*/ 861238 h 2573079"/>
              <a:gd name="connsiteX34" fmla="*/ 3982586 w 8097386"/>
              <a:gd name="connsiteY34" fmla="*/ 882503 h 2573079"/>
              <a:gd name="connsiteX35" fmla="*/ 3684874 w 8097386"/>
              <a:gd name="connsiteY35" fmla="*/ 861238 h 2573079"/>
              <a:gd name="connsiteX36" fmla="*/ 3493488 w 8097386"/>
              <a:gd name="connsiteY36" fmla="*/ 935665 h 2573079"/>
              <a:gd name="connsiteX37" fmla="*/ 3312735 w 8097386"/>
              <a:gd name="connsiteY37" fmla="*/ 1063256 h 2573079"/>
              <a:gd name="connsiteX38" fmla="*/ 3227674 w 8097386"/>
              <a:gd name="connsiteY38" fmla="*/ 1137684 h 2573079"/>
              <a:gd name="connsiteX39" fmla="*/ 3419060 w 8097386"/>
              <a:gd name="connsiteY39" fmla="*/ 1286540 h 2573079"/>
              <a:gd name="connsiteX40" fmla="*/ 3525386 w 8097386"/>
              <a:gd name="connsiteY40" fmla="*/ 1360968 h 2573079"/>
              <a:gd name="connsiteX41" fmla="*/ 3525386 w 8097386"/>
              <a:gd name="connsiteY41" fmla="*/ 1360968 h 2573079"/>
              <a:gd name="connsiteX42" fmla="*/ 3238307 w 8097386"/>
              <a:gd name="connsiteY42" fmla="*/ 1414131 h 2573079"/>
              <a:gd name="connsiteX43" fmla="*/ 2993758 w 8097386"/>
              <a:gd name="connsiteY43" fmla="*/ 1414131 h 2573079"/>
              <a:gd name="connsiteX44" fmla="*/ 2834270 w 8097386"/>
              <a:gd name="connsiteY44" fmla="*/ 1318438 h 2573079"/>
              <a:gd name="connsiteX45" fmla="*/ 2706679 w 8097386"/>
              <a:gd name="connsiteY45" fmla="*/ 1307805 h 2573079"/>
              <a:gd name="connsiteX46" fmla="*/ 2621619 w 8097386"/>
              <a:gd name="connsiteY46" fmla="*/ 1350335 h 2573079"/>
              <a:gd name="connsiteX47" fmla="*/ 2419600 w 8097386"/>
              <a:gd name="connsiteY47" fmla="*/ 1477926 h 2573079"/>
              <a:gd name="connsiteX48" fmla="*/ 2217581 w 8097386"/>
              <a:gd name="connsiteY48" fmla="*/ 1573619 h 2573079"/>
              <a:gd name="connsiteX49" fmla="*/ 1909237 w 8097386"/>
              <a:gd name="connsiteY49" fmla="*/ 1658679 h 2573079"/>
              <a:gd name="connsiteX50" fmla="*/ 1622158 w 8097386"/>
              <a:gd name="connsiteY50" fmla="*/ 1679945 h 2573079"/>
              <a:gd name="connsiteX51" fmla="*/ 1441405 w 8097386"/>
              <a:gd name="connsiteY51" fmla="*/ 1743740 h 2573079"/>
              <a:gd name="connsiteX52" fmla="*/ 1218121 w 8097386"/>
              <a:gd name="connsiteY52" fmla="*/ 1754372 h 2573079"/>
              <a:gd name="connsiteX53" fmla="*/ 1133060 w 8097386"/>
              <a:gd name="connsiteY53" fmla="*/ 1786270 h 2573079"/>
              <a:gd name="connsiteX54" fmla="*/ 37907 w 8097386"/>
              <a:gd name="connsiteY54" fmla="*/ 1275908 h 2573079"/>
              <a:gd name="connsiteX55" fmla="*/ 484474 w 8097386"/>
              <a:gd name="connsiteY55" fmla="*/ 2573079 h 2573079"/>
              <a:gd name="connsiteX56" fmla="*/ 1590260 w 8097386"/>
              <a:gd name="connsiteY56" fmla="*/ 2286000 h 2573079"/>
              <a:gd name="connsiteX57" fmla="*/ 2111256 w 8097386"/>
              <a:gd name="connsiteY57" fmla="*/ 2307265 h 2573079"/>
              <a:gd name="connsiteX58" fmla="*/ 2260112 w 8097386"/>
              <a:gd name="connsiteY58" fmla="*/ 2137145 h 2573079"/>
              <a:gd name="connsiteX59" fmla="*/ 2472763 w 8097386"/>
              <a:gd name="connsiteY59" fmla="*/ 1850065 h 2573079"/>
              <a:gd name="connsiteX60" fmla="*/ 2494028 w 8097386"/>
              <a:gd name="connsiteY60" fmla="*/ 1807535 h 2573079"/>
              <a:gd name="connsiteX61" fmla="*/ 2600354 w 8097386"/>
              <a:gd name="connsiteY61" fmla="*/ 1733107 h 2573079"/>
              <a:gd name="connsiteX62" fmla="*/ 2685414 w 8097386"/>
              <a:gd name="connsiteY62" fmla="*/ 1690577 h 2573079"/>
              <a:gd name="connsiteX63" fmla="*/ 2632251 w 8097386"/>
              <a:gd name="connsiteY63" fmla="*/ 1584252 h 2573079"/>
              <a:gd name="connsiteX64" fmla="*/ 2674781 w 8097386"/>
              <a:gd name="connsiteY64" fmla="*/ 1467293 h 2573079"/>
              <a:gd name="connsiteX65" fmla="*/ 2749209 w 8097386"/>
              <a:gd name="connsiteY65" fmla="*/ 1403498 h 2573079"/>
              <a:gd name="connsiteX66" fmla="*/ 2770474 w 8097386"/>
              <a:gd name="connsiteY66" fmla="*/ 1339703 h 2573079"/>
              <a:gd name="connsiteX67" fmla="*/ 2961860 w 8097386"/>
              <a:gd name="connsiteY67" fmla="*/ 1339703 h 2573079"/>
              <a:gd name="connsiteX68" fmla="*/ 3131981 w 8097386"/>
              <a:gd name="connsiteY68" fmla="*/ 1435396 h 2573079"/>
              <a:gd name="connsiteX69" fmla="*/ 3280837 w 8097386"/>
              <a:gd name="connsiteY69" fmla="*/ 1467293 h 2573079"/>
              <a:gd name="connsiteX70" fmla="*/ 3419060 w 8097386"/>
              <a:gd name="connsiteY70" fmla="*/ 1499191 h 2573079"/>
              <a:gd name="connsiteX71" fmla="*/ 3567916 w 8097386"/>
              <a:gd name="connsiteY71" fmla="*/ 1499191 h 2573079"/>
              <a:gd name="connsiteX72" fmla="*/ 3663609 w 8097386"/>
              <a:gd name="connsiteY72" fmla="*/ 1477926 h 2573079"/>
              <a:gd name="connsiteX73" fmla="*/ 3684874 w 8097386"/>
              <a:gd name="connsiteY73" fmla="*/ 1403498 h 2573079"/>
              <a:gd name="connsiteX74" fmla="*/ 3674242 w 8097386"/>
              <a:gd name="connsiteY74" fmla="*/ 1329070 h 2573079"/>
              <a:gd name="connsiteX75" fmla="*/ 3599814 w 8097386"/>
              <a:gd name="connsiteY75" fmla="*/ 1275907 h 2573079"/>
              <a:gd name="connsiteX76" fmla="*/ 3429693 w 8097386"/>
              <a:gd name="connsiteY76" fmla="*/ 1222745 h 2573079"/>
              <a:gd name="connsiteX77" fmla="*/ 3334000 w 8097386"/>
              <a:gd name="connsiteY77" fmla="*/ 1158949 h 2573079"/>
              <a:gd name="connsiteX78" fmla="*/ 3450958 w 8097386"/>
              <a:gd name="connsiteY78" fmla="*/ 1105786 h 2573079"/>
              <a:gd name="connsiteX79" fmla="*/ 3578549 w 8097386"/>
              <a:gd name="connsiteY79" fmla="*/ 1063256 h 2573079"/>
              <a:gd name="connsiteX80" fmla="*/ 3674242 w 8097386"/>
              <a:gd name="connsiteY80" fmla="*/ 978196 h 2573079"/>
              <a:gd name="connsiteX81" fmla="*/ 3854995 w 8097386"/>
              <a:gd name="connsiteY81" fmla="*/ 935665 h 2573079"/>
              <a:gd name="connsiteX82" fmla="*/ 3971954 w 8097386"/>
              <a:gd name="connsiteY82" fmla="*/ 946298 h 2573079"/>
              <a:gd name="connsiteX83" fmla="*/ 4099544 w 8097386"/>
              <a:gd name="connsiteY83" fmla="*/ 946298 h 2573079"/>
              <a:gd name="connsiteX84" fmla="*/ 4205870 w 8097386"/>
              <a:gd name="connsiteY84" fmla="*/ 850605 h 2573079"/>
              <a:gd name="connsiteX85" fmla="*/ 4375991 w 8097386"/>
              <a:gd name="connsiteY85" fmla="*/ 818707 h 2573079"/>
              <a:gd name="connsiteX86" fmla="*/ 4514214 w 8097386"/>
              <a:gd name="connsiteY86" fmla="*/ 829340 h 2573079"/>
              <a:gd name="connsiteX87" fmla="*/ 4567377 w 8097386"/>
              <a:gd name="connsiteY87" fmla="*/ 871870 h 2573079"/>
              <a:gd name="connsiteX88" fmla="*/ 4546112 w 8097386"/>
              <a:gd name="connsiteY88" fmla="*/ 956931 h 2573079"/>
              <a:gd name="connsiteX89" fmla="*/ 4641805 w 8097386"/>
              <a:gd name="connsiteY89" fmla="*/ 1020726 h 2573079"/>
              <a:gd name="connsiteX90" fmla="*/ 4875721 w 8097386"/>
              <a:gd name="connsiteY90" fmla="*/ 1084521 h 2573079"/>
              <a:gd name="connsiteX91" fmla="*/ 5024577 w 8097386"/>
              <a:gd name="connsiteY91" fmla="*/ 1137684 h 2573079"/>
              <a:gd name="connsiteX92" fmla="*/ 5130902 w 8097386"/>
              <a:gd name="connsiteY92" fmla="*/ 1190847 h 2573079"/>
              <a:gd name="connsiteX93" fmla="*/ 5120270 w 8097386"/>
              <a:gd name="connsiteY93" fmla="*/ 1297172 h 2573079"/>
              <a:gd name="connsiteX94" fmla="*/ 5120270 w 8097386"/>
              <a:gd name="connsiteY94" fmla="*/ 1360968 h 2573079"/>
              <a:gd name="connsiteX95" fmla="*/ 5205330 w 8097386"/>
              <a:gd name="connsiteY95" fmla="*/ 1414131 h 2573079"/>
              <a:gd name="connsiteX96" fmla="*/ 5375451 w 8097386"/>
              <a:gd name="connsiteY96" fmla="*/ 1488558 h 2573079"/>
              <a:gd name="connsiteX97" fmla="*/ 5545572 w 8097386"/>
              <a:gd name="connsiteY97" fmla="*/ 1499191 h 2573079"/>
              <a:gd name="connsiteX98" fmla="*/ 5705060 w 8097386"/>
              <a:gd name="connsiteY98" fmla="*/ 1509824 h 2573079"/>
              <a:gd name="connsiteX99" fmla="*/ 5832651 w 8097386"/>
              <a:gd name="connsiteY99" fmla="*/ 1509824 h 2573079"/>
              <a:gd name="connsiteX100" fmla="*/ 5970874 w 8097386"/>
              <a:gd name="connsiteY100" fmla="*/ 1509824 h 2573079"/>
              <a:gd name="connsiteX101" fmla="*/ 6109098 w 8097386"/>
              <a:gd name="connsiteY101" fmla="*/ 1531089 h 2573079"/>
              <a:gd name="connsiteX102" fmla="*/ 6226056 w 8097386"/>
              <a:gd name="connsiteY102" fmla="*/ 1541721 h 2573079"/>
              <a:gd name="connsiteX103" fmla="*/ 6332381 w 8097386"/>
              <a:gd name="connsiteY103" fmla="*/ 1562986 h 2573079"/>
              <a:gd name="connsiteX104" fmla="*/ 6428074 w 8097386"/>
              <a:gd name="connsiteY104" fmla="*/ 1584252 h 2573079"/>
              <a:gd name="connsiteX105" fmla="*/ 6502502 w 8097386"/>
              <a:gd name="connsiteY105" fmla="*/ 1637414 h 2573079"/>
              <a:gd name="connsiteX106" fmla="*/ 6502502 w 8097386"/>
              <a:gd name="connsiteY106" fmla="*/ 1754372 h 2573079"/>
              <a:gd name="connsiteX107" fmla="*/ 6534400 w 8097386"/>
              <a:gd name="connsiteY107" fmla="*/ 1935126 h 2573079"/>
              <a:gd name="connsiteX108" fmla="*/ 6725786 w 8097386"/>
              <a:gd name="connsiteY108" fmla="*/ 2009554 h 2573079"/>
              <a:gd name="connsiteX109" fmla="*/ 6864009 w 8097386"/>
              <a:gd name="connsiteY109" fmla="*/ 2041452 h 2573079"/>
              <a:gd name="connsiteX110" fmla="*/ 7129823 w 8097386"/>
              <a:gd name="connsiteY110" fmla="*/ 2083982 h 2573079"/>
              <a:gd name="connsiteX111" fmla="*/ 7342474 w 8097386"/>
              <a:gd name="connsiteY111" fmla="*/ 2094614 h 2573079"/>
              <a:gd name="connsiteX112" fmla="*/ 7533860 w 8097386"/>
              <a:gd name="connsiteY112" fmla="*/ 2094614 h 2573079"/>
              <a:gd name="connsiteX113" fmla="*/ 7799674 w 8097386"/>
              <a:gd name="connsiteY113" fmla="*/ 1956391 h 2573079"/>
              <a:gd name="connsiteX114" fmla="*/ 7948530 w 8097386"/>
              <a:gd name="connsiteY114" fmla="*/ 1903228 h 2573079"/>
              <a:gd name="connsiteX115" fmla="*/ 8076121 w 8097386"/>
              <a:gd name="connsiteY115" fmla="*/ 1765005 h 2573079"/>
              <a:gd name="connsiteX116" fmla="*/ 8097386 w 8097386"/>
              <a:gd name="connsiteY116" fmla="*/ 1520456 h 2573079"/>
              <a:gd name="connsiteX117" fmla="*/ 8086754 w 8097386"/>
              <a:gd name="connsiteY117" fmla="*/ 1382233 h 2573079"/>
              <a:gd name="connsiteX118" fmla="*/ 7959163 w 8097386"/>
              <a:gd name="connsiteY118" fmla="*/ 1265275 h 2573079"/>
              <a:gd name="connsiteX119" fmla="*/ 7927265 w 8097386"/>
              <a:gd name="connsiteY119" fmla="*/ 1084521 h 2573079"/>
              <a:gd name="connsiteX120" fmla="*/ 7852837 w 8097386"/>
              <a:gd name="connsiteY120" fmla="*/ 925033 h 2573079"/>
              <a:gd name="connsiteX121" fmla="*/ 7874102 w 8097386"/>
              <a:gd name="connsiteY121" fmla="*/ 786810 h 2573079"/>
              <a:gd name="connsiteX122" fmla="*/ 7842205 w 8097386"/>
              <a:gd name="connsiteY122" fmla="*/ 691117 h 2573079"/>
              <a:gd name="connsiteX123" fmla="*/ 7778409 w 8097386"/>
              <a:gd name="connsiteY123" fmla="*/ 627321 h 2573079"/>
              <a:gd name="connsiteX124" fmla="*/ 7703981 w 8097386"/>
              <a:gd name="connsiteY124" fmla="*/ 499731 h 2573079"/>
              <a:gd name="connsiteX125" fmla="*/ 7640186 w 8097386"/>
              <a:gd name="connsiteY125" fmla="*/ 425303 h 2573079"/>
              <a:gd name="connsiteX126" fmla="*/ 7587023 w 8097386"/>
              <a:gd name="connsiteY126" fmla="*/ 297712 h 2573079"/>
              <a:gd name="connsiteX127" fmla="*/ 7555126 w 8097386"/>
              <a:gd name="connsiteY127" fmla="*/ 191386 h 2573079"/>
              <a:gd name="connsiteX128" fmla="*/ 7555126 w 8097386"/>
              <a:gd name="connsiteY128" fmla="*/ 191386 h 2573079"/>
              <a:gd name="connsiteX129" fmla="*/ 7406270 w 8097386"/>
              <a:gd name="connsiteY129" fmla="*/ 116958 h 2573079"/>
              <a:gd name="connsiteX130" fmla="*/ 7353107 w 8097386"/>
              <a:gd name="connsiteY130" fmla="*/ 116958 h 2573079"/>
              <a:gd name="connsiteX0" fmla="*/ 7172354 w 8097386"/>
              <a:gd name="connsiteY0" fmla="*/ 0 h 2573079"/>
              <a:gd name="connsiteX1" fmla="*/ 7321209 w 8097386"/>
              <a:gd name="connsiteY1" fmla="*/ 148856 h 2573079"/>
              <a:gd name="connsiteX2" fmla="*/ 7342474 w 8097386"/>
              <a:gd name="connsiteY2" fmla="*/ 233917 h 2573079"/>
              <a:gd name="connsiteX3" fmla="*/ 7342474 w 8097386"/>
              <a:gd name="connsiteY3" fmla="*/ 350875 h 2573079"/>
              <a:gd name="connsiteX4" fmla="*/ 7427535 w 8097386"/>
              <a:gd name="connsiteY4" fmla="*/ 489098 h 2573079"/>
              <a:gd name="connsiteX5" fmla="*/ 7427535 w 8097386"/>
              <a:gd name="connsiteY5" fmla="*/ 616689 h 2573079"/>
              <a:gd name="connsiteX6" fmla="*/ 7363740 w 8097386"/>
              <a:gd name="connsiteY6" fmla="*/ 765545 h 2573079"/>
              <a:gd name="connsiteX7" fmla="*/ 7363740 w 8097386"/>
              <a:gd name="connsiteY7" fmla="*/ 946298 h 2573079"/>
              <a:gd name="connsiteX8" fmla="*/ 7353107 w 8097386"/>
              <a:gd name="connsiteY8" fmla="*/ 1095154 h 2573079"/>
              <a:gd name="connsiteX9" fmla="*/ 7363740 w 8097386"/>
              <a:gd name="connsiteY9" fmla="*/ 1190847 h 2573079"/>
              <a:gd name="connsiteX10" fmla="*/ 7385005 w 8097386"/>
              <a:gd name="connsiteY10" fmla="*/ 1371600 h 2573079"/>
              <a:gd name="connsiteX11" fmla="*/ 7385005 w 8097386"/>
              <a:gd name="connsiteY11" fmla="*/ 1541721 h 2573079"/>
              <a:gd name="connsiteX12" fmla="*/ 7278679 w 8097386"/>
              <a:gd name="connsiteY12" fmla="*/ 1584252 h 2573079"/>
              <a:gd name="connsiteX13" fmla="*/ 7023498 w 8097386"/>
              <a:gd name="connsiteY13" fmla="*/ 1616149 h 2573079"/>
              <a:gd name="connsiteX14" fmla="*/ 6789581 w 8097386"/>
              <a:gd name="connsiteY14" fmla="*/ 1562986 h 2573079"/>
              <a:gd name="connsiteX15" fmla="*/ 6459972 w 8097386"/>
              <a:gd name="connsiteY15" fmla="*/ 1446028 h 2573079"/>
              <a:gd name="connsiteX16" fmla="*/ 6130363 w 8097386"/>
              <a:gd name="connsiteY16" fmla="*/ 1371600 h 2573079"/>
              <a:gd name="connsiteX17" fmla="*/ 5960242 w 8097386"/>
              <a:gd name="connsiteY17" fmla="*/ 1339703 h 2573079"/>
              <a:gd name="connsiteX18" fmla="*/ 5566837 w 8097386"/>
              <a:gd name="connsiteY18" fmla="*/ 1371600 h 2573079"/>
              <a:gd name="connsiteX19" fmla="*/ 5417981 w 8097386"/>
              <a:gd name="connsiteY19" fmla="*/ 1371600 h 2573079"/>
              <a:gd name="connsiteX20" fmla="*/ 5322288 w 8097386"/>
              <a:gd name="connsiteY20" fmla="*/ 1339703 h 2573079"/>
              <a:gd name="connsiteX21" fmla="*/ 5290391 w 8097386"/>
              <a:gd name="connsiteY21" fmla="*/ 1297172 h 2573079"/>
              <a:gd name="connsiteX22" fmla="*/ 5279758 w 8097386"/>
              <a:gd name="connsiteY22" fmla="*/ 1105786 h 2573079"/>
              <a:gd name="connsiteX23" fmla="*/ 5141535 w 8097386"/>
              <a:gd name="connsiteY23" fmla="*/ 1084521 h 2573079"/>
              <a:gd name="connsiteX24" fmla="*/ 4971414 w 8097386"/>
              <a:gd name="connsiteY24" fmla="*/ 1041991 h 2573079"/>
              <a:gd name="connsiteX25" fmla="*/ 4854456 w 8097386"/>
              <a:gd name="connsiteY25" fmla="*/ 1010093 h 2573079"/>
              <a:gd name="connsiteX26" fmla="*/ 4705600 w 8097386"/>
              <a:gd name="connsiteY26" fmla="*/ 967563 h 2573079"/>
              <a:gd name="connsiteX27" fmla="*/ 4694967 w 8097386"/>
              <a:gd name="connsiteY27" fmla="*/ 925033 h 2573079"/>
              <a:gd name="connsiteX28" fmla="*/ 4652437 w 8097386"/>
              <a:gd name="connsiteY28" fmla="*/ 839972 h 2573079"/>
              <a:gd name="connsiteX29" fmla="*/ 4439786 w 8097386"/>
              <a:gd name="connsiteY29" fmla="*/ 786810 h 2573079"/>
              <a:gd name="connsiteX30" fmla="*/ 4301563 w 8097386"/>
              <a:gd name="connsiteY30" fmla="*/ 744279 h 2573079"/>
              <a:gd name="connsiteX31" fmla="*/ 4205870 w 8097386"/>
              <a:gd name="connsiteY31" fmla="*/ 754912 h 2573079"/>
              <a:gd name="connsiteX32" fmla="*/ 4120809 w 8097386"/>
              <a:gd name="connsiteY32" fmla="*/ 808075 h 2573079"/>
              <a:gd name="connsiteX33" fmla="*/ 4088912 w 8097386"/>
              <a:gd name="connsiteY33" fmla="*/ 861238 h 2573079"/>
              <a:gd name="connsiteX34" fmla="*/ 3982586 w 8097386"/>
              <a:gd name="connsiteY34" fmla="*/ 882503 h 2573079"/>
              <a:gd name="connsiteX35" fmla="*/ 3684874 w 8097386"/>
              <a:gd name="connsiteY35" fmla="*/ 861238 h 2573079"/>
              <a:gd name="connsiteX36" fmla="*/ 3493488 w 8097386"/>
              <a:gd name="connsiteY36" fmla="*/ 935665 h 2573079"/>
              <a:gd name="connsiteX37" fmla="*/ 3312735 w 8097386"/>
              <a:gd name="connsiteY37" fmla="*/ 1063256 h 2573079"/>
              <a:gd name="connsiteX38" fmla="*/ 3227674 w 8097386"/>
              <a:gd name="connsiteY38" fmla="*/ 1137684 h 2573079"/>
              <a:gd name="connsiteX39" fmla="*/ 3419060 w 8097386"/>
              <a:gd name="connsiteY39" fmla="*/ 1286540 h 2573079"/>
              <a:gd name="connsiteX40" fmla="*/ 3525386 w 8097386"/>
              <a:gd name="connsiteY40" fmla="*/ 1360968 h 2573079"/>
              <a:gd name="connsiteX41" fmla="*/ 3525386 w 8097386"/>
              <a:gd name="connsiteY41" fmla="*/ 1360968 h 2573079"/>
              <a:gd name="connsiteX42" fmla="*/ 3238307 w 8097386"/>
              <a:gd name="connsiteY42" fmla="*/ 1414131 h 2573079"/>
              <a:gd name="connsiteX43" fmla="*/ 2993758 w 8097386"/>
              <a:gd name="connsiteY43" fmla="*/ 1414131 h 2573079"/>
              <a:gd name="connsiteX44" fmla="*/ 2834270 w 8097386"/>
              <a:gd name="connsiteY44" fmla="*/ 1318438 h 2573079"/>
              <a:gd name="connsiteX45" fmla="*/ 2706679 w 8097386"/>
              <a:gd name="connsiteY45" fmla="*/ 1307805 h 2573079"/>
              <a:gd name="connsiteX46" fmla="*/ 2621619 w 8097386"/>
              <a:gd name="connsiteY46" fmla="*/ 1350335 h 2573079"/>
              <a:gd name="connsiteX47" fmla="*/ 2419600 w 8097386"/>
              <a:gd name="connsiteY47" fmla="*/ 1477926 h 2573079"/>
              <a:gd name="connsiteX48" fmla="*/ 2217581 w 8097386"/>
              <a:gd name="connsiteY48" fmla="*/ 1573619 h 2573079"/>
              <a:gd name="connsiteX49" fmla="*/ 1909237 w 8097386"/>
              <a:gd name="connsiteY49" fmla="*/ 1658679 h 2573079"/>
              <a:gd name="connsiteX50" fmla="*/ 1622158 w 8097386"/>
              <a:gd name="connsiteY50" fmla="*/ 1679945 h 2573079"/>
              <a:gd name="connsiteX51" fmla="*/ 1441405 w 8097386"/>
              <a:gd name="connsiteY51" fmla="*/ 1743740 h 2573079"/>
              <a:gd name="connsiteX52" fmla="*/ 1218121 w 8097386"/>
              <a:gd name="connsiteY52" fmla="*/ 1754372 h 2573079"/>
              <a:gd name="connsiteX53" fmla="*/ 1133060 w 8097386"/>
              <a:gd name="connsiteY53" fmla="*/ 1786270 h 2573079"/>
              <a:gd name="connsiteX54" fmla="*/ 37907 w 8097386"/>
              <a:gd name="connsiteY54" fmla="*/ 1275908 h 2573079"/>
              <a:gd name="connsiteX55" fmla="*/ 484474 w 8097386"/>
              <a:gd name="connsiteY55" fmla="*/ 2573079 h 2573079"/>
              <a:gd name="connsiteX56" fmla="*/ 1590260 w 8097386"/>
              <a:gd name="connsiteY56" fmla="*/ 2286000 h 2573079"/>
              <a:gd name="connsiteX57" fmla="*/ 2111256 w 8097386"/>
              <a:gd name="connsiteY57" fmla="*/ 2307265 h 2573079"/>
              <a:gd name="connsiteX58" fmla="*/ 2260112 w 8097386"/>
              <a:gd name="connsiteY58" fmla="*/ 2137145 h 2573079"/>
              <a:gd name="connsiteX59" fmla="*/ 2472763 w 8097386"/>
              <a:gd name="connsiteY59" fmla="*/ 1850065 h 2573079"/>
              <a:gd name="connsiteX60" fmla="*/ 2494028 w 8097386"/>
              <a:gd name="connsiteY60" fmla="*/ 1807535 h 2573079"/>
              <a:gd name="connsiteX61" fmla="*/ 2600354 w 8097386"/>
              <a:gd name="connsiteY61" fmla="*/ 1733107 h 2573079"/>
              <a:gd name="connsiteX62" fmla="*/ 2685414 w 8097386"/>
              <a:gd name="connsiteY62" fmla="*/ 1690577 h 2573079"/>
              <a:gd name="connsiteX63" fmla="*/ 2632251 w 8097386"/>
              <a:gd name="connsiteY63" fmla="*/ 1584252 h 2573079"/>
              <a:gd name="connsiteX64" fmla="*/ 2674781 w 8097386"/>
              <a:gd name="connsiteY64" fmla="*/ 1467293 h 2573079"/>
              <a:gd name="connsiteX65" fmla="*/ 2759841 w 8097386"/>
              <a:gd name="connsiteY65" fmla="*/ 1467293 h 2573079"/>
              <a:gd name="connsiteX66" fmla="*/ 2770474 w 8097386"/>
              <a:gd name="connsiteY66" fmla="*/ 1339703 h 2573079"/>
              <a:gd name="connsiteX67" fmla="*/ 2961860 w 8097386"/>
              <a:gd name="connsiteY67" fmla="*/ 1339703 h 2573079"/>
              <a:gd name="connsiteX68" fmla="*/ 3131981 w 8097386"/>
              <a:gd name="connsiteY68" fmla="*/ 1435396 h 2573079"/>
              <a:gd name="connsiteX69" fmla="*/ 3280837 w 8097386"/>
              <a:gd name="connsiteY69" fmla="*/ 1467293 h 2573079"/>
              <a:gd name="connsiteX70" fmla="*/ 3419060 w 8097386"/>
              <a:gd name="connsiteY70" fmla="*/ 1499191 h 2573079"/>
              <a:gd name="connsiteX71" fmla="*/ 3567916 w 8097386"/>
              <a:gd name="connsiteY71" fmla="*/ 1499191 h 2573079"/>
              <a:gd name="connsiteX72" fmla="*/ 3663609 w 8097386"/>
              <a:gd name="connsiteY72" fmla="*/ 1477926 h 2573079"/>
              <a:gd name="connsiteX73" fmla="*/ 3684874 w 8097386"/>
              <a:gd name="connsiteY73" fmla="*/ 1403498 h 2573079"/>
              <a:gd name="connsiteX74" fmla="*/ 3674242 w 8097386"/>
              <a:gd name="connsiteY74" fmla="*/ 1329070 h 2573079"/>
              <a:gd name="connsiteX75" fmla="*/ 3599814 w 8097386"/>
              <a:gd name="connsiteY75" fmla="*/ 1275907 h 2573079"/>
              <a:gd name="connsiteX76" fmla="*/ 3429693 w 8097386"/>
              <a:gd name="connsiteY76" fmla="*/ 1222745 h 2573079"/>
              <a:gd name="connsiteX77" fmla="*/ 3334000 w 8097386"/>
              <a:gd name="connsiteY77" fmla="*/ 1158949 h 2573079"/>
              <a:gd name="connsiteX78" fmla="*/ 3450958 w 8097386"/>
              <a:gd name="connsiteY78" fmla="*/ 1105786 h 2573079"/>
              <a:gd name="connsiteX79" fmla="*/ 3578549 w 8097386"/>
              <a:gd name="connsiteY79" fmla="*/ 1063256 h 2573079"/>
              <a:gd name="connsiteX80" fmla="*/ 3674242 w 8097386"/>
              <a:gd name="connsiteY80" fmla="*/ 978196 h 2573079"/>
              <a:gd name="connsiteX81" fmla="*/ 3854995 w 8097386"/>
              <a:gd name="connsiteY81" fmla="*/ 935665 h 2573079"/>
              <a:gd name="connsiteX82" fmla="*/ 3971954 w 8097386"/>
              <a:gd name="connsiteY82" fmla="*/ 946298 h 2573079"/>
              <a:gd name="connsiteX83" fmla="*/ 4099544 w 8097386"/>
              <a:gd name="connsiteY83" fmla="*/ 946298 h 2573079"/>
              <a:gd name="connsiteX84" fmla="*/ 4205870 w 8097386"/>
              <a:gd name="connsiteY84" fmla="*/ 850605 h 2573079"/>
              <a:gd name="connsiteX85" fmla="*/ 4375991 w 8097386"/>
              <a:gd name="connsiteY85" fmla="*/ 818707 h 2573079"/>
              <a:gd name="connsiteX86" fmla="*/ 4514214 w 8097386"/>
              <a:gd name="connsiteY86" fmla="*/ 829340 h 2573079"/>
              <a:gd name="connsiteX87" fmla="*/ 4567377 w 8097386"/>
              <a:gd name="connsiteY87" fmla="*/ 871870 h 2573079"/>
              <a:gd name="connsiteX88" fmla="*/ 4546112 w 8097386"/>
              <a:gd name="connsiteY88" fmla="*/ 956931 h 2573079"/>
              <a:gd name="connsiteX89" fmla="*/ 4641805 w 8097386"/>
              <a:gd name="connsiteY89" fmla="*/ 1020726 h 2573079"/>
              <a:gd name="connsiteX90" fmla="*/ 4875721 w 8097386"/>
              <a:gd name="connsiteY90" fmla="*/ 1084521 h 2573079"/>
              <a:gd name="connsiteX91" fmla="*/ 5024577 w 8097386"/>
              <a:gd name="connsiteY91" fmla="*/ 1137684 h 2573079"/>
              <a:gd name="connsiteX92" fmla="*/ 5130902 w 8097386"/>
              <a:gd name="connsiteY92" fmla="*/ 1190847 h 2573079"/>
              <a:gd name="connsiteX93" fmla="*/ 5120270 w 8097386"/>
              <a:gd name="connsiteY93" fmla="*/ 1297172 h 2573079"/>
              <a:gd name="connsiteX94" fmla="*/ 5120270 w 8097386"/>
              <a:gd name="connsiteY94" fmla="*/ 1360968 h 2573079"/>
              <a:gd name="connsiteX95" fmla="*/ 5205330 w 8097386"/>
              <a:gd name="connsiteY95" fmla="*/ 1414131 h 2573079"/>
              <a:gd name="connsiteX96" fmla="*/ 5375451 w 8097386"/>
              <a:gd name="connsiteY96" fmla="*/ 1488558 h 2573079"/>
              <a:gd name="connsiteX97" fmla="*/ 5545572 w 8097386"/>
              <a:gd name="connsiteY97" fmla="*/ 1499191 h 2573079"/>
              <a:gd name="connsiteX98" fmla="*/ 5705060 w 8097386"/>
              <a:gd name="connsiteY98" fmla="*/ 1509824 h 2573079"/>
              <a:gd name="connsiteX99" fmla="*/ 5832651 w 8097386"/>
              <a:gd name="connsiteY99" fmla="*/ 1509824 h 2573079"/>
              <a:gd name="connsiteX100" fmla="*/ 5970874 w 8097386"/>
              <a:gd name="connsiteY100" fmla="*/ 1509824 h 2573079"/>
              <a:gd name="connsiteX101" fmla="*/ 6109098 w 8097386"/>
              <a:gd name="connsiteY101" fmla="*/ 1531089 h 2573079"/>
              <a:gd name="connsiteX102" fmla="*/ 6226056 w 8097386"/>
              <a:gd name="connsiteY102" fmla="*/ 1541721 h 2573079"/>
              <a:gd name="connsiteX103" fmla="*/ 6332381 w 8097386"/>
              <a:gd name="connsiteY103" fmla="*/ 1562986 h 2573079"/>
              <a:gd name="connsiteX104" fmla="*/ 6428074 w 8097386"/>
              <a:gd name="connsiteY104" fmla="*/ 1584252 h 2573079"/>
              <a:gd name="connsiteX105" fmla="*/ 6502502 w 8097386"/>
              <a:gd name="connsiteY105" fmla="*/ 1637414 h 2573079"/>
              <a:gd name="connsiteX106" fmla="*/ 6502502 w 8097386"/>
              <a:gd name="connsiteY106" fmla="*/ 1754372 h 2573079"/>
              <a:gd name="connsiteX107" fmla="*/ 6534400 w 8097386"/>
              <a:gd name="connsiteY107" fmla="*/ 1935126 h 2573079"/>
              <a:gd name="connsiteX108" fmla="*/ 6725786 w 8097386"/>
              <a:gd name="connsiteY108" fmla="*/ 2009554 h 2573079"/>
              <a:gd name="connsiteX109" fmla="*/ 6864009 w 8097386"/>
              <a:gd name="connsiteY109" fmla="*/ 2041452 h 2573079"/>
              <a:gd name="connsiteX110" fmla="*/ 7129823 w 8097386"/>
              <a:gd name="connsiteY110" fmla="*/ 2083982 h 2573079"/>
              <a:gd name="connsiteX111" fmla="*/ 7342474 w 8097386"/>
              <a:gd name="connsiteY111" fmla="*/ 2094614 h 2573079"/>
              <a:gd name="connsiteX112" fmla="*/ 7533860 w 8097386"/>
              <a:gd name="connsiteY112" fmla="*/ 2094614 h 2573079"/>
              <a:gd name="connsiteX113" fmla="*/ 7799674 w 8097386"/>
              <a:gd name="connsiteY113" fmla="*/ 1956391 h 2573079"/>
              <a:gd name="connsiteX114" fmla="*/ 7948530 w 8097386"/>
              <a:gd name="connsiteY114" fmla="*/ 1903228 h 2573079"/>
              <a:gd name="connsiteX115" fmla="*/ 8076121 w 8097386"/>
              <a:gd name="connsiteY115" fmla="*/ 1765005 h 2573079"/>
              <a:gd name="connsiteX116" fmla="*/ 8097386 w 8097386"/>
              <a:gd name="connsiteY116" fmla="*/ 1520456 h 2573079"/>
              <a:gd name="connsiteX117" fmla="*/ 8086754 w 8097386"/>
              <a:gd name="connsiteY117" fmla="*/ 1382233 h 2573079"/>
              <a:gd name="connsiteX118" fmla="*/ 7959163 w 8097386"/>
              <a:gd name="connsiteY118" fmla="*/ 1265275 h 2573079"/>
              <a:gd name="connsiteX119" fmla="*/ 7927265 w 8097386"/>
              <a:gd name="connsiteY119" fmla="*/ 1084521 h 2573079"/>
              <a:gd name="connsiteX120" fmla="*/ 7852837 w 8097386"/>
              <a:gd name="connsiteY120" fmla="*/ 925033 h 2573079"/>
              <a:gd name="connsiteX121" fmla="*/ 7874102 w 8097386"/>
              <a:gd name="connsiteY121" fmla="*/ 786810 h 2573079"/>
              <a:gd name="connsiteX122" fmla="*/ 7842205 w 8097386"/>
              <a:gd name="connsiteY122" fmla="*/ 691117 h 2573079"/>
              <a:gd name="connsiteX123" fmla="*/ 7778409 w 8097386"/>
              <a:gd name="connsiteY123" fmla="*/ 627321 h 2573079"/>
              <a:gd name="connsiteX124" fmla="*/ 7703981 w 8097386"/>
              <a:gd name="connsiteY124" fmla="*/ 499731 h 2573079"/>
              <a:gd name="connsiteX125" fmla="*/ 7640186 w 8097386"/>
              <a:gd name="connsiteY125" fmla="*/ 425303 h 2573079"/>
              <a:gd name="connsiteX126" fmla="*/ 7587023 w 8097386"/>
              <a:gd name="connsiteY126" fmla="*/ 297712 h 2573079"/>
              <a:gd name="connsiteX127" fmla="*/ 7555126 w 8097386"/>
              <a:gd name="connsiteY127" fmla="*/ 191386 h 2573079"/>
              <a:gd name="connsiteX128" fmla="*/ 7555126 w 8097386"/>
              <a:gd name="connsiteY128" fmla="*/ 191386 h 2573079"/>
              <a:gd name="connsiteX129" fmla="*/ 7406270 w 8097386"/>
              <a:gd name="connsiteY129" fmla="*/ 116958 h 2573079"/>
              <a:gd name="connsiteX130" fmla="*/ 7353107 w 8097386"/>
              <a:gd name="connsiteY130" fmla="*/ 116958 h 2573079"/>
              <a:gd name="connsiteX0" fmla="*/ 7172354 w 8097386"/>
              <a:gd name="connsiteY0" fmla="*/ 0 h 2573079"/>
              <a:gd name="connsiteX1" fmla="*/ 7321209 w 8097386"/>
              <a:gd name="connsiteY1" fmla="*/ 148856 h 2573079"/>
              <a:gd name="connsiteX2" fmla="*/ 7342474 w 8097386"/>
              <a:gd name="connsiteY2" fmla="*/ 233917 h 2573079"/>
              <a:gd name="connsiteX3" fmla="*/ 7342474 w 8097386"/>
              <a:gd name="connsiteY3" fmla="*/ 350875 h 2573079"/>
              <a:gd name="connsiteX4" fmla="*/ 7427535 w 8097386"/>
              <a:gd name="connsiteY4" fmla="*/ 489098 h 2573079"/>
              <a:gd name="connsiteX5" fmla="*/ 7427535 w 8097386"/>
              <a:gd name="connsiteY5" fmla="*/ 616689 h 2573079"/>
              <a:gd name="connsiteX6" fmla="*/ 7363740 w 8097386"/>
              <a:gd name="connsiteY6" fmla="*/ 765545 h 2573079"/>
              <a:gd name="connsiteX7" fmla="*/ 7363740 w 8097386"/>
              <a:gd name="connsiteY7" fmla="*/ 946298 h 2573079"/>
              <a:gd name="connsiteX8" fmla="*/ 7353107 w 8097386"/>
              <a:gd name="connsiteY8" fmla="*/ 1095154 h 2573079"/>
              <a:gd name="connsiteX9" fmla="*/ 7363740 w 8097386"/>
              <a:gd name="connsiteY9" fmla="*/ 1190847 h 2573079"/>
              <a:gd name="connsiteX10" fmla="*/ 7385005 w 8097386"/>
              <a:gd name="connsiteY10" fmla="*/ 1371600 h 2573079"/>
              <a:gd name="connsiteX11" fmla="*/ 7385005 w 8097386"/>
              <a:gd name="connsiteY11" fmla="*/ 1541721 h 2573079"/>
              <a:gd name="connsiteX12" fmla="*/ 7278679 w 8097386"/>
              <a:gd name="connsiteY12" fmla="*/ 1584252 h 2573079"/>
              <a:gd name="connsiteX13" fmla="*/ 7023498 w 8097386"/>
              <a:gd name="connsiteY13" fmla="*/ 1616149 h 2573079"/>
              <a:gd name="connsiteX14" fmla="*/ 6789581 w 8097386"/>
              <a:gd name="connsiteY14" fmla="*/ 1562986 h 2573079"/>
              <a:gd name="connsiteX15" fmla="*/ 6459972 w 8097386"/>
              <a:gd name="connsiteY15" fmla="*/ 1446028 h 2573079"/>
              <a:gd name="connsiteX16" fmla="*/ 6130363 w 8097386"/>
              <a:gd name="connsiteY16" fmla="*/ 1371600 h 2573079"/>
              <a:gd name="connsiteX17" fmla="*/ 5960242 w 8097386"/>
              <a:gd name="connsiteY17" fmla="*/ 1339703 h 2573079"/>
              <a:gd name="connsiteX18" fmla="*/ 5566837 w 8097386"/>
              <a:gd name="connsiteY18" fmla="*/ 1371600 h 2573079"/>
              <a:gd name="connsiteX19" fmla="*/ 5417981 w 8097386"/>
              <a:gd name="connsiteY19" fmla="*/ 1371600 h 2573079"/>
              <a:gd name="connsiteX20" fmla="*/ 5322288 w 8097386"/>
              <a:gd name="connsiteY20" fmla="*/ 1339703 h 2573079"/>
              <a:gd name="connsiteX21" fmla="*/ 5290391 w 8097386"/>
              <a:gd name="connsiteY21" fmla="*/ 1297172 h 2573079"/>
              <a:gd name="connsiteX22" fmla="*/ 5279758 w 8097386"/>
              <a:gd name="connsiteY22" fmla="*/ 1105786 h 2573079"/>
              <a:gd name="connsiteX23" fmla="*/ 5141535 w 8097386"/>
              <a:gd name="connsiteY23" fmla="*/ 1084521 h 2573079"/>
              <a:gd name="connsiteX24" fmla="*/ 4971414 w 8097386"/>
              <a:gd name="connsiteY24" fmla="*/ 1041991 h 2573079"/>
              <a:gd name="connsiteX25" fmla="*/ 4854456 w 8097386"/>
              <a:gd name="connsiteY25" fmla="*/ 1010093 h 2573079"/>
              <a:gd name="connsiteX26" fmla="*/ 4705600 w 8097386"/>
              <a:gd name="connsiteY26" fmla="*/ 967563 h 2573079"/>
              <a:gd name="connsiteX27" fmla="*/ 4694967 w 8097386"/>
              <a:gd name="connsiteY27" fmla="*/ 925033 h 2573079"/>
              <a:gd name="connsiteX28" fmla="*/ 4652437 w 8097386"/>
              <a:gd name="connsiteY28" fmla="*/ 839972 h 2573079"/>
              <a:gd name="connsiteX29" fmla="*/ 4439786 w 8097386"/>
              <a:gd name="connsiteY29" fmla="*/ 786810 h 2573079"/>
              <a:gd name="connsiteX30" fmla="*/ 4301563 w 8097386"/>
              <a:gd name="connsiteY30" fmla="*/ 744279 h 2573079"/>
              <a:gd name="connsiteX31" fmla="*/ 4205870 w 8097386"/>
              <a:gd name="connsiteY31" fmla="*/ 754912 h 2573079"/>
              <a:gd name="connsiteX32" fmla="*/ 4120809 w 8097386"/>
              <a:gd name="connsiteY32" fmla="*/ 808075 h 2573079"/>
              <a:gd name="connsiteX33" fmla="*/ 4088912 w 8097386"/>
              <a:gd name="connsiteY33" fmla="*/ 861238 h 2573079"/>
              <a:gd name="connsiteX34" fmla="*/ 3982586 w 8097386"/>
              <a:gd name="connsiteY34" fmla="*/ 882503 h 2573079"/>
              <a:gd name="connsiteX35" fmla="*/ 3684874 w 8097386"/>
              <a:gd name="connsiteY35" fmla="*/ 861238 h 2573079"/>
              <a:gd name="connsiteX36" fmla="*/ 3493488 w 8097386"/>
              <a:gd name="connsiteY36" fmla="*/ 935665 h 2573079"/>
              <a:gd name="connsiteX37" fmla="*/ 3312735 w 8097386"/>
              <a:gd name="connsiteY37" fmla="*/ 1063256 h 2573079"/>
              <a:gd name="connsiteX38" fmla="*/ 3227674 w 8097386"/>
              <a:gd name="connsiteY38" fmla="*/ 1137684 h 2573079"/>
              <a:gd name="connsiteX39" fmla="*/ 3419060 w 8097386"/>
              <a:gd name="connsiteY39" fmla="*/ 1286540 h 2573079"/>
              <a:gd name="connsiteX40" fmla="*/ 3525386 w 8097386"/>
              <a:gd name="connsiteY40" fmla="*/ 1360968 h 2573079"/>
              <a:gd name="connsiteX41" fmla="*/ 3525386 w 8097386"/>
              <a:gd name="connsiteY41" fmla="*/ 1360968 h 2573079"/>
              <a:gd name="connsiteX42" fmla="*/ 3231957 w 8097386"/>
              <a:gd name="connsiteY42" fmla="*/ 1369681 h 2573079"/>
              <a:gd name="connsiteX43" fmla="*/ 2993758 w 8097386"/>
              <a:gd name="connsiteY43" fmla="*/ 1414131 h 2573079"/>
              <a:gd name="connsiteX44" fmla="*/ 2834270 w 8097386"/>
              <a:gd name="connsiteY44" fmla="*/ 1318438 h 2573079"/>
              <a:gd name="connsiteX45" fmla="*/ 2706679 w 8097386"/>
              <a:gd name="connsiteY45" fmla="*/ 1307805 h 2573079"/>
              <a:gd name="connsiteX46" fmla="*/ 2621619 w 8097386"/>
              <a:gd name="connsiteY46" fmla="*/ 1350335 h 2573079"/>
              <a:gd name="connsiteX47" fmla="*/ 2419600 w 8097386"/>
              <a:gd name="connsiteY47" fmla="*/ 1477926 h 2573079"/>
              <a:gd name="connsiteX48" fmla="*/ 2217581 w 8097386"/>
              <a:gd name="connsiteY48" fmla="*/ 1573619 h 2573079"/>
              <a:gd name="connsiteX49" fmla="*/ 1909237 w 8097386"/>
              <a:gd name="connsiteY49" fmla="*/ 1658679 h 2573079"/>
              <a:gd name="connsiteX50" fmla="*/ 1622158 w 8097386"/>
              <a:gd name="connsiteY50" fmla="*/ 1679945 h 2573079"/>
              <a:gd name="connsiteX51" fmla="*/ 1441405 w 8097386"/>
              <a:gd name="connsiteY51" fmla="*/ 1743740 h 2573079"/>
              <a:gd name="connsiteX52" fmla="*/ 1218121 w 8097386"/>
              <a:gd name="connsiteY52" fmla="*/ 1754372 h 2573079"/>
              <a:gd name="connsiteX53" fmla="*/ 1133060 w 8097386"/>
              <a:gd name="connsiteY53" fmla="*/ 1786270 h 2573079"/>
              <a:gd name="connsiteX54" fmla="*/ 37907 w 8097386"/>
              <a:gd name="connsiteY54" fmla="*/ 1275908 h 2573079"/>
              <a:gd name="connsiteX55" fmla="*/ 484474 w 8097386"/>
              <a:gd name="connsiteY55" fmla="*/ 2573079 h 2573079"/>
              <a:gd name="connsiteX56" fmla="*/ 1590260 w 8097386"/>
              <a:gd name="connsiteY56" fmla="*/ 2286000 h 2573079"/>
              <a:gd name="connsiteX57" fmla="*/ 2111256 w 8097386"/>
              <a:gd name="connsiteY57" fmla="*/ 2307265 h 2573079"/>
              <a:gd name="connsiteX58" fmla="*/ 2260112 w 8097386"/>
              <a:gd name="connsiteY58" fmla="*/ 2137145 h 2573079"/>
              <a:gd name="connsiteX59" fmla="*/ 2472763 w 8097386"/>
              <a:gd name="connsiteY59" fmla="*/ 1850065 h 2573079"/>
              <a:gd name="connsiteX60" fmla="*/ 2494028 w 8097386"/>
              <a:gd name="connsiteY60" fmla="*/ 1807535 h 2573079"/>
              <a:gd name="connsiteX61" fmla="*/ 2600354 w 8097386"/>
              <a:gd name="connsiteY61" fmla="*/ 1733107 h 2573079"/>
              <a:gd name="connsiteX62" fmla="*/ 2685414 w 8097386"/>
              <a:gd name="connsiteY62" fmla="*/ 1690577 h 2573079"/>
              <a:gd name="connsiteX63" fmla="*/ 2632251 w 8097386"/>
              <a:gd name="connsiteY63" fmla="*/ 1584252 h 2573079"/>
              <a:gd name="connsiteX64" fmla="*/ 2674781 w 8097386"/>
              <a:gd name="connsiteY64" fmla="*/ 1467293 h 2573079"/>
              <a:gd name="connsiteX65" fmla="*/ 2759841 w 8097386"/>
              <a:gd name="connsiteY65" fmla="*/ 1467293 h 2573079"/>
              <a:gd name="connsiteX66" fmla="*/ 2770474 w 8097386"/>
              <a:gd name="connsiteY66" fmla="*/ 1339703 h 2573079"/>
              <a:gd name="connsiteX67" fmla="*/ 2961860 w 8097386"/>
              <a:gd name="connsiteY67" fmla="*/ 1339703 h 2573079"/>
              <a:gd name="connsiteX68" fmla="*/ 3131981 w 8097386"/>
              <a:gd name="connsiteY68" fmla="*/ 1435396 h 2573079"/>
              <a:gd name="connsiteX69" fmla="*/ 3280837 w 8097386"/>
              <a:gd name="connsiteY69" fmla="*/ 1467293 h 2573079"/>
              <a:gd name="connsiteX70" fmla="*/ 3419060 w 8097386"/>
              <a:gd name="connsiteY70" fmla="*/ 1499191 h 2573079"/>
              <a:gd name="connsiteX71" fmla="*/ 3567916 w 8097386"/>
              <a:gd name="connsiteY71" fmla="*/ 1499191 h 2573079"/>
              <a:gd name="connsiteX72" fmla="*/ 3663609 w 8097386"/>
              <a:gd name="connsiteY72" fmla="*/ 1477926 h 2573079"/>
              <a:gd name="connsiteX73" fmla="*/ 3684874 w 8097386"/>
              <a:gd name="connsiteY73" fmla="*/ 1403498 h 2573079"/>
              <a:gd name="connsiteX74" fmla="*/ 3674242 w 8097386"/>
              <a:gd name="connsiteY74" fmla="*/ 1329070 h 2573079"/>
              <a:gd name="connsiteX75" fmla="*/ 3599814 w 8097386"/>
              <a:gd name="connsiteY75" fmla="*/ 1275907 h 2573079"/>
              <a:gd name="connsiteX76" fmla="*/ 3429693 w 8097386"/>
              <a:gd name="connsiteY76" fmla="*/ 1222745 h 2573079"/>
              <a:gd name="connsiteX77" fmla="*/ 3334000 w 8097386"/>
              <a:gd name="connsiteY77" fmla="*/ 1158949 h 2573079"/>
              <a:gd name="connsiteX78" fmla="*/ 3450958 w 8097386"/>
              <a:gd name="connsiteY78" fmla="*/ 1105786 h 2573079"/>
              <a:gd name="connsiteX79" fmla="*/ 3578549 w 8097386"/>
              <a:gd name="connsiteY79" fmla="*/ 1063256 h 2573079"/>
              <a:gd name="connsiteX80" fmla="*/ 3674242 w 8097386"/>
              <a:gd name="connsiteY80" fmla="*/ 978196 h 2573079"/>
              <a:gd name="connsiteX81" fmla="*/ 3854995 w 8097386"/>
              <a:gd name="connsiteY81" fmla="*/ 935665 h 2573079"/>
              <a:gd name="connsiteX82" fmla="*/ 3971954 w 8097386"/>
              <a:gd name="connsiteY82" fmla="*/ 946298 h 2573079"/>
              <a:gd name="connsiteX83" fmla="*/ 4099544 w 8097386"/>
              <a:gd name="connsiteY83" fmla="*/ 946298 h 2573079"/>
              <a:gd name="connsiteX84" fmla="*/ 4205870 w 8097386"/>
              <a:gd name="connsiteY84" fmla="*/ 850605 h 2573079"/>
              <a:gd name="connsiteX85" fmla="*/ 4375991 w 8097386"/>
              <a:gd name="connsiteY85" fmla="*/ 818707 h 2573079"/>
              <a:gd name="connsiteX86" fmla="*/ 4514214 w 8097386"/>
              <a:gd name="connsiteY86" fmla="*/ 829340 h 2573079"/>
              <a:gd name="connsiteX87" fmla="*/ 4567377 w 8097386"/>
              <a:gd name="connsiteY87" fmla="*/ 871870 h 2573079"/>
              <a:gd name="connsiteX88" fmla="*/ 4546112 w 8097386"/>
              <a:gd name="connsiteY88" fmla="*/ 956931 h 2573079"/>
              <a:gd name="connsiteX89" fmla="*/ 4641805 w 8097386"/>
              <a:gd name="connsiteY89" fmla="*/ 1020726 h 2573079"/>
              <a:gd name="connsiteX90" fmla="*/ 4875721 w 8097386"/>
              <a:gd name="connsiteY90" fmla="*/ 1084521 h 2573079"/>
              <a:gd name="connsiteX91" fmla="*/ 5024577 w 8097386"/>
              <a:gd name="connsiteY91" fmla="*/ 1137684 h 2573079"/>
              <a:gd name="connsiteX92" fmla="*/ 5130902 w 8097386"/>
              <a:gd name="connsiteY92" fmla="*/ 1190847 h 2573079"/>
              <a:gd name="connsiteX93" fmla="*/ 5120270 w 8097386"/>
              <a:gd name="connsiteY93" fmla="*/ 1297172 h 2573079"/>
              <a:gd name="connsiteX94" fmla="*/ 5120270 w 8097386"/>
              <a:gd name="connsiteY94" fmla="*/ 1360968 h 2573079"/>
              <a:gd name="connsiteX95" fmla="*/ 5205330 w 8097386"/>
              <a:gd name="connsiteY95" fmla="*/ 1414131 h 2573079"/>
              <a:gd name="connsiteX96" fmla="*/ 5375451 w 8097386"/>
              <a:gd name="connsiteY96" fmla="*/ 1488558 h 2573079"/>
              <a:gd name="connsiteX97" fmla="*/ 5545572 w 8097386"/>
              <a:gd name="connsiteY97" fmla="*/ 1499191 h 2573079"/>
              <a:gd name="connsiteX98" fmla="*/ 5705060 w 8097386"/>
              <a:gd name="connsiteY98" fmla="*/ 1509824 h 2573079"/>
              <a:gd name="connsiteX99" fmla="*/ 5832651 w 8097386"/>
              <a:gd name="connsiteY99" fmla="*/ 1509824 h 2573079"/>
              <a:gd name="connsiteX100" fmla="*/ 5970874 w 8097386"/>
              <a:gd name="connsiteY100" fmla="*/ 1509824 h 2573079"/>
              <a:gd name="connsiteX101" fmla="*/ 6109098 w 8097386"/>
              <a:gd name="connsiteY101" fmla="*/ 1531089 h 2573079"/>
              <a:gd name="connsiteX102" fmla="*/ 6226056 w 8097386"/>
              <a:gd name="connsiteY102" fmla="*/ 1541721 h 2573079"/>
              <a:gd name="connsiteX103" fmla="*/ 6332381 w 8097386"/>
              <a:gd name="connsiteY103" fmla="*/ 1562986 h 2573079"/>
              <a:gd name="connsiteX104" fmla="*/ 6428074 w 8097386"/>
              <a:gd name="connsiteY104" fmla="*/ 1584252 h 2573079"/>
              <a:gd name="connsiteX105" fmla="*/ 6502502 w 8097386"/>
              <a:gd name="connsiteY105" fmla="*/ 1637414 h 2573079"/>
              <a:gd name="connsiteX106" fmla="*/ 6502502 w 8097386"/>
              <a:gd name="connsiteY106" fmla="*/ 1754372 h 2573079"/>
              <a:gd name="connsiteX107" fmla="*/ 6534400 w 8097386"/>
              <a:gd name="connsiteY107" fmla="*/ 1935126 h 2573079"/>
              <a:gd name="connsiteX108" fmla="*/ 6725786 w 8097386"/>
              <a:gd name="connsiteY108" fmla="*/ 2009554 h 2573079"/>
              <a:gd name="connsiteX109" fmla="*/ 6864009 w 8097386"/>
              <a:gd name="connsiteY109" fmla="*/ 2041452 h 2573079"/>
              <a:gd name="connsiteX110" fmla="*/ 7129823 w 8097386"/>
              <a:gd name="connsiteY110" fmla="*/ 2083982 h 2573079"/>
              <a:gd name="connsiteX111" fmla="*/ 7342474 w 8097386"/>
              <a:gd name="connsiteY111" fmla="*/ 2094614 h 2573079"/>
              <a:gd name="connsiteX112" fmla="*/ 7533860 w 8097386"/>
              <a:gd name="connsiteY112" fmla="*/ 2094614 h 2573079"/>
              <a:gd name="connsiteX113" fmla="*/ 7799674 w 8097386"/>
              <a:gd name="connsiteY113" fmla="*/ 1956391 h 2573079"/>
              <a:gd name="connsiteX114" fmla="*/ 7948530 w 8097386"/>
              <a:gd name="connsiteY114" fmla="*/ 1903228 h 2573079"/>
              <a:gd name="connsiteX115" fmla="*/ 8076121 w 8097386"/>
              <a:gd name="connsiteY115" fmla="*/ 1765005 h 2573079"/>
              <a:gd name="connsiteX116" fmla="*/ 8097386 w 8097386"/>
              <a:gd name="connsiteY116" fmla="*/ 1520456 h 2573079"/>
              <a:gd name="connsiteX117" fmla="*/ 8086754 w 8097386"/>
              <a:gd name="connsiteY117" fmla="*/ 1382233 h 2573079"/>
              <a:gd name="connsiteX118" fmla="*/ 7959163 w 8097386"/>
              <a:gd name="connsiteY118" fmla="*/ 1265275 h 2573079"/>
              <a:gd name="connsiteX119" fmla="*/ 7927265 w 8097386"/>
              <a:gd name="connsiteY119" fmla="*/ 1084521 h 2573079"/>
              <a:gd name="connsiteX120" fmla="*/ 7852837 w 8097386"/>
              <a:gd name="connsiteY120" fmla="*/ 925033 h 2573079"/>
              <a:gd name="connsiteX121" fmla="*/ 7874102 w 8097386"/>
              <a:gd name="connsiteY121" fmla="*/ 786810 h 2573079"/>
              <a:gd name="connsiteX122" fmla="*/ 7842205 w 8097386"/>
              <a:gd name="connsiteY122" fmla="*/ 691117 h 2573079"/>
              <a:gd name="connsiteX123" fmla="*/ 7778409 w 8097386"/>
              <a:gd name="connsiteY123" fmla="*/ 627321 h 2573079"/>
              <a:gd name="connsiteX124" fmla="*/ 7703981 w 8097386"/>
              <a:gd name="connsiteY124" fmla="*/ 499731 h 2573079"/>
              <a:gd name="connsiteX125" fmla="*/ 7640186 w 8097386"/>
              <a:gd name="connsiteY125" fmla="*/ 425303 h 2573079"/>
              <a:gd name="connsiteX126" fmla="*/ 7587023 w 8097386"/>
              <a:gd name="connsiteY126" fmla="*/ 297712 h 2573079"/>
              <a:gd name="connsiteX127" fmla="*/ 7555126 w 8097386"/>
              <a:gd name="connsiteY127" fmla="*/ 191386 h 2573079"/>
              <a:gd name="connsiteX128" fmla="*/ 7555126 w 8097386"/>
              <a:gd name="connsiteY128" fmla="*/ 191386 h 2573079"/>
              <a:gd name="connsiteX129" fmla="*/ 7406270 w 8097386"/>
              <a:gd name="connsiteY129" fmla="*/ 116958 h 2573079"/>
              <a:gd name="connsiteX130" fmla="*/ 7353107 w 8097386"/>
              <a:gd name="connsiteY130" fmla="*/ 116958 h 2573079"/>
              <a:gd name="connsiteX0" fmla="*/ 7172354 w 8097386"/>
              <a:gd name="connsiteY0" fmla="*/ 0 h 2573079"/>
              <a:gd name="connsiteX1" fmla="*/ 7321209 w 8097386"/>
              <a:gd name="connsiteY1" fmla="*/ 148856 h 2573079"/>
              <a:gd name="connsiteX2" fmla="*/ 7342474 w 8097386"/>
              <a:gd name="connsiteY2" fmla="*/ 233917 h 2573079"/>
              <a:gd name="connsiteX3" fmla="*/ 7342474 w 8097386"/>
              <a:gd name="connsiteY3" fmla="*/ 350875 h 2573079"/>
              <a:gd name="connsiteX4" fmla="*/ 7427535 w 8097386"/>
              <a:gd name="connsiteY4" fmla="*/ 489098 h 2573079"/>
              <a:gd name="connsiteX5" fmla="*/ 7427535 w 8097386"/>
              <a:gd name="connsiteY5" fmla="*/ 616689 h 2573079"/>
              <a:gd name="connsiteX6" fmla="*/ 7363740 w 8097386"/>
              <a:gd name="connsiteY6" fmla="*/ 765545 h 2573079"/>
              <a:gd name="connsiteX7" fmla="*/ 7363740 w 8097386"/>
              <a:gd name="connsiteY7" fmla="*/ 946298 h 2573079"/>
              <a:gd name="connsiteX8" fmla="*/ 7353107 w 8097386"/>
              <a:gd name="connsiteY8" fmla="*/ 1095154 h 2573079"/>
              <a:gd name="connsiteX9" fmla="*/ 7363740 w 8097386"/>
              <a:gd name="connsiteY9" fmla="*/ 1190847 h 2573079"/>
              <a:gd name="connsiteX10" fmla="*/ 7385005 w 8097386"/>
              <a:gd name="connsiteY10" fmla="*/ 1371600 h 2573079"/>
              <a:gd name="connsiteX11" fmla="*/ 7385005 w 8097386"/>
              <a:gd name="connsiteY11" fmla="*/ 1541721 h 2573079"/>
              <a:gd name="connsiteX12" fmla="*/ 7278679 w 8097386"/>
              <a:gd name="connsiteY12" fmla="*/ 1584252 h 2573079"/>
              <a:gd name="connsiteX13" fmla="*/ 7023498 w 8097386"/>
              <a:gd name="connsiteY13" fmla="*/ 1616149 h 2573079"/>
              <a:gd name="connsiteX14" fmla="*/ 6789581 w 8097386"/>
              <a:gd name="connsiteY14" fmla="*/ 1562986 h 2573079"/>
              <a:gd name="connsiteX15" fmla="*/ 6459972 w 8097386"/>
              <a:gd name="connsiteY15" fmla="*/ 1446028 h 2573079"/>
              <a:gd name="connsiteX16" fmla="*/ 6130363 w 8097386"/>
              <a:gd name="connsiteY16" fmla="*/ 1371600 h 2573079"/>
              <a:gd name="connsiteX17" fmla="*/ 5960242 w 8097386"/>
              <a:gd name="connsiteY17" fmla="*/ 1339703 h 2573079"/>
              <a:gd name="connsiteX18" fmla="*/ 5566837 w 8097386"/>
              <a:gd name="connsiteY18" fmla="*/ 1371600 h 2573079"/>
              <a:gd name="connsiteX19" fmla="*/ 5417981 w 8097386"/>
              <a:gd name="connsiteY19" fmla="*/ 1371600 h 2573079"/>
              <a:gd name="connsiteX20" fmla="*/ 5322288 w 8097386"/>
              <a:gd name="connsiteY20" fmla="*/ 1339703 h 2573079"/>
              <a:gd name="connsiteX21" fmla="*/ 5290391 w 8097386"/>
              <a:gd name="connsiteY21" fmla="*/ 1297172 h 2573079"/>
              <a:gd name="connsiteX22" fmla="*/ 5279758 w 8097386"/>
              <a:gd name="connsiteY22" fmla="*/ 1105786 h 2573079"/>
              <a:gd name="connsiteX23" fmla="*/ 5141535 w 8097386"/>
              <a:gd name="connsiteY23" fmla="*/ 1084521 h 2573079"/>
              <a:gd name="connsiteX24" fmla="*/ 4971414 w 8097386"/>
              <a:gd name="connsiteY24" fmla="*/ 1041991 h 2573079"/>
              <a:gd name="connsiteX25" fmla="*/ 4854456 w 8097386"/>
              <a:gd name="connsiteY25" fmla="*/ 1010093 h 2573079"/>
              <a:gd name="connsiteX26" fmla="*/ 4705600 w 8097386"/>
              <a:gd name="connsiteY26" fmla="*/ 967563 h 2573079"/>
              <a:gd name="connsiteX27" fmla="*/ 4694967 w 8097386"/>
              <a:gd name="connsiteY27" fmla="*/ 925033 h 2573079"/>
              <a:gd name="connsiteX28" fmla="*/ 4652437 w 8097386"/>
              <a:gd name="connsiteY28" fmla="*/ 839972 h 2573079"/>
              <a:gd name="connsiteX29" fmla="*/ 4439786 w 8097386"/>
              <a:gd name="connsiteY29" fmla="*/ 786810 h 2573079"/>
              <a:gd name="connsiteX30" fmla="*/ 4301563 w 8097386"/>
              <a:gd name="connsiteY30" fmla="*/ 744279 h 2573079"/>
              <a:gd name="connsiteX31" fmla="*/ 4205870 w 8097386"/>
              <a:gd name="connsiteY31" fmla="*/ 754912 h 2573079"/>
              <a:gd name="connsiteX32" fmla="*/ 4120809 w 8097386"/>
              <a:gd name="connsiteY32" fmla="*/ 808075 h 2573079"/>
              <a:gd name="connsiteX33" fmla="*/ 4088912 w 8097386"/>
              <a:gd name="connsiteY33" fmla="*/ 861238 h 2573079"/>
              <a:gd name="connsiteX34" fmla="*/ 3982586 w 8097386"/>
              <a:gd name="connsiteY34" fmla="*/ 882503 h 2573079"/>
              <a:gd name="connsiteX35" fmla="*/ 3684874 w 8097386"/>
              <a:gd name="connsiteY35" fmla="*/ 861238 h 2573079"/>
              <a:gd name="connsiteX36" fmla="*/ 3493488 w 8097386"/>
              <a:gd name="connsiteY36" fmla="*/ 935665 h 2573079"/>
              <a:gd name="connsiteX37" fmla="*/ 3312735 w 8097386"/>
              <a:gd name="connsiteY37" fmla="*/ 1063256 h 2573079"/>
              <a:gd name="connsiteX38" fmla="*/ 3227674 w 8097386"/>
              <a:gd name="connsiteY38" fmla="*/ 1137684 h 2573079"/>
              <a:gd name="connsiteX39" fmla="*/ 3419060 w 8097386"/>
              <a:gd name="connsiteY39" fmla="*/ 1286540 h 2573079"/>
              <a:gd name="connsiteX40" fmla="*/ 3525386 w 8097386"/>
              <a:gd name="connsiteY40" fmla="*/ 1360968 h 2573079"/>
              <a:gd name="connsiteX41" fmla="*/ 3525386 w 8097386"/>
              <a:gd name="connsiteY41" fmla="*/ 1360968 h 2573079"/>
              <a:gd name="connsiteX42" fmla="*/ 3231957 w 8097386"/>
              <a:gd name="connsiteY42" fmla="*/ 1369681 h 2573079"/>
              <a:gd name="connsiteX43" fmla="*/ 3031858 w 8097386"/>
              <a:gd name="connsiteY43" fmla="*/ 1312531 h 2573079"/>
              <a:gd name="connsiteX44" fmla="*/ 2834270 w 8097386"/>
              <a:gd name="connsiteY44" fmla="*/ 1318438 h 2573079"/>
              <a:gd name="connsiteX45" fmla="*/ 2706679 w 8097386"/>
              <a:gd name="connsiteY45" fmla="*/ 1307805 h 2573079"/>
              <a:gd name="connsiteX46" fmla="*/ 2621619 w 8097386"/>
              <a:gd name="connsiteY46" fmla="*/ 1350335 h 2573079"/>
              <a:gd name="connsiteX47" fmla="*/ 2419600 w 8097386"/>
              <a:gd name="connsiteY47" fmla="*/ 1477926 h 2573079"/>
              <a:gd name="connsiteX48" fmla="*/ 2217581 w 8097386"/>
              <a:gd name="connsiteY48" fmla="*/ 1573619 h 2573079"/>
              <a:gd name="connsiteX49" fmla="*/ 1909237 w 8097386"/>
              <a:gd name="connsiteY49" fmla="*/ 1658679 h 2573079"/>
              <a:gd name="connsiteX50" fmla="*/ 1622158 w 8097386"/>
              <a:gd name="connsiteY50" fmla="*/ 1679945 h 2573079"/>
              <a:gd name="connsiteX51" fmla="*/ 1441405 w 8097386"/>
              <a:gd name="connsiteY51" fmla="*/ 1743740 h 2573079"/>
              <a:gd name="connsiteX52" fmla="*/ 1218121 w 8097386"/>
              <a:gd name="connsiteY52" fmla="*/ 1754372 h 2573079"/>
              <a:gd name="connsiteX53" fmla="*/ 1133060 w 8097386"/>
              <a:gd name="connsiteY53" fmla="*/ 1786270 h 2573079"/>
              <a:gd name="connsiteX54" fmla="*/ 37907 w 8097386"/>
              <a:gd name="connsiteY54" fmla="*/ 1275908 h 2573079"/>
              <a:gd name="connsiteX55" fmla="*/ 484474 w 8097386"/>
              <a:gd name="connsiteY55" fmla="*/ 2573079 h 2573079"/>
              <a:gd name="connsiteX56" fmla="*/ 1590260 w 8097386"/>
              <a:gd name="connsiteY56" fmla="*/ 2286000 h 2573079"/>
              <a:gd name="connsiteX57" fmla="*/ 2111256 w 8097386"/>
              <a:gd name="connsiteY57" fmla="*/ 2307265 h 2573079"/>
              <a:gd name="connsiteX58" fmla="*/ 2260112 w 8097386"/>
              <a:gd name="connsiteY58" fmla="*/ 2137145 h 2573079"/>
              <a:gd name="connsiteX59" fmla="*/ 2472763 w 8097386"/>
              <a:gd name="connsiteY59" fmla="*/ 1850065 h 2573079"/>
              <a:gd name="connsiteX60" fmla="*/ 2494028 w 8097386"/>
              <a:gd name="connsiteY60" fmla="*/ 1807535 h 2573079"/>
              <a:gd name="connsiteX61" fmla="*/ 2600354 w 8097386"/>
              <a:gd name="connsiteY61" fmla="*/ 1733107 h 2573079"/>
              <a:gd name="connsiteX62" fmla="*/ 2685414 w 8097386"/>
              <a:gd name="connsiteY62" fmla="*/ 1690577 h 2573079"/>
              <a:gd name="connsiteX63" fmla="*/ 2632251 w 8097386"/>
              <a:gd name="connsiteY63" fmla="*/ 1584252 h 2573079"/>
              <a:gd name="connsiteX64" fmla="*/ 2674781 w 8097386"/>
              <a:gd name="connsiteY64" fmla="*/ 1467293 h 2573079"/>
              <a:gd name="connsiteX65" fmla="*/ 2759841 w 8097386"/>
              <a:gd name="connsiteY65" fmla="*/ 1467293 h 2573079"/>
              <a:gd name="connsiteX66" fmla="*/ 2770474 w 8097386"/>
              <a:gd name="connsiteY66" fmla="*/ 1339703 h 2573079"/>
              <a:gd name="connsiteX67" fmla="*/ 2961860 w 8097386"/>
              <a:gd name="connsiteY67" fmla="*/ 1339703 h 2573079"/>
              <a:gd name="connsiteX68" fmla="*/ 3131981 w 8097386"/>
              <a:gd name="connsiteY68" fmla="*/ 1435396 h 2573079"/>
              <a:gd name="connsiteX69" fmla="*/ 3280837 w 8097386"/>
              <a:gd name="connsiteY69" fmla="*/ 1467293 h 2573079"/>
              <a:gd name="connsiteX70" fmla="*/ 3419060 w 8097386"/>
              <a:gd name="connsiteY70" fmla="*/ 1499191 h 2573079"/>
              <a:gd name="connsiteX71" fmla="*/ 3567916 w 8097386"/>
              <a:gd name="connsiteY71" fmla="*/ 1499191 h 2573079"/>
              <a:gd name="connsiteX72" fmla="*/ 3663609 w 8097386"/>
              <a:gd name="connsiteY72" fmla="*/ 1477926 h 2573079"/>
              <a:gd name="connsiteX73" fmla="*/ 3684874 w 8097386"/>
              <a:gd name="connsiteY73" fmla="*/ 1403498 h 2573079"/>
              <a:gd name="connsiteX74" fmla="*/ 3674242 w 8097386"/>
              <a:gd name="connsiteY74" fmla="*/ 1329070 h 2573079"/>
              <a:gd name="connsiteX75" fmla="*/ 3599814 w 8097386"/>
              <a:gd name="connsiteY75" fmla="*/ 1275907 h 2573079"/>
              <a:gd name="connsiteX76" fmla="*/ 3429693 w 8097386"/>
              <a:gd name="connsiteY76" fmla="*/ 1222745 h 2573079"/>
              <a:gd name="connsiteX77" fmla="*/ 3334000 w 8097386"/>
              <a:gd name="connsiteY77" fmla="*/ 1158949 h 2573079"/>
              <a:gd name="connsiteX78" fmla="*/ 3450958 w 8097386"/>
              <a:gd name="connsiteY78" fmla="*/ 1105786 h 2573079"/>
              <a:gd name="connsiteX79" fmla="*/ 3578549 w 8097386"/>
              <a:gd name="connsiteY79" fmla="*/ 1063256 h 2573079"/>
              <a:gd name="connsiteX80" fmla="*/ 3674242 w 8097386"/>
              <a:gd name="connsiteY80" fmla="*/ 978196 h 2573079"/>
              <a:gd name="connsiteX81" fmla="*/ 3854995 w 8097386"/>
              <a:gd name="connsiteY81" fmla="*/ 935665 h 2573079"/>
              <a:gd name="connsiteX82" fmla="*/ 3971954 w 8097386"/>
              <a:gd name="connsiteY82" fmla="*/ 946298 h 2573079"/>
              <a:gd name="connsiteX83" fmla="*/ 4099544 w 8097386"/>
              <a:gd name="connsiteY83" fmla="*/ 946298 h 2573079"/>
              <a:gd name="connsiteX84" fmla="*/ 4205870 w 8097386"/>
              <a:gd name="connsiteY84" fmla="*/ 850605 h 2573079"/>
              <a:gd name="connsiteX85" fmla="*/ 4375991 w 8097386"/>
              <a:gd name="connsiteY85" fmla="*/ 818707 h 2573079"/>
              <a:gd name="connsiteX86" fmla="*/ 4514214 w 8097386"/>
              <a:gd name="connsiteY86" fmla="*/ 829340 h 2573079"/>
              <a:gd name="connsiteX87" fmla="*/ 4567377 w 8097386"/>
              <a:gd name="connsiteY87" fmla="*/ 871870 h 2573079"/>
              <a:gd name="connsiteX88" fmla="*/ 4546112 w 8097386"/>
              <a:gd name="connsiteY88" fmla="*/ 956931 h 2573079"/>
              <a:gd name="connsiteX89" fmla="*/ 4641805 w 8097386"/>
              <a:gd name="connsiteY89" fmla="*/ 1020726 h 2573079"/>
              <a:gd name="connsiteX90" fmla="*/ 4875721 w 8097386"/>
              <a:gd name="connsiteY90" fmla="*/ 1084521 h 2573079"/>
              <a:gd name="connsiteX91" fmla="*/ 5024577 w 8097386"/>
              <a:gd name="connsiteY91" fmla="*/ 1137684 h 2573079"/>
              <a:gd name="connsiteX92" fmla="*/ 5130902 w 8097386"/>
              <a:gd name="connsiteY92" fmla="*/ 1190847 h 2573079"/>
              <a:gd name="connsiteX93" fmla="*/ 5120270 w 8097386"/>
              <a:gd name="connsiteY93" fmla="*/ 1297172 h 2573079"/>
              <a:gd name="connsiteX94" fmla="*/ 5120270 w 8097386"/>
              <a:gd name="connsiteY94" fmla="*/ 1360968 h 2573079"/>
              <a:gd name="connsiteX95" fmla="*/ 5205330 w 8097386"/>
              <a:gd name="connsiteY95" fmla="*/ 1414131 h 2573079"/>
              <a:gd name="connsiteX96" fmla="*/ 5375451 w 8097386"/>
              <a:gd name="connsiteY96" fmla="*/ 1488558 h 2573079"/>
              <a:gd name="connsiteX97" fmla="*/ 5545572 w 8097386"/>
              <a:gd name="connsiteY97" fmla="*/ 1499191 h 2573079"/>
              <a:gd name="connsiteX98" fmla="*/ 5705060 w 8097386"/>
              <a:gd name="connsiteY98" fmla="*/ 1509824 h 2573079"/>
              <a:gd name="connsiteX99" fmla="*/ 5832651 w 8097386"/>
              <a:gd name="connsiteY99" fmla="*/ 1509824 h 2573079"/>
              <a:gd name="connsiteX100" fmla="*/ 5970874 w 8097386"/>
              <a:gd name="connsiteY100" fmla="*/ 1509824 h 2573079"/>
              <a:gd name="connsiteX101" fmla="*/ 6109098 w 8097386"/>
              <a:gd name="connsiteY101" fmla="*/ 1531089 h 2573079"/>
              <a:gd name="connsiteX102" fmla="*/ 6226056 w 8097386"/>
              <a:gd name="connsiteY102" fmla="*/ 1541721 h 2573079"/>
              <a:gd name="connsiteX103" fmla="*/ 6332381 w 8097386"/>
              <a:gd name="connsiteY103" fmla="*/ 1562986 h 2573079"/>
              <a:gd name="connsiteX104" fmla="*/ 6428074 w 8097386"/>
              <a:gd name="connsiteY104" fmla="*/ 1584252 h 2573079"/>
              <a:gd name="connsiteX105" fmla="*/ 6502502 w 8097386"/>
              <a:gd name="connsiteY105" fmla="*/ 1637414 h 2573079"/>
              <a:gd name="connsiteX106" fmla="*/ 6502502 w 8097386"/>
              <a:gd name="connsiteY106" fmla="*/ 1754372 h 2573079"/>
              <a:gd name="connsiteX107" fmla="*/ 6534400 w 8097386"/>
              <a:gd name="connsiteY107" fmla="*/ 1935126 h 2573079"/>
              <a:gd name="connsiteX108" fmla="*/ 6725786 w 8097386"/>
              <a:gd name="connsiteY108" fmla="*/ 2009554 h 2573079"/>
              <a:gd name="connsiteX109" fmla="*/ 6864009 w 8097386"/>
              <a:gd name="connsiteY109" fmla="*/ 2041452 h 2573079"/>
              <a:gd name="connsiteX110" fmla="*/ 7129823 w 8097386"/>
              <a:gd name="connsiteY110" fmla="*/ 2083982 h 2573079"/>
              <a:gd name="connsiteX111" fmla="*/ 7342474 w 8097386"/>
              <a:gd name="connsiteY111" fmla="*/ 2094614 h 2573079"/>
              <a:gd name="connsiteX112" fmla="*/ 7533860 w 8097386"/>
              <a:gd name="connsiteY112" fmla="*/ 2094614 h 2573079"/>
              <a:gd name="connsiteX113" fmla="*/ 7799674 w 8097386"/>
              <a:gd name="connsiteY113" fmla="*/ 1956391 h 2573079"/>
              <a:gd name="connsiteX114" fmla="*/ 7948530 w 8097386"/>
              <a:gd name="connsiteY114" fmla="*/ 1903228 h 2573079"/>
              <a:gd name="connsiteX115" fmla="*/ 8076121 w 8097386"/>
              <a:gd name="connsiteY115" fmla="*/ 1765005 h 2573079"/>
              <a:gd name="connsiteX116" fmla="*/ 8097386 w 8097386"/>
              <a:gd name="connsiteY116" fmla="*/ 1520456 h 2573079"/>
              <a:gd name="connsiteX117" fmla="*/ 8086754 w 8097386"/>
              <a:gd name="connsiteY117" fmla="*/ 1382233 h 2573079"/>
              <a:gd name="connsiteX118" fmla="*/ 7959163 w 8097386"/>
              <a:gd name="connsiteY118" fmla="*/ 1265275 h 2573079"/>
              <a:gd name="connsiteX119" fmla="*/ 7927265 w 8097386"/>
              <a:gd name="connsiteY119" fmla="*/ 1084521 h 2573079"/>
              <a:gd name="connsiteX120" fmla="*/ 7852837 w 8097386"/>
              <a:gd name="connsiteY120" fmla="*/ 925033 h 2573079"/>
              <a:gd name="connsiteX121" fmla="*/ 7874102 w 8097386"/>
              <a:gd name="connsiteY121" fmla="*/ 786810 h 2573079"/>
              <a:gd name="connsiteX122" fmla="*/ 7842205 w 8097386"/>
              <a:gd name="connsiteY122" fmla="*/ 691117 h 2573079"/>
              <a:gd name="connsiteX123" fmla="*/ 7778409 w 8097386"/>
              <a:gd name="connsiteY123" fmla="*/ 627321 h 2573079"/>
              <a:gd name="connsiteX124" fmla="*/ 7703981 w 8097386"/>
              <a:gd name="connsiteY124" fmla="*/ 499731 h 2573079"/>
              <a:gd name="connsiteX125" fmla="*/ 7640186 w 8097386"/>
              <a:gd name="connsiteY125" fmla="*/ 425303 h 2573079"/>
              <a:gd name="connsiteX126" fmla="*/ 7587023 w 8097386"/>
              <a:gd name="connsiteY126" fmla="*/ 297712 h 2573079"/>
              <a:gd name="connsiteX127" fmla="*/ 7555126 w 8097386"/>
              <a:gd name="connsiteY127" fmla="*/ 191386 h 2573079"/>
              <a:gd name="connsiteX128" fmla="*/ 7555126 w 8097386"/>
              <a:gd name="connsiteY128" fmla="*/ 191386 h 2573079"/>
              <a:gd name="connsiteX129" fmla="*/ 7406270 w 8097386"/>
              <a:gd name="connsiteY129" fmla="*/ 116958 h 2573079"/>
              <a:gd name="connsiteX130" fmla="*/ 7353107 w 8097386"/>
              <a:gd name="connsiteY130" fmla="*/ 116958 h 2573079"/>
              <a:gd name="connsiteX0" fmla="*/ 7172354 w 8097386"/>
              <a:gd name="connsiteY0" fmla="*/ 0 h 2573079"/>
              <a:gd name="connsiteX1" fmla="*/ 7321209 w 8097386"/>
              <a:gd name="connsiteY1" fmla="*/ 148856 h 2573079"/>
              <a:gd name="connsiteX2" fmla="*/ 7342474 w 8097386"/>
              <a:gd name="connsiteY2" fmla="*/ 233917 h 2573079"/>
              <a:gd name="connsiteX3" fmla="*/ 7342474 w 8097386"/>
              <a:gd name="connsiteY3" fmla="*/ 350875 h 2573079"/>
              <a:gd name="connsiteX4" fmla="*/ 7427535 w 8097386"/>
              <a:gd name="connsiteY4" fmla="*/ 489098 h 2573079"/>
              <a:gd name="connsiteX5" fmla="*/ 7427535 w 8097386"/>
              <a:gd name="connsiteY5" fmla="*/ 616689 h 2573079"/>
              <a:gd name="connsiteX6" fmla="*/ 7363740 w 8097386"/>
              <a:gd name="connsiteY6" fmla="*/ 765545 h 2573079"/>
              <a:gd name="connsiteX7" fmla="*/ 7363740 w 8097386"/>
              <a:gd name="connsiteY7" fmla="*/ 946298 h 2573079"/>
              <a:gd name="connsiteX8" fmla="*/ 7353107 w 8097386"/>
              <a:gd name="connsiteY8" fmla="*/ 1095154 h 2573079"/>
              <a:gd name="connsiteX9" fmla="*/ 7363740 w 8097386"/>
              <a:gd name="connsiteY9" fmla="*/ 1190847 h 2573079"/>
              <a:gd name="connsiteX10" fmla="*/ 7385005 w 8097386"/>
              <a:gd name="connsiteY10" fmla="*/ 1371600 h 2573079"/>
              <a:gd name="connsiteX11" fmla="*/ 7385005 w 8097386"/>
              <a:gd name="connsiteY11" fmla="*/ 1541721 h 2573079"/>
              <a:gd name="connsiteX12" fmla="*/ 7278679 w 8097386"/>
              <a:gd name="connsiteY12" fmla="*/ 1584252 h 2573079"/>
              <a:gd name="connsiteX13" fmla="*/ 7023498 w 8097386"/>
              <a:gd name="connsiteY13" fmla="*/ 1616149 h 2573079"/>
              <a:gd name="connsiteX14" fmla="*/ 6789581 w 8097386"/>
              <a:gd name="connsiteY14" fmla="*/ 1562986 h 2573079"/>
              <a:gd name="connsiteX15" fmla="*/ 6459972 w 8097386"/>
              <a:gd name="connsiteY15" fmla="*/ 1446028 h 2573079"/>
              <a:gd name="connsiteX16" fmla="*/ 6130363 w 8097386"/>
              <a:gd name="connsiteY16" fmla="*/ 1371600 h 2573079"/>
              <a:gd name="connsiteX17" fmla="*/ 5960242 w 8097386"/>
              <a:gd name="connsiteY17" fmla="*/ 1339703 h 2573079"/>
              <a:gd name="connsiteX18" fmla="*/ 5566837 w 8097386"/>
              <a:gd name="connsiteY18" fmla="*/ 1371600 h 2573079"/>
              <a:gd name="connsiteX19" fmla="*/ 5417981 w 8097386"/>
              <a:gd name="connsiteY19" fmla="*/ 1371600 h 2573079"/>
              <a:gd name="connsiteX20" fmla="*/ 5322288 w 8097386"/>
              <a:gd name="connsiteY20" fmla="*/ 1339703 h 2573079"/>
              <a:gd name="connsiteX21" fmla="*/ 5290391 w 8097386"/>
              <a:gd name="connsiteY21" fmla="*/ 1297172 h 2573079"/>
              <a:gd name="connsiteX22" fmla="*/ 5279758 w 8097386"/>
              <a:gd name="connsiteY22" fmla="*/ 1105786 h 2573079"/>
              <a:gd name="connsiteX23" fmla="*/ 5141535 w 8097386"/>
              <a:gd name="connsiteY23" fmla="*/ 1084521 h 2573079"/>
              <a:gd name="connsiteX24" fmla="*/ 4971414 w 8097386"/>
              <a:gd name="connsiteY24" fmla="*/ 1041991 h 2573079"/>
              <a:gd name="connsiteX25" fmla="*/ 4854456 w 8097386"/>
              <a:gd name="connsiteY25" fmla="*/ 1010093 h 2573079"/>
              <a:gd name="connsiteX26" fmla="*/ 4705600 w 8097386"/>
              <a:gd name="connsiteY26" fmla="*/ 967563 h 2573079"/>
              <a:gd name="connsiteX27" fmla="*/ 4694967 w 8097386"/>
              <a:gd name="connsiteY27" fmla="*/ 925033 h 2573079"/>
              <a:gd name="connsiteX28" fmla="*/ 4652437 w 8097386"/>
              <a:gd name="connsiteY28" fmla="*/ 839972 h 2573079"/>
              <a:gd name="connsiteX29" fmla="*/ 4439786 w 8097386"/>
              <a:gd name="connsiteY29" fmla="*/ 786810 h 2573079"/>
              <a:gd name="connsiteX30" fmla="*/ 4301563 w 8097386"/>
              <a:gd name="connsiteY30" fmla="*/ 744279 h 2573079"/>
              <a:gd name="connsiteX31" fmla="*/ 4205870 w 8097386"/>
              <a:gd name="connsiteY31" fmla="*/ 754912 h 2573079"/>
              <a:gd name="connsiteX32" fmla="*/ 4120809 w 8097386"/>
              <a:gd name="connsiteY32" fmla="*/ 808075 h 2573079"/>
              <a:gd name="connsiteX33" fmla="*/ 4088912 w 8097386"/>
              <a:gd name="connsiteY33" fmla="*/ 861238 h 2573079"/>
              <a:gd name="connsiteX34" fmla="*/ 3982586 w 8097386"/>
              <a:gd name="connsiteY34" fmla="*/ 882503 h 2573079"/>
              <a:gd name="connsiteX35" fmla="*/ 3684874 w 8097386"/>
              <a:gd name="connsiteY35" fmla="*/ 861238 h 2573079"/>
              <a:gd name="connsiteX36" fmla="*/ 3493488 w 8097386"/>
              <a:gd name="connsiteY36" fmla="*/ 935665 h 2573079"/>
              <a:gd name="connsiteX37" fmla="*/ 3312735 w 8097386"/>
              <a:gd name="connsiteY37" fmla="*/ 1063256 h 2573079"/>
              <a:gd name="connsiteX38" fmla="*/ 3227674 w 8097386"/>
              <a:gd name="connsiteY38" fmla="*/ 1137684 h 2573079"/>
              <a:gd name="connsiteX39" fmla="*/ 3419060 w 8097386"/>
              <a:gd name="connsiteY39" fmla="*/ 1286540 h 2573079"/>
              <a:gd name="connsiteX40" fmla="*/ 3525386 w 8097386"/>
              <a:gd name="connsiteY40" fmla="*/ 1360968 h 2573079"/>
              <a:gd name="connsiteX41" fmla="*/ 3525386 w 8097386"/>
              <a:gd name="connsiteY41" fmla="*/ 1360968 h 2573079"/>
              <a:gd name="connsiteX42" fmla="*/ 3231957 w 8097386"/>
              <a:gd name="connsiteY42" fmla="*/ 1369681 h 2573079"/>
              <a:gd name="connsiteX43" fmla="*/ 3031858 w 8097386"/>
              <a:gd name="connsiteY43" fmla="*/ 1312531 h 2573079"/>
              <a:gd name="connsiteX44" fmla="*/ 2821570 w 8097386"/>
              <a:gd name="connsiteY44" fmla="*/ 1248588 h 2573079"/>
              <a:gd name="connsiteX45" fmla="*/ 2706679 w 8097386"/>
              <a:gd name="connsiteY45" fmla="*/ 1307805 h 2573079"/>
              <a:gd name="connsiteX46" fmla="*/ 2621619 w 8097386"/>
              <a:gd name="connsiteY46" fmla="*/ 1350335 h 2573079"/>
              <a:gd name="connsiteX47" fmla="*/ 2419600 w 8097386"/>
              <a:gd name="connsiteY47" fmla="*/ 1477926 h 2573079"/>
              <a:gd name="connsiteX48" fmla="*/ 2217581 w 8097386"/>
              <a:gd name="connsiteY48" fmla="*/ 1573619 h 2573079"/>
              <a:gd name="connsiteX49" fmla="*/ 1909237 w 8097386"/>
              <a:gd name="connsiteY49" fmla="*/ 1658679 h 2573079"/>
              <a:gd name="connsiteX50" fmla="*/ 1622158 w 8097386"/>
              <a:gd name="connsiteY50" fmla="*/ 1679945 h 2573079"/>
              <a:gd name="connsiteX51" fmla="*/ 1441405 w 8097386"/>
              <a:gd name="connsiteY51" fmla="*/ 1743740 h 2573079"/>
              <a:gd name="connsiteX52" fmla="*/ 1218121 w 8097386"/>
              <a:gd name="connsiteY52" fmla="*/ 1754372 h 2573079"/>
              <a:gd name="connsiteX53" fmla="*/ 1133060 w 8097386"/>
              <a:gd name="connsiteY53" fmla="*/ 1786270 h 2573079"/>
              <a:gd name="connsiteX54" fmla="*/ 37907 w 8097386"/>
              <a:gd name="connsiteY54" fmla="*/ 1275908 h 2573079"/>
              <a:gd name="connsiteX55" fmla="*/ 484474 w 8097386"/>
              <a:gd name="connsiteY55" fmla="*/ 2573079 h 2573079"/>
              <a:gd name="connsiteX56" fmla="*/ 1590260 w 8097386"/>
              <a:gd name="connsiteY56" fmla="*/ 2286000 h 2573079"/>
              <a:gd name="connsiteX57" fmla="*/ 2111256 w 8097386"/>
              <a:gd name="connsiteY57" fmla="*/ 2307265 h 2573079"/>
              <a:gd name="connsiteX58" fmla="*/ 2260112 w 8097386"/>
              <a:gd name="connsiteY58" fmla="*/ 2137145 h 2573079"/>
              <a:gd name="connsiteX59" fmla="*/ 2472763 w 8097386"/>
              <a:gd name="connsiteY59" fmla="*/ 1850065 h 2573079"/>
              <a:gd name="connsiteX60" fmla="*/ 2494028 w 8097386"/>
              <a:gd name="connsiteY60" fmla="*/ 1807535 h 2573079"/>
              <a:gd name="connsiteX61" fmla="*/ 2600354 w 8097386"/>
              <a:gd name="connsiteY61" fmla="*/ 1733107 h 2573079"/>
              <a:gd name="connsiteX62" fmla="*/ 2685414 w 8097386"/>
              <a:gd name="connsiteY62" fmla="*/ 1690577 h 2573079"/>
              <a:gd name="connsiteX63" fmla="*/ 2632251 w 8097386"/>
              <a:gd name="connsiteY63" fmla="*/ 1584252 h 2573079"/>
              <a:gd name="connsiteX64" fmla="*/ 2674781 w 8097386"/>
              <a:gd name="connsiteY64" fmla="*/ 1467293 h 2573079"/>
              <a:gd name="connsiteX65" fmla="*/ 2759841 w 8097386"/>
              <a:gd name="connsiteY65" fmla="*/ 1467293 h 2573079"/>
              <a:gd name="connsiteX66" fmla="*/ 2770474 w 8097386"/>
              <a:gd name="connsiteY66" fmla="*/ 1339703 h 2573079"/>
              <a:gd name="connsiteX67" fmla="*/ 2961860 w 8097386"/>
              <a:gd name="connsiteY67" fmla="*/ 1339703 h 2573079"/>
              <a:gd name="connsiteX68" fmla="*/ 3131981 w 8097386"/>
              <a:gd name="connsiteY68" fmla="*/ 1435396 h 2573079"/>
              <a:gd name="connsiteX69" fmla="*/ 3280837 w 8097386"/>
              <a:gd name="connsiteY69" fmla="*/ 1467293 h 2573079"/>
              <a:gd name="connsiteX70" fmla="*/ 3419060 w 8097386"/>
              <a:gd name="connsiteY70" fmla="*/ 1499191 h 2573079"/>
              <a:gd name="connsiteX71" fmla="*/ 3567916 w 8097386"/>
              <a:gd name="connsiteY71" fmla="*/ 1499191 h 2573079"/>
              <a:gd name="connsiteX72" fmla="*/ 3663609 w 8097386"/>
              <a:gd name="connsiteY72" fmla="*/ 1477926 h 2573079"/>
              <a:gd name="connsiteX73" fmla="*/ 3684874 w 8097386"/>
              <a:gd name="connsiteY73" fmla="*/ 1403498 h 2573079"/>
              <a:gd name="connsiteX74" fmla="*/ 3674242 w 8097386"/>
              <a:gd name="connsiteY74" fmla="*/ 1329070 h 2573079"/>
              <a:gd name="connsiteX75" fmla="*/ 3599814 w 8097386"/>
              <a:gd name="connsiteY75" fmla="*/ 1275907 h 2573079"/>
              <a:gd name="connsiteX76" fmla="*/ 3429693 w 8097386"/>
              <a:gd name="connsiteY76" fmla="*/ 1222745 h 2573079"/>
              <a:gd name="connsiteX77" fmla="*/ 3334000 w 8097386"/>
              <a:gd name="connsiteY77" fmla="*/ 1158949 h 2573079"/>
              <a:gd name="connsiteX78" fmla="*/ 3450958 w 8097386"/>
              <a:gd name="connsiteY78" fmla="*/ 1105786 h 2573079"/>
              <a:gd name="connsiteX79" fmla="*/ 3578549 w 8097386"/>
              <a:gd name="connsiteY79" fmla="*/ 1063256 h 2573079"/>
              <a:gd name="connsiteX80" fmla="*/ 3674242 w 8097386"/>
              <a:gd name="connsiteY80" fmla="*/ 978196 h 2573079"/>
              <a:gd name="connsiteX81" fmla="*/ 3854995 w 8097386"/>
              <a:gd name="connsiteY81" fmla="*/ 935665 h 2573079"/>
              <a:gd name="connsiteX82" fmla="*/ 3971954 w 8097386"/>
              <a:gd name="connsiteY82" fmla="*/ 946298 h 2573079"/>
              <a:gd name="connsiteX83" fmla="*/ 4099544 w 8097386"/>
              <a:gd name="connsiteY83" fmla="*/ 946298 h 2573079"/>
              <a:gd name="connsiteX84" fmla="*/ 4205870 w 8097386"/>
              <a:gd name="connsiteY84" fmla="*/ 850605 h 2573079"/>
              <a:gd name="connsiteX85" fmla="*/ 4375991 w 8097386"/>
              <a:gd name="connsiteY85" fmla="*/ 818707 h 2573079"/>
              <a:gd name="connsiteX86" fmla="*/ 4514214 w 8097386"/>
              <a:gd name="connsiteY86" fmla="*/ 829340 h 2573079"/>
              <a:gd name="connsiteX87" fmla="*/ 4567377 w 8097386"/>
              <a:gd name="connsiteY87" fmla="*/ 871870 h 2573079"/>
              <a:gd name="connsiteX88" fmla="*/ 4546112 w 8097386"/>
              <a:gd name="connsiteY88" fmla="*/ 956931 h 2573079"/>
              <a:gd name="connsiteX89" fmla="*/ 4641805 w 8097386"/>
              <a:gd name="connsiteY89" fmla="*/ 1020726 h 2573079"/>
              <a:gd name="connsiteX90" fmla="*/ 4875721 w 8097386"/>
              <a:gd name="connsiteY90" fmla="*/ 1084521 h 2573079"/>
              <a:gd name="connsiteX91" fmla="*/ 5024577 w 8097386"/>
              <a:gd name="connsiteY91" fmla="*/ 1137684 h 2573079"/>
              <a:gd name="connsiteX92" fmla="*/ 5130902 w 8097386"/>
              <a:gd name="connsiteY92" fmla="*/ 1190847 h 2573079"/>
              <a:gd name="connsiteX93" fmla="*/ 5120270 w 8097386"/>
              <a:gd name="connsiteY93" fmla="*/ 1297172 h 2573079"/>
              <a:gd name="connsiteX94" fmla="*/ 5120270 w 8097386"/>
              <a:gd name="connsiteY94" fmla="*/ 1360968 h 2573079"/>
              <a:gd name="connsiteX95" fmla="*/ 5205330 w 8097386"/>
              <a:gd name="connsiteY95" fmla="*/ 1414131 h 2573079"/>
              <a:gd name="connsiteX96" fmla="*/ 5375451 w 8097386"/>
              <a:gd name="connsiteY96" fmla="*/ 1488558 h 2573079"/>
              <a:gd name="connsiteX97" fmla="*/ 5545572 w 8097386"/>
              <a:gd name="connsiteY97" fmla="*/ 1499191 h 2573079"/>
              <a:gd name="connsiteX98" fmla="*/ 5705060 w 8097386"/>
              <a:gd name="connsiteY98" fmla="*/ 1509824 h 2573079"/>
              <a:gd name="connsiteX99" fmla="*/ 5832651 w 8097386"/>
              <a:gd name="connsiteY99" fmla="*/ 1509824 h 2573079"/>
              <a:gd name="connsiteX100" fmla="*/ 5970874 w 8097386"/>
              <a:gd name="connsiteY100" fmla="*/ 1509824 h 2573079"/>
              <a:gd name="connsiteX101" fmla="*/ 6109098 w 8097386"/>
              <a:gd name="connsiteY101" fmla="*/ 1531089 h 2573079"/>
              <a:gd name="connsiteX102" fmla="*/ 6226056 w 8097386"/>
              <a:gd name="connsiteY102" fmla="*/ 1541721 h 2573079"/>
              <a:gd name="connsiteX103" fmla="*/ 6332381 w 8097386"/>
              <a:gd name="connsiteY103" fmla="*/ 1562986 h 2573079"/>
              <a:gd name="connsiteX104" fmla="*/ 6428074 w 8097386"/>
              <a:gd name="connsiteY104" fmla="*/ 1584252 h 2573079"/>
              <a:gd name="connsiteX105" fmla="*/ 6502502 w 8097386"/>
              <a:gd name="connsiteY105" fmla="*/ 1637414 h 2573079"/>
              <a:gd name="connsiteX106" fmla="*/ 6502502 w 8097386"/>
              <a:gd name="connsiteY106" fmla="*/ 1754372 h 2573079"/>
              <a:gd name="connsiteX107" fmla="*/ 6534400 w 8097386"/>
              <a:gd name="connsiteY107" fmla="*/ 1935126 h 2573079"/>
              <a:gd name="connsiteX108" fmla="*/ 6725786 w 8097386"/>
              <a:gd name="connsiteY108" fmla="*/ 2009554 h 2573079"/>
              <a:gd name="connsiteX109" fmla="*/ 6864009 w 8097386"/>
              <a:gd name="connsiteY109" fmla="*/ 2041452 h 2573079"/>
              <a:gd name="connsiteX110" fmla="*/ 7129823 w 8097386"/>
              <a:gd name="connsiteY110" fmla="*/ 2083982 h 2573079"/>
              <a:gd name="connsiteX111" fmla="*/ 7342474 w 8097386"/>
              <a:gd name="connsiteY111" fmla="*/ 2094614 h 2573079"/>
              <a:gd name="connsiteX112" fmla="*/ 7533860 w 8097386"/>
              <a:gd name="connsiteY112" fmla="*/ 2094614 h 2573079"/>
              <a:gd name="connsiteX113" fmla="*/ 7799674 w 8097386"/>
              <a:gd name="connsiteY113" fmla="*/ 1956391 h 2573079"/>
              <a:gd name="connsiteX114" fmla="*/ 7948530 w 8097386"/>
              <a:gd name="connsiteY114" fmla="*/ 1903228 h 2573079"/>
              <a:gd name="connsiteX115" fmla="*/ 8076121 w 8097386"/>
              <a:gd name="connsiteY115" fmla="*/ 1765005 h 2573079"/>
              <a:gd name="connsiteX116" fmla="*/ 8097386 w 8097386"/>
              <a:gd name="connsiteY116" fmla="*/ 1520456 h 2573079"/>
              <a:gd name="connsiteX117" fmla="*/ 8086754 w 8097386"/>
              <a:gd name="connsiteY117" fmla="*/ 1382233 h 2573079"/>
              <a:gd name="connsiteX118" fmla="*/ 7959163 w 8097386"/>
              <a:gd name="connsiteY118" fmla="*/ 1265275 h 2573079"/>
              <a:gd name="connsiteX119" fmla="*/ 7927265 w 8097386"/>
              <a:gd name="connsiteY119" fmla="*/ 1084521 h 2573079"/>
              <a:gd name="connsiteX120" fmla="*/ 7852837 w 8097386"/>
              <a:gd name="connsiteY120" fmla="*/ 925033 h 2573079"/>
              <a:gd name="connsiteX121" fmla="*/ 7874102 w 8097386"/>
              <a:gd name="connsiteY121" fmla="*/ 786810 h 2573079"/>
              <a:gd name="connsiteX122" fmla="*/ 7842205 w 8097386"/>
              <a:gd name="connsiteY122" fmla="*/ 691117 h 2573079"/>
              <a:gd name="connsiteX123" fmla="*/ 7778409 w 8097386"/>
              <a:gd name="connsiteY123" fmla="*/ 627321 h 2573079"/>
              <a:gd name="connsiteX124" fmla="*/ 7703981 w 8097386"/>
              <a:gd name="connsiteY124" fmla="*/ 499731 h 2573079"/>
              <a:gd name="connsiteX125" fmla="*/ 7640186 w 8097386"/>
              <a:gd name="connsiteY125" fmla="*/ 425303 h 2573079"/>
              <a:gd name="connsiteX126" fmla="*/ 7587023 w 8097386"/>
              <a:gd name="connsiteY126" fmla="*/ 297712 h 2573079"/>
              <a:gd name="connsiteX127" fmla="*/ 7555126 w 8097386"/>
              <a:gd name="connsiteY127" fmla="*/ 191386 h 2573079"/>
              <a:gd name="connsiteX128" fmla="*/ 7555126 w 8097386"/>
              <a:gd name="connsiteY128" fmla="*/ 191386 h 2573079"/>
              <a:gd name="connsiteX129" fmla="*/ 7406270 w 8097386"/>
              <a:gd name="connsiteY129" fmla="*/ 116958 h 2573079"/>
              <a:gd name="connsiteX130" fmla="*/ 7353107 w 8097386"/>
              <a:gd name="connsiteY130" fmla="*/ 116958 h 2573079"/>
              <a:gd name="connsiteX0" fmla="*/ 7172354 w 8097386"/>
              <a:gd name="connsiteY0" fmla="*/ 0 h 2573079"/>
              <a:gd name="connsiteX1" fmla="*/ 7321209 w 8097386"/>
              <a:gd name="connsiteY1" fmla="*/ 148856 h 2573079"/>
              <a:gd name="connsiteX2" fmla="*/ 7342474 w 8097386"/>
              <a:gd name="connsiteY2" fmla="*/ 233917 h 2573079"/>
              <a:gd name="connsiteX3" fmla="*/ 7342474 w 8097386"/>
              <a:gd name="connsiteY3" fmla="*/ 350875 h 2573079"/>
              <a:gd name="connsiteX4" fmla="*/ 7427535 w 8097386"/>
              <a:gd name="connsiteY4" fmla="*/ 489098 h 2573079"/>
              <a:gd name="connsiteX5" fmla="*/ 7427535 w 8097386"/>
              <a:gd name="connsiteY5" fmla="*/ 616689 h 2573079"/>
              <a:gd name="connsiteX6" fmla="*/ 7363740 w 8097386"/>
              <a:gd name="connsiteY6" fmla="*/ 765545 h 2573079"/>
              <a:gd name="connsiteX7" fmla="*/ 7363740 w 8097386"/>
              <a:gd name="connsiteY7" fmla="*/ 946298 h 2573079"/>
              <a:gd name="connsiteX8" fmla="*/ 7353107 w 8097386"/>
              <a:gd name="connsiteY8" fmla="*/ 1095154 h 2573079"/>
              <a:gd name="connsiteX9" fmla="*/ 7363740 w 8097386"/>
              <a:gd name="connsiteY9" fmla="*/ 1190847 h 2573079"/>
              <a:gd name="connsiteX10" fmla="*/ 7385005 w 8097386"/>
              <a:gd name="connsiteY10" fmla="*/ 1371600 h 2573079"/>
              <a:gd name="connsiteX11" fmla="*/ 7385005 w 8097386"/>
              <a:gd name="connsiteY11" fmla="*/ 1541721 h 2573079"/>
              <a:gd name="connsiteX12" fmla="*/ 7278679 w 8097386"/>
              <a:gd name="connsiteY12" fmla="*/ 1584252 h 2573079"/>
              <a:gd name="connsiteX13" fmla="*/ 7023498 w 8097386"/>
              <a:gd name="connsiteY13" fmla="*/ 1616149 h 2573079"/>
              <a:gd name="connsiteX14" fmla="*/ 6789581 w 8097386"/>
              <a:gd name="connsiteY14" fmla="*/ 1562986 h 2573079"/>
              <a:gd name="connsiteX15" fmla="*/ 6459972 w 8097386"/>
              <a:gd name="connsiteY15" fmla="*/ 1446028 h 2573079"/>
              <a:gd name="connsiteX16" fmla="*/ 6130363 w 8097386"/>
              <a:gd name="connsiteY16" fmla="*/ 1371600 h 2573079"/>
              <a:gd name="connsiteX17" fmla="*/ 5960242 w 8097386"/>
              <a:gd name="connsiteY17" fmla="*/ 1339703 h 2573079"/>
              <a:gd name="connsiteX18" fmla="*/ 5566837 w 8097386"/>
              <a:gd name="connsiteY18" fmla="*/ 1371600 h 2573079"/>
              <a:gd name="connsiteX19" fmla="*/ 5417981 w 8097386"/>
              <a:gd name="connsiteY19" fmla="*/ 1371600 h 2573079"/>
              <a:gd name="connsiteX20" fmla="*/ 5322288 w 8097386"/>
              <a:gd name="connsiteY20" fmla="*/ 1339703 h 2573079"/>
              <a:gd name="connsiteX21" fmla="*/ 5290391 w 8097386"/>
              <a:gd name="connsiteY21" fmla="*/ 1297172 h 2573079"/>
              <a:gd name="connsiteX22" fmla="*/ 5279758 w 8097386"/>
              <a:gd name="connsiteY22" fmla="*/ 1105786 h 2573079"/>
              <a:gd name="connsiteX23" fmla="*/ 5141535 w 8097386"/>
              <a:gd name="connsiteY23" fmla="*/ 1084521 h 2573079"/>
              <a:gd name="connsiteX24" fmla="*/ 4971414 w 8097386"/>
              <a:gd name="connsiteY24" fmla="*/ 1041991 h 2573079"/>
              <a:gd name="connsiteX25" fmla="*/ 4854456 w 8097386"/>
              <a:gd name="connsiteY25" fmla="*/ 1010093 h 2573079"/>
              <a:gd name="connsiteX26" fmla="*/ 4705600 w 8097386"/>
              <a:gd name="connsiteY26" fmla="*/ 967563 h 2573079"/>
              <a:gd name="connsiteX27" fmla="*/ 4694967 w 8097386"/>
              <a:gd name="connsiteY27" fmla="*/ 925033 h 2573079"/>
              <a:gd name="connsiteX28" fmla="*/ 4652437 w 8097386"/>
              <a:gd name="connsiteY28" fmla="*/ 839972 h 2573079"/>
              <a:gd name="connsiteX29" fmla="*/ 4439786 w 8097386"/>
              <a:gd name="connsiteY29" fmla="*/ 786810 h 2573079"/>
              <a:gd name="connsiteX30" fmla="*/ 4301563 w 8097386"/>
              <a:gd name="connsiteY30" fmla="*/ 744279 h 2573079"/>
              <a:gd name="connsiteX31" fmla="*/ 4205870 w 8097386"/>
              <a:gd name="connsiteY31" fmla="*/ 754912 h 2573079"/>
              <a:gd name="connsiteX32" fmla="*/ 4120809 w 8097386"/>
              <a:gd name="connsiteY32" fmla="*/ 808075 h 2573079"/>
              <a:gd name="connsiteX33" fmla="*/ 4088912 w 8097386"/>
              <a:gd name="connsiteY33" fmla="*/ 861238 h 2573079"/>
              <a:gd name="connsiteX34" fmla="*/ 3982586 w 8097386"/>
              <a:gd name="connsiteY34" fmla="*/ 882503 h 2573079"/>
              <a:gd name="connsiteX35" fmla="*/ 3684874 w 8097386"/>
              <a:gd name="connsiteY35" fmla="*/ 861238 h 2573079"/>
              <a:gd name="connsiteX36" fmla="*/ 3493488 w 8097386"/>
              <a:gd name="connsiteY36" fmla="*/ 935665 h 2573079"/>
              <a:gd name="connsiteX37" fmla="*/ 3312735 w 8097386"/>
              <a:gd name="connsiteY37" fmla="*/ 1063256 h 2573079"/>
              <a:gd name="connsiteX38" fmla="*/ 3227674 w 8097386"/>
              <a:gd name="connsiteY38" fmla="*/ 1137684 h 2573079"/>
              <a:gd name="connsiteX39" fmla="*/ 3419060 w 8097386"/>
              <a:gd name="connsiteY39" fmla="*/ 1286540 h 2573079"/>
              <a:gd name="connsiteX40" fmla="*/ 3525386 w 8097386"/>
              <a:gd name="connsiteY40" fmla="*/ 1360968 h 2573079"/>
              <a:gd name="connsiteX41" fmla="*/ 3525386 w 8097386"/>
              <a:gd name="connsiteY41" fmla="*/ 1360968 h 2573079"/>
              <a:gd name="connsiteX42" fmla="*/ 3231957 w 8097386"/>
              <a:gd name="connsiteY42" fmla="*/ 1369681 h 2573079"/>
              <a:gd name="connsiteX43" fmla="*/ 3031858 w 8097386"/>
              <a:gd name="connsiteY43" fmla="*/ 1312531 h 2573079"/>
              <a:gd name="connsiteX44" fmla="*/ 2821570 w 8097386"/>
              <a:gd name="connsiteY44" fmla="*/ 1248588 h 2573079"/>
              <a:gd name="connsiteX45" fmla="*/ 2674929 w 8097386"/>
              <a:gd name="connsiteY45" fmla="*/ 1282405 h 2573079"/>
              <a:gd name="connsiteX46" fmla="*/ 2621619 w 8097386"/>
              <a:gd name="connsiteY46" fmla="*/ 1350335 h 2573079"/>
              <a:gd name="connsiteX47" fmla="*/ 2419600 w 8097386"/>
              <a:gd name="connsiteY47" fmla="*/ 1477926 h 2573079"/>
              <a:gd name="connsiteX48" fmla="*/ 2217581 w 8097386"/>
              <a:gd name="connsiteY48" fmla="*/ 1573619 h 2573079"/>
              <a:gd name="connsiteX49" fmla="*/ 1909237 w 8097386"/>
              <a:gd name="connsiteY49" fmla="*/ 1658679 h 2573079"/>
              <a:gd name="connsiteX50" fmla="*/ 1622158 w 8097386"/>
              <a:gd name="connsiteY50" fmla="*/ 1679945 h 2573079"/>
              <a:gd name="connsiteX51" fmla="*/ 1441405 w 8097386"/>
              <a:gd name="connsiteY51" fmla="*/ 1743740 h 2573079"/>
              <a:gd name="connsiteX52" fmla="*/ 1218121 w 8097386"/>
              <a:gd name="connsiteY52" fmla="*/ 1754372 h 2573079"/>
              <a:gd name="connsiteX53" fmla="*/ 1133060 w 8097386"/>
              <a:gd name="connsiteY53" fmla="*/ 1786270 h 2573079"/>
              <a:gd name="connsiteX54" fmla="*/ 37907 w 8097386"/>
              <a:gd name="connsiteY54" fmla="*/ 1275908 h 2573079"/>
              <a:gd name="connsiteX55" fmla="*/ 484474 w 8097386"/>
              <a:gd name="connsiteY55" fmla="*/ 2573079 h 2573079"/>
              <a:gd name="connsiteX56" fmla="*/ 1590260 w 8097386"/>
              <a:gd name="connsiteY56" fmla="*/ 2286000 h 2573079"/>
              <a:gd name="connsiteX57" fmla="*/ 2111256 w 8097386"/>
              <a:gd name="connsiteY57" fmla="*/ 2307265 h 2573079"/>
              <a:gd name="connsiteX58" fmla="*/ 2260112 w 8097386"/>
              <a:gd name="connsiteY58" fmla="*/ 2137145 h 2573079"/>
              <a:gd name="connsiteX59" fmla="*/ 2472763 w 8097386"/>
              <a:gd name="connsiteY59" fmla="*/ 1850065 h 2573079"/>
              <a:gd name="connsiteX60" fmla="*/ 2494028 w 8097386"/>
              <a:gd name="connsiteY60" fmla="*/ 1807535 h 2573079"/>
              <a:gd name="connsiteX61" fmla="*/ 2600354 w 8097386"/>
              <a:gd name="connsiteY61" fmla="*/ 1733107 h 2573079"/>
              <a:gd name="connsiteX62" fmla="*/ 2685414 w 8097386"/>
              <a:gd name="connsiteY62" fmla="*/ 1690577 h 2573079"/>
              <a:gd name="connsiteX63" fmla="*/ 2632251 w 8097386"/>
              <a:gd name="connsiteY63" fmla="*/ 1584252 h 2573079"/>
              <a:gd name="connsiteX64" fmla="*/ 2674781 w 8097386"/>
              <a:gd name="connsiteY64" fmla="*/ 1467293 h 2573079"/>
              <a:gd name="connsiteX65" fmla="*/ 2759841 w 8097386"/>
              <a:gd name="connsiteY65" fmla="*/ 1467293 h 2573079"/>
              <a:gd name="connsiteX66" fmla="*/ 2770474 w 8097386"/>
              <a:gd name="connsiteY66" fmla="*/ 1339703 h 2573079"/>
              <a:gd name="connsiteX67" fmla="*/ 2961860 w 8097386"/>
              <a:gd name="connsiteY67" fmla="*/ 1339703 h 2573079"/>
              <a:gd name="connsiteX68" fmla="*/ 3131981 w 8097386"/>
              <a:gd name="connsiteY68" fmla="*/ 1435396 h 2573079"/>
              <a:gd name="connsiteX69" fmla="*/ 3280837 w 8097386"/>
              <a:gd name="connsiteY69" fmla="*/ 1467293 h 2573079"/>
              <a:gd name="connsiteX70" fmla="*/ 3419060 w 8097386"/>
              <a:gd name="connsiteY70" fmla="*/ 1499191 h 2573079"/>
              <a:gd name="connsiteX71" fmla="*/ 3567916 w 8097386"/>
              <a:gd name="connsiteY71" fmla="*/ 1499191 h 2573079"/>
              <a:gd name="connsiteX72" fmla="*/ 3663609 w 8097386"/>
              <a:gd name="connsiteY72" fmla="*/ 1477926 h 2573079"/>
              <a:gd name="connsiteX73" fmla="*/ 3684874 w 8097386"/>
              <a:gd name="connsiteY73" fmla="*/ 1403498 h 2573079"/>
              <a:gd name="connsiteX74" fmla="*/ 3674242 w 8097386"/>
              <a:gd name="connsiteY74" fmla="*/ 1329070 h 2573079"/>
              <a:gd name="connsiteX75" fmla="*/ 3599814 w 8097386"/>
              <a:gd name="connsiteY75" fmla="*/ 1275907 h 2573079"/>
              <a:gd name="connsiteX76" fmla="*/ 3429693 w 8097386"/>
              <a:gd name="connsiteY76" fmla="*/ 1222745 h 2573079"/>
              <a:gd name="connsiteX77" fmla="*/ 3334000 w 8097386"/>
              <a:gd name="connsiteY77" fmla="*/ 1158949 h 2573079"/>
              <a:gd name="connsiteX78" fmla="*/ 3450958 w 8097386"/>
              <a:gd name="connsiteY78" fmla="*/ 1105786 h 2573079"/>
              <a:gd name="connsiteX79" fmla="*/ 3578549 w 8097386"/>
              <a:gd name="connsiteY79" fmla="*/ 1063256 h 2573079"/>
              <a:gd name="connsiteX80" fmla="*/ 3674242 w 8097386"/>
              <a:gd name="connsiteY80" fmla="*/ 978196 h 2573079"/>
              <a:gd name="connsiteX81" fmla="*/ 3854995 w 8097386"/>
              <a:gd name="connsiteY81" fmla="*/ 935665 h 2573079"/>
              <a:gd name="connsiteX82" fmla="*/ 3971954 w 8097386"/>
              <a:gd name="connsiteY82" fmla="*/ 946298 h 2573079"/>
              <a:gd name="connsiteX83" fmla="*/ 4099544 w 8097386"/>
              <a:gd name="connsiteY83" fmla="*/ 946298 h 2573079"/>
              <a:gd name="connsiteX84" fmla="*/ 4205870 w 8097386"/>
              <a:gd name="connsiteY84" fmla="*/ 850605 h 2573079"/>
              <a:gd name="connsiteX85" fmla="*/ 4375991 w 8097386"/>
              <a:gd name="connsiteY85" fmla="*/ 818707 h 2573079"/>
              <a:gd name="connsiteX86" fmla="*/ 4514214 w 8097386"/>
              <a:gd name="connsiteY86" fmla="*/ 829340 h 2573079"/>
              <a:gd name="connsiteX87" fmla="*/ 4567377 w 8097386"/>
              <a:gd name="connsiteY87" fmla="*/ 871870 h 2573079"/>
              <a:gd name="connsiteX88" fmla="*/ 4546112 w 8097386"/>
              <a:gd name="connsiteY88" fmla="*/ 956931 h 2573079"/>
              <a:gd name="connsiteX89" fmla="*/ 4641805 w 8097386"/>
              <a:gd name="connsiteY89" fmla="*/ 1020726 h 2573079"/>
              <a:gd name="connsiteX90" fmla="*/ 4875721 w 8097386"/>
              <a:gd name="connsiteY90" fmla="*/ 1084521 h 2573079"/>
              <a:gd name="connsiteX91" fmla="*/ 5024577 w 8097386"/>
              <a:gd name="connsiteY91" fmla="*/ 1137684 h 2573079"/>
              <a:gd name="connsiteX92" fmla="*/ 5130902 w 8097386"/>
              <a:gd name="connsiteY92" fmla="*/ 1190847 h 2573079"/>
              <a:gd name="connsiteX93" fmla="*/ 5120270 w 8097386"/>
              <a:gd name="connsiteY93" fmla="*/ 1297172 h 2573079"/>
              <a:gd name="connsiteX94" fmla="*/ 5120270 w 8097386"/>
              <a:gd name="connsiteY94" fmla="*/ 1360968 h 2573079"/>
              <a:gd name="connsiteX95" fmla="*/ 5205330 w 8097386"/>
              <a:gd name="connsiteY95" fmla="*/ 1414131 h 2573079"/>
              <a:gd name="connsiteX96" fmla="*/ 5375451 w 8097386"/>
              <a:gd name="connsiteY96" fmla="*/ 1488558 h 2573079"/>
              <a:gd name="connsiteX97" fmla="*/ 5545572 w 8097386"/>
              <a:gd name="connsiteY97" fmla="*/ 1499191 h 2573079"/>
              <a:gd name="connsiteX98" fmla="*/ 5705060 w 8097386"/>
              <a:gd name="connsiteY98" fmla="*/ 1509824 h 2573079"/>
              <a:gd name="connsiteX99" fmla="*/ 5832651 w 8097386"/>
              <a:gd name="connsiteY99" fmla="*/ 1509824 h 2573079"/>
              <a:gd name="connsiteX100" fmla="*/ 5970874 w 8097386"/>
              <a:gd name="connsiteY100" fmla="*/ 1509824 h 2573079"/>
              <a:gd name="connsiteX101" fmla="*/ 6109098 w 8097386"/>
              <a:gd name="connsiteY101" fmla="*/ 1531089 h 2573079"/>
              <a:gd name="connsiteX102" fmla="*/ 6226056 w 8097386"/>
              <a:gd name="connsiteY102" fmla="*/ 1541721 h 2573079"/>
              <a:gd name="connsiteX103" fmla="*/ 6332381 w 8097386"/>
              <a:gd name="connsiteY103" fmla="*/ 1562986 h 2573079"/>
              <a:gd name="connsiteX104" fmla="*/ 6428074 w 8097386"/>
              <a:gd name="connsiteY104" fmla="*/ 1584252 h 2573079"/>
              <a:gd name="connsiteX105" fmla="*/ 6502502 w 8097386"/>
              <a:gd name="connsiteY105" fmla="*/ 1637414 h 2573079"/>
              <a:gd name="connsiteX106" fmla="*/ 6502502 w 8097386"/>
              <a:gd name="connsiteY106" fmla="*/ 1754372 h 2573079"/>
              <a:gd name="connsiteX107" fmla="*/ 6534400 w 8097386"/>
              <a:gd name="connsiteY107" fmla="*/ 1935126 h 2573079"/>
              <a:gd name="connsiteX108" fmla="*/ 6725786 w 8097386"/>
              <a:gd name="connsiteY108" fmla="*/ 2009554 h 2573079"/>
              <a:gd name="connsiteX109" fmla="*/ 6864009 w 8097386"/>
              <a:gd name="connsiteY109" fmla="*/ 2041452 h 2573079"/>
              <a:gd name="connsiteX110" fmla="*/ 7129823 w 8097386"/>
              <a:gd name="connsiteY110" fmla="*/ 2083982 h 2573079"/>
              <a:gd name="connsiteX111" fmla="*/ 7342474 w 8097386"/>
              <a:gd name="connsiteY111" fmla="*/ 2094614 h 2573079"/>
              <a:gd name="connsiteX112" fmla="*/ 7533860 w 8097386"/>
              <a:gd name="connsiteY112" fmla="*/ 2094614 h 2573079"/>
              <a:gd name="connsiteX113" fmla="*/ 7799674 w 8097386"/>
              <a:gd name="connsiteY113" fmla="*/ 1956391 h 2573079"/>
              <a:gd name="connsiteX114" fmla="*/ 7948530 w 8097386"/>
              <a:gd name="connsiteY114" fmla="*/ 1903228 h 2573079"/>
              <a:gd name="connsiteX115" fmla="*/ 8076121 w 8097386"/>
              <a:gd name="connsiteY115" fmla="*/ 1765005 h 2573079"/>
              <a:gd name="connsiteX116" fmla="*/ 8097386 w 8097386"/>
              <a:gd name="connsiteY116" fmla="*/ 1520456 h 2573079"/>
              <a:gd name="connsiteX117" fmla="*/ 8086754 w 8097386"/>
              <a:gd name="connsiteY117" fmla="*/ 1382233 h 2573079"/>
              <a:gd name="connsiteX118" fmla="*/ 7959163 w 8097386"/>
              <a:gd name="connsiteY118" fmla="*/ 1265275 h 2573079"/>
              <a:gd name="connsiteX119" fmla="*/ 7927265 w 8097386"/>
              <a:gd name="connsiteY119" fmla="*/ 1084521 h 2573079"/>
              <a:gd name="connsiteX120" fmla="*/ 7852837 w 8097386"/>
              <a:gd name="connsiteY120" fmla="*/ 925033 h 2573079"/>
              <a:gd name="connsiteX121" fmla="*/ 7874102 w 8097386"/>
              <a:gd name="connsiteY121" fmla="*/ 786810 h 2573079"/>
              <a:gd name="connsiteX122" fmla="*/ 7842205 w 8097386"/>
              <a:gd name="connsiteY122" fmla="*/ 691117 h 2573079"/>
              <a:gd name="connsiteX123" fmla="*/ 7778409 w 8097386"/>
              <a:gd name="connsiteY123" fmla="*/ 627321 h 2573079"/>
              <a:gd name="connsiteX124" fmla="*/ 7703981 w 8097386"/>
              <a:gd name="connsiteY124" fmla="*/ 499731 h 2573079"/>
              <a:gd name="connsiteX125" fmla="*/ 7640186 w 8097386"/>
              <a:gd name="connsiteY125" fmla="*/ 425303 h 2573079"/>
              <a:gd name="connsiteX126" fmla="*/ 7587023 w 8097386"/>
              <a:gd name="connsiteY126" fmla="*/ 297712 h 2573079"/>
              <a:gd name="connsiteX127" fmla="*/ 7555126 w 8097386"/>
              <a:gd name="connsiteY127" fmla="*/ 191386 h 2573079"/>
              <a:gd name="connsiteX128" fmla="*/ 7555126 w 8097386"/>
              <a:gd name="connsiteY128" fmla="*/ 191386 h 2573079"/>
              <a:gd name="connsiteX129" fmla="*/ 7406270 w 8097386"/>
              <a:gd name="connsiteY129" fmla="*/ 116958 h 2573079"/>
              <a:gd name="connsiteX130" fmla="*/ 7353107 w 8097386"/>
              <a:gd name="connsiteY130" fmla="*/ 116958 h 2573079"/>
              <a:gd name="connsiteX0" fmla="*/ 7172354 w 8097386"/>
              <a:gd name="connsiteY0" fmla="*/ 0 h 2573079"/>
              <a:gd name="connsiteX1" fmla="*/ 7321209 w 8097386"/>
              <a:gd name="connsiteY1" fmla="*/ 148856 h 2573079"/>
              <a:gd name="connsiteX2" fmla="*/ 7342474 w 8097386"/>
              <a:gd name="connsiteY2" fmla="*/ 233917 h 2573079"/>
              <a:gd name="connsiteX3" fmla="*/ 7342474 w 8097386"/>
              <a:gd name="connsiteY3" fmla="*/ 350875 h 2573079"/>
              <a:gd name="connsiteX4" fmla="*/ 7427535 w 8097386"/>
              <a:gd name="connsiteY4" fmla="*/ 489098 h 2573079"/>
              <a:gd name="connsiteX5" fmla="*/ 7427535 w 8097386"/>
              <a:gd name="connsiteY5" fmla="*/ 616689 h 2573079"/>
              <a:gd name="connsiteX6" fmla="*/ 7363740 w 8097386"/>
              <a:gd name="connsiteY6" fmla="*/ 765545 h 2573079"/>
              <a:gd name="connsiteX7" fmla="*/ 7363740 w 8097386"/>
              <a:gd name="connsiteY7" fmla="*/ 946298 h 2573079"/>
              <a:gd name="connsiteX8" fmla="*/ 7353107 w 8097386"/>
              <a:gd name="connsiteY8" fmla="*/ 1095154 h 2573079"/>
              <a:gd name="connsiteX9" fmla="*/ 7363740 w 8097386"/>
              <a:gd name="connsiteY9" fmla="*/ 1190847 h 2573079"/>
              <a:gd name="connsiteX10" fmla="*/ 7385005 w 8097386"/>
              <a:gd name="connsiteY10" fmla="*/ 1371600 h 2573079"/>
              <a:gd name="connsiteX11" fmla="*/ 7385005 w 8097386"/>
              <a:gd name="connsiteY11" fmla="*/ 1541721 h 2573079"/>
              <a:gd name="connsiteX12" fmla="*/ 7278679 w 8097386"/>
              <a:gd name="connsiteY12" fmla="*/ 1584252 h 2573079"/>
              <a:gd name="connsiteX13" fmla="*/ 7023498 w 8097386"/>
              <a:gd name="connsiteY13" fmla="*/ 1616149 h 2573079"/>
              <a:gd name="connsiteX14" fmla="*/ 6789581 w 8097386"/>
              <a:gd name="connsiteY14" fmla="*/ 1562986 h 2573079"/>
              <a:gd name="connsiteX15" fmla="*/ 6459972 w 8097386"/>
              <a:gd name="connsiteY15" fmla="*/ 1446028 h 2573079"/>
              <a:gd name="connsiteX16" fmla="*/ 6130363 w 8097386"/>
              <a:gd name="connsiteY16" fmla="*/ 1371600 h 2573079"/>
              <a:gd name="connsiteX17" fmla="*/ 5960242 w 8097386"/>
              <a:gd name="connsiteY17" fmla="*/ 1339703 h 2573079"/>
              <a:gd name="connsiteX18" fmla="*/ 5566837 w 8097386"/>
              <a:gd name="connsiteY18" fmla="*/ 1371600 h 2573079"/>
              <a:gd name="connsiteX19" fmla="*/ 5417981 w 8097386"/>
              <a:gd name="connsiteY19" fmla="*/ 1371600 h 2573079"/>
              <a:gd name="connsiteX20" fmla="*/ 5322288 w 8097386"/>
              <a:gd name="connsiteY20" fmla="*/ 1339703 h 2573079"/>
              <a:gd name="connsiteX21" fmla="*/ 5290391 w 8097386"/>
              <a:gd name="connsiteY21" fmla="*/ 1297172 h 2573079"/>
              <a:gd name="connsiteX22" fmla="*/ 5279758 w 8097386"/>
              <a:gd name="connsiteY22" fmla="*/ 1105786 h 2573079"/>
              <a:gd name="connsiteX23" fmla="*/ 5141535 w 8097386"/>
              <a:gd name="connsiteY23" fmla="*/ 1084521 h 2573079"/>
              <a:gd name="connsiteX24" fmla="*/ 4971414 w 8097386"/>
              <a:gd name="connsiteY24" fmla="*/ 1041991 h 2573079"/>
              <a:gd name="connsiteX25" fmla="*/ 4854456 w 8097386"/>
              <a:gd name="connsiteY25" fmla="*/ 1010093 h 2573079"/>
              <a:gd name="connsiteX26" fmla="*/ 4705600 w 8097386"/>
              <a:gd name="connsiteY26" fmla="*/ 967563 h 2573079"/>
              <a:gd name="connsiteX27" fmla="*/ 4694967 w 8097386"/>
              <a:gd name="connsiteY27" fmla="*/ 925033 h 2573079"/>
              <a:gd name="connsiteX28" fmla="*/ 4652437 w 8097386"/>
              <a:gd name="connsiteY28" fmla="*/ 839972 h 2573079"/>
              <a:gd name="connsiteX29" fmla="*/ 4439786 w 8097386"/>
              <a:gd name="connsiteY29" fmla="*/ 786810 h 2573079"/>
              <a:gd name="connsiteX30" fmla="*/ 4301563 w 8097386"/>
              <a:gd name="connsiteY30" fmla="*/ 744279 h 2573079"/>
              <a:gd name="connsiteX31" fmla="*/ 4205870 w 8097386"/>
              <a:gd name="connsiteY31" fmla="*/ 754912 h 2573079"/>
              <a:gd name="connsiteX32" fmla="*/ 4120809 w 8097386"/>
              <a:gd name="connsiteY32" fmla="*/ 808075 h 2573079"/>
              <a:gd name="connsiteX33" fmla="*/ 4088912 w 8097386"/>
              <a:gd name="connsiteY33" fmla="*/ 861238 h 2573079"/>
              <a:gd name="connsiteX34" fmla="*/ 3982586 w 8097386"/>
              <a:gd name="connsiteY34" fmla="*/ 882503 h 2573079"/>
              <a:gd name="connsiteX35" fmla="*/ 3684874 w 8097386"/>
              <a:gd name="connsiteY35" fmla="*/ 861238 h 2573079"/>
              <a:gd name="connsiteX36" fmla="*/ 3493488 w 8097386"/>
              <a:gd name="connsiteY36" fmla="*/ 935665 h 2573079"/>
              <a:gd name="connsiteX37" fmla="*/ 3312735 w 8097386"/>
              <a:gd name="connsiteY37" fmla="*/ 1063256 h 2573079"/>
              <a:gd name="connsiteX38" fmla="*/ 3227674 w 8097386"/>
              <a:gd name="connsiteY38" fmla="*/ 1137684 h 2573079"/>
              <a:gd name="connsiteX39" fmla="*/ 3419060 w 8097386"/>
              <a:gd name="connsiteY39" fmla="*/ 1286540 h 2573079"/>
              <a:gd name="connsiteX40" fmla="*/ 3525386 w 8097386"/>
              <a:gd name="connsiteY40" fmla="*/ 1360968 h 2573079"/>
              <a:gd name="connsiteX41" fmla="*/ 3525386 w 8097386"/>
              <a:gd name="connsiteY41" fmla="*/ 1360968 h 2573079"/>
              <a:gd name="connsiteX42" fmla="*/ 3231957 w 8097386"/>
              <a:gd name="connsiteY42" fmla="*/ 1369681 h 2573079"/>
              <a:gd name="connsiteX43" fmla="*/ 3031858 w 8097386"/>
              <a:gd name="connsiteY43" fmla="*/ 1312531 h 2573079"/>
              <a:gd name="connsiteX44" fmla="*/ 2821570 w 8097386"/>
              <a:gd name="connsiteY44" fmla="*/ 1248588 h 2573079"/>
              <a:gd name="connsiteX45" fmla="*/ 2674929 w 8097386"/>
              <a:gd name="connsiteY45" fmla="*/ 1282405 h 2573079"/>
              <a:gd name="connsiteX46" fmla="*/ 2564469 w 8097386"/>
              <a:gd name="connsiteY46" fmla="*/ 1337635 h 2573079"/>
              <a:gd name="connsiteX47" fmla="*/ 2419600 w 8097386"/>
              <a:gd name="connsiteY47" fmla="*/ 1477926 h 2573079"/>
              <a:gd name="connsiteX48" fmla="*/ 2217581 w 8097386"/>
              <a:gd name="connsiteY48" fmla="*/ 1573619 h 2573079"/>
              <a:gd name="connsiteX49" fmla="*/ 1909237 w 8097386"/>
              <a:gd name="connsiteY49" fmla="*/ 1658679 h 2573079"/>
              <a:gd name="connsiteX50" fmla="*/ 1622158 w 8097386"/>
              <a:gd name="connsiteY50" fmla="*/ 1679945 h 2573079"/>
              <a:gd name="connsiteX51" fmla="*/ 1441405 w 8097386"/>
              <a:gd name="connsiteY51" fmla="*/ 1743740 h 2573079"/>
              <a:gd name="connsiteX52" fmla="*/ 1218121 w 8097386"/>
              <a:gd name="connsiteY52" fmla="*/ 1754372 h 2573079"/>
              <a:gd name="connsiteX53" fmla="*/ 1133060 w 8097386"/>
              <a:gd name="connsiteY53" fmla="*/ 1786270 h 2573079"/>
              <a:gd name="connsiteX54" fmla="*/ 37907 w 8097386"/>
              <a:gd name="connsiteY54" fmla="*/ 1275908 h 2573079"/>
              <a:gd name="connsiteX55" fmla="*/ 484474 w 8097386"/>
              <a:gd name="connsiteY55" fmla="*/ 2573079 h 2573079"/>
              <a:gd name="connsiteX56" fmla="*/ 1590260 w 8097386"/>
              <a:gd name="connsiteY56" fmla="*/ 2286000 h 2573079"/>
              <a:gd name="connsiteX57" fmla="*/ 2111256 w 8097386"/>
              <a:gd name="connsiteY57" fmla="*/ 2307265 h 2573079"/>
              <a:gd name="connsiteX58" fmla="*/ 2260112 w 8097386"/>
              <a:gd name="connsiteY58" fmla="*/ 2137145 h 2573079"/>
              <a:gd name="connsiteX59" fmla="*/ 2472763 w 8097386"/>
              <a:gd name="connsiteY59" fmla="*/ 1850065 h 2573079"/>
              <a:gd name="connsiteX60" fmla="*/ 2494028 w 8097386"/>
              <a:gd name="connsiteY60" fmla="*/ 1807535 h 2573079"/>
              <a:gd name="connsiteX61" fmla="*/ 2600354 w 8097386"/>
              <a:gd name="connsiteY61" fmla="*/ 1733107 h 2573079"/>
              <a:gd name="connsiteX62" fmla="*/ 2685414 w 8097386"/>
              <a:gd name="connsiteY62" fmla="*/ 1690577 h 2573079"/>
              <a:gd name="connsiteX63" fmla="*/ 2632251 w 8097386"/>
              <a:gd name="connsiteY63" fmla="*/ 1584252 h 2573079"/>
              <a:gd name="connsiteX64" fmla="*/ 2674781 w 8097386"/>
              <a:gd name="connsiteY64" fmla="*/ 1467293 h 2573079"/>
              <a:gd name="connsiteX65" fmla="*/ 2759841 w 8097386"/>
              <a:gd name="connsiteY65" fmla="*/ 1467293 h 2573079"/>
              <a:gd name="connsiteX66" fmla="*/ 2770474 w 8097386"/>
              <a:gd name="connsiteY66" fmla="*/ 1339703 h 2573079"/>
              <a:gd name="connsiteX67" fmla="*/ 2961860 w 8097386"/>
              <a:gd name="connsiteY67" fmla="*/ 1339703 h 2573079"/>
              <a:gd name="connsiteX68" fmla="*/ 3131981 w 8097386"/>
              <a:gd name="connsiteY68" fmla="*/ 1435396 h 2573079"/>
              <a:gd name="connsiteX69" fmla="*/ 3280837 w 8097386"/>
              <a:gd name="connsiteY69" fmla="*/ 1467293 h 2573079"/>
              <a:gd name="connsiteX70" fmla="*/ 3419060 w 8097386"/>
              <a:gd name="connsiteY70" fmla="*/ 1499191 h 2573079"/>
              <a:gd name="connsiteX71" fmla="*/ 3567916 w 8097386"/>
              <a:gd name="connsiteY71" fmla="*/ 1499191 h 2573079"/>
              <a:gd name="connsiteX72" fmla="*/ 3663609 w 8097386"/>
              <a:gd name="connsiteY72" fmla="*/ 1477926 h 2573079"/>
              <a:gd name="connsiteX73" fmla="*/ 3684874 w 8097386"/>
              <a:gd name="connsiteY73" fmla="*/ 1403498 h 2573079"/>
              <a:gd name="connsiteX74" fmla="*/ 3674242 w 8097386"/>
              <a:gd name="connsiteY74" fmla="*/ 1329070 h 2573079"/>
              <a:gd name="connsiteX75" fmla="*/ 3599814 w 8097386"/>
              <a:gd name="connsiteY75" fmla="*/ 1275907 h 2573079"/>
              <a:gd name="connsiteX76" fmla="*/ 3429693 w 8097386"/>
              <a:gd name="connsiteY76" fmla="*/ 1222745 h 2573079"/>
              <a:gd name="connsiteX77" fmla="*/ 3334000 w 8097386"/>
              <a:gd name="connsiteY77" fmla="*/ 1158949 h 2573079"/>
              <a:gd name="connsiteX78" fmla="*/ 3450958 w 8097386"/>
              <a:gd name="connsiteY78" fmla="*/ 1105786 h 2573079"/>
              <a:gd name="connsiteX79" fmla="*/ 3578549 w 8097386"/>
              <a:gd name="connsiteY79" fmla="*/ 1063256 h 2573079"/>
              <a:gd name="connsiteX80" fmla="*/ 3674242 w 8097386"/>
              <a:gd name="connsiteY80" fmla="*/ 978196 h 2573079"/>
              <a:gd name="connsiteX81" fmla="*/ 3854995 w 8097386"/>
              <a:gd name="connsiteY81" fmla="*/ 935665 h 2573079"/>
              <a:gd name="connsiteX82" fmla="*/ 3971954 w 8097386"/>
              <a:gd name="connsiteY82" fmla="*/ 946298 h 2573079"/>
              <a:gd name="connsiteX83" fmla="*/ 4099544 w 8097386"/>
              <a:gd name="connsiteY83" fmla="*/ 946298 h 2573079"/>
              <a:gd name="connsiteX84" fmla="*/ 4205870 w 8097386"/>
              <a:gd name="connsiteY84" fmla="*/ 850605 h 2573079"/>
              <a:gd name="connsiteX85" fmla="*/ 4375991 w 8097386"/>
              <a:gd name="connsiteY85" fmla="*/ 818707 h 2573079"/>
              <a:gd name="connsiteX86" fmla="*/ 4514214 w 8097386"/>
              <a:gd name="connsiteY86" fmla="*/ 829340 h 2573079"/>
              <a:gd name="connsiteX87" fmla="*/ 4567377 w 8097386"/>
              <a:gd name="connsiteY87" fmla="*/ 871870 h 2573079"/>
              <a:gd name="connsiteX88" fmla="*/ 4546112 w 8097386"/>
              <a:gd name="connsiteY88" fmla="*/ 956931 h 2573079"/>
              <a:gd name="connsiteX89" fmla="*/ 4641805 w 8097386"/>
              <a:gd name="connsiteY89" fmla="*/ 1020726 h 2573079"/>
              <a:gd name="connsiteX90" fmla="*/ 4875721 w 8097386"/>
              <a:gd name="connsiteY90" fmla="*/ 1084521 h 2573079"/>
              <a:gd name="connsiteX91" fmla="*/ 5024577 w 8097386"/>
              <a:gd name="connsiteY91" fmla="*/ 1137684 h 2573079"/>
              <a:gd name="connsiteX92" fmla="*/ 5130902 w 8097386"/>
              <a:gd name="connsiteY92" fmla="*/ 1190847 h 2573079"/>
              <a:gd name="connsiteX93" fmla="*/ 5120270 w 8097386"/>
              <a:gd name="connsiteY93" fmla="*/ 1297172 h 2573079"/>
              <a:gd name="connsiteX94" fmla="*/ 5120270 w 8097386"/>
              <a:gd name="connsiteY94" fmla="*/ 1360968 h 2573079"/>
              <a:gd name="connsiteX95" fmla="*/ 5205330 w 8097386"/>
              <a:gd name="connsiteY95" fmla="*/ 1414131 h 2573079"/>
              <a:gd name="connsiteX96" fmla="*/ 5375451 w 8097386"/>
              <a:gd name="connsiteY96" fmla="*/ 1488558 h 2573079"/>
              <a:gd name="connsiteX97" fmla="*/ 5545572 w 8097386"/>
              <a:gd name="connsiteY97" fmla="*/ 1499191 h 2573079"/>
              <a:gd name="connsiteX98" fmla="*/ 5705060 w 8097386"/>
              <a:gd name="connsiteY98" fmla="*/ 1509824 h 2573079"/>
              <a:gd name="connsiteX99" fmla="*/ 5832651 w 8097386"/>
              <a:gd name="connsiteY99" fmla="*/ 1509824 h 2573079"/>
              <a:gd name="connsiteX100" fmla="*/ 5970874 w 8097386"/>
              <a:gd name="connsiteY100" fmla="*/ 1509824 h 2573079"/>
              <a:gd name="connsiteX101" fmla="*/ 6109098 w 8097386"/>
              <a:gd name="connsiteY101" fmla="*/ 1531089 h 2573079"/>
              <a:gd name="connsiteX102" fmla="*/ 6226056 w 8097386"/>
              <a:gd name="connsiteY102" fmla="*/ 1541721 h 2573079"/>
              <a:gd name="connsiteX103" fmla="*/ 6332381 w 8097386"/>
              <a:gd name="connsiteY103" fmla="*/ 1562986 h 2573079"/>
              <a:gd name="connsiteX104" fmla="*/ 6428074 w 8097386"/>
              <a:gd name="connsiteY104" fmla="*/ 1584252 h 2573079"/>
              <a:gd name="connsiteX105" fmla="*/ 6502502 w 8097386"/>
              <a:gd name="connsiteY105" fmla="*/ 1637414 h 2573079"/>
              <a:gd name="connsiteX106" fmla="*/ 6502502 w 8097386"/>
              <a:gd name="connsiteY106" fmla="*/ 1754372 h 2573079"/>
              <a:gd name="connsiteX107" fmla="*/ 6534400 w 8097386"/>
              <a:gd name="connsiteY107" fmla="*/ 1935126 h 2573079"/>
              <a:gd name="connsiteX108" fmla="*/ 6725786 w 8097386"/>
              <a:gd name="connsiteY108" fmla="*/ 2009554 h 2573079"/>
              <a:gd name="connsiteX109" fmla="*/ 6864009 w 8097386"/>
              <a:gd name="connsiteY109" fmla="*/ 2041452 h 2573079"/>
              <a:gd name="connsiteX110" fmla="*/ 7129823 w 8097386"/>
              <a:gd name="connsiteY110" fmla="*/ 2083982 h 2573079"/>
              <a:gd name="connsiteX111" fmla="*/ 7342474 w 8097386"/>
              <a:gd name="connsiteY111" fmla="*/ 2094614 h 2573079"/>
              <a:gd name="connsiteX112" fmla="*/ 7533860 w 8097386"/>
              <a:gd name="connsiteY112" fmla="*/ 2094614 h 2573079"/>
              <a:gd name="connsiteX113" fmla="*/ 7799674 w 8097386"/>
              <a:gd name="connsiteY113" fmla="*/ 1956391 h 2573079"/>
              <a:gd name="connsiteX114" fmla="*/ 7948530 w 8097386"/>
              <a:gd name="connsiteY114" fmla="*/ 1903228 h 2573079"/>
              <a:gd name="connsiteX115" fmla="*/ 8076121 w 8097386"/>
              <a:gd name="connsiteY115" fmla="*/ 1765005 h 2573079"/>
              <a:gd name="connsiteX116" fmla="*/ 8097386 w 8097386"/>
              <a:gd name="connsiteY116" fmla="*/ 1520456 h 2573079"/>
              <a:gd name="connsiteX117" fmla="*/ 8086754 w 8097386"/>
              <a:gd name="connsiteY117" fmla="*/ 1382233 h 2573079"/>
              <a:gd name="connsiteX118" fmla="*/ 7959163 w 8097386"/>
              <a:gd name="connsiteY118" fmla="*/ 1265275 h 2573079"/>
              <a:gd name="connsiteX119" fmla="*/ 7927265 w 8097386"/>
              <a:gd name="connsiteY119" fmla="*/ 1084521 h 2573079"/>
              <a:gd name="connsiteX120" fmla="*/ 7852837 w 8097386"/>
              <a:gd name="connsiteY120" fmla="*/ 925033 h 2573079"/>
              <a:gd name="connsiteX121" fmla="*/ 7874102 w 8097386"/>
              <a:gd name="connsiteY121" fmla="*/ 786810 h 2573079"/>
              <a:gd name="connsiteX122" fmla="*/ 7842205 w 8097386"/>
              <a:gd name="connsiteY122" fmla="*/ 691117 h 2573079"/>
              <a:gd name="connsiteX123" fmla="*/ 7778409 w 8097386"/>
              <a:gd name="connsiteY123" fmla="*/ 627321 h 2573079"/>
              <a:gd name="connsiteX124" fmla="*/ 7703981 w 8097386"/>
              <a:gd name="connsiteY124" fmla="*/ 499731 h 2573079"/>
              <a:gd name="connsiteX125" fmla="*/ 7640186 w 8097386"/>
              <a:gd name="connsiteY125" fmla="*/ 425303 h 2573079"/>
              <a:gd name="connsiteX126" fmla="*/ 7587023 w 8097386"/>
              <a:gd name="connsiteY126" fmla="*/ 297712 h 2573079"/>
              <a:gd name="connsiteX127" fmla="*/ 7555126 w 8097386"/>
              <a:gd name="connsiteY127" fmla="*/ 191386 h 2573079"/>
              <a:gd name="connsiteX128" fmla="*/ 7555126 w 8097386"/>
              <a:gd name="connsiteY128" fmla="*/ 191386 h 2573079"/>
              <a:gd name="connsiteX129" fmla="*/ 7406270 w 8097386"/>
              <a:gd name="connsiteY129" fmla="*/ 116958 h 2573079"/>
              <a:gd name="connsiteX130" fmla="*/ 7353107 w 8097386"/>
              <a:gd name="connsiteY130" fmla="*/ 116958 h 2573079"/>
              <a:gd name="connsiteX0" fmla="*/ 7172354 w 8097386"/>
              <a:gd name="connsiteY0" fmla="*/ 0 h 2573079"/>
              <a:gd name="connsiteX1" fmla="*/ 7321209 w 8097386"/>
              <a:gd name="connsiteY1" fmla="*/ 148856 h 2573079"/>
              <a:gd name="connsiteX2" fmla="*/ 7342474 w 8097386"/>
              <a:gd name="connsiteY2" fmla="*/ 233917 h 2573079"/>
              <a:gd name="connsiteX3" fmla="*/ 7342474 w 8097386"/>
              <a:gd name="connsiteY3" fmla="*/ 350875 h 2573079"/>
              <a:gd name="connsiteX4" fmla="*/ 7427535 w 8097386"/>
              <a:gd name="connsiteY4" fmla="*/ 489098 h 2573079"/>
              <a:gd name="connsiteX5" fmla="*/ 7427535 w 8097386"/>
              <a:gd name="connsiteY5" fmla="*/ 616689 h 2573079"/>
              <a:gd name="connsiteX6" fmla="*/ 7363740 w 8097386"/>
              <a:gd name="connsiteY6" fmla="*/ 765545 h 2573079"/>
              <a:gd name="connsiteX7" fmla="*/ 7363740 w 8097386"/>
              <a:gd name="connsiteY7" fmla="*/ 946298 h 2573079"/>
              <a:gd name="connsiteX8" fmla="*/ 7353107 w 8097386"/>
              <a:gd name="connsiteY8" fmla="*/ 1095154 h 2573079"/>
              <a:gd name="connsiteX9" fmla="*/ 7363740 w 8097386"/>
              <a:gd name="connsiteY9" fmla="*/ 1190847 h 2573079"/>
              <a:gd name="connsiteX10" fmla="*/ 7385005 w 8097386"/>
              <a:gd name="connsiteY10" fmla="*/ 1371600 h 2573079"/>
              <a:gd name="connsiteX11" fmla="*/ 7385005 w 8097386"/>
              <a:gd name="connsiteY11" fmla="*/ 1541721 h 2573079"/>
              <a:gd name="connsiteX12" fmla="*/ 7278679 w 8097386"/>
              <a:gd name="connsiteY12" fmla="*/ 1584252 h 2573079"/>
              <a:gd name="connsiteX13" fmla="*/ 7023498 w 8097386"/>
              <a:gd name="connsiteY13" fmla="*/ 1616149 h 2573079"/>
              <a:gd name="connsiteX14" fmla="*/ 6789581 w 8097386"/>
              <a:gd name="connsiteY14" fmla="*/ 1562986 h 2573079"/>
              <a:gd name="connsiteX15" fmla="*/ 6459972 w 8097386"/>
              <a:gd name="connsiteY15" fmla="*/ 1446028 h 2573079"/>
              <a:gd name="connsiteX16" fmla="*/ 6130363 w 8097386"/>
              <a:gd name="connsiteY16" fmla="*/ 1371600 h 2573079"/>
              <a:gd name="connsiteX17" fmla="*/ 5960242 w 8097386"/>
              <a:gd name="connsiteY17" fmla="*/ 1339703 h 2573079"/>
              <a:gd name="connsiteX18" fmla="*/ 5566837 w 8097386"/>
              <a:gd name="connsiteY18" fmla="*/ 1371600 h 2573079"/>
              <a:gd name="connsiteX19" fmla="*/ 5417981 w 8097386"/>
              <a:gd name="connsiteY19" fmla="*/ 1371600 h 2573079"/>
              <a:gd name="connsiteX20" fmla="*/ 5322288 w 8097386"/>
              <a:gd name="connsiteY20" fmla="*/ 1339703 h 2573079"/>
              <a:gd name="connsiteX21" fmla="*/ 5290391 w 8097386"/>
              <a:gd name="connsiteY21" fmla="*/ 1297172 h 2573079"/>
              <a:gd name="connsiteX22" fmla="*/ 5279758 w 8097386"/>
              <a:gd name="connsiteY22" fmla="*/ 1105786 h 2573079"/>
              <a:gd name="connsiteX23" fmla="*/ 5141535 w 8097386"/>
              <a:gd name="connsiteY23" fmla="*/ 1084521 h 2573079"/>
              <a:gd name="connsiteX24" fmla="*/ 4971414 w 8097386"/>
              <a:gd name="connsiteY24" fmla="*/ 1041991 h 2573079"/>
              <a:gd name="connsiteX25" fmla="*/ 4854456 w 8097386"/>
              <a:gd name="connsiteY25" fmla="*/ 1010093 h 2573079"/>
              <a:gd name="connsiteX26" fmla="*/ 4705600 w 8097386"/>
              <a:gd name="connsiteY26" fmla="*/ 967563 h 2573079"/>
              <a:gd name="connsiteX27" fmla="*/ 4694967 w 8097386"/>
              <a:gd name="connsiteY27" fmla="*/ 925033 h 2573079"/>
              <a:gd name="connsiteX28" fmla="*/ 4652437 w 8097386"/>
              <a:gd name="connsiteY28" fmla="*/ 839972 h 2573079"/>
              <a:gd name="connsiteX29" fmla="*/ 4439786 w 8097386"/>
              <a:gd name="connsiteY29" fmla="*/ 786810 h 2573079"/>
              <a:gd name="connsiteX30" fmla="*/ 4301563 w 8097386"/>
              <a:gd name="connsiteY30" fmla="*/ 744279 h 2573079"/>
              <a:gd name="connsiteX31" fmla="*/ 4205870 w 8097386"/>
              <a:gd name="connsiteY31" fmla="*/ 754912 h 2573079"/>
              <a:gd name="connsiteX32" fmla="*/ 4120809 w 8097386"/>
              <a:gd name="connsiteY32" fmla="*/ 808075 h 2573079"/>
              <a:gd name="connsiteX33" fmla="*/ 4088912 w 8097386"/>
              <a:gd name="connsiteY33" fmla="*/ 861238 h 2573079"/>
              <a:gd name="connsiteX34" fmla="*/ 3982586 w 8097386"/>
              <a:gd name="connsiteY34" fmla="*/ 882503 h 2573079"/>
              <a:gd name="connsiteX35" fmla="*/ 3684874 w 8097386"/>
              <a:gd name="connsiteY35" fmla="*/ 861238 h 2573079"/>
              <a:gd name="connsiteX36" fmla="*/ 3493488 w 8097386"/>
              <a:gd name="connsiteY36" fmla="*/ 935665 h 2573079"/>
              <a:gd name="connsiteX37" fmla="*/ 3312735 w 8097386"/>
              <a:gd name="connsiteY37" fmla="*/ 1063256 h 2573079"/>
              <a:gd name="connsiteX38" fmla="*/ 3227674 w 8097386"/>
              <a:gd name="connsiteY38" fmla="*/ 1137684 h 2573079"/>
              <a:gd name="connsiteX39" fmla="*/ 3419060 w 8097386"/>
              <a:gd name="connsiteY39" fmla="*/ 1286540 h 2573079"/>
              <a:gd name="connsiteX40" fmla="*/ 3525386 w 8097386"/>
              <a:gd name="connsiteY40" fmla="*/ 1360968 h 2573079"/>
              <a:gd name="connsiteX41" fmla="*/ 3525386 w 8097386"/>
              <a:gd name="connsiteY41" fmla="*/ 1360968 h 2573079"/>
              <a:gd name="connsiteX42" fmla="*/ 3231957 w 8097386"/>
              <a:gd name="connsiteY42" fmla="*/ 1369681 h 2573079"/>
              <a:gd name="connsiteX43" fmla="*/ 3031858 w 8097386"/>
              <a:gd name="connsiteY43" fmla="*/ 1312531 h 2573079"/>
              <a:gd name="connsiteX44" fmla="*/ 2821570 w 8097386"/>
              <a:gd name="connsiteY44" fmla="*/ 1248588 h 2573079"/>
              <a:gd name="connsiteX45" fmla="*/ 2674929 w 8097386"/>
              <a:gd name="connsiteY45" fmla="*/ 1282405 h 2573079"/>
              <a:gd name="connsiteX46" fmla="*/ 2564469 w 8097386"/>
              <a:gd name="connsiteY46" fmla="*/ 1337635 h 2573079"/>
              <a:gd name="connsiteX47" fmla="*/ 2419600 w 8097386"/>
              <a:gd name="connsiteY47" fmla="*/ 1477926 h 2573079"/>
              <a:gd name="connsiteX48" fmla="*/ 2217581 w 8097386"/>
              <a:gd name="connsiteY48" fmla="*/ 1573619 h 2573079"/>
              <a:gd name="connsiteX49" fmla="*/ 1909237 w 8097386"/>
              <a:gd name="connsiteY49" fmla="*/ 1658679 h 2573079"/>
              <a:gd name="connsiteX50" fmla="*/ 1622158 w 8097386"/>
              <a:gd name="connsiteY50" fmla="*/ 1679945 h 2573079"/>
              <a:gd name="connsiteX51" fmla="*/ 1441405 w 8097386"/>
              <a:gd name="connsiteY51" fmla="*/ 1743740 h 2573079"/>
              <a:gd name="connsiteX52" fmla="*/ 1218121 w 8097386"/>
              <a:gd name="connsiteY52" fmla="*/ 1754372 h 2573079"/>
              <a:gd name="connsiteX53" fmla="*/ 1133060 w 8097386"/>
              <a:gd name="connsiteY53" fmla="*/ 1786270 h 2573079"/>
              <a:gd name="connsiteX54" fmla="*/ 37907 w 8097386"/>
              <a:gd name="connsiteY54" fmla="*/ 1275908 h 2573079"/>
              <a:gd name="connsiteX55" fmla="*/ 484474 w 8097386"/>
              <a:gd name="connsiteY55" fmla="*/ 2573079 h 2573079"/>
              <a:gd name="connsiteX56" fmla="*/ 1590260 w 8097386"/>
              <a:gd name="connsiteY56" fmla="*/ 2286000 h 2573079"/>
              <a:gd name="connsiteX57" fmla="*/ 2111256 w 8097386"/>
              <a:gd name="connsiteY57" fmla="*/ 2307265 h 2573079"/>
              <a:gd name="connsiteX58" fmla="*/ 2260112 w 8097386"/>
              <a:gd name="connsiteY58" fmla="*/ 2137145 h 2573079"/>
              <a:gd name="connsiteX59" fmla="*/ 2472763 w 8097386"/>
              <a:gd name="connsiteY59" fmla="*/ 1850065 h 2573079"/>
              <a:gd name="connsiteX60" fmla="*/ 2494028 w 8097386"/>
              <a:gd name="connsiteY60" fmla="*/ 1807535 h 2573079"/>
              <a:gd name="connsiteX61" fmla="*/ 2600354 w 8097386"/>
              <a:gd name="connsiteY61" fmla="*/ 1733107 h 2573079"/>
              <a:gd name="connsiteX62" fmla="*/ 2685414 w 8097386"/>
              <a:gd name="connsiteY62" fmla="*/ 1690577 h 2573079"/>
              <a:gd name="connsiteX63" fmla="*/ 2632251 w 8097386"/>
              <a:gd name="connsiteY63" fmla="*/ 1584252 h 2573079"/>
              <a:gd name="connsiteX64" fmla="*/ 2674781 w 8097386"/>
              <a:gd name="connsiteY64" fmla="*/ 1467293 h 2573079"/>
              <a:gd name="connsiteX65" fmla="*/ 2759841 w 8097386"/>
              <a:gd name="connsiteY65" fmla="*/ 1467293 h 2573079"/>
              <a:gd name="connsiteX66" fmla="*/ 2770474 w 8097386"/>
              <a:gd name="connsiteY66" fmla="*/ 1339703 h 2573079"/>
              <a:gd name="connsiteX67" fmla="*/ 2936460 w 8097386"/>
              <a:gd name="connsiteY67" fmla="*/ 1390503 h 2573079"/>
              <a:gd name="connsiteX68" fmla="*/ 3131981 w 8097386"/>
              <a:gd name="connsiteY68" fmla="*/ 1435396 h 2573079"/>
              <a:gd name="connsiteX69" fmla="*/ 3280837 w 8097386"/>
              <a:gd name="connsiteY69" fmla="*/ 1467293 h 2573079"/>
              <a:gd name="connsiteX70" fmla="*/ 3419060 w 8097386"/>
              <a:gd name="connsiteY70" fmla="*/ 1499191 h 2573079"/>
              <a:gd name="connsiteX71" fmla="*/ 3567916 w 8097386"/>
              <a:gd name="connsiteY71" fmla="*/ 1499191 h 2573079"/>
              <a:gd name="connsiteX72" fmla="*/ 3663609 w 8097386"/>
              <a:gd name="connsiteY72" fmla="*/ 1477926 h 2573079"/>
              <a:gd name="connsiteX73" fmla="*/ 3684874 w 8097386"/>
              <a:gd name="connsiteY73" fmla="*/ 1403498 h 2573079"/>
              <a:gd name="connsiteX74" fmla="*/ 3674242 w 8097386"/>
              <a:gd name="connsiteY74" fmla="*/ 1329070 h 2573079"/>
              <a:gd name="connsiteX75" fmla="*/ 3599814 w 8097386"/>
              <a:gd name="connsiteY75" fmla="*/ 1275907 h 2573079"/>
              <a:gd name="connsiteX76" fmla="*/ 3429693 w 8097386"/>
              <a:gd name="connsiteY76" fmla="*/ 1222745 h 2573079"/>
              <a:gd name="connsiteX77" fmla="*/ 3334000 w 8097386"/>
              <a:gd name="connsiteY77" fmla="*/ 1158949 h 2573079"/>
              <a:gd name="connsiteX78" fmla="*/ 3450958 w 8097386"/>
              <a:gd name="connsiteY78" fmla="*/ 1105786 h 2573079"/>
              <a:gd name="connsiteX79" fmla="*/ 3578549 w 8097386"/>
              <a:gd name="connsiteY79" fmla="*/ 1063256 h 2573079"/>
              <a:gd name="connsiteX80" fmla="*/ 3674242 w 8097386"/>
              <a:gd name="connsiteY80" fmla="*/ 978196 h 2573079"/>
              <a:gd name="connsiteX81" fmla="*/ 3854995 w 8097386"/>
              <a:gd name="connsiteY81" fmla="*/ 935665 h 2573079"/>
              <a:gd name="connsiteX82" fmla="*/ 3971954 w 8097386"/>
              <a:gd name="connsiteY82" fmla="*/ 946298 h 2573079"/>
              <a:gd name="connsiteX83" fmla="*/ 4099544 w 8097386"/>
              <a:gd name="connsiteY83" fmla="*/ 946298 h 2573079"/>
              <a:gd name="connsiteX84" fmla="*/ 4205870 w 8097386"/>
              <a:gd name="connsiteY84" fmla="*/ 850605 h 2573079"/>
              <a:gd name="connsiteX85" fmla="*/ 4375991 w 8097386"/>
              <a:gd name="connsiteY85" fmla="*/ 818707 h 2573079"/>
              <a:gd name="connsiteX86" fmla="*/ 4514214 w 8097386"/>
              <a:gd name="connsiteY86" fmla="*/ 829340 h 2573079"/>
              <a:gd name="connsiteX87" fmla="*/ 4567377 w 8097386"/>
              <a:gd name="connsiteY87" fmla="*/ 871870 h 2573079"/>
              <a:gd name="connsiteX88" fmla="*/ 4546112 w 8097386"/>
              <a:gd name="connsiteY88" fmla="*/ 956931 h 2573079"/>
              <a:gd name="connsiteX89" fmla="*/ 4641805 w 8097386"/>
              <a:gd name="connsiteY89" fmla="*/ 1020726 h 2573079"/>
              <a:gd name="connsiteX90" fmla="*/ 4875721 w 8097386"/>
              <a:gd name="connsiteY90" fmla="*/ 1084521 h 2573079"/>
              <a:gd name="connsiteX91" fmla="*/ 5024577 w 8097386"/>
              <a:gd name="connsiteY91" fmla="*/ 1137684 h 2573079"/>
              <a:gd name="connsiteX92" fmla="*/ 5130902 w 8097386"/>
              <a:gd name="connsiteY92" fmla="*/ 1190847 h 2573079"/>
              <a:gd name="connsiteX93" fmla="*/ 5120270 w 8097386"/>
              <a:gd name="connsiteY93" fmla="*/ 1297172 h 2573079"/>
              <a:gd name="connsiteX94" fmla="*/ 5120270 w 8097386"/>
              <a:gd name="connsiteY94" fmla="*/ 1360968 h 2573079"/>
              <a:gd name="connsiteX95" fmla="*/ 5205330 w 8097386"/>
              <a:gd name="connsiteY95" fmla="*/ 1414131 h 2573079"/>
              <a:gd name="connsiteX96" fmla="*/ 5375451 w 8097386"/>
              <a:gd name="connsiteY96" fmla="*/ 1488558 h 2573079"/>
              <a:gd name="connsiteX97" fmla="*/ 5545572 w 8097386"/>
              <a:gd name="connsiteY97" fmla="*/ 1499191 h 2573079"/>
              <a:gd name="connsiteX98" fmla="*/ 5705060 w 8097386"/>
              <a:gd name="connsiteY98" fmla="*/ 1509824 h 2573079"/>
              <a:gd name="connsiteX99" fmla="*/ 5832651 w 8097386"/>
              <a:gd name="connsiteY99" fmla="*/ 1509824 h 2573079"/>
              <a:gd name="connsiteX100" fmla="*/ 5970874 w 8097386"/>
              <a:gd name="connsiteY100" fmla="*/ 1509824 h 2573079"/>
              <a:gd name="connsiteX101" fmla="*/ 6109098 w 8097386"/>
              <a:gd name="connsiteY101" fmla="*/ 1531089 h 2573079"/>
              <a:gd name="connsiteX102" fmla="*/ 6226056 w 8097386"/>
              <a:gd name="connsiteY102" fmla="*/ 1541721 h 2573079"/>
              <a:gd name="connsiteX103" fmla="*/ 6332381 w 8097386"/>
              <a:gd name="connsiteY103" fmla="*/ 1562986 h 2573079"/>
              <a:gd name="connsiteX104" fmla="*/ 6428074 w 8097386"/>
              <a:gd name="connsiteY104" fmla="*/ 1584252 h 2573079"/>
              <a:gd name="connsiteX105" fmla="*/ 6502502 w 8097386"/>
              <a:gd name="connsiteY105" fmla="*/ 1637414 h 2573079"/>
              <a:gd name="connsiteX106" fmla="*/ 6502502 w 8097386"/>
              <a:gd name="connsiteY106" fmla="*/ 1754372 h 2573079"/>
              <a:gd name="connsiteX107" fmla="*/ 6534400 w 8097386"/>
              <a:gd name="connsiteY107" fmla="*/ 1935126 h 2573079"/>
              <a:gd name="connsiteX108" fmla="*/ 6725786 w 8097386"/>
              <a:gd name="connsiteY108" fmla="*/ 2009554 h 2573079"/>
              <a:gd name="connsiteX109" fmla="*/ 6864009 w 8097386"/>
              <a:gd name="connsiteY109" fmla="*/ 2041452 h 2573079"/>
              <a:gd name="connsiteX110" fmla="*/ 7129823 w 8097386"/>
              <a:gd name="connsiteY110" fmla="*/ 2083982 h 2573079"/>
              <a:gd name="connsiteX111" fmla="*/ 7342474 w 8097386"/>
              <a:gd name="connsiteY111" fmla="*/ 2094614 h 2573079"/>
              <a:gd name="connsiteX112" fmla="*/ 7533860 w 8097386"/>
              <a:gd name="connsiteY112" fmla="*/ 2094614 h 2573079"/>
              <a:gd name="connsiteX113" fmla="*/ 7799674 w 8097386"/>
              <a:gd name="connsiteY113" fmla="*/ 1956391 h 2573079"/>
              <a:gd name="connsiteX114" fmla="*/ 7948530 w 8097386"/>
              <a:gd name="connsiteY114" fmla="*/ 1903228 h 2573079"/>
              <a:gd name="connsiteX115" fmla="*/ 8076121 w 8097386"/>
              <a:gd name="connsiteY115" fmla="*/ 1765005 h 2573079"/>
              <a:gd name="connsiteX116" fmla="*/ 8097386 w 8097386"/>
              <a:gd name="connsiteY116" fmla="*/ 1520456 h 2573079"/>
              <a:gd name="connsiteX117" fmla="*/ 8086754 w 8097386"/>
              <a:gd name="connsiteY117" fmla="*/ 1382233 h 2573079"/>
              <a:gd name="connsiteX118" fmla="*/ 7959163 w 8097386"/>
              <a:gd name="connsiteY118" fmla="*/ 1265275 h 2573079"/>
              <a:gd name="connsiteX119" fmla="*/ 7927265 w 8097386"/>
              <a:gd name="connsiteY119" fmla="*/ 1084521 h 2573079"/>
              <a:gd name="connsiteX120" fmla="*/ 7852837 w 8097386"/>
              <a:gd name="connsiteY120" fmla="*/ 925033 h 2573079"/>
              <a:gd name="connsiteX121" fmla="*/ 7874102 w 8097386"/>
              <a:gd name="connsiteY121" fmla="*/ 786810 h 2573079"/>
              <a:gd name="connsiteX122" fmla="*/ 7842205 w 8097386"/>
              <a:gd name="connsiteY122" fmla="*/ 691117 h 2573079"/>
              <a:gd name="connsiteX123" fmla="*/ 7778409 w 8097386"/>
              <a:gd name="connsiteY123" fmla="*/ 627321 h 2573079"/>
              <a:gd name="connsiteX124" fmla="*/ 7703981 w 8097386"/>
              <a:gd name="connsiteY124" fmla="*/ 499731 h 2573079"/>
              <a:gd name="connsiteX125" fmla="*/ 7640186 w 8097386"/>
              <a:gd name="connsiteY125" fmla="*/ 425303 h 2573079"/>
              <a:gd name="connsiteX126" fmla="*/ 7587023 w 8097386"/>
              <a:gd name="connsiteY126" fmla="*/ 297712 h 2573079"/>
              <a:gd name="connsiteX127" fmla="*/ 7555126 w 8097386"/>
              <a:gd name="connsiteY127" fmla="*/ 191386 h 2573079"/>
              <a:gd name="connsiteX128" fmla="*/ 7555126 w 8097386"/>
              <a:gd name="connsiteY128" fmla="*/ 191386 h 2573079"/>
              <a:gd name="connsiteX129" fmla="*/ 7406270 w 8097386"/>
              <a:gd name="connsiteY129" fmla="*/ 116958 h 2573079"/>
              <a:gd name="connsiteX130" fmla="*/ 7353107 w 8097386"/>
              <a:gd name="connsiteY130" fmla="*/ 116958 h 2573079"/>
              <a:gd name="connsiteX0" fmla="*/ 7172354 w 8097386"/>
              <a:gd name="connsiteY0" fmla="*/ 0 h 2573079"/>
              <a:gd name="connsiteX1" fmla="*/ 7321209 w 8097386"/>
              <a:gd name="connsiteY1" fmla="*/ 148856 h 2573079"/>
              <a:gd name="connsiteX2" fmla="*/ 7342474 w 8097386"/>
              <a:gd name="connsiteY2" fmla="*/ 233917 h 2573079"/>
              <a:gd name="connsiteX3" fmla="*/ 7342474 w 8097386"/>
              <a:gd name="connsiteY3" fmla="*/ 350875 h 2573079"/>
              <a:gd name="connsiteX4" fmla="*/ 7427535 w 8097386"/>
              <a:gd name="connsiteY4" fmla="*/ 489098 h 2573079"/>
              <a:gd name="connsiteX5" fmla="*/ 7427535 w 8097386"/>
              <a:gd name="connsiteY5" fmla="*/ 616689 h 2573079"/>
              <a:gd name="connsiteX6" fmla="*/ 7363740 w 8097386"/>
              <a:gd name="connsiteY6" fmla="*/ 765545 h 2573079"/>
              <a:gd name="connsiteX7" fmla="*/ 7363740 w 8097386"/>
              <a:gd name="connsiteY7" fmla="*/ 946298 h 2573079"/>
              <a:gd name="connsiteX8" fmla="*/ 7353107 w 8097386"/>
              <a:gd name="connsiteY8" fmla="*/ 1095154 h 2573079"/>
              <a:gd name="connsiteX9" fmla="*/ 7363740 w 8097386"/>
              <a:gd name="connsiteY9" fmla="*/ 1190847 h 2573079"/>
              <a:gd name="connsiteX10" fmla="*/ 7385005 w 8097386"/>
              <a:gd name="connsiteY10" fmla="*/ 1371600 h 2573079"/>
              <a:gd name="connsiteX11" fmla="*/ 7385005 w 8097386"/>
              <a:gd name="connsiteY11" fmla="*/ 1541721 h 2573079"/>
              <a:gd name="connsiteX12" fmla="*/ 7278679 w 8097386"/>
              <a:gd name="connsiteY12" fmla="*/ 1584252 h 2573079"/>
              <a:gd name="connsiteX13" fmla="*/ 7023498 w 8097386"/>
              <a:gd name="connsiteY13" fmla="*/ 1616149 h 2573079"/>
              <a:gd name="connsiteX14" fmla="*/ 6789581 w 8097386"/>
              <a:gd name="connsiteY14" fmla="*/ 1562986 h 2573079"/>
              <a:gd name="connsiteX15" fmla="*/ 6459972 w 8097386"/>
              <a:gd name="connsiteY15" fmla="*/ 1446028 h 2573079"/>
              <a:gd name="connsiteX16" fmla="*/ 6130363 w 8097386"/>
              <a:gd name="connsiteY16" fmla="*/ 1371600 h 2573079"/>
              <a:gd name="connsiteX17" fmla="*/ 5960242 w 8097386"/>
              <a:gd name="connsiteY17" fmla="*/ 1339703 h 2573079"/>
              <a:gd name="connsiteX18" fmla="*/ 5566837 w 8097386"/>
              <a:gd name="connsiteY18" fmla="*/ 1371600 h 2573079"/>
              <a:gd name="connsiteX19" fmla="*/ 5417981 w 8097386"/>
              <a:gd name="connsiteY19" fmla="*/ 1371600 h 2573079"/>
              <a:gd name="connsiteX20" fmla="*/ 5322288 w 8097386"/>
              <a:gd name="connsiteY20" fmla="*/ 1339703 h 2573079"/>
              <a:gd name="connsiteX21" fmla="*/ 5290391 w 8097386"/>
              <a:gd name="connsiteY21" fmla="*/ 1297172 h 2573079"/>
              <a:gd name="connsiteX22" fmla="*/ 5279758 w 8097386"/>
              <a:gd name="connsiteY22" fmla="*/ 1105786 h 2573079"/>
              <a:gd name="connsiteX23" fmla="*/ 5141535 w 8097386"/>
              <a:gd name="connsiteY23" fmla="*/ 1084521 h 2573079"/>
              <a:gd name="connsiteX24" fmla="*/ 4971414 w 8097386"/>
              <a:gd name="connsiteY24" fmla="*/ 1041991 h 2573079"/>
              <a:gd name="connsiteX25" fmla="*/ 4854456 w 8097386"/>
              <a:gd name="connsiteY25" fmla="*/ 1010093 h 2573079"/>
              <a:gd name="connsiteX26" fmla="*/ 4705600 w 8097386"/>
              <a:gd name="connsiteY26" fmla="*/ 967563 h 2573079"/>
              <a:gd name="connsiteX27" fmla="*/ 4694967 w 8097386"/>
              <a:gd name="connsiteY27" fmla="*/ 925033 h 2573079"/>
              <a:gd name="connsiteX28" fmla="*/ 4652437 w 8097386"/>
              <a:gd name="connsiteY28" fmla="*/ 839972 h 2573079"/>
              <a:gd name="connsiteX29" fmla="*/ 4439786 w 8097386"/>
              <a:gd name="connsiteY29" fmla="*/ 786810 h 2573079"/>
              <a:gd name="connsiteX30" fmla="*/ 4301563 w 8097386"/>
              <a:gd name="connsiteY30" fmla="*/ 744279 h 2573079"/>
              <a:gd name="connsiteX31" fmla="*/ 4205870 w 8097386"/>
              <a:gd name="connsiteY31" fmla="*/ 754912 h 2573079"/>
              <a:gd name="connsiteX32" fmla="*/ 4120809 w 8097386"/>
              <a:gd name="connsiteY32" fmla="*/ 808075 h 2573079"/>
              <a:gd name="connsiteX33" fmla="*/ 4088912 w 8097386"/>
              <a:gd name="connsiteY33" fmla="*/ 861238 h 2573079"/>
              <a:gd name="connsiteX34" fmla="*/ 3982586 w 8097386"/>
              <a:gd name="connsiteY34" fmla="*/ 882503 h 2573079"/>
              <a:gd name="connsiteX35" fmla="*/ 3684874 w 8097386"/>
              <a:gd name="connsiteY35" fmla="*/ 861238 h 2573079"/>
              <a:gd name="connsiteX36" fmla="*/ 3493488 w 8097386"/>
              <a:gd name="connsiteY36" fmla="*/ 935665 h 2573079"/>
              <a:gd name="connsiteX37" fmla="*/ 3312735 w 8097386"/>
              <a:gd name="connsiteY37" fmla="*/ 1063256 h 2573079"/>
              <a:gd name="connsiteX38" fmla="*/ 3227674 w 8097386"/>
              <a:gd name="connsiteY38" fmla="*/ 1137684 h 2573079"/>
              <a:gd name="connsiteX39" fmla="*/ 3419060 w 8097386"/>
              <a:gd name="connsiteY39" fmla="*/ 1286540 h 2573079"/>
              <a:gd name="connsiteX40" fmla="*/ 3525386 w 8097386"/>
              <a:gd name="connsiteY40" fmla="*/ 1360968 h 2573079"/>
              <a:gd name="connsiteX41" fmla="*/ 3525386 w 8097386"/>
              <a:gd name="connsiteY41" fmla="*/ 1360968 h 2573079"/>
              <a:gd name="connsiteX42" fmla="*/ 3231957 w 8097386"/>
              <a:gd name="connsiteY42" fmla="*/ 1369681 h 2573079"/>
              <a:gd name="connsiteX43" fmla="*/ 3031858 w 8097386"/>
              <a:gd name="connsiteY43" fmla="*/ 1312531 h 2573079"/>
              <a:gd name="connsiteX44" fmla="*/ 2821570 w 8097386"/>
              <a:gd name="connsiteY44" fmla="*/ 1248588 h 2573079"/>
              <a:gd name="connsiteX45" fmla="*/ 2674929 w 8097386"/>
              <a:gd name="connsiteY45" fmla="*/ 1282405 h 2573079"/>
              <a:gd name="connsiteX46" fmla="*/ 2564469 w 8097386"/>
              <a:gd name="connsiteY46" fmla="*/ 1337635 h 2573079"/>
              <a:gd name="connsiteX47" fmla="*/ 2419600 w 8097386"/>
              <a:gd name="connsiteY47" fmla="*/ 1477926 h 2573079"/>
              <a:gd name="connsiteX48" fmla="*/ 2217581 w 8097386"/>
              <a:gd name="connsiteY48" fmla="*/ 1573619 h 2573079"/>
              <a:gd name="connsiteX49" fmla="*/ 1909237 w 8097386"/>
              <a:gd name="connsiteY49" fmla="*/ 1658679 h 2573079"/>
              <a:gd name="connsiteX50" fmla="*/ 1622158 w 8097386"/>
              <a:gd name="connsiteY50" fmla="*/ 1679945 h 2573079"/>
              <a:gd name="connsiteX51" fmla="*/ 1441405 w 8097386"/>
              <a:gd name="connsiteY51" fmla="*/ 1743740 h 2573079"/>
              <a:gd name="connsiteX52" fmla="*/ 1218121 w 8097386"/>
              <a:gd name="connsiteY52" fmla="*/ 1754372 h 2573079"/>
              <a:gd name="connsiteX53" fmla="*/ 1133060 w 8097386"/>
              <a:gd name="connsiteY53" fmla="*/ 1786270 h 2573079"/>
              <a:gd name="connsiteX54" fmla="*/ 37907 w 8097386"/>
              <a:gd name="connsiteY54" fmla="*/ 1275908 h 2573079"/>
              <a:gd name="connsiteX55" fmla="*/ 484474 w 8097386"/>
              <a:gd name="connsiteY55" fmla="*/ 2573079 h 2573079"/>
              <a:gd name="connsiteX56" fmla="*/ 1590260 w 8097386"/>
              <a:gd name="connsiteY56" fmla="*/ 2286000 h 2573079"/>
              <a:gd name="connsiteX57" fmla="*/ 2111256 w 8097386"/>
              <a:gd name="connsiteY57" fmla="*/ 2307265 h 2573079"/>
              <a:gd name="connsiteX58" fmla="*/ 2260112 w 8097386"/>
              <a:gd name="connsiteY58" fmla="*/ 2137145 h 2573079"/>
              <a:gd name="connsiteX59" fmla="*/ 2472763 w 8097386"/>
              <a:gd name="connsiteY59" fmla="*/ 1850065 h 2573079"/>
              <a:gd name="connsiteX60" fmla="*/ 2494028 w 8097386"/>
              <a:gd name="connsiteY60" fmla="*/ 1807535 h 2573079"/>
              <a:gd name="connsiteX61" fmla="*/ 2600354 w 8097386"/>
              <a:gd name="connsiteY61" fmla="*/ 1733107 h 2573079"/>
              <a:gd name="connsiteX62" fmla="*/ 2685414 w 8097386"/>
              <a:gd name="connsiteY62" fmla="*/ 1690577 h 2573079"/>
              <a:gd name="connsiteX63" fmla="*/ 2632251 w 8097386"/>
              <a:gd name="connsiteY63" fmla="*/ 1584252 h 2573079"/>
              <a:gd name="connsiteX64" fmla="*/ 2674781 w 8097386"/>
              <a:gd name="connsiteY64" fmla="*/ 1467293 h 2573079"/>
              <a:gd name="connsiteX65" fmla="*/ 2759841 w 8097386"/>
              <a:gd name="connsiteY65" fmla="*/ 1467293 h 2573079"/>
              <a:gd name="connsiteX66" fmla="*/ 2770474 w 8097386"/>
              <a:gd name="connsiteY66" fmla="*/ 1460353 h 2573079"/>
              <a:gd name="connsiteX67" fmla="*/ 2936460 w 8097386"/>
              <a:gd name="connsiteY67" fmla="*/ 1390503 h 2573079"/>
              <a:gd name="connsiteX68" fmla="*/ 3131981 w 8097386"/>
              <a:gd name="connsiteY68" fmla="*/ 1435396 h 2573079"/>
              <a:gd name="connsiteX69" fmla="*/ 3280837 w 8097386"/>
              <a:gd name="connsiteY69" fmla="*/ 1467293 h 2573079"/>
              <a:gd name="connsiteX70" fmla="*/ 3419060 w 8097386"/>
              <a:gd name="connsiteY70" fmla="*/ 1499191 h 2573079"/>
              <a:gd name="connsiteX71" fmla="*/ 3567916 w 8097386"/>
              <a:gd name="connsiteY71" fmla="*/ 1499191 h 2573079"/>
              <a:gd name="connsiteX72" fmla="*/ 3663609 w 8097386"/>
              <a:gd name="connsiteY72" fmla="*/ 1477926 h 2573079"/>
              <a:gd name="connsiteX73" fmla="*/ 3684874 w 8097386"/>
              <a:gd name="connsiteY73" fmla="*/ 1403498 h 2573079"/>
              <a:gd name="connsiteX74" fmla="*/ 3674242 w 8097386"/>
              <a:gd name="connsiteY74" fmla="*/ 1329070 h 2573079"/>
              <a:gd name="connsiteX75" fmla="*/ 3599814 w 8097386"/>
              <a:gd name="connsiteY75" fmla="*/ 1275907 h 2573079"/>
              <a:gd name="connsiteX76" fmla="*/ 3429693 w 8097386"/>
              <a:gd name="connsiteY76" fmla="*/ 1222745 h 2573079"/>
              <a:gd name="connsiteX77" fmla="*/ 3334000 w 8097386"/>
              <a:gd name="connsiteY77" fmla="*/ 1158949 h 2573079"/>
              <a:gd name="connsiteX78" fmla="*/ 3450958 w 8097386"/>
              <a:gd name="connsiteY78" fmla="*/ 1105786 h 2573079"/>
              <a:gd name="connsiteX79" fmla="*/ 3578549 w 8097386"/>
              <a:gd name="connsiteY79" fmla="*/ 1063256 h 2573079"/>
              <a:gd name="connsiteX80" fmla="*/ 3674242 w 8097386"/>
              <a:gd name="connsiteY80" fmla="*/ 978196 h 2573079"/>
              <a:gd name="connsiteX81" fmla="*/ 3854995 w 8097386"/>
              <a:gd name="connsiteY81" fmla="*/ 935665 h 2573079"/>
              <a:gd name="connsiteX82" fmla="*/ 3971954 w 8097386"/>
              <a:gd name="connsiteY82" fmla="*/ 946298 h 2573079"/>
              <a:gd name="connsiteX83" fmla="*/ 4099544 w 8097386"/>
              <a:gd name="connsiteY83" fmla="*/ 946298 h 2573079"/>
              <a:gd name="connsiteX84" fmla="*/ 4205870 w 8097386"/>
              <a:gd name="connsiteY84" fmla="*/ 850605 h 2573079"/>
              <a:gd name="connsiteX85" fmla="*/ 4375991 w 8097386"/>
              <a:gd name="connsiteY85" fmla="*/ 818707 h 2573079"/>
              <a:gd name="connsiteX86" fmla="*/ 4514214 w 8097386"/>
              <a:gd name="connsiteY86" fmla="*/ 829340 h 2573079"/>
              <a:gd name="connsiteX87" fmla="*/ 4567377 w 8097386"/>
              <a:gd name="connsiteY87" fmla="*/ 871870 h 2573079"/>
              <a:gd name="connsiteX88" fmla="*/ 4546112 w 8097386"/>
              <a:gd name="connsiteY88" fmla="*/ 956931 h 2573079"/>
              <a:gd name="connsiteX89" fmla="*/ 4641805 w 8097386"/>
              <a:gd name="connsiteY89" fmla="*/ 1020726 h 2573079"/>
              <a:gd name="connsiteX90" fmla="*/ 4875721 w 8097386"/>
              <a:gd name="connsiteY90" fmla="*/ 1084521 h 2573079"/>
              <a:gd name="connsiteX91" fmla="*/ 5024577 w 8097386"/>
              <a:gd name="connsiteY91" fmla="*/ 1137684 h 2573079"/>
              <a:gd name="connsiteX92" fmla="*/ 5130902 w 8097386"/>
              <a:gd name="connsiteY92" fmla="*/ 1190847 h 2573079"/>
              <a:gd name="connsiteX93" fmla="*/ 5120270 w 8097386"/>
              <a:gd name="connsiteY93" fmla="*/ 1297172 h 2573079"/>
              <a:gd name="connsiteX94" fmla="*/ 5120270 w 8097386"/>
              <a:gd name="connsiteY94" fmla="*/ 1360968 h 2573079"/>
              <a:gd name="connsiteX95" fmla="*/ 5205330 w 8097386"/>
              <a:gd name="connsiteY95" fmla="*/ 1414131 h 2573079"/>
              <a:gd name="connsiteX96" fmla="*/ 5375451 w 8097386"/>
              <a:gd name="connsiteY96" fmla="*/ 1488558 h 2573079"/>
              <a:gd name="connsiteX97" fmla="*/ 5545572 w 8097386"/>
              <a:gd name="connsiteY97" fmla="*/ 1499191 h 2573079"/>
              <a:gd name="connsiteX98" fmla="*/ 5705060 w 8097386"/>
              <a:gd name="connsiteY98" fmla="*/ 1509824 h 2573079"/>
              <a:gd name="connsiteX99" fmla="*/ 5832651 w 8097386"/>
              <a:gd name="connsiteY99" fmla="*/ 1509824 h 2573079"/>
              <a:gd name="connsiteX100" fmla="*/ 5970874 w 8097386"/>
              <a:gd name="connsiteY100" fmla="*/ 1509824 h 2573079"/>
              <a:gd name="connsiteX101" fmla="*/ 6109098 w 8097386"/>
              <a:gd name="connsiteY101" fmla="*/ 1531089 h 2573079"/>
              <a:gd name="connsiteX102" fmla="*/ 6226056 w 8097386"/>
              <a:gd name="connsiteY102" fmla="*/ 1541721 h 2573079"/>
              <a:gd name="connsiteX103" fmla="*/ 6332381 w 8097386"/>
              <a:gd name="connsiteY103" fmla="*/ 1562986 h 2573079"/>
              <a:gd name="connsiteX104" fmla="*/ 6428074 w 8097386"/>
              <a:gd name="connsiteY104" fmla="*/ 1584252 h 2573079"/>
              <a:gd name="connsiteX105" fmla="*/ 6502502 w 8097386"/>
              <a:gd name="connsiteY105" fmla="*/ 1637414 h 2573079"/>
              <a:gd name="connsiteX106" fmla="*/ 6502502 w 8097386"/>
              <a:gd name="connsiteY106" fmla="*/ 1754372 h 2573079"/>
              <a:gd name="connsiteX107" fmla="*/ 6534400 w 8097386"/>
              <a:gd name="connsiteY107" fmla="*/ 1935126 h 2573079"/>
              <a:gd name="connsiteX108" fmla="*/ 6725786 w 8097386"/>
              <a:gd name="connsiteY108" fmla="*/ 2009554 h 2573079"/>
              <a:gd name="connsiteX109" fmla="*/ 6864009 w 8097386"/>
              <a:gd name="connsiteY109" fmla="*/ 2041452 h 2573079"/>
              <a:gd name="connsiteX110" fmla="*/ 7129823 w 8097386"/>
              <a:gd name="connsiteY110" fmla="*/ 2083982 h 2573079"/>
              <a:gd name="connsiteX111" fmla="*/ 7342474 w 8097386"/>
              <a:gd name="connsiteY111" fmla="*/ 2094614 h 2573079"/>
              <a:gd name="connsiteX112" fmla="*/ 7533860 w 8097386"/>
              <a:gd name="connsiteY112" fmla="*/ 2094614 h 2573079"/>
              <a:gd name="connsiteX113" fmla="*/ 7799674 w 8097386"/>
              <a:gd name="connsiteY113" fmla="*/ 1956391 h 2573079"/>
              <a:gd name="connsiteX114" fmla="*/ 7948530 w 8097386"/>
              <a:gd name="connsiteY114" fmla="*/ 1903228 h 2573079"/>
              <a:gd name="connsiteX115" fmla="*/ 8076121 w 8097386"/>
              <a:gd name="connsiteY115" fmla="*/ 1765005 h 2573079"/>
              <a:gd name="connsiteX116" fmla="*/ 8097386 w 8097386"/>
              <a:gd name="connsiteY116" fmla="*/ 1520456 h 2573079"/>
              <a:gd name="connsiteX117" fmla="*/ 8086754 w 8097386"/>
              <a:gd name="connsiteY117" fmla="*/ 1382233 h 2573079"/>
              <a:gd name="connsiteX118" fmla="*/ 7959163 w 8097386"/>
              <a:gd name="connsiteY118" fmla="*/ 1265275 h 2573079"/>
              <a:gd name="connsiteX119" fmla="*/ 7927265 w 8097386"/>
              <a:gd name="connsiteY119" fmla="*/ 1084521 h 2573079"/>
              <a:gd name="connsiteX120" fmla="*/ 7852837 w 8097386"/>
              <a:gd name="connsiteY120" fmla="*/ 925033 h 2573079"/>
              <a:gd name="connsiteX121" fmla="*/ 7874102 w 8097386"/>
              <a:gd name="connsiteY121" fmla="*/ 786810 h 2573079"/>
              <a:gd name="connsiteX122" fmla="*/ 7842205 w 8097386"/>
              <a:gd name="connsiteY122" fmla="*/ 691117 h 2573079"/>
              <a:gd name="connsiteX123" fmla="*/ 7778409 w 8097386"/>
              <a:gd name="connsiteY123" fmla="*/ 627321 h 2573079"/>
              <a:gd name="connsiteX124" fmla="*/ 7703981 w 8097386"/>
              <a:gd name="connsiteY124" fmla="*/ 499731 h 2573079"/>
              <a:gd name="connsiteX125" fmla="*/ 7640186 w 8097386"/>
              <a:gd name="connsiteY125" fmla="*/ 425303 h 2573079"/>
              <a:gd name="connsiteX126" fmla="*/ 7587023 w 8097386"/>
              <a:gd name="connsiteY126" fmla="*/ 297712 h 2573079"/>
              <a:gd name="connsiteX127" fmla="*/ 7555126 w 8097386"/>
              <a:gd name="connsiteY127" fmla="*/ 191386 h 2573079"/>
              <a:gd name="connsiteX128" fmla="*/ 7555126 w 8097386"/>
              <a:gd name="connsiteY128" fmla="*/ 191386 h 2573079"/>
              <a:gd name="connsiteX129" fmla="*/ 7406270 w 8097386"/>
              <a:gd name="connsiteY129" fmla="*/ 116958 h 2573079"/>
              <a:gd name="connsiteX130" fmla="*/ 7353107 w 8097386"/>
              <a:gd name="connsiteY130" fmla="*/ 116958 h 2573079"/>
              <a:gd name="connsiteX0" fmla="*/ 7172354 w 8097386"/>
              <a:gd name="connsiteY0" fmla="*/ 0 h 2573079"/>
              <a:gd name="connsiteX1" fmla="*/ 7321209 w 8097386"/>
              <a:gd name="connsiteY1" fmla="*/ 148856 h 2573079"/>
              <a:gd name="connsiteX2" fmla="*/ 7342474 w 8097386"/>
              <a:gd name="connsiteY2" fmla="*/ 233917 h 2573079"/>
              <a:gd name="connsiteX3" fmla="*/ 7342474 w 8097386"/>
              <a:gd name="connsiteY3" fmla="*/ 350875 h 2573079"/>
              <a:gd name="connsiteX4" fmla="*/ 7427535 w 8097386"/>
              <a:gd name="connsiteY4" fmla="*/ 489098 h 2573079"/>
              <a:gd name="connsiteX5" fmla="*/ 7427535 w 8097386"/>
              <a:gd name="connsiteY5" fmla="*/ 616689 h 2573079"/>
              <a:gd name="connsiteX6" fmla="*/ 7363740 w 8097386"/>
              <a:gd name="connsiteY6" fmla="*/ 765545 h 2573079"/>
              <a:gd name="connsiteX7" fmla="*/ 7363740 w 8097386"/>
              <a:gd name="connsiteY7" fmla="*/ 946298 h 2573079"/>
              <a:gd name="connsiteX8" fmla="*/ 7353107 w 8097386"/>
              <a:gd name="connsiteY8" fmla="*/ 1095154 h 2573079"/>
              <a:gd name="connsiteX9" fmla="*/ 7363740 w 8097386"/>
              <a:gd name="connsiteY9" fmla="*/ 1190847 h 2573079"/>
              <a:gd name="connsiteX10" fmla="*/ 7385005 w 8097386"/>
              <a:gd name="connsiteY10" fmla="*/ 1371600 h 2573079"/>
              <a:gd name="connsiteX11" fmla="*/ 7385005 w 8097386"/>
              <a:gd name="connsiteY11" fmla="*/ 1541721 h 2573079"/>
              <a:gd name="connsiteX12" fmla="*/ 7278679 w 8097386"/>
              <a:gd name="connsiteY12" fmla="*/ 1584252 h 2573079"/>
              <a:gd name="connsiteX13" fmla="*/ 7023498 w 8097386"/>
              <a:gd name="connsiteY13" fmla="*/ 1616149 h 2573079"/>
              <a:gd name="connsiteX14" fmla="*/ 6789581 w 8097386"/>
              <a:gd name="connsiteY14" fmla="*/ 1562986 h 2573079"/>
              <a:gd name="connsiteX15" fmla="*/ 6459972 w 8097386"/>
              <a:gd name="connsiteY15" fmla="*/ 1446028 h 2573079"/>
              <a:gd name="connsiteX16" fmla="*/ 6130363 w 8097386"/>
              <a:gd name="connsiteY16" fmla="*/ 1371600 h 2573079"/>
              <a:gd name="connsiteX17" fmla="*/ 5960242 w 8097386"/>
              <a:gd name="connsiteY17" fmla="*/ 1339703 h 2573079"/>
              <a:gd name="connsiteX18" fmla="*/ 5566837 w 8097386"/>
              <a:gd name="connsiteY18" fmla="*/ 1371600 h 2573079"/>
              <a:gd name="connsiteX19" fmla="*/ 5417981 w 8097386"/>
              <a:gd name="connsiteY19" fmla="*/ 1371600 h 2573079"/>
              <a:gd name="connsiteX20" fmla="*/ 5322288 w 8097386"/>
              <a:gd name="connsiteY20" fmla="*/ 1339703 h 2573079"/>
              <a:gd name="connsiteX21" fmla="*/ 5290391 w 8097386"/>
              <a:gd name="connsiteY21" fmla="*/ 1297172 h 2573079"/>
              <a:gd name="connsiteX22" fmla="*/ 5279758 w 8097386"/>
              <a:gd name="connsiteY22" fmla="*/ 1105786 h 2573079"/>
              <a:gd name="connsiteX23" fmla="*/ 5141535 w 8097386"/>
              <a:gd name="connsiteY23" fmla="*/ 1084521 h 2573079"/>
              <a:gd name="connsiteX24" fmla="*/ 4971414 w 8097386"/>
              <a:gd name="connsiteY24" fmla="*/ 1041991 h 2573079"/>
              <a:gd name="connsiteX25" fmla="*/ 4854456 w 8097386"/>
              <a:gd name="connsiteY25" fmla="*/ 1010093 h 2573079"/>
              <a:gd name="connsiteX26" fmla="*/ 4705600 w 8097386"/>
              <a:gd name="connsiteY26" fmla="*/ 967563 h 2573079"/>
              <a:gd name="connsiteX27" fmla="*/ 4694967 w 8097386"/>
              <a:gd name="connsiteY27" fmla="*/ 925033 h 2573079"/>
              <a:gd name="connsiteX28" fmla="*/ 4652437 w 8097386"/>
              <a:gd name="connsiteY28" fmla="*/ 839972 h 2573079"/>
              <a:gd name="connsiteX29" fmla="*/ 4439786 w 8097386"/>
              <a:gd name="connsiteY29" fmla="*/ 786810 h 2573079"/>
              <a:gd name="connsiteX30" fmla="*/ 4301563 w 8097386"/>
              <a:gd name="connsiteY30" fmla="*/ 744279 h 2573079"/>
              <a:gd name="connsiteX31" fmla="*/ 4205870 w 8097386"/>
              <a:gd name="connsiteY31" fmla="*/ 754912 h 2573079"/>
              <a:gd name="connsiteX32" fmla="*/ 4120809 w 8097386"/>
              <a:gd name="connsiteY32" fmla="*/ 808075 h 2573079"/>
              <a:gd name="connsiteX33" fmla="*/ 4088912 w 8097386"/>
              <a:gd name="connsiteY33" fmla="*/ 861238 h 2573079"/>
              <a:gd name="connsiteX34" fmla="*/ 3982586 w 8097386"/>
              <a:gd name="connsiteY34" fmla="*/ 882503 h 2573079"/>
              <a:gd name="connsiteX35" fmla="*/ 3684874 w 8097386"/>
              <a:gd name="connsiteY35" fmla="*/ 861238 h 2573079"/>
              <a:gd name="connsiteX36" fmla="*/ 3493488 w 8097386"/>
              <a:gd name="connsiteY36" fmla="*/ 935665 h 2573079"/>
              <a:gd name="connsiteX37" fmla="*/ 3312735 w 8097386"/>
              <a:gd name="connsiteY37" fmla="*/ 1063256 h 2573079"/>
              <a:gd name="connsiteX38" fmla="*/ 3227674 w 8097386"/>
              <a:gd name="connsiteY38" fmla="*/ 1137684 h 2573079"/>
              <a:gd name="connsiteX39" fmla="*/ 3419060 w 8097386"/>
              <a:gd name="connsiteY39" fmla="*/ 1286540 h 2573079"/>
              <a:gd name="connsiteX40" fmla="*/ 3525386 w 8097386"/>
              <a:gd name="connsiteY40" fmla="*/ 1360968 h 2573079"/>
              <a:gd name="connsiteX41" fmla="*/ 3525386 w 8097386"/>
              <a:gd name="connsiteY41" fmla="*/ 1360968 h 2573079"/>
              <a:gd name="connsiteX42" fmla="*/ 3231957 w 8097386"/>
              <a:gd name="connsiteY42" fmla="*/ 1369681 h 2573079"/>
              <a:gd name="connsiteX43" fmla="*/ 3031858 w 8097386"/>
              <a:gd name="connsiteY43" fmla="*/ 1312531 h 2573079"/>
              <a:gd name="connsiteX44" fmla="*/ 2821570 w 8097386"/>
              <a:gd name="connsiteY44" fmla="*/ 1248588 h 2573079"/>
              <a:gd name="connsiteX45" fmla="*/ 2674929 w 8097386"/>
              <a:gd name="connsiteY45" fmla="*/ 1282405 h 2573079"/>
              <a:gd name="connsiteX46" fmla="*/ 2564469 w 8097386"/>
              <a:gd name="connsiteY46" fmla="*/ 1337635 h 2573079"/>
              <a:gd name="connsiteX47" fmla="*/ 2419600 w 8097386"/>
              <a:gd name="connsiteY47" fmla="*/ 1477926 h 2573079"/>
              <a:gd name="connsiteX48" fmla="*/ 2217581 w 8097386"/>
              <a:gd name="connsiteY48" fmla="*/ 1573619 h 2573079"/>
              <a:gd name="connsiteX49" fmla="*/ 1909237 w 8097386"/>
              <a:gd name="connsiteY49" fmla="*/ 1658679 h 2573079"/>
              <a:gd name="connsiteX50" fmla="*/ 1622158 w 8097386"/>
              <a:gd name="connsiteY50" fmla="*/ 1679945 h 2573079"/>
              <a:gd name="connsiteX51" fmla="*/ 1441405 w 8097386"/>
              <a:gd name="connsiteY51" fmla="*/ 1743740 h 2573079"/>
              <a:gd name="connsiteX52" fmla="*/ 1218121 w 8097386"/>
              <a:gd name="connsiteY52" fmla="*/ 1754372 h 2573079"/>
              <a:gd name="connsiteX53" fmla="*/ 1133060 w 8097386"/>
              <a:gd name="connsiteY53" fmla="*/ 1786270 h 2573079"/>
              <a:gd name="connsiteX54" fmla="*/ 37907 w 8097386"/>
              <a:gd name="connsiteY54" fmla="*/ 1275908 h 2573079"/>
              <a:gd name="connsiteX55" fmla="*/ 484474 w 8097386"/>
              <a:gd name="connsiteY55" fmla="*/ 2573079 h 2573079"/>
              <a:gd name="connsiteX56" fmla="*/ 1590260 w 8097386"/>
              <a:gd name="connsiteY56" fmla="*/ 2286000 h 2573079"/>
              <a:gd name="connsiteX57" fmla="*/ 2111256 w 8097386"/>
              <a:gd name="connsiteY57" fmla="*/ 2307265 h 2573079"/>
              <a:gd name="connsiteX58" fmla="*/ 2260112 w 8097386"/>
              <a:gd name="connsiteY58" fmla="*/ 2137145 h 2573079"/>
              <a:gd name="connsiteX59" fmla="*/ 2472763 w 8097386"/>
              <a:gd name="connsiteY59" fmla="*/ 1850065 h 2573079"/>
              <a:gd name="connsiteX60" fmla="*/ 2494028 w 8097386"/>
              <a:gd name="connsiteY60" fmla="*/ 1807535 h 2573079"/>
              <a:gd name="connsiteX61" fmla="*/ 2600354 w 8097386"/>
              <a:gd name="connsiteY61" fmla="*/ 1733107 h 2573079"/>
              <a:gd name="connsiteX62" fmla="*/ 2685414 w 8097386"/>
              <a:gd name="connsiteY62" fmla="*/ 1690577 h 2573079"/>
              <a:gd name="connsiteX63" fmla="*/ 2632251 w 8097386"/>
              <a:gd name="connsiteY63" fmla="*/ 1584252 h 2573079"/>
              <a:gd name="connsiteX64" fmla="*/ 2693831 w 8097386"/>
              <a:gd name="connsiteY64" fmla="*/ 1543493 h 2573079"/>
              <a:gd name="connsiteX65" fmla="*/ 2759841 w 8097386"/>
              <a:gd name="connsiteY65" fmla="*/ 1467293 h 2573079"/>
              <a:gd name="connsiteX66" fmla="*/ 2770474 w 8097386"/>
              <a:gd name="connsiteY66" fmla="*/ 1460353 h 2573079"/>
              <a:gd name="connsiteX67" fmla="*/ 2936460 w 8097386"/>
              <a:gd name="connsiteY67" fmla="*/ 1390503 h 2573079"/>
              <a:gd name="connsiteX68" fmla="*/ 3131981 w 8097386"/>
              <a:gd name="connsiteY68" fmla="*/ 1435396 h 2573079"/>
              <a:gd name="connsiteX69" fmla="*/ 3280837 w 8097386"/>
              <a:gd name="connsiteY69" fmla="*/ 1467293 h 2573079"/>
              <a:gd name="connsiteX70" fmla="*/ 3419060 w 8097386"/>
              <a:gd name="connsiteY70" fmla="*/ 1499191 h 2573079"/>
              <a:gd name="connsiteX71" fmla="*/ 3567916 w 8097386"/>
              <a:gd name="connsiteY71" fmla="*/ 1499191 h 2573079"/>
              <a:gd name="connsiteX72" fmla="*/ 3663609 w 8097386"/>
              <a:gd name="connsiteY72" fmla="*/ 1477926 h 2573079"/>
              <a:gd name="connsiteX73" fmla="*/ 3684874 w 8097386"/>
              <a:gd name="connsiteY73" fmla="*/ 1403498 h 2573079"/>
              <a:gd name="connsiteX74" fmla="*/ 3674242 w 8097386"/>
              <a:gd name="connsiteY74" fmla="*/ 1329070 h 2573079"/>
              <a:gd name="connsiteX75" fmla="*/ 3599814 w 8097386"/>
              <a:gd name="connsiteY75" fmla="*/ 1275907 h 2573079"/>
              <a:gd name="connsiteX76" fmla="*/ 3429693 w 8097386"/>
              <a:gd name="connsiteY76" fmla="*/ 1222745 h 2573079"/>
              <a:gd name="connsiteX77" fmla="*/ 3334000 w 8097386"/>
              <a:gd name="connsiteY77" fmla="*/ 1158949 h 2573079"/>
              <a:gd name="connsiteX78" fmla="*/ 3450958 w 8097386"/>
              <a:gd name="connsiteY78" fmla="*/ 1105786 h 2573079"/>
              <a:gd name="connsiteX79" fmla="*/ 3578549 w 8097386"/>
              <a:gd name="connsiteY79" fmla="*/ 1063256 h 2573079"/>
              <a:gd name="connsiteX80" fmla="*/ 3674242 w 8097386"/>
              <a:gd name="connsiteY80" fmla="*/ 978196 h 2573079"/>
              <a:gd name="connsiteX81" fmla="*/ 3854995 w 8097386"/>
              <a:gd name="connsiteY81" fmla="*/ 935665 h 2573079"/>
              <a:gd name="connsiteX82" fmla="*/ 3971954 w 8097386"/>
              <a:gd name="connsiteY82" fmla="*/ 946298 h 2573079"/>
              <a:gd name="connsiteX83" fmla="*/ 4099544 w 8097386"/>
              <a:gd name="connsiteY83" fmla="*/ 946298 h 2573079"/>
              <a:gd name="connsiteX84" fmla="*/ 4205870 w 8097386"/>
              <a:gd name="connsiteY84" fmla="*/ 850605 h 2573079"/>
              <a:gd name="connsiteX85" fmla="*/ 4375991 w 8097386"/>
              <a:gd name="connsiteY85" fmla="*/ 818707 h 2573079"/>
              <a:gd name="connsiteX86" fmla="*/ 4514214 w 8097386"/>
              <a:gd name="connsiteY86" fmla="*/ 829340 h 2573079"/>
              <a:gd name="connsiteX87" fmla="*/ 4567377 w 8097386"/>
              <a:gd name="connsiteY87" fmla="*/ 871870 h 2573079"/>
              <a:gd name="connsiteX88" fmla="*/ 4546112 w 8097386"/>
              <a:gd name="connsiteY88" fmla="*/ 956931 h 2573079"/>
              <a:gd name="connsiteX89" fmla="*/ 4641805 w 8097386"/>
              <a:gd name="connsiteY89" fmla="*/ 1020726 h 2573079"/>
              <a:gd name="connsiteX90" fmla="*/ 4875721 w 8097386"/>
              <a:gd name="connsiteY90" fmla="*/ 1084521 h 2573079"/>
              <a:gd name="connsiteX91" fmla="*/ 5024577 w 8097386"/>
              <a:gd name="connsiteY91" fmla="*/ 1137684 h 2573079"/>
              <a:gd name="connsiteX92" fmla="*/ 5130902 w 8097386"/>
              <a:gd name="connsiteY92" fmla="*/ 1190847 h 2573079"/>
              <a:gd name="connsiteX93" fmla="*/ 5120270 w 8097386"/>
              <a:gd name="connsiteY93" fmla="*/ 1297172 h 2573079"/>
              <a:gd name="connsiteX94" fmla="*/ 5120270 w 8097386"/>
              <a:gd name="connsiteY94" fmla="*/ 1360968 h 2573079"/>
              <a:gd name="connsiteX95" fmla="*/ 5205330 w 8097386"/>
              <a:gd name="connsiteY95" fmla="*/ 1414131 h 2573079"/>
              <a:gd name="connsiteX96" fmla="*/ 5375451 w 8097386"/>
              <a:gd name="connsiteY96" fmla="*/ 1488558 h 2573079"/>
              <a:gd name="connsiteX97" fmla="*/ 5545572 w 8097386"/>
              <a:gd name="connsiteY97" fmla="*/ 1499191 h 2573079"/>
              <a:gd name="connsiteX98" fmla="*/ 5705060 w 8097386"/>
              <a:gd name="connsiteY98" fmla="*/ 1509824 h 2573079"/>
              <a:gd name="connsiteX99" fmla="*/ 5832651 w 8097386"/>
              <a:gd name="connsiteY99" fmla="*/ 1509824 h 2573079"/>
              <a:gd name="connsiteX100" fmla="*/ 5970874 w 8097386"/>
              <a:gd name="connsiteY100" fmla="*/ 1509824 h 2573079"/>
              <a:gd name="connsiteX101" fmla="*/ 6109098 w 8097386"/>
              <a:gd name="connsiteY101" fmla="*/ 1531089 h 2573079"/>
              <a:gd name="connsiteX102" fmla="*/ 6226056 w 8097386"/>
              <a:gd name="connsiteY102" fmla="*/ 1541721 h 2573079"/>
              <a:gd name="connsiteX103" fmla="*/ 6332381 w 8097386"/>
              <a:gd name="connsiteY103" fmla="*/ 1562986 h 2573079"/>
              <a:gd name="connsiteX104" fmla="*/ 6428074 w 8097386"/>
              <a:gd name="connsiteY104" fmla="*/ 1584252 h 2573079"/>
              <a:gd name="connsiteX105" fmla="*/ 6502502 w 8097386"/>
              <a:gd name="connsiteY105" fmla="*/ 1637414 h 2573079"/>
              <a:gd name="connsiteX106" fmla="*/ 6502502 w 8097386"/>
              <a:gd name="connsiteY106" fmla="*/ 1754372 h 2573079"/>
              <a:gd name="connsiteX107" fmla="*/ 6534400 w 8097386"/>
              <a:gd name="connsiteY107" fmla="*/ 1935126 h 2573079"/>
              <a:gd name="connsiteX108" fmla="*/ 6725786 w 8097386"/>
              <a:gd name="connsiteY108" fmla="*/ 2009554 h 2573079"/>
              <a:gd name="connsiteX109" fmla="*/ 6864009 w 8097386"/>
              <a:gd name="connsiteY109" fmla="*/ 2041452 h 2573079"/>
              <a:gd name="connsiteX110" fmla="*/ 7129823 w 8097386"/>
              <a:gd name="connsiteY110" fmla="*/ 2083982 h 2573079"/>
              <a:gd name="connsiteX111" fmla="*/ 7342474 w 8097386"/>
              <a:gd name="connsiteY111" fmla="*/ 2094614 h 2573079"/>
              <a:gd name="connsiteX112" fmla="*/ 7533860 w 8097386"/>
              <a:gd name="connsiteY112" fmla="*/ 2094614 h 2573079"/>
              <a:gd name="connsiteX113" fmla="*/ 7799674 w 8097386"/>
              <a:gd name="connsiteY113" fmla="*/ 1956391 h 2573079"/>
              <a:gd name="connsiteX114" fmla="*/ 7948530 w 8097386"/>
              <a:gd name="connsiteY114" fmla="*/ 1903228 h 2573079"/>
              <a:gd name="connsiteX115" fmla="*/ 8076121 w 8097386"/>
              <a:gd name="connsiteY115" fmla="*/ 1765005 h 2573079"/>
              <a:gd name="connsiteX116" fmla="*/ 8097386 w 8097386"/>
              <a:gd name="connsiteY116" fmla="*/ 1520456 h 2573079"/>
              <a:gd name="connsiteX117" fmla="*/ 8086754 w 8097386"/>
              <a:gd name="connsiteY117" fmla="*/ 1382233 h 2573079"/>
              <a:gd name="connsiteX118" fmla="*/ 7959163 w 8097386"/>
              <a:gd name="connsiteY118" fmla="*/ 1265275 h 2573079"/>
              <a:gd name="connsiteX119" fmla="*/ 7927265 w 8097386"/>
              <a:gd name="connsiteY119" fmla="*/ 1084521 h 2573079"/>
              <a:gd name="connsiteX120" fmla="*/ 7852837 w 8097386"/>
              <a:gd name="connsiteY120" fmla="*/ 925033 h 2573079"/>
              <a:gd name="connsiteX121" fmla="*/ 7874102 w 8097386"/>
              <a:gd name="connsiteY121" fmla="*/ 786810 h 2573079"/>
              <a:gd name="connsiteX122" fmla="*/ 7842205 w 8097386"/>
              <a:gd name="connsiteY122" fmla="*/ 691117 h 2573079"/>
              <a:gd name="connsiteX123" fmla="*/ 7778409 w 8097386"/>
              <a:gd name="connsiteY123" fmla="*/ 627321 h 2573079"/>
              <a:gd name="connsiteX124" fmla="*/ 7703981 w 8097386"/>
              <a:gd name="connsiteY124" fmla="*/ 499731 h 2573079"/>
              <a:gd name="connsiteX125" fmla="*/ 7640186 w 8097386"/>
              <a:gd name="connsiteY125" fmla="*/ 425303 h 2573079"/>
              <a:gd name="connsiteX126" fmla="*/ 7587023 w 8097386"/>
              <a:gd name="connsiteY126" fmla="*/ 297712 h 2573079"/>
              <a:gd name="connsiteX127" fmla="*/ 7555126 w 8097386"/>
              <a:gd name="connsiteY127" fmla="*/ 191386 h 2573079"/>
              <a:gd name="connsiteX128" fmla="*/ 7555126 w 8097386"/>
              <a:gd name="connsiteY128" fmla="*/ 191386 h 2573079"/>
              <a:gd name="connsiteX129" fmla="*/ 7406270 w 8097386"/>
              <a:gd name="connsiteY129" fmla="*/ 116958 h 2573079"/>
              <a:gd name="connsiteX130" fmla="*/ 7353107 w 8097386"/>
              <a:gd name="connsiteY130" fmla="*/ 116958 h 2573079"/>
              <a:gd name="connsiteX0" fmla="*/ 7172354 w 8097386"/>
              <a:gd name="connsiteY0" fmla="*/ 0 h 2573079"/>
              <a:gd name="connsiteX1" fmla="*/ 7321209 w 8097386"/>
              <a:gd name="connsiteY1" fmla="*/ 148856 h 2573079"/>
              <a:gd name="connsiteX2" fmla="*/ 7342474 w 8097386"/>
              <a:gd name="connsiteY2" fmla="*/ 233917 h 2573079"/>
              <a:gd name="connsiteX3" fmla="*/ 7342474 w 8097386"/>
              <a:gd name="connsiteY3" fmla="*/ 350875 h 2573079"/>
              <a:gd name="connsiteX4" fmla="*/ 7427535 w 8097386"/>
              <a:gd name="connsiteY4" fmla="*/ 489098 h 2573079"/>
              <a:gd name="connsiteX5" fmla="*/ 7427535 w 8097386"/>
              <a:gd name="connsiteY5" fmla="*/ 616689 h 2573079"/>
              <a:gd name="connsiteX6" fmla="*/ 7363740 w 8097386"/>
              <a:gd name="connsiteY6" fmla="*/ 765545 h 2573079"/>
              <a:gd name="connsiteX7" fmla="*/ 7363740 w 8097386"/>
              <a:gd name="connsiteY7" fmla="*/ 946298 h 2573079"/>
              <a:gd name="connsiteX8" fmla="*/ 7353107 w 8097386"/>
              <a:gd name="connsiteY8" fmla="*/ 1095154 h 2573079"/>
              <a:gd name="connsiteX9" fmla="*/ 7363740 w 8097386"/>
              <a:gd name="connsiteY9" fmla="*/ 1190847 h 2573079"/>
              <a:gd name="connsiteX10" fmla="*/ 7385005 w 8097386"/>
              <a:gd name="connsiteY10" fmla="*/ 1371600 h 2573079"/>
              <a:gd name="connsiteX11" fmla="*/ 7385005 w 8097386"/>
              <a:gd name="connsiteY11" fmla="*/ 1541721 h 2573079"/>
              <a:gd name="connsiteX12" fmla="*/ 7278679 w 8097386"/>
              <a:gd name="connsiteY12" fmla="*/ 1584252 h 2573079"/>
              <a:gd name="connsiteX13" fmla="*/ 7023498 w 8097386"/>
              <a:gd name="connsiteY13" fmla="*/ 1616149 h 2573079"/>
              <a:gd name="connsiteX14" fmla="*/ 6789581 w 8097386"/>
              <a:gd name="connsiteY14" fmla="*/ 1562986 h 2573079"/>
              <a:gd name="connsiteX15" fmla="*/ 6459972 w 8097386"/>
              <a:gd name="connsiteY15" fmla="*/ 1446028 h 2573079"/>
              <a:gd name="connsiteX16" fmla="*/ 6130363 w 8097386"/>
              <a:gd name="connsiteY16" fmla="*/ 1371600 h 2573079"/>
              <a:gd name="connsiteX17" fmla="*/ 5960242 w 8097386"/>
              <a:gd name="connsiteY17" fmla="*/ 1339703 h 2573079"/>
              <a:gd name="connsiteX18" fmla="*/ 5566837 w 8097386"/>
              <a:gd name="connsiteY18" fmla="*/ 1371600 h 2573079"/>
              <a:gd name="connsiteX19" fmla="*/ 5417981 w 8097386"/>
              <a:gd name="connsiteY19" fmla="*/ 1371600 h 2573079"/>
              <a:gd name="connsiteX20" fmla="*/ 5322288 w 8097386"/>
              <a:gd name="connsiteY20" fmla="*/ 1339703 h 2573079"/>
              <a:gd name="connsiteX21" fmla="*/ 5290391 w 8097386"/>
              <a:gd name="connsiteY21" fmla="*/ 1297172 h 2573079"/>
              <a:gd name="connsiteX22" fmla="*/ 5279758 w 8097386"/>
              <a:gd name="connsiteY22" fmla="*/ 1105786 h 2573079"/>
              <a:gd name="connsiteX23" fmla="*/ 5141535 w 8097386"/>
              <a:gd name="connsiteY23" fmla="*/ 1084521 h 2573079"/>
              <a:gd name="connsiteX24" fmla="*/ 4971414 w 8097386"/>
              <a:gd name="connsiteY24" fmla="*/ 1041991 h 2573079"/>
              <a:gd name="connsiteX25" fmla="*/ 4854456 w 8097386"/>
              <a:gd name="connsiteY25" fmla="*/ 1010093 h 2573079"/>
              <a:gd name="connsiteX26" fmla="*/ 4705600 w 8097386"/>
              <a:gd name="connsiteY26" fmla="*/ 967563 h 2573079"/>
              <a:gd name="connsiteX27" fmla="*/ 4694967 w 8097386"/>
              <a:gd name="connsiteY27" fmla="*/ 925033 h 2573079"/>
              <a:gd name="connsiteX28" fmla="*/ 4652437 w 8097386"/>
              <a:gd name="connsiteY28" fmla="*/ 839972 h 2573079"/>
              <a:gd name="connsiteX29" fmla="*/ 4439786 w 8097386"/>
              <a:gd name="connsiteY29" fmla="*/ 786810 h 2573079"/>
              <a:gd name="connsiteX30" fmla="*/ 4301563 w 8097386"/>
              <a:gd name="connsiteY30" fmla="*/ 744279 h 2573079"/>
              <a:gd name="connsiteX31" fmla="*/ 4205870 w 8097386"/>
              <a:gd name="connsiteY31" fmla="*/ 754912 h 2573079"/>
              <a:gd name="connsiteX32" fmla="*/ 4120809 w 8097386"/>
              <a:gd name="connsiteY32" fmla="*/ 808075 h 2573079"/>
              <a:gd name="connsiteX33" fmla="*/ 4088912 w 8097386"/>
              <a:gd name="connsiteY33" fmla="*/ 861238 h 2573079"/>
              <a:gd name="connsiteX34" fmla="*/ 3982586 w 8097386"/>
              <a:gd name="connsiteY34" fmla="*/ 882503 h 2573079"/>
              <a:gd name="connsiteX35" fmla="*/ 3684874 w 8097386"/>
              <a:gd name="connsiteY35" fmla="*/ 861238 h 2573079"/>
              <a:gd name="connsiteX36" fmla="*/ 3493488 w 8097386"/>
              <a:gd name="connsiteY36" fmla="*/ 935665 h 2573079"/>
              <a:gd name="connsiteX37" fmla="*/ 3312735 w 8097386"/>
              <a:gd name="connsiteY37" fmla="*/ 1063256 h 2573079"/>
              <a:gd name="connsiteX38" fmla="*/ 3227674 w 8097386"/>
              <a:gd name="connsiteY38" fmla="*/ 1137684 h 2573079"/>
              <a:gd name="connsiteX39" fmla="*/ 3419060 w 8097386"/>
              <a:gd name="connsiteY39" fmla="*/ 1286540 h 2573079"/>
              <a:gd name="connsiteX40" fmla="*/ 3525386 w 8097386"/>
              <a:gd name="connsiteY40" fmla="*/ 1360968 h 2573079"/>
              <a:gd name="connsiteX41" fmla="*/ 3525386 w 8097386"/>
              <a:gd name="connsiteY41" fmla="*/ 1360968 h 2573079"/>
              <a:gd name="connsiteX42" fmla="*/ 3231957 w 8097386"/>
              <a:gd name="connsiteY42" fmla="*/ 1369681 h 2573079"/>
              <a:gd name="connsiteX43" fmla="*/ 3031858 w 8097386"/>
              <a:gd name="connsiteY43" fmla="*/ 1312531 h 2573079"/>
              <a:gd name="connsiteX44" fmla="*/ 2821570 w 8097386"/>
              <a:gd name="connsiteY44" fmla="*/ 1248588 h 2573079"/>
              <a:gd name="connsiteX45" fmla="*/ 2674929 w 8097386"/>
              <a:gd name="connsiteY45" fmla="*/ 1282405 h 2573079"/>
              <a:gd name="connsiteX46" fmla="*/ 2564469 w 8097386"/>
              <a:gd name="connsiteY46" fmla="*/ 1337635 h 2573079"/>
              <a:gd name="connsiteX47" fmla="*/ 2419600 w 8097386"/>
              <a:gd name="connsiteY47" fmla="*/ 1477926 h 2573079"/>
              <a:gd name="connsiteX48" fmla="*/ 2217581 w 8097386"/>
              <a:gd name="connsiteY48" fmla="*/ 1573619 h 2573079"/>
              <a:gd name="connsiteX49" fmla="*/ 1909237 w 8097386"/>
              <a:gd name="connsiteY49" fmla="*/ 1658679 h 2573079"/>
              <a:gd name="connsiteX50" fmla="*/ 1622158 w 8097386"/>
              <a:gd name="connsiteY50" fmla="*/ 1679945 h 2573079"/>
              <a:gd name="connsiteX51" fmla="*/ 1441405 w 8097386"/>
              <a:gd name="connsiteY51" fmla="*/ 1743740 h 2573079"/>
              <a:gd name="connsiteX52" fmla="*/ 1218121 w 8097386"/>
              <a:gd name="connsiteY52" fmla="*/ 1754372 h 2573079"/>
              <a:gd name="connsiteX53" fmla="*/ 1133060 w 8097386"/>
              <a:gd name="connsiteY53" fmla="*/ 1786270 h 2573079"/>
              <a:gd name="connsiteX54" fmla="*/ 37907 w 8097386"/>
              <a:gd name="connsiteY54" fmla="*/ 1275908 h 2573079"/>
              <a:gd name="connsiteX55" fmla="*/ 484474 w 8097386"/>
              <a:gd name="connsiteY55" fmla="*/ 2573079 h 2573079"/>
              <a:gd name="connsiteX56" fmla="*/ 1590260 w 8097386"/>
              <a:gd name="connsiteY56" fmla="*/ 2286000 h 2573079"/>
              <a:gd name="connsiteX57" fmla="*/ 2111256 w 8097386"/>
              <a:gd name="connsiteY57" fmla="*/ 2307265 h 2573079"/>
              <a:gd name="connsiteX58" fmla="*/ 2260112 w 8097386"/>
              <a:gd name="connsiteY58" fmla="*/ 2137145 h 2573079"/>
              <a:gd name="connsiteX59" fmla="*/ 2472763 w 8097386"/>
              <a:gd name="connsiteY59" fmla="*/ 1850065 h 2573079"/>
              <a:gd name="connsiteX60" fmla="*/ 2494028 w 8097386"/>
              <a:gd name="connsiteY60" fmla="*/ 1807535 h 2573079"/>
              <a:gd name="connsiteX61" fmla="*/ 2600354 w 8097386"/>
              <a:gd name="connsiteY61" fmla="*/ 1733107 h 2573079"/>
              <a:gd name="connsiteX62" fmla="*/ 2685414 w 8097386"/>
              <a:gd name="connsiteY62" fmla="*/ 1690577 h 2573079"/>
              <a:gd name="connsiteX63" fmla="*/ 2632251 w 8097386"/>
              <a:gd name="connsiteY63" fmla="*/ 1584252 h 2573079"/>
              <a:gd name="connsiteX64" fmla="*/ 2693831 w 8097386"/>
              <a:gd name="connsiteY64" fmla="*/ 1543493 h 2573079"/>
              <a:gd name="connsiteX65" fmla="*/ 2759841 w 8097386"/>
              <a:gd name="connsiteY65" fmla="*/ 1467293 h 2573079"/>
              <a:gd name="connsiteX66" fmla="*/ 2770474 w 8097386"/>
              <a:gd name="connsiteY66" fmla="*/ 1460353 h 2573079"/>
              <a:gd name="connsiteX67" fmla="*/ 2936460 w 8097386"/>
              <a:gd name="connsiteY67" fmla="*/ 1390503 h 2573079"/>
              <a:gd name="connsiteX68" fmla="*/ 3131981 w 8097386"/>
              <a:gd name="connsiteY68" fmla="*/ 1435396 h 2573079"/>
              <a:gd name="connsiteX69" fmla="*/ 3280837 w 8097386"/>
              <a:gd name="connsiteY69" fmla="*/ 1467293 h 2573079"/>
              <a:gd name="connsiteX70" fmla="*/ 3419060 w 8097386"/>
              <a:gd name="connsiteY70" fmla="*/ 1499191 h 2573079"/>
              <a:gd name="connsiteX71" fmla="*/ 3567916 w 8097386"/>
              <a:gd name="connsiteY71" fmla="*/ 1499191 h 2573079"/>
              <a:gd name="connsiteX72" fmla="*/ 3663609 w 8097386"/>
              <a:gd name="connsiteY72" fmla="*/ 1477926 h 2573079"/>
              <a:gd name="connsiteX73" fmla="*/ 3684874 w 8097386"/>
              <a:gd name="connsiteY73" fmla="*/ 1403498 h 2573079"/>
              <a:gd name="connsiteX74" fmla="*/ 3674242 w 8097386"/>
              <a:gd name="connsiteY74" fmla="*/ 1329070 h 2573079"/>
              <a:gd name="connsiteX75" fmla="*/ 3599814 w 8097386"/>
              <a:gd name="connsiteY75" fmla="*/ 1275907 h 2573079"/>
              <a:gd name="connsiteX76" fmla="*/ 3429693 w 8097386"/>
              <a:gd name="connsiteY76" fmla="*/ 1222745 h 2573079"/>
              <a:gd name="connsiteX77" fmla="*/ 3334000 w 8097386"/>
              <a:gd name="connsiteY77" fmla="*/ 1158949 h 2573079"/>
              <a:gd name="connsiteX78" fmla="*/ 3450958 w 8097386"/>
              <a:gd name="connsiteY78" fmla="*/ 1105786 h 2573079"/>
              <a:gd name="connsiteX79" fmla="*/ 3578549 w 8097386"/>
              <a:gd name="connsiteY79" fmla="*/ 1063256 h 2573079"/>
              <a:gd name="connsiteX80" fmla="*/ 3674242 w 8097386"/>
              <a:gd name="connsiteY80" fmla="*/ 978196 h 2573079"/>
              <a:gd name="connsiteX81" fmla="*/ 3854995 w 8097386"/>
              <a:gd name="connsiteY81" fmla="*/ 935665 h 2573079"/>
              <a:gd name="connsiteX82" fmla="*/ 3971954 w 8097386"/>
              <a:gd name="connsiteY82" fmla="*/ 946298 h 2573079"/>
              <a:gd name="connsiteX83" fmla="*/ 4099544 w 8097386"/>
              <a:gd name="connsiteY83" fmla="*/ 946298 h 2573079"/>
              <a:gd name="connsiteX84" fmla="*/ 4205870 w 8097386"/>
              <a:gd name="connsiteY84" fmla="*/ 850605 h 2573079"/>
              <a:gd name="connsiteX85" fmla="*/ 4375991 w 8097386"/>
              <a:gd name="connsiteY85" fmla="*/ 818707 h 2573079"/>
              <a:gd name="connsiteX86" fmla="*/ 4514214 w 8097386"/>
              <a:gd name="connsiteY86" fmla="*/ 829340 h 2573079"/>
              <a:gd name="connsiteX87" fmla="*/ 4567377 w 8097386"/>
              <a:gd name="connsiteY87" fmla="*/ 871870 h 2573079"/>
              <a:gd name="connsiteX88" fmla="*/ 4546112 w 8097386"/>
              <a:gd name="connsiteY88" fmla="*/ 956931 h 2573079"/>
              <a:gd name="connsiteX89" fmla="*/ 4641805 w 8097386"/>
              <a:gd name="connsiteY89" fmla="*/ 1020726 h 2573079"/>
              <a:gd name="connsiteX90" fmla="*/ 4875721 w 8097386"/>
              <a:gd name="connsiteY90" fmla="*/ 1084521 h 2573079"/>
              <a:gd name="connsiteX91" fmla="*/ 5024577 w 8097386"/>
              <a:gd name="connsiteY91" fmla="*/ 1137684 h 2573079"/>
              <a:gd name="connsiteX92" fmla="*/ 5130902 w 8097386"/>
              <a:gd name="connsiteY92" fmla="*/ 1190847 h 2573079"/>
              <a:gd name="connsiteX93" fmla="*/ 5120270 w 8097386"/>
              <a:gd name="connsiteY93" fmla="*/ 1297172 h 2573079"/>
              <a:gd name="connsiteX94" fmla="*/ 5120270 w 8097386"/>
              <a:gd name="connsiteY94" fmla="*/ 1360968 h 2573079"/>
              <a:gd name="connsiteX95" fmla="*/ 5205330 w 8097386"/>
              <a:gd name="connsiteY95" fmla="*/ 1414131 h 2573079"/>
              <a:gd name="connsiteX96" fmla="*/ 5375451 w 8097386"/>
              <a:gd name="connsiteY96" fmla="*/ 1488558 h 2573079"/>
              <a:gd name="connsiteX97" fmla="*/ 5545572 w 8097386"/>
              <a:gd name="connsiteY97" fmla="*/ 1499191 h 2573079"/>
              <a:gd name="connsiteX98" fmla="*/ 5705060 w 8097386"/>
              <a:gd name="connsiteY98" fmla="*/ 1509824 h 2573079"/>
              <a:gd name="connsiteX99" fmla="*/ 5832651 w 8097386"/>
              <a:gd name="connsiteY99" fmla="*/ 1509824 h 2573079"/>
              <a:gd name="connsiteX100" fmla="*/ 5970874 w 8097386"/>
              <a:gd name="connsiteY100" fmla="*/ 1509824 h 2573079"/>
              <a:gd name="connsiteX101" fmla="*/ 6109098 w 8097386"/>
              <a:gd name="connsiteY101" fmla="*/ 1531089 h 2573079"/>
              <a:gd name="connsiteX102" fmla="*/ 6226056 w 8097386"/>
              <a:gd name="connsiteY102" fmla="*/ 1541721 h 2573079"/>
              <a:gd name="connsiteX103" fmla="*/ 6332381 w 8097386"/>
              <a:gd name="connsiteY103" fmla="*/ 1562986 h 2573079"/>
              <a:gd name="connsiteX104" fmla="*/ 6428074 w 8097386"/>
              <a:gd name="connsiteY104" fmla="*/ 1584252 h 2573079"/>
              <a:gd name="connsiteX105" fmla="*/ 6502502 w 8097386"/>
              <a:gd name="connsiteY105" fmla="*/ 1637414 h 2573079"/>
              <a:gd name="connsiteX106" fmla="*/ 6502502 w 8097386"/>
              <a:gd name="connsiteY106" fmla="*/ 1754372 h 2573079"/>
              <a:gd name="connsiteX107" fmla="*/ 6534400 w 8097386"/>
              <a:gd name="connsiteY107" fmla="*/ 1935126 h 2573079"/>
              <a:gd name="connsiteX108" fmla="*/ 6725786 w 8097386"/>
              <a:gd name="connsiteY108" fmla="*/ 2009554 h 2573079"/>
              <a:gd name="connsiteX109" fmla="*/ 6864009 w 8097386"/>
              <a:gd name="connsiteY109" fmla="*/ 2041452 h 2573079"/>
              <a:gd name="connsiteX110" fmla="*/ 7129823 w 8097386"/>
              <a:gd name="connsiteY110" fmla="*/ 2083982 h 2573079"/>
              <a:gd name="connsiteX111" fmla="*/ 7342474 w 8097386"/>
              <a:gd name="connsiteY111" fmla="*/ 2094614 h 2573079"/>
              <a:gd name="connsiteX112" fmla="*/ 7533860 w 8097386"/>
              <a:gd name="connsiteY112" fmla="*/ 2094614 h 2573079"/>
              <a:gd name="connsiteX113" fmla="*/ 7799674 w 8097386"/>
              <a:gd name="connsiteY113" fmla="*/ 1956391 h 2573079"/>
              <a:gd name="connsiteX114" fmla="*/ 7948530 w 8097386"/>
              <a:gd name="connsiteY114" fmla="*/ 1903228 h 2573079"/>
              <a:gd name="connsiteX115" fmla="*/ 8076121 w 8097386"/>
              <a:gd name="connsiteY115" fmla="*/ 1765005 h 2573079"/>
              <a:gd name="connsiteX116" fmla="*/ 8097386 w 8097386"/>
              <a:gd name="connsiteY116" fmla="*/ 1520456 h 2573079"/>
              <a:gd name="connsiteX117" fmla="*/ 8086754 w 8097386"/>
              <a:gd name="connsiteY117" fmla="*/ 1382233 h 2573079"/>
              <a:gd name="connsiteX118" fmla="*/ 7959163 w 8097386"/>
              <a:gd name="connsiteY118" fmla="*/ 1265275 h 2573079"/>
              <a:gd name="connsiteX119" fmla="*/ 7927265 w 8097386"/>
              <a:gd name="connsiteY119" fmla="*/ 1084521 h 2573079"/>
              <a:gd name="connsiteX120" fmla="*/ 7852837 w 8097386"/>
              <a:gd name="connsiteY120" fmla="*/ 925033 h 2573079"/>
              <a:gd name="connsiteX121" fmla="*/ 7874102 w 8097386"/>
              <a:gd name="connsiteY121" fmla="*/ 786810 h 2573079"/>
              <a:gd name="connsiteX122" fmla="*/ 7842205 w 8097386"/>
              <a:gd name="connsiteY122" fmla="*/ 691117 h 2573079"/>
              <a:gd name="connsiteX123" fmla="*/ 7759359 w 8097386"/>
              <a:gd name="connsiteY123" fmla="*/ 655896 h 2573079"/>
              <a:gd name="connsiteX124" fmla="*/ 7703981 w 8097386"/>
              <a:gd name="connsiteY124" fmla="*/ 499731 h 2573079"/>
              <a:gd name="connsiteX125" fmla="*/ 7640186 w 8097386"/>
              <a:gd name="connsiteY125" fmla="*/ 425303 h 2573079"/>
              <a:gd name="connsiteX126" fmla="*/ 7587023 w 8097386"/>
              <a:gd name="connsiteY126" fmla="*/ 297712 h 2573079"/>
              <a:gd name="connsiteX127" fmla="*/ 7555126 w 8097386"/>
              <a:gd name="connsiteY127" fmla="*/ 191386 h 2573079"/>
              <a:gd name="connsiteX128" fmla="*/ 7555126 w 8097386"/>
              <a:gd name="connsiteY128" fmla="*/ 191386 h 2573079"/>
              <a:gd name="connsiteX129" fmla="*/ 7406270 w 8097386"/>
              <a:gd name="connsiteY129" fmla="*/ 116958 h 2573079"/>
              <a:gd name="connsiteX130" fmla="*/ 7353107 w 8097386"/>
              <a:gd name="connsiteY130" fmla="*/ 116958 h 2573079"/>
              <a:gd name="connsiteX0" fmla="*/ 7172354 w 8097386"/>
              <a:gd name="connsiteY0" fmla="*/ 0 h 2573079"/>
              <a:gd name="connsiteX1" fmla="*/ 7321209 w 8097386"/>
              <a:gd name="connsiteY1" fmla="*/ 148856 h 2573079"/>
              <a:gd name="connsiteX2" fmla="*/ 7342474 w 8097386"/>
              <a:gd name="connsiteY2" fmla="*/ 233917 h 2573079"/>
              <a:gd name="connsiteX3" fmla="*/ 7342474 w 8097386"/>
              <a:gd name="connsiteY3" fmla="*/ 350875 h 2573079"/>
              <a:gd name="connsiteX4" fmla="*/ 7427535 w 8097386"/>
              <a:gd name="connsiteY4" fmla="*/ 489098 h 2573079"/>
              <a:gd name="connsiteX5" fmla="*/ 7427535 w 8097386"/>
              <a:gd name="connsiteY5" fmla="*/ 616689 h 2573079"/>
              <a:gd name="connsiteX6" fmla="*/ 7363740 w 8097386"/>
              <a:gd name="connsiteY6" fmla="*/ 765545 h 2573079"/>
              <a:gd name="connsiteX7" fmla="*/ 7363740 w 8097386"/>
              <a:gd name="connsiteY7" fmla="*/ 946298 h 2573079"/>
              <a:gd name="connsiteX8" fmla="*/ 7353107 w 8097386"/>
              <a:gd name="connsiteY8" fmla="*/ 1095154 h 2573079"/>
              <a:gd name="connsiteX9" fmla="*/ 7363740 w 8097386"/>
              <a:gd name="connsiteY9" fmla="*/ 1190847 h 2573079"/>
              <a:gd name="connsiteX10" fmla="*/ 7385005 w 8097386"/>
              <a:gd name="connsiteY10" fmla="*/ 1371600 h 2573079"/>
              <a:gd name="connsiteX11" fmla="*/ 7385005 w 8097386"/>
              <a:gd name="connsiteY11" fmla="*/ 1541721 h 2573079"/>
              <a:gd name="connsiteX12" fmla="*/ 7278679 w 8097386"/>
              <a:gd name="connsiteY12" fmla="*/ 1584252 h 2573079"/>
              <a:gd name="connsiteX13" fmla="*/ 7023498 w 8097386"/>
              <a:gd name="connsiteY13" fmla="*/ 1616149 h 2573079"/>
              <a:gd name="connsiteX14" fmla="*/ 6789581 w 8097386"/>
              <a:gd name="connsiteY14" fmla="*/ 1562986 h 2573079"/>
              <a:gd name="connsiteX15" fmla="*/ 6459972 w 8097386"/>
              <a:gd name="connsiteY15" fmla="*/ 1446028 h 2573079"/>
              <a:gd name="connsiteX16" fmla="*/ 6130363 w 8097386"/>
              <a:gd name="connsiteY16" fmla="*/ 1371600 h 2573079"/>
              <a:gd name="connsiteX17" fmla="*/ 5960242 w 8097386"/>
              <a:gd name="connsiteY17" fmla="*/ 1339703 h 2573079"/>
              <a:gd name="connsiteX18" fmla="*/ 5566837 w 8097386"/>
              <a:gd name="connsiteY18" fmla="*/ 1371600 h 2573079"/>
              <a:gd name="connsiteX19" fmla="*/ 5417981 w 8097386"/>
              <a:gd name="connsiteY19" fmla="*/ 1371600 h 2573079"/>
              <a:gd name="connsiteX20" fmla="*/ 5322288 w 8097386"/>
              <a:gd name="connsiteY20" fmla="*/ 1339703 h 2573079"/>
              <a:gd name="connsiteX21" fmla="*/ 5290391 w 8097386"/>
              <a:gd name="connsiteY21" fmla="*/ 1297172 h 2573079"/>
              <a:gd name="connsiteX22" fmla="*/ 5279758 w 8097386"/>
              <a:gd name="connsiteY22" fmla="*/ 1105786 h 2573079"/>
              <a:gd name="connsiteX23" fmla="*/ 5141535 w 8097386"/>
              <a:gd name="connsiteY23" fmla="*/ 1084521 h 2573079"/>
              <a:gd name="connsiteX24" fmla="*/ 4971414 w 8097386"/>
              <a:gd name="connsiteY24" fmla="*/ 1041991 h 2573079"/>
              <a:gd name="connsiteX25" fmla="*/ 4854456 w 8097386"/>
              <a:gd name="connsiteY25" fmla="*/ 1010093 h 2573079"/>
              <a:gd name="connsiteX26" fmla="*/ 4705600 w 8097386"/>
              <a:gd name="connsiteY26" fmla="*/ 967563 h 2573079"/>
              <a:gd name="connsiteX27" fmla="*/ 4694967 w 8097386"/>
              <a:gd name="connsiteY27" fmla="*/ 925033 h 2573079"/>
              <a:gd name="connsiteX28" fmla="*/ 4652437 w 8097386"/>
              <a:gd name="connsiteY28" fmla="*/ 839972 h 2573079"/>
              <a:gd name="connsiteX29" fmla="*/ 4439786 w 8097386"/>
              <a:gd name="connsiteY29" fmla="*/ 786810 h 2573079"/>
              <a:gd name="connsiteX30" fmla="*/ 4301563 w 8097386"/>
              <a:gd name="connsiteY30" fmla="*/ 744279 h 2573079"/>
              <a:gd name="connsiteX31" fmla="*/ 4205870 w 8097386"/>
              <a:gd name="connsiteY31" fmla="*/ 754912 h 2573079"/>
              <a:gd name="connsiteX32" fmla="*/ 4120809 w 8097386"/>
              <a:gd name="connsiteY32" fmla="*/ 808075 h 2573079"/>
              <a:gd name="connsiteX33" fmla="*/ 4088912 w 8097386"/>
              <a:gd name="connsiteY33" fmla="*/ 861238 h 2573079"/>
              <a:gd name="connsiteX34" fmla="*/ 3982586 w 8097386"/>
              <a:gd name="connsiteY34" fmla="*/ 882503 h 2573079"/>
              <a:gd name="connsiteX35" fmla="*/ 3684874 w 8097386"/>
              <a:gd name="connsiteY35" fmla="*/ 861238 h 2573079"/>
              <a:gd name="connsiteX36" fmla="*/ 3493488 w 8097386"/>
              <a:gd name="connsiteY36" fmla="*/ 935665 h 2573079"/>
              <a:gd name="connsiteX37" fmla="*/ 3312735 w 8097386"/>
              <a:gd name="connsiteY37" fmla="*/ 1063256 h 2573079"/>
              <a:gd name="connsiteX38" fmla="*/ 3227674 w 8097386"/>
              <a:gd name="connsiteY38" fmla="*/ 1137684 h 2573079"/>
              <a:gd name="connsiteX39" fmla="*/ 3419060 w 8097386"/>
              <a:gd name="connsiteY39" fmla="*/ 1286540 h 2573079"/>
              <a:gd name="connsiteX40" fmla="*/ 3525386 w 8097386"/>
              <a:gd name="connsiteY40" fmla="*/ 1360968 h 2573079"/>
              <a:gd name="connsiteX41" fmla="*/ 3525386 w 8097386"/>
              <a:gd name="connsiteY41" fmla="*/ 1360968 h 2573079"/>
              <a:gd name="connsiteX42" fmla="*/ 3231957 w 8097386"/>
              <a:gd name="connsiteY42" fmla="*/ 1369681 h 2573079"/>
              <a:gd name="connsiteX43" fmla="*/ 3031858 w 8097386"/>
              <a:gd name="connsiteY43" fmla="*/ 1312531 h 2573079"/>
              <a:gd name="connsiteX44" fmla="*/ 2821570 w 8097386"/>
              <a:gd name="connsiteY44" fmla="*/ 1248588 h 2573079"/>
              <a:gd name="connsiteX45" fmla="*/ 2674929 w 8097386"/>
              <a:gd name="connsiteY45" fmla="*/ 1282405 h 2573079"/>
              <a:gd name="connsiteX46" fmla="*/ 2564469 w 8097386"/>
              <a:gd name="connsiteY46" fmla="*/ 1337635 h 2573079"/>
              <a:gd name="connsiteX47" fmla="*/ 2419600 w 8097386"/>
              <a:gd name="connsiteY47" fmla="*/ 1477926 h 2573079"/>
              <a:gd name="connsiteX48" fmla="*/ 2217581 w 8097386"/>
              <a:gd name="connsiteY48" fmla="*/ 1573619 h 2573079"/>
              <a:gd name="connsiteX49" fmla="*/ 1909237 w 8097386"/>
              <a:gd name="connsiteY49" fmla="*/ 1658679 h 2573079"/>
              <a:gd name="connsiteX50" fmla="*/ 1622158 w 8097386"/>
              <a:gd name="connsiteY50" fmla="*/ 1679945 h 2573079"/>
              <a:gd name="connsiteX51" fmla="*/ 1441405 w 8097386"/>
              <a:gd name="connsiteY51" fmla="*/ 1743740 h 2573079"/>
              <a:gd name="connsiteX52" fmla="*/ 1218121 w 8097386"/>
              <a:gd name="connsiteY52" fmla="*/ 1754372 h 2573079"/>
              <a:gd name="connsiteX53" fmla="*/ 1133060 w 8097386"/>
              <a:gd name="connsiteY53" fmla="*/ 1786270 h 2573079"/>
              <a:gd name="connsiteX54" fmla="*/ 37907 w 8097386"/>
              <a:gd name="connsiteY54" fmla="*/ 1275908 h 2573079"/>
              <a:gd name="connsiteX55" fmla="*/ 484474 w 8097386"/>
              <a:gd name="connsiteY55" fmla="*/ 2573079 h 2573079"/>
              <a:gd name="connsiteX56" fmla="*/ 1590260 w 8097386"/>
              <a:gd name="connsiteY56" fmla="*/ 2286000 h 2573079"/>
              <a:gd name="connsiteX57" fmla="*/ 2111256 w 8097386"/>
              <a:gd name="connsiteY57" fmla="*/ 2307265 h 2573079"/>
              <a:gd name="connsiteX58" fmla="*/ 2260112 w 8097386"/>
              <a:gd name="connsiteY58" fmla="*/ 2137145 h 2573079"/>
              <a:gd name="connsiteX59" fmla="*/ 2472763 w 8097386"/>
              <a:gd name="connsiteY59" fmla="*/ 1850065 h 2573079"/>
              <a:gd name="connsiteX60" fmla="*/ 2494028 w 8097386"/>
              <a:gd name="connsiteY60" fmla="*/ 1807535 h 2573079"/>
              <a:gd name="connsiteX61" fmla="*/ 2600354 w 8097386"/>
              <a:gd name="connsiteY61" fmla="*/ 1733107 h 2573079"/>
              <a:gd name="connsiteX62" fmla="*/ 2685414 w 8097386"/>
              <a:gd name="connsiteY62" fmla="*/ 1690577 h 2573079"/>
              <a:gd name="connsiteX63" fmla="*/ 2632251 w 8097386"/>
              <a:gd name="connsiteY63" fmla="*/ 1584252 h 2573079"/>
              <a:gd name="connsiteX64" fmla="*/ 2693831 w 8097386"/>
              <a:gd name="connsiteY64" fmla="*/ 1543493 h 2573079"/>
              <a:gd name="connsiteX65" fmla="*/ 2759841 w 8097386"/>
              <a:gd name="connsiteY65" fmla="*/ 1467293 h 2573079"/>
              <a:gd name="connsiteX66" fmla="*/ 2770474 w 8097386"/>
              <a:gd name="connsiteY66" fmla="*/ 1460353 h 2573079"/>
              <a:gd name="connsiteX67" fmla="*/ 2936460 w 8097386"/>
              <a:gd name="connsiteY67" fmla="*/ 1390503 h 2573079"/>
              <a:gd name="connsiteX68" fmla="*/ 3131981 w 8097386"/>
              <a:gd name="connsiteY68" fmla="*/ 1435396 h 2573079"/>
              <a:gd name="connsiteX69" fmla="*/ 3280837 w 8097386"/>
              <a:gd name="connsiteY69" fmla="*/ 1467293 h 2573079"/>
              <a:gd name="connsiteX70" fmla="*/ 3419060 w 8097386"/>
              <a:gd name="connsiteY70" fmla="*/ 1499191 h 2573079"/>
              <a:gd name="connsiteX71" fmla="*/ 3567916 w 8097386"/>
              <a:gd name="connsiteY71" fmla="*/ 1499191 h 2573079"/>
              <a:gd name="connsiteX72" fmla="*/ 3663609 w 8097386"/>
              <a:gd name="connsiteY72" fmla="*/ 1477926 h 2573079"/>
              <a:gd name="connsiteX73" fmla="*/ 3684874 w 8097386"/>
              <a:gd name="connsiteY73" fmla="*/ 1403498 h 2573079"/>
              <a:gd name="connsiteX74" fmla="*/ 3674242 w 8097386"/>
              <a:gd name="connsiteY74" fmla="*/ 1329070 h 2573079"/>
              <a:gd name="connsiteX75" fmla="*/ 3599814 w 8097386"/>
              <a:gd name="connsiteY75" fmla="*/ 1275907 h 2573079"/>
              <a:gd name="connsiteX76" fmla="*/ 3429693 w 8097386"/>
              <a:gd name="connsiteY76" fmla="*/ 1222745 h 2573079"/>
              <a:gd name="connsiteX77" fmla="*/ 3334000 w 8097386"/>
              <a:gd name="connsiteY77" fmla="*/ 1158949 h 2573079"/>
              <a:gd name="connsiteX78" fmla="*/ 3450958 w 8097386"/>
              <a:gd name="connsiteY78" fmla="*/ 1105786 h 2573079"/>
              <a:gd name="connsiteX79" fmla="*/ 3578549 w 8097386"/>
              <a:gd name="connsiteY79" fmla="*/ 1063256 h 2573079"/>
              <a:gd name="connsiteX80" fmla="*/ 3674242 w 8097386"/>
              <a:gd name="connsiteY80" fmla="*/ 978196 h 2573079"/>
              <a:gd name="connsiteX81" fmla="*/ 3854995 w 8097386"/>
              <a:gd name="connsiteY81" fmla="*/ 935665 h 2573079"/>
              <a:gd name="connsiteX82" fmla="*/ 3971954 w 8097386"/>
              <a:gd name="connsiteY82" fmla="*/ 946298 h 2573079"/>
              <a:gd name="connsiteX83" fmla="*/ 4099544 w 8097386"/>
              <a:gd name="connsiteY83" fmla="*/ 946298 h 2573079"/>
              <a:gd name="connsiteX84" fmla="*/ 4205870 w 8097386"/>
              <a:gd name="connsiteY84" fmla="*/ 850605 h 2573079"/>
              <a:gd name="connsiteX85" fmla="*/ 4375991 w 8097386"/>
              <a:gd name="connsiteY85" fmla="*/ 818707 h 2573079"/>
              <a:gd name="connsiteX86" fmla="*/ 4514214 w 8097386"/>
              <a:gd name="connsiteY86" fmla="*/ 829340 h 2573079"/>
              <a:gd name="connsiteX87" fmla="*/ 4567377 w 8097386"/>
              <a:gd name="connsiteY87" fmla="*/ 871870 h 2573079"/>
              <a:gd name="connsiteX88" fmla="*/ 4546112 w 8097386"/>
              <a:gd name="connsiteY88" fmla="*/ 956931 h 2573079"/>
              <a:gd name="connsiteX89" fmla="*/ 4641805 w 8097386"/>
              <a:gd name="connsiteY89" fmla="*/ 1020726 h 2573079"/>
              <a:gd name="connsiteX90" fmla="*/ 4875721 w 8097386"/>
              <a:gd name="connsiteY90" fmla="*/ 1084521 h 2573079"/>
              <a:gd name="connsiteX91" fmla="*/ 5024577 w 8097386"/>
              <a:gd name="connsiteY91" fmla="*/ 1137684 h 2573079"/>
              <a:gd name="connsiteX92" fmla="*/ 5130902 w 8097386"/>
              <a:gd name="connsiteY92" fmla="*/ 1190847 h 2573079"/>
              <a:gd name="connsiteX93" fmla="*/ 5120270 w 8097386"/>
              <a:gd name="connsiteY93" fmla="*/ 1297172 h 2573079"/>
              <a:gd name="connsiteX94" fmla="*/ 5120270 w 8097386"/>
              <a:gd name="connsiteY94" fmla="*/ 1360968 h 2573079"/>
              <a:gd name="connsiteX95" fmla="*/ 5205330 w 8097386"/>
              <a:gd name="connsiteY95" fmla="*/ 1414131 h 2573079"/>
              <a:gd name="connsiteX96" fmla="*/ 5375451 w 8097386"/>
              <a:gd name="connsiteY96" fmla="*/ 1488558 h 2573079"/>
              <a:gd name="connsiteX97" fmla="*/ 5545572 w 8097386"/>
              <a:gd name="connsiteY97" fmla="*/ 1499191 h 2573079"/>
              <a:gd name="connsiteX98" fmla="*/ 5705060 w 8097386"/>
              <a:gd name="connsiteY98" fmla="*/ 1509824 h 2573079"/>
              <a:gd name="connsiteX99" fmla="*/ 5832651 w 8097386"/>
              <a:gd name="connsiteY99" fmla="*/ 1509824 h 2573079"/>
              <a:gd name="connsiteX100" fmla="*/ 5970874 w 8097386"/>
              <a:gd name="connsiteY100" fmla="*/ 1509824 h 2573079"/>
              <a:gd name="connsiteX101" fmla="*/ 6109098 w 8097386"/>
              <a:gd name="connsiteY101" fmla="*/ 1531089 h 2573079"/>
              <a:gd name="connsiteX102" fmla="*/ 6226056 w 8097386"/>
              <a:gd name="connsiteY102" fmla="*/ 1541721 h 2573079"/>
              <a:gd name="connsiteX103" fmla="*/ 6332381 w 8097386"/>
              <a:gd name="connsiteY103" fmla="*/ 1562986 h 2573079"/>
              <a:gd name="connsiteX104" fmla="*/ 6428074 w 8097386"/>
              <a:gd name="connsiteY104" fmla="*/ 1584252 h 2573079"/>
              <a:gd name="connsiteX105" fmla="*/ 6502502 w 8097386"/>
              <a:gd name="connsiteY105" fmla="*/ 1637414 h 2573079"/>
              <a:gd name="connsiteX106" fmla="*/ 6502502 w 8097386"/>
              <a:gd name="connsiteY106" fmla="*/ 1754372 h 2573079"/>
              <a:gd name="connsiteX107" fmla="*/ 6534400 w 8097386"/>
              <a:gd name="connsiteY107" fmla="*/ 1935126 h 2573079"/>
              <a:gd name="connsiteX108" fmla="*/ 6725786 w 8097386"/>
              <a:gd name="connsiteY108" fmla="*/ 2009554 h 2573079"/>
              <a:gd name="connsiteX109" fmla="*/ 6864009 w 8097386"/>
              <a:gd name="connsiteY109" fmla="*/ 2041452 h 2573079"/>
              <a:gd name="connsiteX110" fmla="*/ 7129823 w 8097386"/>
              <a:gd name="connsiteY110" fmla="*/ 2083982 h 2573079"/>
              <a:gd name="connsiteX111" fmla="*/ 7342474 w 8097386"/>
              <a:gd name="connsiteY111" fmla="*/ 2094614 h 2573079"/>
              <a:gd name="connsiteX112" fmla="*/ 7533860 w 8097386"/>
              <a:gd name="connsiteY112" fmla="*/ 2094614 h 2573079"/>
              <a:gd name="connsiteX113" fmla="*/ 7799674 w 8097386"/>
              <a:gd name="connsiteY113" fmla="*/ 1956391 h 2573079"/>
              <a:gd name="connsiteX114" fmla="*/ 7948530 w 8097386"/>
              <a:gd name="connsiteY114" fmla="*/ 1903228 h 2573079"/>
              <a:gd name="connsiteX115" fmla="*/ 8076121 w 8097386"/>
              <a:gd name="connsiteY115" fmla="*/ 1765005 h 2573079"/>
              <a:gd name="connsiteX116" fmla="*/ 8097386 w 8097386"/>
              <a:gd name="connsiteY116" fmla="*/ 1520456 h 2573079"/>
              <a:gd name="connsiteX117" fmla="*/ 8086754 w 8097386"/>
              <a:gd name="connsiteY117" fmla="*/ 1382233 h 2573079"/>
              <a:gd name="connsiteX118" fmla="*/ 7959163 w 8097386"/>
              <a:gd name="connsiteY118" fmla="*/ 1265275 h 2573079"/>
              <a:gd name="connsiteX119" fmla="*/ 7927265 w 8097386"/>
              <a:gd name="connsiteY119" fmla="*/ 1084521 h 2573079"/>
              <a:gd name="connsiteX120" fmla="*/ 7852837 w 8097386"/>
              <a:gd name="connsiteY120" fmla="*/ 925033 h 2573079"/>
              <a:gd name="connsiteX121" fmla="*/ 7874102 w 8097386"/>
              <a:gd name="connsiteY121" fmla="*/ 786810 h 2573079"/>
              <a:gd name="connsiteX122" fmla="*/ 7746955 w 8097386"/>
              <a:gd name="connsiteY122" fmla="*/ 776842 h 2573079"/>
              <a:gd name="connsiteX123" fmla="*/ 7759359 w 8097386"/>
              <a:gd name="connsiteY123" fmla="*/ 655896 h 2573079"/>
              <a:gd name="connsiteX124" fmla="*/ 7703981 w 8097386"/>
              <a:gd name="connsiteY124" fmla="*/ 499731 h 2573079"/>
              <a:gd name="connsiteX125" fmla="*/ 7640186 w 8097386"/>
              <a:gd name="connsiteY125" fmla="*/ 425303 h 2573079"/>
              <a:gd name="connsiteX126" fmla="*/ 7587023 w 8097386"/>
              <a:gd name="connsiteY126" fmla="*/ 297712 h 2573079"/>
              <a:gd name="connsiteX127" fmla="*/ 7555126 w 8097386"/>
              <a:gd name="connsiteY127" fmla="*/ 191386 h 2573079"/>
              <a:gd name="connsiteX128" fmla="*/ 7555126 w 8097386"/>
              <a:gd name="connsiteY128" fmla="*/ 191386 h 2573079"/>
              <a:gd name="connsiteX129" fmla="*/ 7406270 w 8097386"/>
              <a:gd name="connsiteY129" fmla="*/ 116958 h 2573079"/>
              <a:gd name="connsiteX130" fmla="*/ 7353107 w 8097386"/>
              <a:gd name="connsiteY130" fmla="*/ 116958 h 2573079"/>
              <a:gd name="connsiteX0" fmla="*/ 7172354 w 8097386"/>
              <a:gd name="connsiteY0" fmla="*/ 0 h 2573079"/>
              <a:gd name="connsiteX1" fmla="*/ 7321209 w 8097386"/>
              <a:gd name="connsiteY1" fmla="*/ 148856 h 2573079"/>
              <a:gd name="connsiteX2" fmla="*/ 7342474 w 8097386"/>
              <a:gd name="connsiteY2" fmla="*/ 233917 h 2573079"/>
              <a:gd name="connsiteX3" fmla="*/ 7342474 w 8097386"/>
              <a:gd name="connsiteY3" fmla="*/ 350875 h 2573079"/>
              <a:gd name="connsiteX4" fmla="*/ 7427535 w 8097386"/>
              <a:gd name="connsiteY4" fmla="*/ 489098 h 2573079"/>
              <a:gd name="connsiteX5" fmla="*/ 7427535 w 8097386"/>
              <a:gd name="connsiteY5" fmla="*/ 616689 h 2573079"/>
              <a:gd name="connsiteX6" fmla="*/ 7363740 w 8097386"/>
              <a:gd name="connsiteY6" fmla="*/ 765545 h 2573079"/>
              <a:gd name="connsiteX7" fmla="*/ 7363740 w 8097386"/>
              <a:gd name="connsiteY7" fmla="*/ 946298 h 2573079"/>
              <a:gd name="connsiteX8" fmla="*/ 7353107 w 8097386"/>
              <a:gd name="connsiteY8" fmla="*/ 1095154 h 2573079"/>
              <a:gd name="connsiteX9" fmla="*/ 7363740 w 8097386"/>
              <a:gd name="connsiteY9" fmla="*/ 1190847 h 2573079"/>
              <a:gd name="connsiteX10" fmla="*/ 7385005 w 8097386"/>
              <a:gd name="connsiteY10" fmla="*/ 1371600 h 2573079"/>
              <a:gd name="connsiteX11" fmla="*/ 7385005 w 8097386"/>
              <a:gd name="connsiteY11" fmla="*/ 1541721 h 2573079"/>
              <a:gd name="connsiteX12" fmla="*/ 7278679 w 8097386"/>
              <a:gd name="connsiteY12" fmla="*/ 1584252 h 2573079"/>
              <a:gd name="connsiteX13" fmla="*/ 7023498 w 8097386"/>
              <a:gd name="connsiteY13" fmla="*/ 1616149 h 2573079"/>
              <a:gd name="connsiteX14" fmla="*/ 6789581 w 8097386"/>
              <a:gd name="connsiteY14" fmla="*/ 1562986 h 2573079"/>
              <a:gd name="connsiteX15" fmla="*/ 6459972 w 8097386"/>
              <a:gd name="connsiteY15" fmla="*/ 1446028 h 2573079"/>
              <a:gd name="connsiteX16" fmla="*/ 6130363 w 8097386"/>
              <a:gd name="connsiteY16" fmla="*/ 1371600 h 2573079"/>
              <a:gd name="connsiteX17" fmla="*/ 5960242 w 8097386"/>
              <a:gd name="connsiteY17" fmla="*/ 1339703 h 2573079"/>
              <a:gd name="connsiteX18" fmla="*/ 5566837 w 8097386"/>
              <a:gd name="connsiteY18" fmla="*/ 1371600 h 2573079"/>
              <a:gd name="connsiteX19" fmla="*/ 5417981 w 8097386"/>
              <a:gd name="connsiteY19" fmla="*/ 1371600 h 2573079"/>
              <a:gd name="connsiteX20" fmla="*/ 5322288 w 8097386"/>
              <a:gd name="connsiteY20" fmla="*/ 1339703 h 2573079"/>
              <a:gd name="connsiteX21" fmla="*/ 5290391 w 8097386"/>
              <a:gd name="connsiteY21" fmla="*/ 1297172 h 2573079"/>
              <a:gd name="connsiteX22" fmla="*/ 5279758 w 8097386"/>
              <a:gd name="connsiteY22" fmla="*/ 1105786 h 2573079"/>
              <a:gd name="connsiteX23" fmla="*/ 5141535 w 8097386"/>
              <a:gd name="connsiteY23" fmla="*/ 1084521 h 2573079"/>
              <a:gd name="connsiteX24" fmla="*/ 4971414 w 8097386"/>
              <a:gd name="connsiteY24" fmla="*/ 1041991 h 2573079"/>
              <a:gd name="connsiteX25" fmla="*/ 4854456 w 8097386"/>
              <a:gd name="connsiteY25" fmla="*/ 1010093 h 2573079"/>
              <a:gd name="connsiteX26" fmla="*/ 4705600 w 8097386"/>
              <a:gd name="connsiteY26" fmla="*/ 967563 h 2573079"/>
              <a:gd name="connsiteX27" fmla="*/ 4694967 w 8097386"/>
              <a:gd name="connsiteY27" fmla="*/ 925033 h 2573079"/>
              <a:gd name="connsiteX28" fmla="*/ 4652437 w 8097386"/>
              <a:gd name="connsiteY28" fmla="*/ 839972 h 2573079"/>
              <a:gd name="connsiteX29" fmla="*/ 4439786 w 8097386"/>
              <a:gd name="connsiteY29" fmla="*/ 786810 h 2573079"/>
              <a:gd name="connsiteX30" fmla="*/ 4301563 w 8097386"/>
              <a:gd name="connsiteY30" fmla="*/ 744279 h 2573079"/>
              <a:gd name="connsiteX31" fmla="*/ 4205870 w 8097386"/>
              <a:gd name="connsiteY31" fmla="*/ 754912 h 2573079"/>
              <a:gd name="connsiteX32" fmla="*/ 4120809 w 8097386"/>
              <a:gd name="connsiteY32" fmla="*/ 808075 h 2573079"/>
              <a:gd name="connsiteX33" fmla="*/ 4088912 w 8097386"/>
              <a:gd name="connsiteY33" fmla="*/ 861238 h 2573079"/>
              <a:gd name="connsiteX34" fmla="*/ 3982586 w 8097386"/>
              <a:gd name="connsiteY34" fmla="*/ 882503 h 2573079"/>
              <a:gd name="connsiteX35" fmla="*/ 3684874 w 8097386"/>
              <a:gd name="connsiteY35" fmla="*/ 861238 h 2573079"/>
              <a:gd name="connsiteX36" fmla="*/ 3493488 w 8097386"/>
              <a:gd name="connsiteY36" fmla="*/ 935665 h 2573079"/>
              <a:gd name="connsiteX37" fmla="*/ 3312735 w 8097386"/>
              <a:gd name="connsiteY37" fmla="*/ 1063256 h 2573079"/>
              <a:gd name="connsiteX38" fmla="*/ 3227674 w 8097386"/>
              <a:gd name="connsiteY38" fmla="*/ 1137684 h 2573079"/>
              <a:gd name="connsiteX39" fmla="*/ 3419060 w 8097386"/>
              <a:gd name="connsiteY39" fmla="*/ 1286540 h 2573079"/>
              <a:gd name="connsiteX40" fmla="*/ 3525386 w 8097386"/>
              <a:gd name="connsiteY40" fmla="*/ 1360968 h 2573079"/>
              <a:gd name="connsiteX41" fmla="*/ 3525386 w 8097386"/>
              <a:gd name="connsiteY41" fmla="*/ 1360968 h 2573079"/>
              <a:gd name="connsiteX42" fmla="*/ 3231957 w 8097386"/>
              <a:gd name="connsiteY42" fmla="*/ 1369681 h 2573079"/>
              <a:gd name="connsiteX43" fmla="*/ 3031858 w 8097386"/>
              <a:gd name="connsiteY43" fmla="*/ 1312531 h 2573079"/>
              <a:gd name="connsiteX44" fmla="*/ 2821570 w 8097386"/>
              <a:gd name="connsiteY44" fmla="*/ 1248588 h 2573079"/>
              <a:gd name="connsiteX45" fmla="*/ 2674929 w 8097386"/>
              <a:gd name="connsiteY45" fmla="*/ 1282405 h 2573079"/>
              <a:gd name="connsiteX46" fmla="*/ 2564469 w 8097386"/>
              <a:gd name="connsiteY46" fmla="*/ 1337635 h 2573079"/>
              <a:gd name="connsiteX47" fmla="*/ 2419600 w 8097386"/>
              <a:gd name="connsiteY47" fmla="*/ 1477926 h 2573079"/>
              <a:gd name="connsiteX48" fmla="*/ 2217581 w 8097386"/>
              <a:gd name="connsiteY48" fmla="*/ 1573619 h 2573079"/>
              <a:gd name="connsiteX49" fmla="*/ 1909237 w 8097386"/>
              <a:gd name="connsiteY49" fmla="*/ 1658679 h 2573079"/>
              <a:gd name="connsiteX50" fmla="*/ 1622158 w 8097386"/>
              <a:gd name="connsiteY50" fmla="*/ 1679945 h 2573079"/>
              <a:gd name="connsiteX51" fmla="*/ 1441405 w 8097386"/>
              <a:gd name="connsiteY51" fmla="*/ 1743740 h 2573079"/>
              <a:gd name="connsiteX52" fmla="*/ 1218121 w 8097386"/>
              <a:gd name="connsiteY52" fmla="*/ 1754372 h 2573079"/>
              <a:gd name="connsiteX53" fmla="*/ 1133060 w 8097386"/>
              <a:gd name="connsiteY53" fmla="*/ 1786270 h 2573079"/>
              <a:gd name="connsiteX54" fmla="*/ 37907 w 8097386"/>
              <a:gd name="connsiteY54" fmla="*/ 1275908 h 2573079"/>
              <a:gd name="connsiteX55" fmla="*/ 484474 w 8097386"/>
              <a:gd name="connsiteY55" fmla="*/ 2573079 h 2573079"/>
              <a:gd name="connsiteX56" fmla="*/ 1590260 w 8097386"/>
              <a:gd name="connsiteY56" fmla="*/ 2286000 h 2573079"/>
              <a:gd name="connsiteX57" fmla="*/ 2111256 w 8097386"/>
              <a:gd name="connsiteY57" fmla="*/ 2307265 h 2573079"/>
              <a:gd name="connsiteX58" fmla="*/ 2260112 w 8097386"/>
              <a:gd name="connsiteY58" fmla="*/ 2137145 h 2573079"/>
              <a:gd name="connsiteX59" fmla="*/ 2472763 w 8097386"/>
              <a:gd name="connsiteY59" fmla="*/ 1850065 h 2573079"/>
              <a:gd name="connsiteX60" fmla="*/ 2494028 w 8097386"/>
              <a:gd name="connsiteY60" fmla="*/ 1807535 h 2573079"/>
              <a:gd name="connsiteX61" fmla="*/ 2600354 w 8097386"/>
              <a:gd name="connsiteY61" fmla="*/ 1733107 h 2573079"/>
              <a:gd name="connsiteX62" fmla="*/ 2685414 w 8097386"/>
              <a:gd name="connsiteY62" fmla="*/ 1690577 h 2573079"/>
              <a:gd name="connsiteX63" fmla="*/ 2632251 w 8097386"/>
              <a:gd name="connsiteY63" fmla="*/ 1584252 h 2573079"/>
              <a:gd name="connsiteX64" fmla="*/ 2693831 w 8097386"/>
              <a:gd name="connsiteY64" fmla="*/ 1543493 h 2573079"/>
              <a:gd name="connsiteX65" fmla="*/ 2759841 w 8097386"/>
              <a:gd name="connsiteY65" fmla="*/ 1467293 h 2573079"/>
              <a:gd name="connsiteX66" fmla="*/ 2770474 w 8097386"/>
              <a:gd name="connsiteY66" fmla="*/ 1460353 h 2573079"/>
              <a:gd name="connsiteX67" fmla="*/ 2936460 w 8097386"/>
              <a:gd name="connsiteY67" fmla="*/ 1390503 h 2573079"/>
              <a:gd name="connsiteX68" fmla="*/ 3131981 w 8097386"/>
              <a:gd name="connsiteY68" fmla="*/ 1435396 h 2573079"/>
              <a:gd name="connsiteX69" fmla="*/ 3280837 w 8097386"/>
              <a:gd name="connsiteY69" fmla="*/ 1467293 h 2573079"/>
              <a:gd name="connsiteX70" fmla="*/ 3419060 w 8097386"/>
              <a:gd name="connsiteY70" fmla="*/ 1499191 h 2573079"/>
              <a:gd name="connsiteX71" fmla="*/ 3567916 w 8097386"/>
              <a:gd name="connsiteY71" fmla="*/ 1499191 h 2573079"/>
              <a:gd name="connsiteX72" fmla="*/ 3663609 w 8097386"/>
              <a:gd name="connsiteY72" fmla="*/ 1477926 h 2573079"/>
              <a:gd name="connsiteX73" fmla="*/ 3684874 w 8097386"/>
              <a:gd name="connsiteY73" fmla="*/ 1403498 h 2573079"/>
              <a:gd name="connsiteX74" fmla="*/ 3674242 w 8097386"/>
              <a:gd name="connsiteY74" fmla="*/ 1329070 h 2573079"/>
              <a:gd name="connsiteX75" fmla="*/ 3599814 w 8097386"/>
              <a:gd name="connsiteY75" fmla="*/ 1275907 h 2573079"/>
              <a:gd name="connsiteX76" fmla="*/ 3429693 w 8097386"/>
              <a:gd name="connsiteY76" fmla="*/ 1222745 h 2573079"/>
              <a:gd name="connsiteX77" fmla="*/ 3334000 w 8097386"/>
              <a:gd name="connsiteY77" fmla="*/ 1158949 h 2573079"/>
              <a:gd name="connsiteX78" fmla="*/ 3450958 w 8097386"/>
              <a:gd name="connsiteY78" fmla="*/ 1105786 h 2573079"/>
              <a:gd name="connsiteX79" fmla="*/ 3578549 w 8097386"/>
              <a:gd name="connsiteY79" fmla="*/ 1063256 h 2573079"/>
              <a:gd name="connsiteX80" fmla="*/ 3674242 w 8097386"/>
              <a:gd name="connsiteY80" fmla="*/ 978196 h 2573079"/>
              <a:gd name="connsiteX81" fmla="*/ 3854995 w 8097386"/>
              <a:gd name="connsiteY81" fmla="*/ 935665 h 2573079"/>
              <a:gd name="connsiteX82" fmla="*/ 3971954 w 8097386"/>
              <a:gd name="connsiteY82" fmla="*/ 946298 h 2573079"/>
              <a:gd name="connsiteX83" fmla="*/ 4099544 w 8097386"/>
              <a:gd name="connsiteY83" fmla="*/ 946298 h 2573079"/>
              <a:gd name="connsiteX84" fmla="*/ 4205870 w 8097386"/>
              <a:gd name="connsiteY84" fmla="*/ 850605 h 2573079"/>
              <a:gd name="connsiteX85" fmla="*/ 4375991 w 8097386"/>
              <a:gd name="connsiteY85" fmla="*/ 818707 h 2573079"/>
              <a:gd name="connsiteX86" fmla="*/ 4514214 w 8097386"/>
              <a:gd name="connsiteY86" fmla="*/ 829340 h 2573079"/>
              <a:gd name="connsiteX87" fmla="*/ 4567377 w 8097386"/>
              <a:gd name="connsiteY87" fmla="*/ 871870 h 2573079"/>
              <a:gd name="connsiteX88" fmla="*/ 4546112 w 8097386"/>
              <a:gd name="connsiteY88" fmla="*/ 956931 h 2573079"/>
              <a:gd name="connsiteX89" fmla="*/ 4641805 w 8097386"/>
              <a:gd name="connsiteY89" fmla="*/ 1020726 h 2573079"/>
              <a:gd name="connsiteX90" fmla="*/ 4875721 w 8097386"/>
              <a:gd name="connsiteY90" fmla="*/ 1084521 h 2573079"/>
              <a:gd name="connsiteX91" fmla="*/ 5024577 w 8097386"/>
              <a:gd name="connsiteY91" fmla="*/ 1137684 h 2573079"/>
              <a:gd name="connsiteX92" fmla="*/ 5130902 w 8097386"/>
              <a:gd name="connsiteY92" fmla="*/ 1190847 h 2573079"/>
              <a:gd name="connsiteX93" fmla="*/ 5120270 w 8097386"/>
              <a:gd name="connsiteY93" fmla="*/ 1297172 h 2573079"/>
              <a:gd name="connsiteX94" fmla="*/ 5120270 w 8097386"/>
              <a:gd name="connsiteY94" fmla="*/ 1360968 h 2573079"/>
              <a:gd name="connsiteX95" fmla="*/ 5205330 w 8097386"/>
              <a:gd name="connsiteY95" fmla="*/ 1414131 h 2573079"/>
              <a:gd name="connsiteX96" fmla="*/ 5375451 w 8097386"/>
              <a:gd name="connsiteY96" fmla="*/ 1488558 h 2573079"/>
              <a:gd name="connsiteX97" fmla="*/ 5545572 w 8097386"/>
              <a:gd name="connsiteY97" fmla="*/ 1499191 h 2573079"/>
              <a:gd name="connsiteX98" fmla="*/ 5705060 w 8097386"/>
              <a:gd name="connsiteY98" fmla="*/ 1509824 h 2573079"/>
              <a:gd name="connsiteX99" fmla="*/ 5832651 w 8097386"/>
              <a:gd name="connsiteY99" fmla="*/ 1509824 h 2573079"/>
              <a:gd name="connsiteX100" fmla="*/ 5970874 w 8097386"/>
              <a:gd name="connsiteY100" fmla="*/ 1509824 h 2573079"/>
              <a:gd name="connsiteX101" fmla="*/ 6109098 w 8097386"/>
              <a:gd name="connsiteY101" fmla="*/ 1531089 h 2573079"/>
              <a:gd name="connsiteX102" fmla="*/ 6226056 w 8097386"/>
              <a:gd name="connsiteY102" fmla="*/ 1541721 h 2573079"/>
              <a:gd name="connsiteX103" fmla="*/ 6332381 w 8097386"/>
              <a:gd name="connsiteY103" fmla="*/ 1562986 h 2573079"/>
              <a:gd name="connsiteX104" fmla="*/ 6428074 w 8097386"/>
              <a:gd name="connsiteY104" fmla="*/ 1584252 h 2573079"/>
              <a:gd name="connsiteX105" fmla="*/ 6502502 w 8097386"/>
              <a:gd name="connsiteY105" fmla="*/ 1637414 h 2573079"/>
              <a:gd name="connsiteX106" fmla="*/ 6502502 w 8097386"/>
              <a:gd name="connsiteY106" fmla="*/ 1754372 h 2573079"/>
              <a:gd name="connsiteX107" fmla="*/ 6534400 w 8097386"/>
              <a:gd name="connsiteY107" fmla="*/ 1935126 h 2573079"/>
              <a:gd name="connsiteX108" fmla="*/ 6725786 w 8097386"/>
              <a:gd name="connsiteY108" fmla="*/ 2009554 h 2573079"/>
              <a:gd name="connsiteX109" fmla="*/ 6864009 w 8097386"/>
              <a:gd name="connsiteY109" fmla="*/ 2041452 h 2573079"/>
              <a:gd name="connsiteX110" fmla="*/ 7129823 w 8097386"/>
              <a:gd name="connsiteY110" fmla="*/ 2083982 h 2573079"/>
              <a:gd name="connsiteX111" fmla="*/ 7342474 w 8097386"/>
              <a:gd name="connsiteY111" fmla="*/ 2094614 h 2573079"/>
              <a:gd name="connsiteX112" fmla="*/ 7533860 w 8097386"/>
              <a:gd name="connsiteY112" fmla="*/ 2094614 h 2573079"/>
              <a:gd name="connsiteX113" fmla="*/ 7799674 w 8097386"/>
              <a:gd name="connsiteY113" fmla="*/ 1956391 h 2573079"/>
              <a:gd name="connsiteX114" fmla="*/ 7948530 w 8097386"/>
              <a:gd name="connsiteY114" fmla="*/ 1903228 h 2573079"/>
              <a:gd name="connsiteX115" fmla="*/ 8076121 w 8097386"/>
              <a:gd name="connsiteY115" fmla="*/ 1765005 h 2573079"/>
              <a:gd name="connsiteX116" fmla="*/ 8097386 w 8097386"/>
              <a:gd name="connsiteY116" fmla="*/ 1520456 h 2573079"/>
              <a:gd name="connsiteX117" fmla="*/ 8086754 w 8097386"/>
              <a:gd name="connsiteY117" fmla="*/ 1382233 h 2573079"/>
              <a:gd name="connsiteX118" fmla="*/ 7959163 w 8097386"/>
              <a:gd name="connsiteY118" fmla="*/ 1265275 h 2573079"/>
              <a:gd name="connsiteX119" fmla="*/ 7927265 w 8097386"/>
              <a:gd name="connsiteY119" fmla="*/ 1084521 h 2573079"/>
              <a:gd name="connsiteX120" fmla="*/ 7852837 w 8097386"/>
              <a:gd name="connsiteY120" fmla="*/ 925033 h 2573079"/>
              <a:gd name="connsiteX121" fmla="*/ 7788377 w 8097386"/>
              <a:gd name="connsiteY121" fmla="*/ 853485 h 2573079"/>
              <a:gd name="connsiteX122" fmla="*/ 7746955 w 8097386"/>
              <a:gd name="connsiteY122" fmla="*/ 776842 h 2573079"/>
              <a:gd name="connsiteX123" fmla="*/ 7759359 w 8097386"/>
              <a:gd name="connsiteY123" fmla="*/ 655896 h 2573079"/>
              <a:gd name="connsiteX124" fmla="*/ 7703981 w 8097386"/>
              <a:gd name="connsiteY124" fmla="*/ 499731 h 2573079"/>
              <a:gd name="connsiteX125" fmla="*/ 7640186 w 8097386"/>
              <a:gd name="connsiteY125" fmla="*/ 425303 h 2573079"/>
              <a:gd name="connsiteX126" fmla="*/ 7587023 w 8097386"/>
              <a:gd name="connsiteY126" fmla="*/ 297712 h 2573079"/>
              <a:gd name="connsiteX127" fmla="*/ 7555126 w 8097386"/>
              <a:gd name="connsiteY127" fmla="*/ 191386 h 2573079"/>
              <a:gd name="connsiteX128" fmla="*/ 7555126 w 8097386"/>
              <a:gd name="connsiteY128" fmla="*/ 191386 h 2573079"/>
              <a:gd name="connsiteX129" fmla="*/ 7406270 w 8097386"/>
              <a:gd name="connsiteY129" fmla="*/ 116958 h 2573079"/>
              <a:gd name="connsiteX130" fmla="*/ 7353107 w 8097386"/>
              <a:gd name="connsiteY130" fmla="*/ 116958 h 2573079"/>
              <a:gd name="connsiteX0" fmla="*/ 7172354 w 8097386"/>
              <a:gd name="connsiteY0" fmla="*/ 0 h 2573079"/>
              <a:gd name="connsiteX1" fmla="*/ 7321209 w 8097386"/>
              <a:gd name="connsiteY1" fmla="*/ 148856 h 2573079"/>
              <a:gd name="connsiteX2" fmla="*/ 7342474 w 8097386"/>
              <a:gd name="connsiteY2" fmla="*/ 233917 h 2573079"/>
              <a:gd name="connsiteX3" fmla="*/ 7342474 w 8097386"/>
              <a:gd name="connsiteY3" fmla="*/ 350875 h 2573079"/>
              <a:gd name="connsiteX4" fmla="*/ 7427535 w 8097386"/>
              <a:gd name="connsiteY4" fmla="*/ 489098 h 2573079"/>
              <a:gd name="connsiteX5" fmla="*/ 7427535 w 8097386"/>
              <a:gd name="connsiteY5" fmla="*/ 616689 h 2573079"/>
              <a:gd name="connsiteX6" fmla="*/ 7363740 w 8097386"/>
              <a:gd name="connsiteY6" fmla="*/ 765545 h 2573079"/>
              <a:gd name="connsiteX7" fmla="*/ 7363740 w 8097386"/>
              <a:gd name="connsiteY7" fmla="*/ 946298 h 2573079"/>
              <a:gd name="connsiteX8" fmla="*/ 7353107 w 8097386"/>
              <a:gd name="connsiteY8" fmla="*/ 1095154 h 2573079"/>
              <a:gd name="connsiteX9" fmla="*/ 7363740 w 8097386"/>
              <a:gd name="connsiteY9" fmla="*/ 1190847 h 2573079"/>
              <a:gd name="connsiteX10" fmla="*/ 7385005 w 8097386"/>
              <a:gd name="connsiteY10" fmla="*/ 1371600 h 2573079"/>
              <a:gd name="connsiteX11" fmla="*/ 7385005 w 8097386"/>
              <a:gd name="connsiteY11" fmla="*/ 1541721 h 2573079"/>
              <a:gd name="connsiteX12" fmla="*/ 7278679 w 8097386"/>
              <a:gd name="connsiteY12" fmla="*/ 1584252 h 2573079"/>
              <a:gd name="connsiteX13" fmla="*/ 7023498 w 8097386"/>
              <a:gd name="connsiteY13" fmla="*/ 1616149 h 2573079"/>
              <a:gd name="connsiteX14" fmla="*/ 6789581 w 8097386"/>
              <a:gd name="connsiteY14" fmla="*/ 1562986 h 2573079"/>
              <a:gd name="connsiteX15" fmla="*/ 6459972 w 8097386"/>
              <a:gd name="connsiteY15" fmla="*/ 1446028 h 2573079"/>
              <a:gd name="connsiteX16" fmla="*/ 6130363 w 8097386"/>
              <a:gd name="connsiteY16" fmla="*/ 1371600 h 2573079"/>
              <a:gd name="connsiteX17" fmla="*/ 5960242 w 8097386"/>
              <a:gd name="connsiteY17" fmla="*/ 1339703 h 2573079"/>
              <a:gd name="connsiteX18" fmla="*/ 5566837 w 8097386"/>
              <a:gd name="connsiteY18" fmla="*/ 1371600 h 2573079"/>
              <a:gd name="connsiteX19" fmla="*/ 5417981 w 8097386"/>
              <a:gd name="connsiteY19" fmla="*/ 1371600 h 2573079"/>
              <a:gd name="connsiteX20" fmla="*/ 5322288 w 8097386"/>
              <a:gd name="connsiteY20" fmla="*/ 1339703 h 2573079"/>
              <a:gd name="connsiteX21" fmla="*/ 5290391 w 8097386"/>
              <a:gd name="connsiteY21" fmla="*/ 1297172 h 2573079"/>
              <a:gd name="connsiteX22" fmla="*/ 5279758 w 8097386"/>
              <a:gd name="connsiteY22" fmla="*/ 1105786 h 2573079"/>
              <a:gd name="connsiteX23" fmla="*/ 5141535 w 8097386"/>
              <a:gd name="connsiteY23" fmla="*/ 1084521 h 2573079"/>
              <a:gd name="connsiteX24" fmla="*/ 4971414 w 8097386"/>
              <a:gd name="connsiteY24" fmla="*/ 1041991 h 2573079"/>
              <a:gd name="connsiteX25" fmla="*/ 4854456 w 8097386"/>
              <a:gd name="connsiteY25" fmla="*/ 1010093 h 2573079"/>
              <a:gd name="connsiteX26" fmla="*/ 4705600 w 8097386"/>
              <a:gd name="connsiteY26" fmla="*/ 967563 h 2573079"/>
              <a:gd name="connsiteX27" fmla="*/ 4694967 w 8097386"/>
              <a:gd name="connsiteY27" fmla="*/ 925033 h 2573079"/>
              <a:gd name="connsiteX28" fmla="*/ 4652437 w 8097386"/>
              <a:gd name="connsiteY28" fmla="*/ 839972 h 2573079"/>
              <a:gd name="connsiteX29" fmla="*/ 4439786 w 8097386"/>
              <a:gd name="connsiteY29" fmla="*/ 786810 h 2573079"/>
              <a:gd name="connsiteX30" fmla="*/ 4301563 w 8097386"/>
              <a:gd name="connsiteY30" fmla="*/ 744279 h 2573079"/>
              <a:gd name="connsiteX31" fmla="*/ 4205870 w 8097386"/>
              <a:gd name="connsiteY31" fmla="*/ 754912 h 2573079"/>
              <a:gd name="connsiteX32" fmla="*/ 4120809 w 8097386"/>
              <a:gd name="connsiteY32" fmla="*/ 808075 h 2573079"/>
              <a:gd name="connsiteX33" fmla="*/ 4088912 w 8097386"/>
              <a:gd name="connsiteY33" fmla="*/ 861238 h 2573079"/>
              <a:gd name="connsiteX34" fmla="*/ 3982586 w 8097386"/>
              <a:gd name="connsiteY34" fmla="*/ 882503 h 2573079"/>
              <a:gd name="connsiteX35" fmla="*/ 3684874 w 8097386"/>
              <a:gd name="connsiteY35" fmla="*/ 861238 h 2573079"/>
              <a:gd name="connsiteX36" fmla="*/ 3493488 w 8097386"/>
              <a:gd name="connsiteY36" fmla="*/ 935665 h 2573079"/>
              <a:gd name="connsiteX37" fmla="*/ 3312735 w 8097386"/>
              <a:gd name="connsiteY37" fmla="*/ 1063256 h 2573079"/>
              <a:gd name="connsiteX38" fmla="*/ 3227674 w 8097386"/>
              <a:gd name="connsiteY38" fmla="*/ 1137684 h 2573079"/>
              <a:gd name="connsiteX39" fmla="*/ 3419060 w 8097386"/>
              <a:gd name="connsiteY39" fmla="*/ 1286540 h 2573079"/>
              <a:gd name="connsiteX40" fmla="*/ 3525386 w 8097386"/>
              <a:gd name="connsiteY40" fmla="*/ 1360968 h 2573079"/>
              <a:gd name="connsiteX41" fmla="*/ 3525386 w 8097386"/>
              <a:gd name="connsiteY41" fmla="*/ 1360968 h 2573079"/>
              <a:gd name="connsiteX42" fmla="*/ 3231957 w 8097386"/>
              <a:gd name="connsiteY42" fmla="*/ 1369681 h 2573079"/>
              <a:gd name="connsiteX43" fmla="*/ 3031858 w 8097386"/>
              <a:gd name="connsiteY43" fmla="*/ 1312531 h 2573079"/>
              <a:gd name="connsiteX44" fmla="*/ 2821570 w 8097386"/>
              <a:gd name="connsiteY44" fmla="*/ 1248588 h 2573079"/>
              <a:gd name="connsiteX45" fmla="*/ 2674929 w 8097386"/>
              <a:gd name="connsiteY45" fmla="*/ 1282405 h 2573079"/>
              <a:gd name="connsiteX46" fmla="*/ 2564469 w 8097386"/>
              <a:gd name="connsiteY46" fmla="*/ 1337635 h 2573079"/>
              <a:gd name="connsiteX47" fmla="*/ 2419600 w 8097386"/>
              <a:gd name="connsiteY47" fmla="*/ 1477926 h 2573079"/>
              <a:gd name="connsiteX48" fmla="*/ 2217581 w 8097386"/>
              <a:gd name="connsiteY48" fmla="*/ 1573619 h 2573079"/>
              <a:gd name="connsiteX49" fmla="*/ 1909237 w 8097386"/>
              <a:gd name="connsiteY49" fmla="*/ 1658679 h 2573079"/>
              <a:gd name="connsiteX50" fmla="*/ 1622158 w 8097386"/>
              <a:gd name="connsiteY50" fmla="*/ 1679945 h 2573079"/>
              <a:gd name="connsiteX51" fmla="*/ 1441405 w 8097386"/>
              <a:gd name="connsiteY51" fmla="*/ 1743740 h 2573079"/>
              <a:gd name="connsiteX52" fmla="*/ 1218121 w 8097386"/>
              <a:gd name="connsiteY52" fmla="*/ 1754372 h 2573079"/>
              <a:gd name="connsiteX53" fmla="*/ 1133060 w 8097386"/>
              <a:gd name="connsiteY53" fmla="*/ 1786270 h 2573079"/>
              <a:gd name="connsiteX54" fmla="*/ 37907 w 8097386"/>
              <a:gd name="connsiteY54" fmla="*/ 1275908 h 2573079"/>
              <a:gd name="connsiteX55" fmla="*/ 484474 w 8097386"/>
              <a:gd name="connsiteY55" fmla="*/ 2573079 h 2573079"/>
              <a:gd name="connsiteX56" fmla="*/ 1590260 w 8097386"/>
              <a:gd name="connsiteY56" fmla="*/ 2286000 h 2573079"/>
              <a:gd name="connsiteX57" fmla="*/ 2111256 w 8097386"/>
              <a:gd name="connsiteY57" fmla="*/ 2307265 h 2573079"/>
              <a:gd name="connsiteX58" fmla="*/ 2260112 w 8097386"/>
              <a:gd name="connsiteY58" fmla="*/ 2137145 h 2573079"/>
              <a:gd name="connsiteX59" fmla="*/ 2472763 w 8097386"/>
              <a:gd name="connsiteY59" fmla="*/ 1850065 h 2573079"/>
              <a:gd name="connsiteX60" fmla="*/ 2494028 w 8097386"/>
              <a:gd name="connsiteY60" fmla="*/ 1807535 h 2573079"/>
              <a:gd name="connsiteX61" fmla="*/ 2600354 w 8097386"/>
              <a:gd name="connsiteY61" fmla="*/ 1733107 h 2573079"/>
              <a:gd name="connsiteX62" fmla="*/ 2685414 w 8097386"/>
              <a:gd name="connsiteY62" fmla="*/ 1690577 h 2573079"/>
              <a:gd name="connsiteX63" fmla="*/ 2632251 w 8097386"/>
              <a:gd name="connsiteY63" fmla="*/ 1584252 h 2573079"/>
              <a:gd name="connsiteX64" fmla="*/ 2693831 w 8097386"/>
              <a:gd name="connsiteY64" fmla="*/ 1543493 h 2573079"/>
              <a:gd name="connsiteX65" fmla="*/ 2759841 w 8097386"/>
              <a:gd name="connsiteY65" fmla="*/ 1467293 h 2573079"/>
              <a:gd name="connsiteX66" fmla="*/ 2770474 w 8097386"/>
              <a:gd name="connsiteY66" fmla="*/ 1460353 h 2573079"/>
              <a:gd name="connsiteX67" fmla="*/ 2936460 w 8097386"/>
              <a:gd name="connsiteY67" fmla="*/ 1390503 h 2573079"/>
              <a:gd name="connsiteX68" fmla="*/ 3131981 w 8097386"/>
              <a:gd name="connsiteY68" fmla="*/ 1435396 h 2573079"/>
              <a:gd name="connsiteX69" fmla="*/ 3280837 w 8097386"/>
              <a:gd name="connsiteY69" fmla="*/ 1467293 h 2573079"/>
              <a:gd name="connsiteX70" fmla="*/ 3419060 w 8097386"/>
              <a:gd name="connsiteY70" fmla="*/ 1499191 h 2573079"/>
              <a:gd name="connsiteX71" fmla="*/ 3567916 w 8097386"/>
              <a:gd name="connsiteY71" fmla="*/ 1499191 h 2573079"/>
              <a:gd name="connsiteX72" fmla="*/ 3663609 w 8097386"/>
              <a:gd name="connsiteY72" fmla="*/ 1477926 h 2573079"/>
              <a:gd name="connsiteX73" fmla="*/ 3684874 w 8097386"/>
              <a:gd name="connsiteY73" fmla="*/ 1403498 h 2573079"/>
              <a:gd name="connsiteX74" fmla="*/ 3674242 w 8097386"/>
              <a:gd name="connsiteY74" fmla="*/ 1329070 h 2573079"/>
              <a:gd name="connsiteX75" fmla="*/ 3599814 w 8097386"/>
              <a:gd name="connsiteY75" fmla="*/ 1275907 h 2573079"/>
              <a:gd name="connsiteX76" fmla="*/ 3429693 w 8097386"/>
              <a:gd name="connsiteY76" fmla="*/ 1222745 h 2573079"/>
              <a:gd name="connsiteX77" fmla="*/ 3334000 w 8097386"/>
              <a:gd name="connsiteY77" fmla="*/ 1158949 h 2573079"/>
              <a:gd name="connsiteX78" fmla="*/ 3450958 w 8097386"/>
              <a:gd name="connsiteY78" fmla="*/ 1105786 h 2573079"/>
              <a:gd name="connsiteX79" fmla="*/ 3578549 w 8097386"/>
              <a:gd name="connsiteY79" fmla="*/ 1063256 h 2573079"/>
              <a:gd name="connsiteX80" fmla="*/ 3674242 w 8097386"/>
              <a:gd name="connsiteY80" fmla="*/ 978196 h 2573079"/>
              <a:gd name="connsiteX81" fmla="*/ 3854995 w 8097386"/>
              <a:gd name="connsiteY81" fmla="*/ 935665 h 2573079"/>
              <a:gd name="connsiteX82" fmla="*/ 3971954 w 8097386"/>
              <a:gd name="connsiteY82" fmla="*/ 946298 h 2573079"/>
              <a:gd name="connsiteX83" fmla="*/ 4099544 w 8097386"/>
              <a:gd name="connsiteY83" fmla="*/ 946298 h 2573079"/>
              <a:gd name="connsiteX84" fmla="*/ 4205870 w 8097386"/>
              <a:gd name="connsiteY84" fmla="*/ 850605 h 2573079"/>
              <a:gd name="connsiteX85" fmla="*/ 4375991 w 8097386"/>
              <a:gd name="connsiteY85" fmla="*/ 818707 h 2573079"/>
              <a:gd name="connsiteX86" fmla="*/ 4514214 w 8097386"/>
              <a:gd name="connsiteY86" fmla="*/ 829340 h 2573079"/>
              <a:gd name="connsiteX87" fmla="*/ 4567377 w 8097386"/>
              <a:gd name="connsiteY87" fmla="*/ 871870 h 2573079"/>
              <a:gd name="connsiteX88" fmla="*/ 4546112 w 8097386"/>
              <a:gd name="connsiteY88" fmla="*/ 956931 h 2573079"/>
              <a:gd name="connsiteX89" fmla="*/ 4641805 w 8097386"/>
              <a:gd name="connsiteY89" fmla="*/ 1020726 h 2573079"/>
              <a:gd name="connsiteX90" fmla="*/ 4875721 w 8097386"/>
              <a:gd name="connsiteY90" fmla="*/ 1084521 h 2573079"/>
              <a:gd name="connsiteX91" fmla="*/ 5024577 w 8097386"/>
              <a:gd name="connsiteY91" fmla="*/ 1137684 h 2573079"/>
              <a:gd name="connsiteX92" fmla="*/ 5130902 w 8097386"/>
              <a:gd name="connsiteY92" fmla="*/ 1190847 h 2573079"/>
              <a:gd name="connsiteX93" fmla="*/ 5120270 w 8097386"/>
              <a:gd name="connsiteY93" fmla="*/ 1297172 h 2573079"/>
              <a:gd name="connsiteX94" fmla="*/ 5120270 w 8097386"/>
              <a:gd name="connsiteY94" fmla="*/ 1360968 h 2573079"/>
              <a:gd name="connsiteX95" fmla="*/ 5205330 w 8097386"/>
              <a:gd name="connsiteY95" fmla="*/ 1414131 h 2573079"/>
              <a:gd name="connsiteX96" fmla="*/ 5375451 w 8097386"/>
              <a:gd name="connsiteY96" fmla="*/ 1488558 h 2573079"/>
              <a:gd name="connsiteX97" fmla="*/ 5545572 w 8097386"/>
              <a:gd name="connsiteY97" fmla="*/ 1499191 h 2573079"/>
              <a:gd name="connsiteX98" fmla="*/ 5705060 w 8097386"/>
              <a:gd name="connsiteY98" fmla="*/ 1509824 h 2573079"/>
              <a:gd name="connsiteX99" fmla="*/ 5832651 w 8097386"/>
              <a:gd name="connsiteY99" fmla="*/ 1509824 h 2573079"/>
              <a:gd name="connsiteX100" fmla="*/ 5970874 w 8097386"/>
              <a:gd name="connsiteY100" fmla="*/ 1509824 h 2573079"/>
              <a:gd name="connsiteX101" fmla="*/ 6109098 w 8097386"/>
              <a:gd name="connsiteY101" fmla="*/ 1531089 h 2573079"/>
              <a:gd name="connsiteX102" fmla="*/ 6226056 w 8097386"/>
              <a:gd name="connsiteY102" fmla="*/ 1541721 h 2573079"/>
              <a:gd name="connsiteX103" fmla="*/ 6332381 w 8097386"/>
              <a:gd name="connsiteY103" fmla="*/ 1562986 h 2573079"/>
              <a:gd name="connsiteX104" fmla="*/ 6428074 w 8097386"/>
              <a:gd name="connsiteY104" fmla="*/ 1584252 h 2573079"/>
              <a:gd name="connsiteX105" fmla="*/ 6502502 w 8097386"/>
              <a:gd name="connsiteY105" fmla="*/ 1637414 h 2573079"/>
              <a:gd name="connsiteX106" fmla="*/ 6502502 w 8097386"/>
              <a:gd name="connsiteY106" fmla="*/ 1754372 h 2573079"/>
              <a:gd name="connsiteX107" fmla="*/ 6534400 w 8097386"/>
              <a:gd name="connsiteY107" fmla="*/ 1935126 h 2573079"/>
              <a:gd name="connsiteX108" fmla="*/ 6725786 w 8097386"/>
              <a:gd name="connsiteY108" fmla="*/ 2009554 h 2573079"/>
              <a:gd name="connsiteX109" fmla="*/ 6864009 w 8097386"/>
              <a:gd name="connsiteY109" fmla="*/ 2041452 h 2573079"/>
              <a:gd name="connsiteX110" fmla="*/ 7129823 w 8097386"/>
              <a:gd name="connsiteY110" fmla="*/ 2083982 h 2573079"/>
              <a:gd name="connsiteX111" fmla="*/ 7342474 w 8097386"/>
              <a:gd name="connsiteY111" fmla="*/ 2094614 h 2573079"/>
              <a:gd name="connsiteX112" fmla="*/ 7533860 w 8097386"/>
              <a:gd name="connsiteY112" fmla="*/ 2094614 h 2573079"/>
              <a:gd name="connsiteX113" fmla="*/ 7799674 w 8097386"/>
              <a:gd name="connsiteY113" fmla="*/ 1956391 h 2573079"/>
              <a:gd name="connsiteX114" fmla="*/ 7948530 w 8097386"/>
              <a:gd name="connsiteY114" fmla="*/ 1903228 h 2573079"/>
              <a:gd name="connsiteX115" fmla="*/ 8076121 w 8097386"/>
              <a:gd name="connsiteY115" fmla="*/ 1765005 h 2573079"/>
              <a:gd name="connsiteX116" fmla="*/ 8097386 w 8097386"/>
              <a:gd name="connsiteY116" fmla="*/ 1520456 h 2573079"/>
              <a:gd name="connsiteX117" fmla="*/ 8086754 w 8097386"/>
              <a:gd name="connsiteY117" fmla="*/ 1382233 h 2573079"/>
              <a:gd name="connsiteX118" fmla="*/ 7959163 w 8097386"/>
              <a:gd name="connsiteY118" fmla="*/ 1265275 h 2573079"/>
              <a:gd name="connsiteX119" fmla="*/ 7927265 w 8097386"/>
              <a:gd name="connsiteY119" fmla="*/ 1084521 h 2573079"/>
              <a:gd name="connsiteX120" fmla="*/ 7852837 w 8097386"/>
              <a:gd name="connsiteY120" fmla="*/ 925033 h 2573079"/>
              <a:gd name="connsiteX121" fmla="*/ 7788377 w 8097386"/>
              <a:gd name="connsiteY121" fmla="*/ 853485 h 2573079"/>
              <a:gd name="connsiteX122" fmla="*/ 7746955 w 8097386"/>
              <a:gd name="connsiteY122" fmla="*/ 776842 h 2573079"/>
              <a:gd name="connsiteX123" fmla="*/ 7835559 w 8097386"/>
              <a:gd name="connsiteY123" fmla="*/ 674946 h 2573079"/>
              <a:gd name="connsiteX124" fmla="*/ 7703981 w 8097386"/>
              <a:gd name="connsiteY124" fmla="*/ 499731 h 2573079"/>
              <a:gd name="connsiteX125" fmla="*/ 7640186 w 8097386"/>
              <a:gd name="connsiteY125" fmla="*/ 425303 h 2573079"/>
              <a:gd name="connsiteX126" fmla="*/ 7587023 w 8097386"/>
              <a:gd name="connsiteY126" fmla="*/ 297712 h 2573079"/>
              <a:gd name="connsiteX127" fmla="*/ 7555126 w 8097386"/>
              <a:gd name="connsiteY127" fmla="*/ 191386 h 2573079"/>
              <a:gd name="connsiteX128" fmla="*/ 7555126 w 8097386"/>
              <a:gd name="connsiteY128" fmla="*/ 191386 h 2573079"/>
              <a:gd name="connsiteX129" fmla="*/ 7406270 w 8097386"/>
              <a:gd name="connsiteY129" fmla="*/ 116958 h 2573079"/>
              <a:gd name="connsiteX130" fmla="*/ 7353107 w 8097386"/>
              <a:gd name="connsiteY130" fmla="*/ 116958 h 2573079"/>
              <a:gd name="connsiteX0" fmla="*/ 7172354 w 8097386"/>
              <a:gd name="connsiteY0" fmla="*/ 0 h 2573079"/>
              <a:gd name="connsiteX1" fmla="*/ 7321209 w 8097386"/>
              <a:gd name="connsiteY1" fmla="*/ 148856 h 2573079"/>
              <a:gd name="connsiteX2" fmla="*/ 7342474 w 8097386"/>
              <a:gd name="connsiteY2" fmla="*/ 233917 h 2573079"/>
              <a:gd name="connsiteX3" fmla="*/ 7342474 w 8097386"/>
              <a:gd name="connsiteY3" fmla="*/ 350875 h 2573079"/>
              <a:gd name="connsiteX4" fmla="*/ 7427535 w 8097386"/>
              <a:gd name="connsiteY4" fmla="*/ 489098 h 2573079"/>
              <a:gd name="connsiteX5" fmla="*/ 7427535 w 8097386"/>
              <a:gd name="connsiteY5" fmla="*/ 616689 h 2573079"/>
              <a:gd name="connsiteX6" fmla="*/ 7363740 w 8097386"/>
              <a:gd name="connsiteY6" fmla="*/ 765545 h 2573079"/>
              <a:gd name="connsiteX7" fmla="*/ 7363740 w 8097386"/>
              <a:gd name="connsiteY7" fmla="*/ 946298 h 2573079"/>
              <a:gd name="connsiteX8" fmla="*/ 7353107 w 8097386"/>
              <a:gd name="connsiteY8" fmla="*/ 1095154 h 2573079"/>
              <a:gd name="connsiteX9" fmla="*/ 7363740 w 8097386"/>
              <a:gd name="connsiteY9" fmla="*/ 1190847 h 2573079"/>
              <a:gd name="connsiteX10" fmla="*/ 7385005 w 8097386"/>
              <a:gd name="connsiteY10" fmla="*/ 1371600 h 2573079"/>
              <a:gd name="connsiteX11" fmla="*/ 7385005 w 8097386"/>
              <a:gd name="connsiteY11" fmla="*/ 1541721 h 2573079"/>
              <a:gd name="connsiteX12" fmla="*/ 7278679 w 8097386"/>
              <a:gd name="connsiteY12" fmla="*/ 1584252 h 2573079"/>
              <a:gd name="connsiteX13" fmla="*/ 7023498 w 8097386"/>
              <a:gd name="connsiteY13" fmla="*/ 1616149 h 2573079"/>
              <a:gd name="connsiteX14" fmla="*/ 6789581 w 8097386"/>
              <a:gd name="connsiteY14" fmla="*/ 1562986 h 2573079"/>
              <a:gd name="connsiteX15" fmla="*/ 6459972 w 8097386"/>
              <a:gd name="connsiteY15" fmla="*/ 1446028 h 2573079"/>
              <a:gd name="connsiteX16" fmla="*/ 6130363 w 8097386"/>
              <a:gd name="connsiteY16" fmla="*/ 1371600 h 2573079"/>
              <a:gd name="connsiteX17" fmla="*/ 5960242 w 8097386"/>
              <a:gd name="connsiteY17" fmla="*/ 1339703 h 2573079"/>
              <a:gd name="connsiteX18" fmla="*/ 5566837 w 8097386"/>
              <a:gd name="connsiteY18" fmla="*/ 1371600 h 2573079"/>
              <a:gd name="connsiteX19" fmla="*/ 5417981 w 8097386"/>
              <a:gd name="connsiteY19" fmla="*/ 1371600 h 2573079"/>
              <a:gd name="connsiteX20" fmla="*/ 5322288 w 8097386"/>
              <a:gd name="connsiteY20" fmla="*/ 1339703 h 2573079"/>
              <a:gd name="connsiteX21" fmla="*/ 5290391 w 8097386"/>
              <a:gd name="connsiteY21" fmla="*/ 1297172 h 2573079"/>
              <a:gd name="connsiteX22" fmla="*/ 5279758 w 8097386"/>
              <a:gd name="connsiteY22" fmla="*/ 1105786 h 2573079"/>
              <a:gd name="connsiteX23" fmla="*/ 5141535 w 8097386"/>
              <a:gd name="connsiteY23" fmla="*/ 1084521 h 2573079"/>
              <a:gd name="connsiteX24" fmla="*/ 4971414 w 8097386"/>
              <a:gd name="connsiteY24" fmla="*/ 1041991 h 2573079"/>
              <a:gd name="connsiteX25" fmla="*/ 4854456 w 8097386"/>
              <a:gd name="connsiteY25" fmla="*/ 1010093 h 2573079"/>
              <a:gd name="connsiteX26" fmla="*/ 4705600 w 8097386"/>
              <a:gd name="connsiteY26" fmla="*/ 967563 h 2573079"/>
              <a:gd name="connsiteX27" fmla="*/ 4694967 w 8097386"/>
              <a:gd name="connsiteY27" fmla="*/ 925033 h 2573079"/>
              <a:gd name="connsiteX28" fmla="*/ 4652437 w 8097386"/>
              <a:gd name="connsiteY28" fmla="*/ 839972 h 2573079"/>
              <a:gd name="connsiteX29" fmla="*/ 4439786 w 8097386"/>
              <a:gd name="connsiteY29" fmla="*/ 786810 h 2573079"/>
              <a:gd name="connsiteX30" fmla="*/ 4301563 w 8097386"/>
              <a:gd name="connsiteY30" fmla="*/ 744279 h 2573079"/>
              <a:gd name="connsiteX31" fmla="*/ 4205870 w 8097386"/>
              <a:gd name="connsiteY31" fmla="*/ 754912 h 2573079"/>
              <a:gd name="connsiteX32" fmla="*/ 4120809 w 8097386"/>
              <a:gd name="connsiteY32" fmla="*/ 808075 h 2573079"/>
              <a:gd name="connsiteX33" fmla="*/ 4088912 w 8097386"/>
              <a:gd name="connsiteY33" fmla="*/ 861238 h 2573079"/>
              <a:gd name="connsiteX34" fmla="*/ 3982586 w 8097386"/>
              <a:gd name="connsiteY34" fmla="*/ 882503 h 2573079"/>
              <a:gd name="connsiteX35" fmla="*/ 3684874 w 8097386"/>
              <a:gd name="connsiteY35" fmla="*/ 861238 h 2573079"/>
              <a:gd name="connsiteX36" fmla="*/ 3493488 w 8097386"/>
              <a:gd name="connsiteY36" fmla="*/ 935665 h 2573079"/>
              <a:gd name="connsiteX37" fmla="*/ 3312735 w 8097386"/>
              <a:gd name="connsiteY37" fmla="*/ 1063256 h 2573079"/>
              <a:gd name="connsiteX38" fmla="*/ 3227674 w 8097386"/>
              <a:gd name="connsiteY38" fmla="*/ 1137684 h 2573079"/>
              <a:gd name="connsiteX39" fmla="*/ 3419060 w 8097386"/>
              <a:gd name="connsiteY39" fmla="*/ 1286540 h 2573079"/>
              <a:gd name="connsiteX40" fmla="*/ 3525386 w 8097386"/>
              <a:gd name="connsiteY40" fmla="*/ 1360968 h 2573079"/>
              <a:gd name="connsiteX41" fmla="*/ 3525386 w 8097386"/>
              <a:gd name="connsiteY41" fmla="*/ 1360968 h 2573079"/>
              <a:gd name="connsiteX42" fmla="*/ 3231957 w 8097386"/>
              <a:gd name="connsiteY42" fmla="*/ 1369681 h 2573079"/>
              <a:gd name="connsiteX43" fmla="*/ 3031858 w 8097386"/>
              <a:gd name="connsiteY43" fmla="*/ 1312531 h 2573079"/>
              <a:gd name="connsiteX44" fmla="*/ 2821570 w 8097386"/>
              <a:gd name="connsiteY44" fmla="*/ 1248588 h 2573079"/>
              <a:gd name="connsiteX45" fmla="*/ 2674929 w 8097386"/>
              <a:gd name="connsiteY45" fmla="*/ 1282405 h 2573079"/>
              <a:gd name="connsiteX46" fmla="*/ 2564469 w 8097386"/>
              <a:gd name="connsiteY46" fmla="*/ 1337635 h 2573079"/>
              <a:gd name="connsiteX47" fmla="*/ 2419600 w 8097386"/>
              <a:gd name="connsiteY47" fmla="*/ 1477926 h 2573079"/>
              <a:gd name="connsiteX48" fmla="*/ 2217581 w 8097386"/>
              <a:gd name="connsiteY48" fmla="*/ 1573619 h 2573079"/>
              <a:gd name="connsiteX49" fmla="*/ 1909237 w 8097386"/>
              <a:gd name="connsiteY49" fmla="*/ 1658679 h 2573079"/>
              <a:gd name="connsiteX50" fmla="*/ 1622158 w 8097386"/>
              <a:gd name="connsiteY50" fmla="*/ 1679945 h 2573079"/>
              <a:gd name="connsiteX51" fmla="*/ 1441405 w 8097386"/>
              <a:gd name="connsiteY51" fmla="*/ 1743740 h 2573079"/>
              <a:gd name="connsiteX52" fmla="*/ 1218121 w 8097386"/>
              <a:gd name="connsiteY52" fmla="*/ 1754372 h 2573079"/>
              <a:gd name="connsiteX53" fmla="*/ 1133060 w 8097386"/>
              <a:gd name="connsiteY53" fmla="*/ 1786270 h 2573079"/>
              <a:gd name="connsiteX54" fmla="*/ 37907 w 8097386"/>
              <a:gd name="connsiteY54" fmla="*/ 1275908 h 2573079"/>
              <a:gd name="connsiteX55" fmla="*/ 484474 w 8097386"/>
              <a:gd name="connsiteY55" fmla="*/ 2573079 h 2573079"/>
              <a:gd name="connsiteX56" fmla="*/ 1590260 w 8097386"/>
              <a:gd name="connsiteY56" fmla="*/ 2286000 h 2573079"/>
              <a:gd name="connsiteX57" fmla="*/ 2111256 w 8097386"/>
              <a:gd name="connsiteY57" fmla="*/ 2307265 h 2573079"/>
              <a:gd name="connsiteX58" fmla="*/ 2260112 w 8097386"/>
              <a:gd name="connsiteY58" fmla="*/ 2137145 h 2573079"/>
              <a:gd name="connsiteX59" fmla="*/ 2472763 w 8097386"/>
              <a:gd name="connsiteY59" fmla="*/ 1850065 h 2573079"/>
              <a:gd name="connsiteX60" fmla="*/ 2494028 w 8097386"/>
              <a:gd name="connsiteY60" fmla="*/ 1807535 h 2573079"/>
              <a:gd name="connsiteX61" fmla="*/ 2600354 w 8097386"/>
              <a:gd name="connsiteY61" fmla="*/ 1733107 h 2573079"/>
              <a:gd name="connsiteX62" fmla="*/ 2685414 w 8097386"/>
              <a:gd name="connsiteY62" fmla="*/ 1690577 h 2573079"/>
              <a:gd name="connsiteX63" fmla="*/ 2632251 w 8097386"/>
              <a:gd name="connsiteY63" fmla="*/ 1584252 h 2573079"/>
              <a:gd name="connsiteX64" fmla="*/ 2693831 w 8097386"/>
              <a:gd name="connsiteY64" fmla="*/ 1543493 h 2573079"/>
              <a:gd name="connsiteX65" fmla="*/ 2759841 w 8097386"/>
              <a:gd name="connsiteY65" fmla="*/ 1467293 h 2573079"/>
              <a:gd name="connsiteX66" fmla="*/ 2770474 w 8097386"/>
              <a:gd name="connsiteY66" fmla="*/ 1460353 h 2573079"/>
              <a:gd name="connsiteX67" fmla="*/ 2936460 w 8097386"/>
              <a:gd name="connsiteY67" fmla="*/ 1390503 h 2573079"/>
              <a:gd name="connsiteX68" fmla="*/ 3131981 w 8097386"/>
              <a:gd name="connsiteY68" fmla="*/ 1435396 h 2573079"/>
              <a:gd name="connsiteX69" fmla="*/ 3280837 w 8097386"/>
              <a:gd name="connsiteY69" fmla="*/ 1467293 h 2573079"/>
              <a:gd name="connsiteX70" fmla="*/ 3419060 w 8097386"/>
              <a:gd name="connsiteY70" fmla="*/ 1499191 h 2573079"/>
              <a:gd name="connsiteX71" fmla="*/ 3567916 w 8097386"/>
              <a:gd name="connsiteY71" fmla="*/ 1499191 h 2573079"/>
              <a:gd name="connsiteX72" fmla="*/ 3663609 w 8097386"/>
              <a:gd name="connsiteY72" fmla="*/ 1477926 h 2573079"/>
              <a:gd name="connsiteX73" fmla="*/ 3684874 w 8097386"/>
              <a:gd name="connsiteY73" fmla="*/ 1403498 h 2573079"/>
              <a:gd name="connsiteX74" fmla="*/ 3674242 w 8097386"/>
              <a:gd name="connsiteY74" fmla="*/ 1329070 h 2573079"/>
              <a:gd name="connsiteX75" fmla="*/ 3599814 w 8097386"/>
              <a:gd name="connsiteY75" fmla="*/ 1275907 h 2573079"/>
              <a:gd name="connsiteX76" fmla="*/ 3429693 w 8097386"/>
              <a:gd name="connsiteY76" fmla="*/ 1222745 h 2573079"/>
              <a:gd name="connsiteX77" fmla="*/ 3334000 w 8097386"/>
              <a:gd name="connsiteY77" fmla="*/ 1158949 h 2573079"/>
              <a:gd name="connsiteX78" fmla="*/ 3450958 w 8097386"/>
              <a:gd name="connsiteY78" fmla="*/ 1105786 h 2573079"/>
              <a:gd name="connsiteX79" fmla="*/ 3578549 w 8097386"/>
              <a:gd name="connsiteY79" fmla="*/ 1063256 h 2573079"/>
              <a:gd name="connsiteX80" fmla="*/ 3674242 w 8097386"/>
              <a:gd name="connsiteY80" fmla="*/ 978196 h 2573079"/>
              <a:gd name="connsiteX81" fmla="*/ 3854995 w 8097386"/>
              <a:gd name="connsiteY81" fmla="*/ 935665 h 2573079"/>
              <a:gd name="connsiteX82" fmla="*/ 3971954 w 8097386"/>
              <a:gd name="connsiteY82" fmla="*/ 946298 h 2573079"/>
              <a:gd name="connsiteX83" fmla="*/ 4099544 w 8097386"/>
              <a:gd name="connsiteY83" fmla="*/ 946298 h 2573079"/>
              <a:gd name="connsiteX84" fmla="*/ 4205870 w 8097386"/>
              <a:gd name="connsiteY84" fmla="*/ 850605 h 2573079"/>
              <a:gd name="connsiteX85" fmla="*/ 4375991 w 8097386"/>
              <a:gd name="connsiteY85" fmla="*/ 818707 h 2573079"/>
              <a:gd name="connsiteX86" fmla="*/ 4514214 w 8097386"/>
              <a:gd name="connsiteY86" fmla="*/ 829340 h 2573079"/>
              <a:gd name="connsiteX87" fmla="*/ 4567377 w 8097386"/>
              <a:gd name="connsiteY87" fmla="*/ 871870 h 2573079"/>
              <a:gd name="connsiteX88" fmla="*/ 4546112 w 8097386"/>
              <a:gd name="connsiteY88" fmla="*/ 956931 h 2573079"/>
              <a:gd name="connsiteX89" fmla="*/ 4641805 w 8097386"/>
              <a:gd name="connsiteY89" fmla="*/ 1020726 h 2573079"/>
              <a:gd name="connsiteX90" fmla="*/ 4875721 w 8097386"/>
              <a:gd name="connsiteY90" fmla="*/ 1084521 h 2573079"/>
              <a:gd name="connsiteX91" fmla="*/ 5024577 w 8097386"/>
              <a:gd name="connsiteY91" fmla="*/ 1137684 h 2573079"/>
              <a:gd name="connsiteX92" fmla="*/ 5130902 w 8097386"/>
              <a:gd name="connsiteY92" fmla="*/ 1190847 h 2573079"/>
              <a:gd name="connsiteX93" fmla="*/ 5120270 w 8097386"/>
              <a:gd name="connsiteY93" fmla="*/ 1297172 h 2573079"/>
              <a:gd name="connsiteX94" fmla="*/ 5120270 w 8097386"/>
              <a:gd name="connsiteY94" fmla="*/ 1360968 h 2573079"/>
              <a:gd name="connsiteX95" fmla="*/ 5205330 w 8097386"/>
              <a:gd name="connsiteY95" fmla="*/ 1414131 h 2573079"/>
              <a:gd name="connsiteX96" fmla="*/ 5375451 w 8097386"/>
              <a:gd name="connsiteY96" fmla="*/ 1488558 h 2573079"/>
              <a:gd name="connsiteX97" fmla="*/ 5545572 w 8097386"/>
              <a:gd name="connsiteY97" fmla="*/ 1499191 h 2573079"/>
              <a:gd name="connsiteX98" fmla="*/ 5705060 w 8097386"/>
              <a:gd name="connsiteY98" fmla="*/ 1509824 h 2573079"/>
              <a:gd name="connsiteX99" fmla="*/ 5832651 w 8097386"/>
              <a:gd name="connsiteY99" fmla="*/ 1509824 h 2573079"/>
              <a:gd name="connsiteX100" fmla="*/ 5970874 w 8097386"/>
              <a:gd name="connsiteY100" fmla="*/ 1509824 h 2573079"/>
              <a:gd name="connsiteX101" fmla="*/ 6109098 w 8097386"/>
              <a:gd name="connsiteY101" fmla="*/ 1531089 h 2573079"/>
              <a:gd name="connsiteX102" fmla="*/ 6226056 w 8097386"/>
              <a:gd name="connsiteY102" fmla="*/ 1541721 h 2573079"/>
              <a:gd name="connsiteX103" fmla="*/ 6332381 w 8097386"/>
              <a:gd name="connsiteY103" fmla="*/ 1562986 h 2573079"/>
              <a:gd name="connsiteX104" fmla="*/ 6428074 w 8097386"/>
              <a:gd name="connsiteY104" fmla="*/ 1584252 h 2573079"/>
              <a:gd name="connsiteX105" fmla="*/ 6502502 w 8097386"/>
              <a:gd name="connsiteY105" fmla="*/ 1637414 h 2573079"/>
              <a:gd name="connsiteX106" fmla="*/ 6502502 w 8097386"/>
              <a:gd name="connsiteY106" fmla="*/ 1754372 h 2573079"/>
              <a:gd name="connsiteX107" fmla="*/ 6534400 w 8097386"/>
              <a:gd name="connsiteY107" fmla="*/ 1935126 h 2573079"/>
              <a:gd name="connsiteX108" fmla="*/ 6725786 w 8097386"/>
              <a:gd name="connsiteY108" fmla="*/ 2009554 h 2573079"/>
              <a:gd name="connsiteX109" fmla="*/ 6864009 w 8097386"/>
              <a:gd name="connsiteY109" fmla="*/ 2041452 h 2573079"/>
              <a:gd name="connsiteX110" fmla="*/ 7129823 w 8097386"/>
              <a:gd name="connsiteY110" fmla="*/ 2083982 h 2573079"/>
              <a:gd name="connsiteX111" fmla="*/ 7342474 w 8097386"/>
              <a:gd name="connsiteY111" fmla="*/ 2094614 h 2573079"/>
              <a:gd name="connsiteX112" fmla="*/ 7533860 w 8097386"/>
              <a:gd name="connsiteY112" fmla="*/ 2094614 h 2573079"/>
              <a:gd name="connsiteX113" fmla="*/ 7799674 w 8097386"/>
              <a:gd name="connsiteY113" fmla="*/ 1956391 h 2573079"/>
              <a:gd name="connsiteX114" fmla="*/ 7948530 w 8097386"/>
              <a:gd name="connsiteY114" fmla="*/ 1903228 h 2573079"/>
              <a:gd name="connsiteX115" fmla="*/ 8076121 w 8097386"/>
              <a:gd name="connsiteY115" fmla="*/ 1765005 h 2573079"/>
              <a:gd name="connsiteX116" fmla="*/ 8097386 w 8097386"/>
              <a:gd name="connsiteY116" fmla="*/ 1520456 h 2573079"/>
              <a:gd name="connsiteX117" fmla="*/ 8086754 w 8097386"/>
              <a:gd name="connsiteY117" fmla="*/ 1382233 h 2573079"/>
              <a:gd name="connsiteX118" fmla="*/ 7902013 w 8097386"/>
              <a:gd name="connsiteY118" fmla="*/ 1265275 h 2573079"/>
              <a:gd name="connsiteX119" fmla="*/ 7927265 w 8097386"/>
              <a:gd name="connsiteY119" fmla="*/ 1084521 h 2573079"/>
              <a:gd name="connsiteX120" fmla="*/ 7852837 w 8097386"/>
              <a:gd name="connsiteY120" fmla="*/ 925033 h 2573079"/>
              <a:gd name="connsiteX121" fmla="*/ 7788377 w 8097386"/>
              <a:gd name="connsiteY121" fmla="*/ 853485 h 2573079"/>
              <a:gd name="connsiteX122" fmla="*/ 7746955 w 8097386"/>
              <a:gd name="connsiteY122" fmla="*/ 776842 h 2573079"/>
              <a:gd name="connsiteX123" fmla="*/ 7835559 w 8097386"/>
              <a:gd name="connsiteY123" fmla="*/ 674946 h 2573079"/>
              <a:gd name="connsiteX124" fmla="*/ 7703981 w 8097386"/>
              <a:gd name="connsiteY124" fmla="*/ 499731 h 2573079"/>
              <a:gd name="connsiteX125" fmla="*/ 7640186 w 8097386"/>
              <a:gd name="connsiteY125" fmla="*/ 425303 h 2573079"/>
              <a:gd name="connsiteX126" fmla="*/ 7587023 w 8097386"/>
              <a:gd name="connsiteY126" fmla="*/ 297712 h 2573079"/>
              <a:gd name="connsiteX127" fmla="*/ 7555126 w 8097386"/>
              <a:gd name="connsiteY127" fmla="*/ 191386 h 2573079"/>
              <a:gd name="connsiteX128" fmla="*/ 7555126 w 8097386"/>
              <a:gd name="connsiteY128" fmla="*/ 191386 h 2573079"/>
              <a:gd name="connsiteX129" fmla="*/ 7406270 w 8097386"/>
              <a:gd name="connsiteY129" fmla="*/ 116958 h 2573079"/>
              <a:gd name="connsiteX130" fmla="*/ 7353107 w 8097386"/>
              <a:gd name="connsiteY130" fmla="*/ 116958 h 2573079"/>
              <a:gd name="connsiteX0" fmla="*/ 7172354 w 8097386"/>
              <a:gd name="connsiteY0" fmla="*/ 0 h 2573079"/>
              <a:gd name="connsiteX1" fmla="*/ 7321209 w 8097386"/>
              <a:gd name="connsiteY1" fmla="*/ 148856 h 2573079"/>
              <a:gd name="connsiteX2" fmla="*/ 7342474 w 8097386"/>
              <a:gd name="connsiteY2" fmla="*/ 233917 h 2573079"/>
              <a:gd name="connsiteX3" fmla="*/ 7342474 w 8097386"/>
              <a:gd name="connsiteY3" fmla="*/ 350875 h 2573079"/>
              <a:gd name="connsiteX4" fmla="*/ 7427535 w 8097386"/>
              <a:gd name="connsiteY4" fmla="*/ 489098 h 2573079"/>
              <a:gd name="connsiteX5" fmla="*/ 7427535 w 8097386"/>
              <a:gd name="connsiteY5" fmla="*/ 616689 h 2573079"/>
              <a:gd name="connsiteX6" fmla="*/ 7363740 w 8097386"/>
              <a:gd name="connsiteY6" fmla="*/ 765545 h 2573079"/>
              <a:gd name="connsiteX7" fmla="*/ 7363740 w 8097386"/>
              <a:gd name="connsiteY7" fmla="*/ 946298 h 2573079"/>
              <a:gd name="connsiteX8" fmla="*/ 7353107 w 8097386"/>
              <a:gd name="connsiteY8" fmla="*/ 1095154 h 2573079"/>
              <a:gd name="connsiteX9" fmla="*/ 7363740 w 8097386"/>
              <a:gd name="connsiteY9" fmla="*/ 1190847 h 2573079"/>
              <a:gd name="connsiteX10" fmla="*/ 7385005 w 8097386"/>
              <a:gd name="connsiteY10" fmla="*/ 1371600 h 2573079"/>
              <a:gd name="connsiteX11" fmla="*/ 7432630 w 8097386"/>
              <a:gd name="connsiteY11" fmla="*/ 1579821 h 2573079"/>
              <a:gd name="connsiteX12" fmla="*/ 7278679 w 8097386"/>
              <a:gd name="connsiteY12" fmla="*/ 1584252 h 2573079"/>
              <a:gd name="connsiteX13" fmla="*/ 7023498 w 8097386"/>
              <a:gd name="connsiteY13" fmla="*/ 1616149 h 2573079"/>
              <a:gd name="connsiteX14" fmla="*/ 6789581 w 8097386"/>
              <a:gd name="connsiteY14" fmla="*/ 1562986 h 2573079"/>
              <a:gd name="connsiteX15" fmla="*/ 6459972 w 8097386"/>
              <a:gd name="connsiteY15" fmla="*/ 1446028 h 2573079"/>
              <a:gd name="connsiteX16" fmla="*/ 6130363 w 8097386"/>
              <a:gd name="connsiteY16" fmla="*/ 1371600 h 2573079"/>
              <a:gd name="connsiteX17" fmla="*/ 5960242 w 8097386"/>
              <a:gd name="connsiteY17" fmla="*/ 1339703 h 2573079"/>
              <a:gd name="connsiteX18" fmla="*/ 5566837 w 8097386"/>
              <a:gd name="connsiteY18" fmla="*/ 1371600 h 2573079"/>
              <a:gd name="connsiteX19" fmla="*/ 5417981 w 8097386"/>
              <a:gd name="connsiteY19" fmla="*/ 1371600 h 2573079"/>
              <a:gd name="connsiteX20" fmla="*/ 5322288 w 8097386"/>
              <a:gd name="connsiteY20" fmla="*/ 1339703 h 2573079"/>
              <a:gd name="connsiteX21" fmla="*/ 5290391 w 8097386"/>
              <a:gd name="connsiteY21" fmla="*/ 1297172 h 2573079"/>
              <a:gd name="connsiteX22" fmla="*/ 5279758 w 8097386"/>
              <a:gd name="connsiteY22" fmla="*/ 1105786 h 2573079"/>
              <a:gd name="connsiteX23" fmla="*/ 5141535 w 8097386"/>
              <a:gd name="connsiteY23" fmla="*/ 1084521 h 2573079"/>
              <a:gd name="connsiteX24" fmla="*/ 4971414 w 8097386"/>
              <a:gd name="connsiteY24" fmla="*/ 1041991 h 2573079"/>
              <a:gd name="connsiteX25" fmla="*/ 4854456 w 8097386"/>
              <a:gd name="connsiteY25" fmla="*/ 1010093 h 2573079"/>
              <a:gd name="connsiteX26" fmla="*/ 4705600 w 8097386"/>
              <a:gd name="connsiteY26" fmla="*/ 967563 h 2573079"/>
              <a:gd name="connsiteX27" fmla="*/ 4694967 w 8097386"/>
              <a:gd name="connsiteY27" fmla="*/ 925033 h 2573079"/>
              <a:gd name="connsiteX28" fmla="*/ 4652437 w 8097386"/>
              <a:gd name="connsiteY28" fmla="*/ 839972 h 2573079"/>
              <a:gd name="connsiteX29" fmla="*/ 4439786 w 8097386"/>
              <a:gd name="connsiteY29" fmla="*/ 786810 h 2573079"/>
              <a:gd name="connsiteX30" fmla="*/ 4301563 w 8097386"/>
              <a:gd name="connsiteY30" fmla="*/ 744279 h 2573079"/>
              <a:gd name="connsiteX31" fmla="*/ 4205870 w 8097386"/>
              <a:gd name="connsiteY31" fmla="*/ 754912 h 2573079"/>
              <a:gd name="connsiteX32" fmla="*/ 4120809 w 8097386"/>
              <a:gd name="connsiteY32" fmla="*/ 808075 h 2573079"/>
              <a:gd name="connsiteX33" fmla="*/ 4088912 w 8097386"/>
              <a:gd name="connsiteY33" fmla="*/ 861238 h 2573079"/>
              <a:gd name="connsiteX34" fmla="*/ 3982586 w 8097386"/>
              <a:gd name="connsiteY34" fmla="*/ 882503 h 2573079"/>
              <a:gd name="connsiteX35" fmla="*/ 3684874 w 8097386"/>
              <a:gd name="connsiteY35" fmla="*/ 861238 h 2573079"/>
              <a:gd name="connsiteX36" fmla="*/ 3493488 w 8097386"/>
              <a:gd name="connsiteY36" fmla="*/ 935665 h 2573079"/>
              <a:gd name="connsiteX37" fmla="*/ 3312735 w 8097386"/>
              <a:gd name="connsiteY37" fmla="*/ 1063256 h 2573079"/>
              <a:gd name="connsiteX38" fmla="*/ 3227674 w 8097386"/>
              <a:gd name="connsiteY38" fmla="*/ 1137684 h 2573079"/>
              <a:gd name="connsiteX39" fmla="*/ 3419060 w 8097386"/>
              <a:gd name="connsiteY39" fmla="*/ 1286540 h 2573079"/>
              <a:gd name="connsiteX40" fmla="*/ 3525386 w 8097386"/>
              <a:gd name="connsiteY40" fmla="*/ 1360968 h 2573079"/>
              <a:gd name="connsiteX41" fmla="*/ 3525386 w 8097386"/>
              <a:gd name="connsiteY41" fmla="*/ 1360968 h 2573079"/>
              <a:gd name="connsiteX42" fmla="*/ 3231957 w 8097386"/>
              <a:gd name="connsiteY42" fmla="*/ 1369681 h 2573079"/>
              <a:gd name="connsiteX43" fmla="*/ 3031858 w 8097386"/>
              <a:gd name="connsiteY43" fmla="*/ 1312531 h 2573079"/>
              <a:gd name="connsiteX44" fmla="*/ 2821570 w 8097386"/>
              <a:gd name="connsiteY44" fmla="*/ 1248588 h 2573079"/>
              <a:gd name="connsiteX45" fmla="*/ 2674929 w 8097386"/>
              <a:gd name="connsiteY45" fmla="*/ 1282405 h 2573079"/>
              <a:gd name="connsiteX46" fmla="*/ 2564469 w 8097386"/>
              <a:gd name="connsiteY46" fmla="*/ 1337635 h 2573079"/>
              <a:gd name="connsiteX47" fmla="*/ 2419600 w 8097386"/>
              <a:gd name="connsiteY47" fmla="*/ 1477926 h 2573079"/>
              <a:gd name="connsiteX48" fmla="*/ 2217581 w 8097386"/>
              <a:gd name="connsiteY48" fmla="*/ 1573619 h 2573079"/>
              <a:gd name="connsiteX49" fmla="*/ 1909237 w 8097386"/>
              <a:gd name="connsiteY49" fmla="*/ 1658679 h 2573079"/>
              <a:gd name="connsiteX50" fmla="*/ 1622158 w 8097386"/>
              <a:gd name="connsiteY50" fmla="*/ 1679945 h 2573079"/>
              <a:gd name="connsiteX51" fmla="*/ 1441405 w 8097386"/>
              <a:gd name="connsiteY51" fmla="*/ 1743740 h 2573079"/>
              <a:gd name="connsiteX52" fmla="*/ 1218121 w 8097386"/>
              <a:gd name="connsiteY52" fmla="*/ 1754372 h 2573079"/>
              <a:gd name="connsiteX53" fmla="*/ 1133060 w 8097386"/>
              <a:gd name="connsiteY53" fmla="*/ 1786270 h 2573079"/>
              <a:gd name="connsiteX54" fmla="*/ 37907 w 8097386"/>
              <a:gd name="connsiteY54" fmla="*/ 1275908 h 2573079"/>
              <a:gd name="connsiteX55" fmla="*/ 484474 w 8097386"/>
              <a:gd name="connsiteY55" fmla="*/ 2573079 h 2573079"/>
              <a:gd name="connsiteX56" fmla="*/ 1590260 w 8097386"/>
              <a:gd name="connsiteY56" fmla="*/ 2286000 h 2573079"/>
              <a:gd name="connsiteX57" fmla="*/ 2111256 w 8097386"/>
              <a:gd name="connsiteY57" fmla="*/ 2307265 h 2573079"/>
              <a:gd name="connsiteX58" fmla="*/ 2260112 w 8097386"/>
              <a:gd name="connsiteY58" fmla="*/ 2137145 h 2573079"/>
              <a:gd name="connsiteX59" fmla="*/ 2472763 w 8097386"/>
              <a:gd name="connsiteY59" fmla="*/ 1850065 h 2573079"/>
              <a:gd name="connsiteX60" fmla="*/ 2494028 w 8097386"/>
              <a:gd name="connsiteY60" fmla="*/ 1807535 h 2573079"/>
              <a:gd name="connsiteX61" fmla="*/ 2600354 w 8097386"/>
              <a:gd name="connsiteY61" fmla="*/ 1733107 h 2573079"/>
              <a:gd name="connsiteX62" fmla="*/ 2685414 w 8097386"/>
              <a:gd name="connsiteY62" fmla="*/ 1690577 h 2573079"/>
              <a:gd name="connsiteX63" fmla="*/ 2632251 w 8097386"/>
              <a:gd name="connsiteY63" fmla="*/ 1584252 h 2573079"/>
              <a:gd name="connsiteX64" fmla="*/ 2693831 w 8097386"/>
              <a:gd name="connsiteY64" fmla="*/ 1543493 h 2573079"/>
              <a:gd name="connsiteX65" fmla="*/ 2759841 w 8097386"/>
              <a:gd name="connsiteY65" fmla="*/ 1467293 h 2573079"/>
              <a:gd name="connsiteX66" fmla="*/ 2770474 w 8097386"/>
              <a:gd name="connsiteY66" fmla="*/ 1460353 h 2573079"/>
              <a:gd name="connsiteX67" fmla="*/ 2936460 w 8097386"/>
              <a:gd name="connsiteY67" fmla="*/ 1390503 h 2573079"/>
              <a:gd name="connsiteX68" fmla="*/ 3131981 w 8097386"/>
              <a:gd name="connsiteY68" fmla="*/ 1435396 h 2573079"/>
              <a:gd name="connsiteX69" fmla="*/ 3280837 w 8097386"/>
              <a:gd name="connsiteY69" fmla="*/ 1467293 h 2573079"/>
              <a:gd name="connsiteX70" fmla="*/ 3419060 w 8097386"/>
              <a:gd name="connsiteY70" fmla="*/ 1499191 h 2573079"/>
              <a:gd name="connsiteX71" fmla="*/ 3567916 w 8097386"/>
              <a:gd name="connsiteY71" fmla="*/ 1499191 h 2573079"/>
              <a:gd name="connsiteX72" fmla="*/ 3663609 w 8097386"/>
              <a:gd name="connsiteY72" fmla="*/ 1477926 h 2573079"/>
              <a:gd name="connsiteX73" fmla="*/ 3684874 w 8097386"/>
              <a:gd name="connsiteY73" fmla="*/ 1403498 h 2573079"/>
              <a:gd name="connsiteX74" fmla="*/ 3674242 w 8097386"/>
              <a:gd name="connsiteY74" fmla="*/ 1329070 h 2573079"/>
              <a:gd name="connsiteX75" fmla="*/ 3599814 w 8097386"/>
              <a:gd name="connsiteY75" fmla="*/ 1275907 h 2573079"/>
              <a:gd name="connsiteX76" fmla="*/ 3429693 w 8097386"/>
              <a:gd name="connsiteY76" fmla="*/ 1222745 h 2573079"/>
              <a:gd name="connsiteX77" fmla="*/ 3334000 w 8097386"/>
              <a:gd name="connsiteY77" fmla="*/ 1158949 h 2573079"/>
              <a:gd name="connsiteX78" fmla="*/ 3450958 w 8097386"/>
              <a:gd name="connsiteY78" fmla="*/ 1105786 h 2573079"/>
              <a:gd name="connsiteX79" fmla="*/ 3578549 w 8097386"/>
              <a:gd name="connsiteY79" fmla="*/ 1063256 h 2573079"/>
              <a:gd name="connsiteX80" fmla="*/ 3674242 w 8097386"/>
              <a:gd name="connsiteY80" fmla="*/ 978196 h 2573079"/>
              <a:gd name="connsiteX81" fmla="*/ 3854995 w 8097386"/>
              <a:gd name="connsiteY81" fmla="*/ 935665 h 2573079"/>
              <a:gd name="connsiteX82" fmla="*/ 3971954 w 8097386"/>
              <a:gd name="connsiteY82" fmla="*/ 946298 h 2573079"/>
              <a:gd name="connsiteX83" fmla="*/ 4099544 w 8097386"/>
              <a:gd name="connsiteY83" fmla="*/ 946298 h 2573079"/>
              <a:gd name="connsiteX84" fmla="*/ 4205870 w 8097386"/>
              <a:gd name="connsiteY84" fmla="*/ 850605 h 2573079"/>
              <a:gd name="connsiteX85" fmla="*/ 4375991 w 8097386"/>
              <a:gd name="connsiteY85" fmla="*/ 818707 h 2573079"/>
              <a:gd name="connsiteX86" fmla="*/ 4514214 w 8097386"/>
              <a:gd name="connsiteY86" fmla="*/ 829340 h 2573079"/>
              <a:gd name="connsiteX87" fmla="*/ 4567377 w 8097386"/>
              <a:gd name="connsiteY87" fmla="*/ 871870 h 2573079"/>
              <a:gd name="connsiteX88" fmla="*/ 4546112 w 8097386"/>
              <a:gd name="connsiteY88" fmla="*/ 956931 h 2573079"/>
              <a:gd name="connsiteX89" fmla="*/ 4641805 w 8097386"/>
              <a:gd name="connsiteY89" fmla="*/ 1020726 h 2573079"/>
              <a:gd name="connsiteX90" fmla="*/ 4875721 w 8097386"/>
              <a:gd name="connsiteY90" fmla="*/ 1084521 h 2573079"/>
              <a:gd name="connsiteX91" fmla="*/ 5024577 w 8097386"/>
              <a:gd name="connsiteY91" fmla="*/ 1137684 h 2573079"/>
              <a:gd name="connsiteX92" fmla="*/ 5130902 w 8097386"/>
              <a:gd name="connsiteY92" fmla="*/ 1190847 h 2573079"/>
              <a:gd name="connsiteX93" fmla="*/ 5120270 w 8097386"/>
              <a:gd name="connsiteY93" fmla="*/ 1297172 h 2573079"/>
              <a:gd name="connsiteX94" fmla="*/ 5120270 w 8097386"/>
              <a:gd name="connsiteY94" fmla="*/ 1360968 h 2573079"/>
              <a:gd name="connsiteX95" fmla="*/ 5205330 w 8097386"/>
              <a:gd name="connsiteY95" fmla="*/ 1414131 h 2573079"/>
              <a:gd name="connsiteX96" fmla="*/ 5375451 w 8097386"/>
              <a:gd name="connsiteY96" fmla="*/ 1488558 h 2573079"/>
              <a:gd name="connsiteX97" fmla="*/ 5545572 w 8097386"/>
              <a:gd name="connsiteY97" fmla="*/ 1499191 h 2573079"/>
              <a:gd name="connsiteX98" fmla="*/ 5705060 w 8097386"/>
              <a:gd name="connsiteY98" fmla="*/ 1509824 h 2573079"/>
              <a:gd name="connsiteX99" fmla="*/ 5832651 w 8097386"/>
              <a:gd name="connsiteY99" fmla="*/ 1509824 h 2573079"/>
              <a:gd name="connsiteX100" fmla="*/ 5970874 w 8097386"/>
              <a:gd name="connsiteY100" fmla="*/ 1509824 h 2573079"/>
              <a:gd name="connsiteX101" fmla="*/ 6109098 w 8097386"/>
              <a:gd name="connsiteY101" fmla="*/ 1531089 h 2573079"/>
              <a:gd name="connsiteX102" fmla="*/ 6226056 w 8097386"/>
              <a:gd name="connsiteY102" fmla="*/ 1541721 h 2573079"/>
              <a:gd name="connsiteX103" fmla="*/ 6332381 w 8097386"/>
              <a:gd name="connsiteY103" fmla="*/ 1562986 h 2573079"/>
              <a:gd name="connsiteX104" fmla="*/ 6428074 w 8097386"/>
              <a:gd name="connsiteY104" fmla="*/ 1584252 h 2573079"/>
              <a:gd name="connsiteX105" fmla="*/ 6502502 w 8097386"/>
              <a:gd name="connsiteY105" fmla="*/ 1637414 h 2573079"/>
              <a:gd name="connsiteX106" fmla="*/ 6502502 w 8097386"/>
              <a:gd name="connsiteY106" fmla="*/ 1754372 h 2573079"/>
              <a:gd name="connsiteX107" fmla="*/ 6534400 w 8097386"/>
              <a:gd name="connsiteY107" fmla="*/ 1935126 h 2573079"/>
              <a:gd name="connsiteX108" fmla="*/ 6725786 w 8097386"/>
              <a:gd name="connsiteY108" fmla="*/ 2009554 h 2573079"/>
              <a:gd name="connsiteX109" fmla="*/ 6864009 w 8097386"/>
              <a:gd name="connsiteY109" fmla="*/ 2041452 h 2573079"/>
              <a:gd name="connsiteX110" fmla="*/ 7129823 w 8097386"/>
              <a:gd name="connsiteY110" fmla="*/ 2083982 h 2573079"/>
              <a:gd name="connsiteX111" fmla="*/ 7342474 w 8097386"/>
              <a:gd name="connsiteY111" fmla="*/ 2094614 h 2573079"/>
              <a:gd name="connsiteX112" fmla="*/ 7533860 w 8097386"/>
              <a:gd name="connsiteY112" fmla="*/ 2094614 h 2573079"/>
              <a:gd name="connsiteX113" fmla="*/ 7799674 w 8097386"/>
              <a:gd name="connsiteY113" fmla="*/ 1956391 h 2573079"/>
              <a:gd name="connsiteX114" fmla="*/ 7948530 w 8097386"/>
              <a:gd name="connsiteY114" fmla="*/ 1903228 h 2573079"/>
              <a:gd name="connsiteX115" fmla="*/ 8076121 w 8097386"/>
              <a:gd name="connsiteY115" fmla="*/ 1765005 h 2573079"/>
              <a:gd name="connsiteX116" fmla="*/ 8097386 w 8097386"/>
              <a:gd name="connsiteY116" fmla="*/ 1520456 h 2573079"/>
              <a:gd name="connsiteX117" fmla="*/ 8086754 w 8097386"/>
              <a:gd name="connsiteY117" fmla="*/ 1382233 h 2573079"/>
              <a:gd name="connsiteX118" fmla="*/ 7902013 w 8097386"/>
              <a:gd name="connsiteY118" fmla="*/ 1265275 h 2573079"/>
              <a:gd name="connsiteX119" fmla="*/ 7927265 w 8097386"/>
              <a:gd name="connsiteY119" fmla="*/ 1084521 h 2573079"/>
              <a:gd name="connsiteX120" fmla="*/ 7852837 w 8097386"/>
              <a:gd name="connsiteY120" fmla="*/ 925033 h 2573079"/>
              <a:gd name="connsiteX121" fmla="*/ 7788377 w 8097386"/>
              <a:gd name="connsiteY121" fmla="*/ 853485 h 2573079"/>
              <a:gd name="connsiteX122" fmla="*/ 7746955 w 8097386"/>
              <a:gd name="connsiteY122" fmla="*/ 776842 h 2573079"/>
              <a:gd name="connsiteX123" fmla="*/ 7835559 w 8097386"/>
              <a:gd name="connsiteY123" fmla="*/ 674946 h 2573079"/>
              <a:gd name="connsiteX124" fmla="*/ 7703981 w 8097386"/>
              <a:gd name="connsiteY124" fmla="*/ 499731 h 2573079"/>
              <a:gd name="connsiteX125" fmla="*/ 7640186 w 8097386"/>
              <a:gd name="connsiteY125" fmla="*/ 425303 h 2573079"/>
              <a:gd name="connsiteX126" fmla="*/ 7587023 w 8097386"/>
              <a:gd name="connsiteY126" fmla="*/ 297712 h 2573079"/>
              <a:gd name="connsiteX127" fmla="*/ 7555126 w 8097386"/>
              <a:gd name="connsiteY127" fmla="*/ 191386 h 2573079"/>
              <a:gd name="connsiteX128" fmla="*/ 7555126 w 8097386"/>
              <a:gd name="connsiteY128" fmla="*/ 191386 h 2573079"/>
              <a:gd name="connsiteX129" fmla="*/ 7406270 w 8097386"/>
              <a:gd name="connsiteY129" fmla="*/ 116958 h 2573079"/>
              <a:gd name="connsiteX130" fmla="*/ 7353107 w 8097386"/>
              <a:gd name="connsiteY130" fmla="*/ 116958 h 2573079"/>
              <a:gd name="connsiteX0" fmla="*/ 7172354 w 8097386"/>
              <a:gd name="connsiteY0" fmla="*/ 0 h 2573079"/>
              <a:gd name="connsiteX1" fmla="*/ 7321209 w 8097386"/>
              <a:gd name="connsiteY1" fmla="*/ 148856 h 2573079"/>
              <a:gd name="connsiteX2" fmla="*/ 7342474 w 8097386"/>
              <a:gd name="connsiteY2" fmla="*/ 233917 h 2573079"/>
              <a:gd name="connsiteX3" fmla="*/ 7342474 w 8097386"/>
              <a:gd name="connsiteY3" fmla="*/ 350875 h 2573079"/>
              <a:gd name="connsiteX4" fmla="*/ 7427535 w 8097386"/>
              <a:gd name="connsiteY4" fmla="*/ 489098 h 2573079"/>
              <a:gd name="connsiteX5" fmla="*/ 7427535 w 8097386"/>
              <a:gd name="connsiteY5" fmla="*/ 616689 h 2573079"/>
              <a:gd name="connsiteX6" fmla="*/ 7363740 w 8097386"/>
              <a:gd name="connsiteY6" fmla="*/ 765545 h 2573079"/>
              <a:gd name="connsiteX7" fmla="*/ 7363740 w 8097386"/>
              <a:gd name="connsiteY7" fmla="*/ 946298 h 2573079"/>
              <a:gd name="connsiteX8" fmla="*/ 7353107 w 8097386"/>
              <a:gd name="connsiteY8" fmla="*/ 1095154 h 2573079"/>
              <a:gd name="connsiteX9" fmla="*/ 7363740 w 8097386"/>
              <a:gd name="connsiteY9" fmla="*/ 1190847 h 2573079"/>
              <a:gd name="connsiteX10" fmla="*/ 7385005 w 8097386"/>
              <a:gd name="connsiteY10" fmla="*/ 1371600 h 2573079"/>
              <a:gd name="connsiteX11" fmla="*/ 7432630 w 8097386"/>
              <a:gd name="connsiteY11" fmla="*/ 1579821 h 2573079"/>
              <a:gd name="connsiteX12" fmla="*/ 7278679 w 8097386"/>
              <a:gd name="connsiteY12" fmla="*/ 1679502 h 2573079"/>
              <a:gd name="connsiteX13" fmla="*/ 7023498 w 8097386"/>
              <a:gd name="connsiteY13" fmla="*/ 1616149 h 2573079"/>
              <a:gd name="connsiteX14" fmla="*/ 6789581 w 8097386"/>
              <a:gd name="connsiteY14" fmla="*/ 1562986 h 2573079"/>
              <a:gd name="connsiteX15" fmla="*/ 6459972 w 8097386"/>
              <a:gd name="connsiteY15" fmla="*/ 1446028 h 2573079"/>
              <a:gd name="connsiteX16" fmla="*/ 6130363 w 8097386"/>
              <a:gd name="connsiteY16" fmla="*/ 1371600 h 2573079"/>
              <a:gd name="connsiteX17" fmla="*/ 5960242 w 8097386"/>
              <a:gd name="connsiteY17" fmla="*/ 1339703 h 2573079"/>
              <a:gd name="connsiteX18" fmla="*/ 5566837 w 8097386"/>
              <a:gd name="connsiteY18" fmla="*/ 1371600 h 2573079"/>
              <a:gd name="connsiteX19" fmla="*/ 5417981 w 8097386"/>
              <a:gd name="connsiteY19" fmla="*/ 1371600 h 2573079"/>
              <a:gd name="connsiteX20" fmla="*/ 5322288 w 8097386"/>
              <a:gd name="connsiteY20" fmla="*/ 1339703 h 2573079"/>
              <a:gd name="connsiteX21" fmla="*/ 5290391 w 8097386"/>
              <a:gd name="connsiteY21" fmla="*/ 1297172 h 2573079"/>
              <a:gd name="connsiteX22" fmla="*/ 5279758 w 8097386"/>
              <a:gd name="connsiteY22" fmla="*/ 1105786 h 2573079"/>
              <a:gd name="connsiteX23" fmla="*/ 5141535 w 8097386"/>
              <a:gd name="connsiteY23" fmla="*/ 1084521 h 2573079"/>
              <a:gd name="connsiteX24" fmla="*/ 4971414 w 8097386"/>
              <a:gd name="connsiteY24" fmla="*/ 1041991 h 2573079"/>
              <a:gd name="connsiteX25" fmla="*/ 4854456 w 8097386"/>
              <a:gd name="connsiteY25" fmla="*/ 1010093 h 2573079"/>
              <a:gd name="connsiteX26" fmla="*/ 4705600 w 8097386"/>
              <a:gd name="connsiteY26" fmla="*/ 967563 h 2573079"/>
              <a:gd name="connsiteX27" fmla="*/ 4694967 w 8097386"/>
              <a:gd name="connsiteY27" fmla="*/ 925033 h 2573079"/>
              <a:gd name="connsiteX28" fmla="*/ 4652437 w 8097386"/>
              <a:gd name="connsiteY28" fmla="*/ 839972 h 2573079"/>
              <a:gd name="connsiteX29" fmla="*/ 4439786 w 8097386"/>
              <a:gd name="connsiteY29" fmla="*/ 786810 h 2573079"/>
              <a:gd name="connsiteX30" fmla="*/ 4301563 w 8097386"/>
              <a:gd name="connsiteY30" fmla="*/ 744279 h 2573079"/>
              <a:gd name="connsiteX31" fmla="*/ 4205870 w 8097386"/>
              <a:gd name="connsiteY31" fmla="*/ 754912 h 2573079"/>
              <a:gd name="connsiteX32" fmla="*/ 4120809 w 8097386"/>
              <a:gd name="connsiteY32" fmla="*/ 808075 h 2573079"/>
              <a:gd name="connsiteX33" fmla="*/ 4088912 w 8097386"/>
              <a:gd name="connsiteY33" fmla="*/ 861238 h 2573079"/>
              <a:gd name="connsiteX34" fmla="*/ 3982586 w 8097386"/>
              <a:gd name="connsiteY34" fmla="*/ 882503 h 2573079"/>
              <a:gd name="connsiteX35" fmla="*/ 3684874 w 8097386"/>
              <a:gd name="connsiteY35" fmla="*/ 861238 h 2573079"/>
              <a:gd name="connsiteX36" fmla="*/ 3493488 w 8097386"/>
              <a:gd name="connsiteY36" fmla="*/ 935665 h 2573079"/>
              <a:gd name="connsiteX37" fmla="*/ 3312735 w 8097386"/>
              <a:gd name="connsiteY37" fmla="*/ 1063256 h 2573079"/>
              <a:gd name="connsiteX38" fmla="*/ 3227674 w 8097386"/>
              <a:gd name="connsiteY38" fmla="*/ 1137684 h 2573079"/>
              <a:gd name="connsiteX39" fmla="*/ 3419060 w 8097386"/>
              <a:gd name="connsiteY39" fmla="*/ 1286540 h 2573079"/>
              <a:gd name="connsiteX40" fmla="*/ 3525386 w 8097386"/>
              <a:gd name="connsiteY40" fmla="*/ 1360968 h 2573079"/>
              <a:gd name="connsiteX41" fmla="*/ 3525386 w 8097386"/>
              <a:gd name="connsiteY41" fmla="*/ 1360968 h 2573079"/>
              <a:gd name="connsiteX42" fmla="*/ 3231957 w 8097386"/>
              <a:gd name="connsiteY42" fmla="*/ 1369681 h 2573079"/>
              <a:gd name="connsiteX43" fmla="*/ 3031858 w 8097386"/>
              <a:gd name="connsiteY43" fmla="*/ 1312531 h 2573079"/>
              <a:gd name="connsiteX44" fmla="*/ 2821570 w 8097386"/>
              <a:gd name="connsiteY44" fmla="*/ 1248588 h 2573079"/>
              <a:gd name="connsiteX45" fmla="*/ 2674929 w 8097386"/>
              <a:gd name="connsiteY45" fmla="*/ 1282405 h 2573079"/>
              <a:gd name="connsiteX46" fmla="*/ 2564469 w 8097386"/>
              <a:gd name="connsiteY46" fmla="*/ 1337635 h 2573079"/>
              <a:gd name="connsiteX47" fmla="*/ 2419600 w 8097386"/>
              <a:gd name="connsiteY47" fmla="*/ 1477926 h 2573079"/>
              <a:gd name="connsiteX48" fmla="*/ 2217581 w 8097386"/>
              <a:gd name="connsiteY48" fmla="*/ 1573619 h 2573079"/>
              <a:gd name="connsiteX49" fmla="*/ 1909237 w 8097386"/>
              <a:gd name="connsiteY49" fmla="*/ 1658679 h 2573079"/>
              <a:gd name="connsiteX50" fmla="*/ 1622158 w 8097386"/>
              <a:gd name="connsiteY50" fmla="*/ 1679945 h 2573079"/>
              <a:gd name="connsiteX51" fmla="*/ 1441405 w 8097386"/>
              <a:gd name="connsiteY51" fmla="*/ 1743740 h 2573079"/>
              <a:gd name="connsiteX52" fmla="*/ 1218121 w 8097386"/>
              <a:gd name="connsiteY52" fmla="*/ 1754372 h 2573079"/>
              <a:gd name="connsiteX53" fmla="*/ 1133060 w 8097386"/>
              <a:gd name="connsiteY53" fmla="*/ 1786270 h 2573079"/>
              <a:gd name="connsiteX54" fmla="*/ 37907 w 8097386"/>
              <a:gd name="connsiteY54" fmla="*/ 1275908 h 2573079"/>
              <a:gd name="connsiteX55" fmla="*/ 484474 w 8097386"/>
              <a:gd name="connsiteY55" fmla="*/ 2573079 h 2573079"/>
              <a:gd name="connsiteX56" fmla="*/ 1590260 w 8097386"/>
              <a:gd name="connsiteY56" fmla="*/ 2286000 h 2573079"/>
              <a:gd name="connsiteX57" fmla="*/ 2111256 w 8097386"/>
              <a:gd name="connsiteY57" fmla="*/ 2307265 h 2573079"/>
              <a:gd name="connsiteX58" fmla="*/ 2260112 w 8097386"/>
              <a:gd name="connsiteY58" fmla="*/ 2137145 h 2573079"/>
              <a:gd name="connsiteX59" fmla="*/ 2472763 w 8097386"/>
              <a:gd name="connsiteY59" fmla="*/ 1850065 h 2573079"/>
              <a:gd name="connsiteX60" fmla="*/ 2494028 w 8097386"/>
              <a:gd name="connsiteY60" fmla="*/ 1807535 h 2573079"/>
              <a:gd name="connsiteX61" fmla="*/ 2600354 w 8097386"/>
              <a:gd name="connsiteY61" fmla="*/ 1733107 h 2573079"/>
              <a:gd name="connsiteX62" fmla="*/ 2685414 w 8097386"/>
              <a:gd name="connsiteY62" fmla="*/ 1690577 h 2573079"/>
              <a:gd name="connsiteX63" fmla="*/ 2632251 w 8097386"/>
              <a:gd name="connsiteY63" fmla="*/ 1584252 h 2573079"/>
              <a:gd name="connsiteX64" fmla="*/ 2693831 w 8097386"/>
              <a:gd name="connsiteY64" fmla="*/ 1543493 h 2573079"/>
              <a:gd name="connsiteX65" fmla="*/ 2759841 w 8097386"/>
              <a:gd name="connsiteY65" fmla="*/ 1467293 h 2573079"/>
              <a:gd name="connsiteX66" fmla="*/ 2770474 w 8097386"/>
              <a:gd name="connsiteY66" fmla="*/ 1460353 h 2573079"/>
              <a:gd name="connsiteX67" fmla="*/ 2936460 w 8097386"/>
              <a:gd name="connsiteY67" fmla="*/ 1390503 h 2573079"/>
              <a:gd name="connsiteX68" fmla="*/ 3131981 w 8097386"/>
              <a:gd name="connsiteY68" fmla="*/ 1435396 h 2573079"/>
              <a:gd name="connsiteX69" fmla="*/ 3280837 w 8097386"/>
              <a:gd name="connsiteY69" fmla="*/ 1467293 h 2573079"/>
              <a:gd name="connsiteX70" fmla="*/ 3419060 w 8097386"/>
              <a:gd name="connsiteY70" fmla="*/ 1499191 h 2573079"/>
              <a:gd name="connsiteX71" fmla="*/ 3567916 w 8097386"/>
              <a:gd name="connsiteY71" fmla="*/ 1499191 h 2573079"/>
              <a:gd name="connsiteX72" fmla="*/ 3663609 w 8097386"/>
              <a:gd name="connsiteY72" fmla="*/ 1477926 h 2573079"/>
              <a:gd name="connsiteX73" fmla="*/ 3684874 w 8097386"/>
              <a:gd name="connsiteY73" fmla="*/ 1403498 h 2573079"/>
              <a:gd name="connsiteX74" fmla="*/ 3674242 w 8097386"/>
              <a:gd name="connsiteY74" fmla="*/ 1329070 h 2573079"/>
              <a:gd name="connsiteX75" fmla="*/ 3599814 w 8097386"/>
              <a:gd name="connsiteY75" fmla="*/ 1275907 h 2573079"/>
              <a:gd name="connsiteX76" fmla="*/ 3429693 w 8097386"/>
              <a:gd name="connsiteY76" fmla="*/ 1222745 h 2573079"/>
              <a:gd name="connsiteX77" fmla="*/ 3334000 w 8097386"/>
              <a:gd name="connsiteY77" fmla="*/ 1158949 h 2573079"/>
              <a:gd name="connsiteX78" fmla="*/ 3450958 w 8097386"/>
              <a:gd name="connsiteY78" fmla="*/ 1105786 h 2573079"/>
              <a:gd name="connsiteX79" fmla="*/ 3578549 w 8097386"/>
              <a:gd name="connsiteY79" fmla="*/ 1063256 h 2573079"/>
              <a:gd name="connsiteX80" fmla="*/ 3674242 w 8097386"/>
              <a:gd name="connsiteY80" fmla="*/ 978196 h 2573079"/>
              <a:gd name="connsiteX81" fmla="*/ 3854995 w 8097386"/>
              <a:gd name="connsiteY81" fmla="*/ 935665 h 2573079"/>
              <a:gd name="connsiteX82" fmla="*/ 3971954 w 8097386"/>
              <a:gd name="connsiteY82" fmla="*/ 946298 h 2573079"/>
              <a:gd name="connsiteX83" fmla="*/ 4099544 w 8097386"/>
              <a:gd name="connsiteY83" fmla="*/ 946298 h 2573079"/>
              <a:gd name="connsiteX84" fmla="*/ 4205870 w 8097386"/>
              <a:gd name="connsiteY84" fmla="*/ 850605 h 2573079"/>
              <a:gd name="connsiteX85" fmla="*/ 4375991 w 8097386"/>
              <a:gd name="connsiteY85" fmla="*/ 818707 h 2573079"/>
              <a:gd name="connsiteX86" fmla="*/ 4514214 w 8097386"/>
              <a:gd name="connsiteY86" fmla="*/ 829340 h 2573079"/>
              <a:gd name="connsiteX87" fmla="*/ 4567377 w 8097386"/>
              <a:gd name="connsiteY87" fmla="*/ 871870 h 2573079"/>
              <a:gd name="connsiteX88" fmla="*/ 4546112 w 8097386"/>
              <a:gd name="connsiteY88" fmla="*/ 956931 h 2573079"/>
              <a:gd name="connsiteX89" fmla="*/ 4641805 w 8097386"/>
              <a:gd name="connsiteY89" fmla="*/ 1020726 h 2573079"/>
              <a:gd name="connsiteX90" fmla="*/ 4875721 w 8097386"/>
              <a:gd name="connsiteY90" fmla="*/ 1084521 h 2573079"/>
              <a:gd name="connsiteX91" fmla="*/ 5024577 w 8097386"/>
              <a:gd name="connsiteY91" fmla="*/ 1137684 h 2573079"/>
              <a:gd name="connsiteX92" fmla="*/ 5130902 w 8097386"/>
              <a:gd name="connsiteY92" fmla="*/ 1190847 h 2573079"/>
              <a:gd name="connsiteX93" fmla="*/ 5120270 w 8097386"/>
              <a:gd name="connsiteY93" fmla="*/ 1297172 h 2573079"/>
              <a:gd name="connsiteX94" fmla="*/ 5120270 w 8097386"/>
              <a:gd name="connsiteY94" fmla="*/ 1360968 h 2573079"/>
              <a:gd name="connsiteX95" fmla="*/ 5205330 w 8097386"/>
              <a:gd name="connsiteY95" fmla="*/ 1414131 h 2573079"/>
              <a:gd name="connsiteX96" fmla="*/ 5375451 w 8097386"/>
              <a:gd name="connsiteY96" fmla="*/ 1488558 h 2573079"/>
              <a:gd name="connsiteX97" fmla="*/ 5545572 w 8097386"/>
              <a:gd name="connsiteY97" fmla="*/ 1499191 h 2573079"/>
              <a:gd name="connsiteX98" fmla="*/ 5705060 w 8097386"/>
              <a:gd name="connsiteY98" fmla="*/ 1509824 h 2573079"/>
              <a:gd name="connsiteX99" fmla="*/ 5832651 w 8097386"/>
              <a:gd name="connsiteY99" fmla="*/ 1509824 h 2573079"/>
              <a:gd name="connsiteX100" fmla="*/ 5970874 w 8097386"/>
              <a:gd name="connsiteY100" fmla="*/ 1509824 h 2573079"/>
              <a:gd name="connsiteX101" fmla="*/ 6109098 w 8097386"/>
              <a:gd name="connsiteY101" fmla="*/ 1531089 h 2573079"/>
              <a:gd name="connsiteX102" fmla="*/ 6226056 w 8097386"/>
              <a:gd name="connsiteY102" fmla="*/ 1541721 h 2573079"/>
              <a:gd name="connsiteX103" fmla="*/ 6332381 w 8097386"/>
              <a:gd name="connsiteY103" fmla="*/ 1562986 h 2573079"/>
              <a:gd name="connsiteX104" fmla="*/ 6428074 w 8097386"/>
              <a:gd name="connsiteY104" fmla="*/ 1584252 h 2573079"/>
              <a:gd name="connsiteX105" fmla="*/ 6502502 w 8097386"/>
              <a:gd name="connsiteY105" fmla="*/ 1637414 h 2573079"/>
              <a:gd name="connsiteX106" fmla="*/ 6502502 w 8097386"/>
              <a:gd name="connsiteY106" fmla="*/ 1754372 h 2573079"/>
              <a:gd name="connsiteX107" fmla="*/ 6534400 w 8097386"/>
              <a:gd name="connsiteY107" fmla="*/ 1935126 h 2573079"/>
              <a:gd name="connsiteX108" fmla="*/ 6725786 w 8097386"/>
              <a:gd name="connsiteY108" fmla="*/ 2009554 h 2573079"/>
              <a:gd name="connsiteX109" fmla="*/ 6864009 w 8097386"/>
              <a:gd name="connsiteY109" fmla="*/ 2041452 h 2573079"/>
              <a:gd name="connsiteX110" fmla="*/ 7129823 w 8097386"/>
              <a:gd name="connsiteY110" fmla="*/ 2083982 h 2573079"/>
              <a:gd name="connsiteX111" fmla="*/ 7342474 w 8097386"/>
              <a:gd name="connsiteY111" fmla="*/ 2094614 h 2573079"/>
              <a:gd name="connsiteX112" fmla="*/ 7533860 w 8097386"/>
              <a:gd name="connsiteY112" fmla="*/ 2094614 h 2573079"/>
              <a:gd name="connsiteX113" fmla="*/ 7799674 w 8097386"/>
              <a:gd name="connsiteY113" fmla="*/ 1956391 h 2573079"/>
              <a:gd name="connsiteX114" fmla="*/ 7948530 w 8097386"/>
              <a:gd name="connsiteY114" fmla="*/ 1903228 h 2573079"/>
              <a:gd name="connsiteX115" fmla="*/ 8076121 w 8097386"/>
              <a:gd name="connsiteY115" fmla="*/ 1765005 h 2573079"/>
              <a:gd name="connsiteX116" fmla="*/ 8097386 w 8097386"/>
              <a:gd name="connsiteY116" fmla="*/ 1520456 h 2573079"/>
              <a:gd name="connsiteX117" fmla="*/ 8086754 w 8097386"/>
              <a:gd name="connsiteY117" fmla="*/ 1382233 h 2573079"/>
              <a:gd name="connsiteX118" fmla="*/ 7902013 w 8097386"/>
              <a:gd name="connsiteY118" fmla="*/ 1265275 h 2573079"/>
              <a:gd name="connsiteX119" fmla="*/ 7927265 w 8097386"/>
              <a:gd name="connsiteY119" fmla="*/ 1084521 h 2573079"/>
              <a:gd name="connsiteX120" fmla="*/ 7852837 w 8097386"/>
              <a:gd name="connsiteY120" fmla="*/ 925033 h 2573079"/>
              <a:gd name="connsiteX121" fmla="*/ 7788377 w 8097386"/>
              <a:gd name="connsiteY121" fmla="*/ 853485 h 2573079"/>
              <a:gd name="connsiteX122" fmla="*/ 7746955 w 8097386"/>
              <a:gd name="connsiteY122" fmla="*/ 776842 h 2573079"/>
              <a:gd name="connsiteX123" fmla="*/ 7835559 w 8097386"/>
              <a:gd name="connsiteY123" fmla="*/ 674946 h 2573079"/>
              <a:gd name="connsiteX124" fmla="*/ 7703981 w 8097386"/>
              <a:gd name="connsiteY124" fmla="*/ 499731 h 2573079"/>
              <a:gd name="connsiteX125" fmla="*/ 7640186 w 8097386"/>
              <a:gd name="connsiteY125" fmla="*/ 425303 h 2573079"/>
              <a:gd name="connsiteX126" fmla="*/ 7587023 w 8097386"/>
              <a:gd name="connsiteY126" fmla="*/ 297712 h 2573079"/>
              <a:gd name="connsiteX127" fmla="*/ 7555126 w 8097386"/>
              <a:gd name="connsiteY127" fmla="*/ 191386 h 2573079"/>
              <a:gd name="connsiteX128" fmla="*/ 7555126 w 8097386"/>
              <a:gd name="connsiteY128" fmla="*/ 191386 h 2573079"/>
              <a:gd name="connsiteX129" fmla="*/ 7406270 w 8097386"/>
              <a:gd name="connsiteY129" fmla="*/ 116958 h 2573079"/>
              <a:gd name="connsiteX130" fmla="*/ 7353107 w 8097386"/>
              <a:gd name="connsiteY130" fmla="*/ 116958 h 2573079"/>
              <a:gd name="connsiteX0" fmla="*/ 7172354 w 8097386"/>
              <a:gd name="connsiteY0" fmla="*/ 0 h 2573079"/>
              <a:gd name="connsiteX1" fmla="*/ 7321209 w 8097386"/>
              <a:gd name="connsiteY1" fmla="*/ 148856 h 2573079"/>
              <a:gd name="connsiteX2" fmla="*/ 7342474 w 8097386"/>
              <a:gd name="connsiteY2" fmla="*/ 233917 h 2573079"/>
              <a:gd name="connsiteX3" fmla="*/ 7342474 w 8097386"/>
              <a:gd name="connsiteY3" fmla="*/ 350875 h 2573079"/>
              <a:gd name="connsiteX4" fmla="*/ 7427535 w 8097386"/>
              <a:gd name="connsiteY4" fmla="*/ 489098 h 2573079"/>
              <a:gd name="connsiteX5" fmla="*/ 7427535 w 8097386"/>
              <a:gd name="connsiteY5" fmla="*/ 616689 h 2573079"/>
              <a:gd name="connsiteX6" fmla="*/ 7363740 w 8097386"/>
              <a:gd name="connsiteY6" fmla="*/ 765545 h 2573079"/>
              <a:gd name="connsiteX7" fmla="*/ 7363740 w 8097386"/>
              <a:gd name="connsiteY7" fmla="*/ 946298 h 2573079"/>
              <a:gd name="connsiteX8" fmla="*/ 7353107 w 8097386"/>
              <a:gd name="connsiteY8" fmla="*/ 1095154 h 2573079"/>
              <a:gd name="connsiteX9" fmla="*/ 7363740 w 8097386"/>
              <a:gd name="connsiteY9" fmla="*/ 1190847 h 2573079"/>
              <a:gd name="connsiteX10" fmla="*/ 7451680 w 8097386"/>
              <a:gd name="connsiteY10" fmla="*/ 1371600 h 2573079"/>
              <a:gd name="connsiteX11" fmla="*/ 7432630 w 8097386"/>
              <a:gd name="connsiteY11" fmla="*/ 1579821 h 2573079"/>
              <a:gd name="connsiteX12" fmla="*/ 7278679 w 8097386"/>
              <a:gd name="connsiteY12" fmla="*/ 1679502 h 2573079"/>
              <a:gd name="connsiteX13" fmla="*/ 7023498 w 8097386"/>
              <a:gd name="connsiteY13" fmla="*/ 1616149 h 2573079"/>
              <a:gd name="connsiteX14" fmla="*/ 6789581 w 8097386"/>
              <a:gd name="connsiteY14" fmla="*/ 1562986 h 2573079"/>
              <a:gd name="connsiteX15" fmla="*/ 6459972 w 8097386"/>
              <a:gd name="connsiteY15" fmla="*/ 1446028 h 2573079"/>
              <a:gd name="connsiteX16" fmla="*/ 6130363 w 8097386"/>
              <a:gd name="connsiteY16" fmla="*/ 1371600 h 2573079"/>
              <a:gd name="connsiteX17" fmla="*/ 5960242 w 8097386"/>
              <a:gd name="connsiteY17" fmla="*/ 1339703 h 2573079"/>
              <a:gd name="connsiteX18" fmla="*/ 5566837 w 8097386"/>
              <a:gd name="connsiteY18" fmla="*/ 1371600 h 2573079"/>
              <a:gd name="connsiteX19" fmla="*/ 5417981 w 8097386"/>
              <a:gd name="connsiteY19" fmla="*/ 1371600 h 2573079"/>
              <a:gd name="connsiteX20" fmla="*/ 5322288 w 8097386"/>
              <a:gd name="connsiteY20" fmla="*/ 1339703 h 2573079"/>
              <a:gd name="connsiteX21" fmla="*/ 5290391 w 8097386"/>
              <a:gd name="connsiteY21" fmla="*/ 1297172 h 2573079"/>
              <a:gd name="connsiteX22" fmla="*/ 5279758 w 8097386"/>
              <a:gd name="connsiteY22" fmla="*/ 1105786 h 2573079"/>
              <a:gd name="connsiteX23" fmla="*/ 5141535 w 8097386"/>
              <a:gd name="connsiteY23" fmla="*/ 1084521 h 2573079"/>
              <a:gd name="connsiteX24" fmla="*/ 4971414 w 8097386"/>
              <a:gd name="connsiteY24" fmla="*/ 1041991 h 2573079"/>
              <a:gd name="connsiteX25" fmla="*/ 4854456 w 8097386"/>
              <a:gd name="connsiteY25" fmla="*/ 1010093 h 2573079"/>
              <a:gd name="connsiteX26" fmla="*/ 4705600 w 8097386"/>
              <a:gd name="connsiteY26" fmla="*/ 967563 h 2573079"/>
              <a:gd name="connsiteX27" fmla="*/ 4694967 w 8097386"/>
              <a:gd name="connsiteY27" fmla="*/ 925033 h 2573079"/>
              <a:gd name="connsiteX28" fmla="*/ 4652437 w 8097386"/>
              <a:gd name="connsiteY28" fmla="*/ 839972 h 2573079"/>
              <a:gd name="connsiteX29" fmla="*/ 4439786 w 8097386"/>
              <a:gd name="connsiteY29" fmla="*/ 786810 h 2573079"/>
              <a:gd name="connsiteX30" fmla="*/ 4301563 w 8097386"/>
              <a:gd name="connsiteY30" fmla="*/ 744279 h 2573079"/>
              <a:gd name="connsiteX31" fmla="*/ 4205870 w 8097386"/>
              <a:gd name="connsiteY31" fmla="*/ 754912 h 2573079"/>
              <a:gd name="connsiteX32" fmla="*/ 4120809 w 8097386"/>
              <a:gd name="connsiteY32" fmla="*/ 808075 h 2573079"/>
              <a:gd name="connsiteX33" fmla="*/ 4088912 w 8097386"/>
              <a:gd name="connsiteY33" fmla="*/ 861238 h 2573079"/>
              <a:gd name="connsiteX34" fmla="*/ 3982586 w 8097386"/>
              <a:gd name="connsiteY34" fmla="*/ 882503 h 2573079"/>
              <a:gd name="connsiteX35" fmla="*/ 3684874 w 8097386"/>
              <a:gd name="connsiteY35" fmla="*/ 861238 h 2573079"/>
              <a:gd name="connsiteX36" fmla="*/ 3493488 w 8097386"/>
              <a:gd name="connsiteY36" fmla="*/ 935665 h 2573079"/>
              <a:gd name="connsiteX37" fmla="*/ 3312735 w 8097386"/>
              <a:gd name="connsiteY37" fmla="*/ 1063256 h 2573079"/>
              <a:gd name="connsiteX38" fmla="*/ 3227674 w 8097386"/>
              <a:gd name="connsiteY38" fmla="*/ 1137684 h 2573079"/>
              <a:gd name="connsiteX39" fmla="*/ 3419060 w 8097386"/>
              <a:gd name="connsiteY39" fmla="*/ 1286540 h 2573079"/>
              <a:gd name="connsiteX40" fmla="*/ 3525386 w 8097386"/>
              <a:gd name="connsiteY40" fmla="*/ 1360968 h 2573079"/>
              <a:gd name="connsiteX41" fmla="*/ 3525386 w 8097386"/>
              <a:gd name="connsiteY41" fmla="*/ 1360968 h 2573079"/>
              <a:gd name="connsiteX42" fmla="*/ 3231957 w 8097386"/>
              <a:gd name="connsiteY42" fmla="*/ 1369681 h 2573079"/>
              <a:gd name="connsiteX43" fmla="*/ 3031858 w 8097386"/>
              <a:gd name="connsiteY43" fmla="*/ 1312531 h 2573079"/>
              <a:gd name="connsiteX44" fmla="*/ 2821570 w 8097386"/>
              <a:gd name="connsiteY44" fmla="*/ 1248588 h 2573079"/>
              <a:gd name="connsiteX45" fmla="*/ 2674929 w 8097386"/>
              <a:gd name="connsiteY45" fmla="*/ 1282405 h 2573079"/>
              <a:gd name="connsiteX46" fmla="*/ 2564469 w 8097386"/>
              <a:gd name="connsiteY46" fmla="*/ 1337635 h 2573079"/>
              <a:gd name="connsiteX47" fmla="*/ 2419600 w 8097386"/>
              <a:gd name="connsiteY47" fmla="*/ 1477926 h 2573079"/>
              <a:gd name="connsiteX48" fmla="*/ 2217581 w 8097386"/>
              <a:gd name="connsiteY48" fmla="*/ 1573619 h 2573079"/>
              <a:gd name="connsiteX49" fmla="*/ 1909237 w 8097386"/>
              <a:gd name="connsiteY49" fmla="*/ 1658679 h 2573079"/>
              <a:gd name="connsiteX50" fmla="*/ 1622158 w 8097386"/>
              <a:gd name="connsiteY50" fmla="*/ 1679945 h 2573079"/>
              <a:gd name="connsiteX51" fmla="*/ 1441405 w 8097386"/>
              <a:gd name="connsiteY51" fmla="*/ 1743740 h 2573079"/>
              <a:gd name="connsiteX52" fmla="*/ 1218121 w 8097386"/>
              <a:gd name="connsiteY52" fmla="*/ 1754372 h 2573079"/>
              <a:gd name="connsiteX53" fmla="*/ 1133060 w 8097386"/>
              <a:gd name="connsiteY53" fmla="*/ 1786270 h 2573079"/>
              <a:gd name="connsiteX54" fmla="*/ 37907 w 8097386"/>
              <a:gd name="connsiteY54" fmla="*/ 1275908 h 2573079"/>
              <a:gd name="connsiteX55" fmla="*/ 484474 w 8097386"/>
              <a:gd name="connsiteY55" fmla="*/ 2573079 h 2573079"/>
              <a:gd name="connsiteX56" fmla="*/ 1590260 w 8097386"/>
              <a:gd name="connsiteY56" fmla="*/ 2286000 h 2573079"/>
              <a:gd name="connsiteX57" fmla="*/ 2111256 w 8097386"/>
              <a:gd name="connsiteY57" fmla="*/ 2307265 h 2573079"/>
              <a:gd name="connsiteX58" fmla="*/ 2260112 w 8097386"/>
              <a:gd name="connsiteY58" fmla="*/ 2137145 h 2573079"/>
              <a:gd name="connsiteX59" fmla="*/ 2472763 w 8097386"/>
              <a:gd name="connsiteY59" fmla="*/ 1850065 h 2573079"/>
              <a:gd name="connsiteX60" fmla="*/ 2494028 w 8097386"/>
              <a:gd name="connsiteY60" fmla="*/ 1807535 h 2573079"/>
              <a:gd name="connsiteX61" fmla="*/ 2600354 w 8097386"/>
              <a:gd name="connsiteY61" fmla="*/ 1733107 h 2573079"/>
              <a:gd name="connsiteX62" fmla="*/ 2685414 w 8097386"/>
              <a:gd name="connsiteY62" fmla="*/ 1690577 h 2573079"/>
              <a:gd name="connsiteX63" fmla="*/ 2632251 w 8097386"/>
              <a:gd name="connsiteY63" fmla="*/ 1584252 h 2573079"/>
              <a:gd name="connsiteX64" fmla="*/ 2693831 w 8097386"/>
              <a:gd name="connsiteY64" fmla="*/ 1543493 h 2573079"/>
              <a:gd name="connsiteX65" fmla="*/ 2759841 w 8097386"/>
              <a:gd name="connsiteY65" fmla="*/ 1467293 h 2573079"/>
              <a:gd name="connsiteX66" fmla="*/ 2770474 w 8097386"/>
              <a:gd name="connsiteY66" fmla="*/ 1460353 h 2573079"/>
              <a:gd name="connsiteX67" fmla="*/ 2936460 w 8097386"/>
              <a:gd name="connsiteY67" fmla="*/ 1390503 h 2573079"/>
              <a:gd name="connsiteX68" fmla="*/ 3131981 w 8097386"/>
              <a:gd name="connsiteY68" fmla="*/ 1435396 h 2573079"/>
              <a:gd name="connsiteX69" fmla="*/ 3280837 w 8097386"/>
              <a:gd name="connsiteY69" fmla="*/ 1467293 h 2573079"/>
              <a:gd name="connsiteX70" fmla="*/ 3419060 w 8097386"/>
              <a:gd name="connsiteY70" fmla="*/ 1499191 h 2573079"/>
              <a:gd name="connsiteX71" fmla="*/ 3567916 w 8097386"/>
              <a:gd name="connsiteY71" fmla="*/ 1499191 h 2573079"/>
              <a:gd name="connsiteX72" fmla="*/ 3663609 w 8097386"/>
              <a:gd name="connsiteY72" fmla="*/ 1477926 h 2573079"/>
              <a:gd name="connsiteX73" fmla="*/ 3684874 w 8097386"/>
              <a:gd name="connsiteY73" fmla="*/ 1403498 h 2573079"/>
              <a:gd name="connsiteX74" fmla="*/ 3674242 w 8097386"/>
              <a:gd name="connsiteY74" fmla="*/ 1329070 h 2573079"/>
              <a:gd name="connsiteX75" fmla="*/ 3599814 w 8097386"/>
              <a:gd name="connsiteY75" fmla="*/ 1275907 h 2573079"/>
              <a:gd name="connsiteX76" fmla="*/ 3429693 w 8097386"/>
              <a:gd name="connsiteY76" fmla="*/ 1222745 h 2573079"/>
              <a:gd name="connsiteX77" fmla="*/ 3334000 w 8097386"/>
              <a:gd name="connsiteY77" fmla="*/ 1158949 h 2573079"/>
              <a:gd name="connsiteX78" fmla="*/ 3450958 w 8097386"/>
              <a:gd name="connsiteY78" fmla="*/ 1105786 h 2573079"/>
              <a:gd name="connsiteX79" fmla="*/ 3578549 w 8097386"/>
              <a:gd name="connsiteY79" fmla="*/ 1063256 h 2573079"/>
              <a:gd name="connsiteX80" fmla="*/ 3674242 w 8097386"/>
              <a:gd name="connsiteY80" fmla="*/ 978196 h 2573079"/>
              <a:gd name="connsiteX81" fmla="*/ 3854995 w 8097386"/>
              <a:gd name="connsiteY81" fmla="*/ 935665 h 2573079"/>
              <a:gd name="connsiteX82" fmla="*/ 3971954 w 8097386"/>
              <a:gd name="connsiteY82" fmla="*/ 946298 h 2573079"/>
              <a:gd name="connsiteX83" fmla="*/ 4099544 w 8097386"/>
              <a:gd name="connsiteY83" fmla="*/ 946298 h 2573079"/>
              <a:gd name="connsiteX84" fmla="*/ 4205870 w 8097386"/>
              <a:gd name="connsiteY84" fmla="*/ 850605 h 2573079"/>
              <a:gd name="connsiteX85" fmla="*/ 4375991 w 8097386"/>
              <a:gd name="connsiteY85" fmla="*/ 818707 h 2573079"/>
              <a:gd name="connsiteX86" fmla="*/ 4514214 w 8097386"/>
              <a:gd name="connsiteY86" fmla="*/ 829340 h 2573079"/>
              <a:gd name="connsiteX87" fmla="*/ 4567377 w 8097386"/>
              <a:gd name="connsiteY87" fmla="*/ 871870 h 2573079"/>
              <a:gd name="connsiteX88" fmla="*/ 4546112 w 8097386"/>
              <a:gd name="connsiteY88" fmla="*/ 956931 h 2573079"/>
              <a:gd name="connsiteX89" fmla="*/ 4641805 w 8097386"/>
              <a:gd name="connsiteY89" fmla="*/ 1020726 h 2573079"/>
              <a:gd name="connsiteX90" fmla="*/ 4875721 w 8097386"/>
              <a:gd name="connsiteY90" fmla="*/ 1084521 h 2573079"/>
              <a:gd name="connsiteX91" fmla="*/ 5024577 w 8097386"/>
              <a:gd name="connsiteY91" fmla="*/ 1137684 h 2573079"/>
              <a:gd name="connsiteX92" fmla="*/ 5130902 w 8097386"/>
              <a:gd name="connsiteY92" fmla="*/ 1190847 h 2573079"/>
              <a:gd name="connsiteX93" fmla="*/ 5120270 w 8097386"/>
              <a:gd name="connsiteY93" fmla="*/ 1297172 h 2573079"/>
              <a:gd name="connsiteX94" fmla="*/ 5120270 w 8097386"/>
              <a:gd name="connsiteY94" fmla="*/ 1360968 h 2573079"/>
              <a:gd name="connsiteX95" fmla="*/ 5205330 w 8097386"/>
              <a:gd name="connsiteY95" fmla="*/ 1414131 h 2573079"/>
              <a:gd name="connsiteX96" fmla="*/ 5375451 w 8097386"/>
              <a:gd name="connsiteY96" fmla="*/ 1488558 h 2573079"/>
              <a:gd name="connsiteX97" fmla="*/ 5545572 w 8097386"/>
              <a:gd name="connsiteY97" fmla="*/ 1499191 h 2573079"/>
              <a:gd name="connsiteX98" fmla="*/ 5705060 w 8097386"/>
              <a:gd name="connsiteY98" fmla="*/ 1509824 h 2573079"/>
              <a:gd name="connsiteX99" fmla="*/ 5832651 w 8097386"/>
              <a:gd name="connsiteY99" fmla="*/ 1509824 h 2573079"/>
              <a:gd name="connsiteX100" fmla="*/ 5970874 w 8097386"/>
              <a:gd name="connsiteY100" fmla="*/ 1509824 h 2573079"/>
              <a:gd name="connsiteX101" fmla="*/ 6109098 w 8097386"/>
              <a:gd name="connsiteY101" fmla="*/ 1531089 h 2573079"/>
              <a:gd name="connsiteX102" fmla="*/ 6226056 w 8097386"/>
              <a:gd name="connsiteY102" fmla="*/ 1541721 h 2573079"/>
              <a:gd name="connsiteX103" fmla="*/ 6332381 w 8097386"/>
              <a:gd name="connsiteY103" fmla="*/ 1562986 h 2573079"/>
              <a:gd name="connsiteX104" fmla="*/ 6428074 w 8097386"/>
              <a:gd name="connsiteY104" fmla="*/ 1584252 h 2573079"/>
              <a:gd name="connsiteX105" fmla="*/ 6502502 w 8097386"/>
              <a:gd name="connsiteY105" fmla="*/ 1637414 h 2573079"/>
              <a:gd name="connsiteX106" fmla="*/ 6502502 w 8097386"/>
              <a:gd name="connsiteY106" fmla="*/ 1754372 h 2573079"/>
              <a:gd name="connsiteX107" fmla="*/ 6534400 w 8097386"/>
              <a:gd name="connsiteY107" fmla="*/ 1935126 h 2573079"/>
              <a:gd name="connsiteX108" fmla="*/ 6725786 w 8097386"/>
              <a:gd name="connsiteY108" fmla="*/ 2009554 h 2573079"/>
              <a:gd name="connsiteX109" fmla="*/ 6864009 w 8097386"/>
              <a:gd name="connsiteY109" fmla="*/ 2041452 h 2573079"/>
              <a:gd name="connsiteX110" fmla="*/ 7129823 w 8097386"/>
              <a:gd name="connsiteY110" fmla="*/ 2083982 h 2573079"/>
              <a:gd name="connsiteX111" fmla="*/ 7342474 w 8097386"/>
              <a:gd name="connsiteY111" fmla="*/ 2094614 h 2573079"/>
              <a:gd name="connsiteX112" fmla="*/ 7533860 w 8097386"/>
              <a:gd name="connsiteY112" fmla="*/ 2094614 h 2573079"/>
              <a:gd name="connsiteX113" fmla="*/ 7799674 w 8097386"/>
              <a:gd name="connsiteY113" fmla="*/ 1956391 h 2573079"/>
              <a:gd name="connsiteX114" fmla="*/ 7948530 w 8097386"/>
              <a:gd name="connsiteY114" fmla="*/ 1903228 h 2573079"/>
              <a:gd name="connsiteX115" fmla="*/ 8076121 w 8097386"/>
              <a:gd name="connsiteY115" fmla="*/ 1765005 h 2573079"/>
              <a:gd name="connsiteX116" fmla="*/ 8097386 w 8097386"/>
              <a:gd name="connsiteY116" fmla="*/ 1520456 h 2573079"/>
              <a:gd name="connsiteX117" fmla="*/ 8086754 w 8097386"/>
              <a:gd name="connsiteY117" fmla="*/ 1382233 h 2573079"/>
              <a:gd name="connsiteX118" fmla="*/ 7902013 w 8097386"/>
              <a:gd name="connsiteY118" fmla="*/ 1265275 h 2573079"/>
              <a:gd name="connsiteX119" fmla="*/ 7927265 w 8097386"/>
              <a:gd name="connsiteY119" fmla="*/ 1084521 h 2573079"/>
              <a:gd name="connsiteX120" fmla="*/ 7852837 w 8097386"/>
              <a:gd name="connsiteY120" fmla="*/ 925033 h 2573079"/>
              <a:gd name="connsiteX121" fmla="*/ 7788377 w 8097386"/>
              <a:gd name="connsiteY121" fmla="*/ 853485 h 2573079"/>
              <a:gd name="connsiteX122" fmla="*/ 7746955 w 8097386"/>
              <a:gd name="connsiteY122" fmla="*/ 776842 h 2573079"/>
              <a:gd name="connsiteX123" fmla="*/ 7835559 w 8097386"/>
              <a:gd name="connsiteY123" fmla="*/ 674946 h 2573079"/>
              <a:gd name="connsiteX124" fmla="*/ 7703981 w 8097386"/>
              <a:gd name="connsiteY124" fmla="*/ 499731 h 2573079"/>
              <a:gd name="connsiteX125" fmla="*/ 7640186 w 8097386"/>
              <a:gd name="connsiteY125" fmla="*/ 425303 h 2573079"/>
              <a:gd name="connsiteX126" fmla="*/ 7587023 w 8097386"/>
              <a:gd name="connsiteY126" fmla="*/ 297712 h 2573079"/>
              <a:gd name="connsiteX127" fmla="*/ 7555126 w 8097386"/>
              <a:gd name="connsiteY127" fmla="*/ 191386 h 2573079"/>
              <a:gd name="connsiteX128" fmla="*/ 7555126 w 8097386"/>
              <a:gd name="connsiteY128" fmla="*/ 191386 h 2573079"/>
              <a:gd name="connsiteX129" fmla="*/ 7406270 w 8097386"/>
              <a:gd name="connsiteY129" fmla="*/ 116958 h 2573079"/>
              <a:gd name="connsiteX130" fmla="*/ 7353107 w 8097386"/>
              <a:gd name="connsiteY130" fmla="*/ 116958 h 2573079"/>
              <a:gd name="connsiteX0" fmla="*/ 7172354 w 8097386"/>
              <a:gd name="connsiteY0" fmla="*/ 0 h 2573079"/>
              <a:gd name="connsiteX1" fmla="*/ 7321209 w 8097386"/>
              <a:gd name="connsiteY1" fmla="*/ 148856 h 2573079"/>
              <a:gd name="connsiteX2" fmla="*/ 7342474 w 8097386"/>
              <a:gd name="connsiteY2" fmla="*/ 233917 h 2573079"/>
              <a:gd name="connsiteX3" fmla="*/ 7342474 w 8097386"/>
              <a:gd name="connsiteY3" fmla="*/ 350875 h 2573079"/>
              <a:gd name="connsiteX4" fmla="*/ 7427535 w 8097386"/>
              <a:gd name="connsiteY4" fmla="*/ 489098 h 2573079"/>
              <a:gd name="connsiteX5" fmla="*/ 7427535 w 8097386"/>
              <a:gd name="connsiteY5" fmla="*/ 616689 h 2573079"/>
              <a:gd name="connsiteX6" fmla="*/ 7363740 w 8097386"/>
              <a:gd name="connsiteY6" fmla="*/ 765545 h 2573079"/>
              <a:gd name="connsiteX7" fmla="*/ 7363740 w 8097386"/>
              <a:gd name="connsiteY7" fmla="*/ 946298 h 2573079"/>
              <a:gd name="connsiteX8" fmla="*/ 7353107 w 8097386"/>
              <a:gd name="connsiteY8" fmla="*/ 1095154 h 2573079"/>
              <a:gd name="connsiteX9" fmla="*/ 7363740 w 8097386"/>
              <a:gd name="connsiteY9" fmla="*/ 1190847 h 2573079"/>
              <a:gd name="connsiteX10" fmla="*/ 7451680 w 8097386"/>
              <a:gd name="connsiteY10" fmla="*/ 1371600 h 2573079"/>
              <a:gd name="connsiteX11" fmla="*/ 7432630 w 8097386"/>
              <a:gd name="connsiteY11" fmla="*/ 1579821 h 2573079"/>
              <a:gd name="connsiteX12" fmla="*/ 7278679 w 8097386"/>
              <a:gd name="connsiteY12" fmla="*/ 1679502 h 2573079"/>
              <a:gd name="connsiteX13" fmla="*/ 7013973 w 8097386"/>
              <a:gd name="connsiteY13" fmla="*/ 1654249 h 2573079"/>
              <a:gd name="connsiteX14" fmla="*/ 6789581 w 8097386"/>
              <a:gd name="connsiteY14" fmla="*/ 1562986 h 2573079"/>
              <a:gd name="connsiteX15" fmla="*/ 6459972 w 8097386"/>
              <a:gd name="connsiteY15" fmla="*/ 1446028 h 2573079"/>
              <a:gd name="connsiteX16" fmla="*/ 6130363 w 8097386"/>
              <a:gd name="connsiteY16" fmla="*/ 1371600 h 2573079"/>
              <a:gd name="connsiteX17" fmla="*/ 5960242 w 8097386"/>
              <a:gd name="connsiteY17" fmla="*/ 1339703 h 2573079"/>
              <a:gd name="connsiteX18" fmla="*/ 5566837 w 8097386"/>
              <a:gd name="connsiteY18" fmla="*/ 1371600 h 2573079"/>
              <a:gd name="connsiteX19" fmla="*/ 5417981 w 8097386"/>
              <a:gd name="connsiteY19" fmla="*/ 1371600 h 2573079"/>
              <a:gd name="connsiteX20" fmla="*/ 5322288 w 8097386"/>
              <a:gd name="connsiteY20" fmla="*/ 1339703 h 2573079"/>
              <a:gd name="connsiteX21" fmla="*/ 5290391 w 8097386"/>
              <a:gd name="connsiteY21" fmla="*/ 1297172 h 2573079"/>
              <a:gd name="connsiteX22" fmla="*/ 5279758 w 8097386"/>
              <a:gd name="connsiteY22" fmla="*/ 1105786 h 2573079"/>
              <a:gd name="connsiteX23" fmla="*/ 5141535 w 8097386"/>
              <a:gd name="connsiteY23" fmla="*/ 1084521 h 2573079"/>
              <a:gd name="connsiteX24" fmla="*/ 4971414 w 8097386"/>
              <a:gd name="connsiteY24" fmla="*/ 1041991 h 2573079"/>
              <a:gd name="connsiteX25" fmla="*/ 4854456 w 8097386"/>
              <a:gd name="connsiteY25" fmla="*/ 1010093 h 2573079"/>
              <a:gd name="connsiteX26" fmla="*/ 4705600 w 8097386"/>
              <a:gd name="connsiteY26" fmla="*/ 967563 h 2573079"/>
              <a:gd name="connsiteX27" fmla="*/ 4694967 w 8097386"/>
              <a:gd name="connsiteY27" fmla="*/ 925033 h 2573079"/>
              <a:gd name="connsiteX28" fmla="*/ 4652437 w 8097386"/>
              <a:gd name="connsiteY28" fmla="*/ 839972 h 2573079"/>
              <a:gd name="connsiteX29" fmla="*/ 4439786 w 8097386"/>
              <a:gd name="connsiteY29" fmla="*/ 786810 h 2573079"/>
              <a:gd name="connsiteX30" fmla="*/ 4301563 w 8097386"/>
              <a:gd name="connsiteY30" fmla="*/ 744279 h 2573079"/>
              <a:gd name="connsiteX31" fmla="*/ 4205870 w 8097386"/>
              <a:gd name="connsiteY31" fmla="*/ 754912 h 2573079"/>
              <a:gd name="connsiteX32" fmla="*/ 4120809 w 8097386"/>
              <a:gd name="connsiteY32" fmla="*/ 808075 h 2573079"/>
              <a:gd name="connsiteX33" fmla="*/ 4088912 w 8097386"/>
              <a:gd name="connsiteY33" fmla="*/ 861238 h 2573079"/>
              <a:gd name="connsiteX34" fmla="*/ 3982586 w 8097386"/>
              <a:gd name="connsiteY34" fmla="*/ 882503 h 2573079"/>
              <a:gd name="connsiteX35" fmla="*/ 3684874 w 8097386"/>
              <a:gd name="connsiteY35" fmla="*/ 861238 h 2573079"/>
              <a:gd name="connsiteX36" fmla="*/ 3493488 w 8097386"/>
              <a:gd name="connsiteY36" fmla="*/ 935665 h 2573079"/>
              <a:gd name="connsiteX37" fmla="*/ 3312735 w 8097386"/>
              <a:gd name="connsiteY37" fmla="*/ 1063256 h 2573079"/>
              <a:gd name="connsiteX38" fmla="*/ 3227674 w 8097386"/>
              <a:gd name="connsiteY38" fmla="*/ 1137684 h 2573079"/>
              <a:gd name="connsiteX39" fmla="*/ 3419060 w 8097386"/>
              <a:gd name="connsiteY39" fmla="*/ 1286540 h 2573079"/>
              <a:gd name="connsiteX40" fmla="*/ 3525386 w 8097386"/>
              <a:gd name="connsiteY40" fmla="*/ 1360968 h 2573079"/>
              <a:gd name="connsiteX41" fmla="*/ 3525386 w 8097386"/>
              <a:gd name="connsiteY41" fmla="*/ 1360968 h 2573079"/>
              <a:gd name="connsiteX42" fmla="*/ 3231957 w 8097386"/>
              <a:gd name="connsiteY42" fmla="*/ 1369681 h 2573079"/>
              <a:gd name="connsiteX43" fmla="*/ 3031858 w 8097386"/>
              <a:gd name="connsiteY43" fmla="*/ 1312531 h 2573079"/>
              <a:gd name="connsiteX44" fmla="*/ 2821570 w 8097386"/>
              <a:gd name="connsiteY44" fmla="*/ 1248588 h 2573079"/>
              <a:gd name="connsiteX45" fmla="*/ 2674929 w 8097386"/>
              <a:gd name="connsiteY45" fmla="*/ 1282405 h 2573079"/>
              <a:gd name="connsiteX46" fmla="*/ 2564469 w 8097386"/>
              <a:gd name="connsiteY46" fmla="*/ 1337635 h 2573079"/>
              <a:gd name="connsiteX47" fmla="*/ 2419600 w 8097386"/>
              <a:gd name="connsiteY47" fmla="*/ 1477926 h 2573079"/>
              <a:gd name="connsiteX48" fmla="*/ 2217581 w 8097386"/>
              <a:gd name="connsiteY48" fmla="*/ 1573619 h 2573079"/>
              <a:gd name="connsiteX49" fmla="*/ 1909237 w 8097386"/>
              <a:gd name="connsiteY49" fmla="*/ 1658679 h 2573079"/>
              <a:gd name="connsiteX50" fmla="*/ 1622158 w 8097386"/>
              <a:gd name="connsiteY50" fmla="*/ 1679945 h 2573079"/>
              <a:gd name="connsiteX51" fmla="*/ 1441405 w 8097386"/>
              <a:gd name="connsiteY51" fmla="*/ 1743740 h 2573079"/>
              <a:gd name="connsiteX52" fmla="*/ 1218121 w 8097386"/>
              <a:gd name="connsiteY52" fmla="*/ 1754372 h 2573079"/>
              <a:gd name="connsiteX53" fmla="*/ 1133060 w 8097386"/>
              <a:gd name="connsiteY53" fmla="*/ 1786270 h 2573079"/>
              <a:gd name="connsiteX54" fmla="*/ 37907 w 8097386"/>
              <a:gd name="connsiteY54" fmla="*/ 1275908 h 2573079"/>
              <a:gd name="connsiteX55" fmla="*/ 484474 w 8097386"/>
              <a:gd name="connsiteY55" fmla="*/ 2573079 h 2573079"/>
              <a:gd name="connsiteX56" fmla="*/ 1590260 w 8097386"/>
              <a:gd name="connsiteY56" fmla="*/ 2286000 h 2573079"/>
              <a:gd name="connsiteX57" fmla="*/ 2111256 w 8097386"/>
              <a:gd name="connsiteY57" fmla="*/ 2307265 h 2573079"/>
              <a:gd name="connsiteX58" fmla="*/ 2260112 w 8097386"/>
              <a:gd name="connsiteY58" fmla="*/ 2137145 h 2573079"/>
              <a:gd name="connsiteX59" fmla="*/ 2472763 w 8097386"/>
              <a:gd name="connsiteY59" fmla="*/ 1850065 h 2573079"/>
              <a:gd name="connsiteX60" fmla="*/ 2494028 w 8097386"/>
              <a:gd name="connsiteY60" fmla="*/ 1807535 h 2573079"/>
              <a:gd name="connsiteX61" fmla="*/ 2600354 w 8097386"/>
              <a:gd name="connsiteY61" fmla="*/ 1733107 h 2573079"/>
              <a:gd name="connsiteX62" fmla="*/ 2685414 w 8097386"/>
              <a:gd name="connsiteY62" fmla="*/ 1690577 h 2573079"/>
              <a:gd name="connsiteX63" fmla="*/ 2632251 w 8097386"/>
              <a:gd name="connsiteY63" fmla="*/ 1584252 h 2573079"/>
              <a:gd name="connsiteX64" fmla="*/ 2693831 w 8097386"/>
              <a:gd name="connsiteY64" fmla="*/ 1543493 h 2573079"/>
              <a:gd name="connsiteX65" fmla="*/ 2759841 w 8097386"/>
              <a:gd name="connsiteY65" fmla="*/ 1467293 h 2573079"/>
              <a:gd name="connsiteX66" fmla="*/ 2770474 w 8097386"/>
              <a:gd name="connsiteY66" fmla="*/ 1460353 h 2573079"/>
              <a:gd name="connsiteX67" fmla="*/ 2936460 w 8097386"/>
              <a:gd name="connsiteY67" fmla="*/ 1390503 h 2573079"/>
              <a:gd name="connsiteX68" fmla="*/ 3131981 w 8097386"/>
              <a:gd name="connsiteY68" fmla="*/ 1435396 h 2573079"/>
              <a:gd name="connsiteX69" fmla="*/ 3280837 w 8097386"/>
              <a:gd name="connsiteY69" fmla="*/ 1467293 h 2573079"/>
              <a:gd name="connsiteX70" fmla="*/ 3419060 w 8097386"/>
              <a:gd name="connsiteY70" fmla="*/ 1499191 h 2573079"/>
              <a:gd name="connsiteX71" fmla="*/ 3567916 w 8097386"/>
              <a:gd name="connsiteY71" fmla="*/ 1499191 h 2573079"/>
              <a:gd name="connsiteX72" fmla="*/ 3663609 w 8097386"/>
              <a:gd name="connsiteY72" fmla="*/ 1477926 h 2573079"/>
              <a:gd name="connsiteX73" fmla="*/ 3684874 w 8097386"/>
              <a:gd name="connsiteY73" fmla="*/ 1403498 h 2573079"/>
              <a:gd name="connsiteX74" fmla="*/ 3674242 w 8097386"/>
              <a:gd name="connsiteY74" fmla="*/ 1329070 h 2573079"/>
              <a:gd name="connsiteX75" fmla="*/ 3599814 w 8097386"/>
              <a:gd name="connsiteY75" fmla="*/ 1275907 h 2573079"/>
              <a:gd name="connsiteX76" fmla="*/ 3429693 w 8097386"/>
              <a:gd name="connsiteY76" fmla="*/ 1222745 h 2573079"/>
              <a:gd name="connsiteX77" fmla="*/ 3334000 w 8097386"/>
              <a:gd name="connsiteY77" fmla="*/ 1158949 h 2573079"/>
              <a:gd name="connsiteX78" fmla="*/ 3450958 w 8097386"/>
              <a:gd name="connsiteY78" fmla="*/ 1105786 h 2573079"/>
              <a:gd name="connsiteX79" fmla="*/ 3578549 w 8097386"/>
              <a:gd name="connsiteY79" fmla="*/ 1063256 h 2573079"/>
              <a:gd name="connsiteX80" fmla="*/ 3674242 w 8097386"/>
              <a:gd name="connsiteY80" fmla="*/ 978196 h 2573079"/>
              <a:gd name="connsiteX81" fmla="*/ 3854995 w 8097386"/>
              <a:gd name="connsiteY81" fmla="*/ 935665 h 2573079"/>
              <a:gd name="connsiteX82" fmla="*/ 3971954 w 8097386"/>
              <a:gd name="connsiteY82" fmla="*/ 946298 h 2573079"/>
              <a:gd name="connsiteX83" fmla="*/ 4099544 w 8097386"/>
              <a:gd name="connsiteY83" fmla="*/ 946298 h 2573079"/>
              <a:gd name="connsiteX84" fmla="*/ 4205870 w 8097386"/>
              <a:gd name="connsiteY84" fmla="*/ 850605 h 2573079"/>
              <a:gd name="connsiteX85" fmla="*/ 4375991 w 8097386"/>
              <a:gd name="connsiteY85" fmla="*/ 818707 h 2573079"/>
              <a:gd name="connsiteX86" fmla="*/ 4514214 w 8097386"/>
              <a:gd name="connsiteY86" fmla="*/ 829340 h 2573079"/>
              <a:gd name="connsiteX87" fmla="*/ 4567377 w 8097386"/>
              <a:gd name="connsiteY87" fmla="*/ 871870 h 2573079"/>
              <a:gd name="connsiteX88" fmla="*/ 4546112 w 8097386"/>
              <a:gd name="connsiteY88" fmla="*/ 956931 h 2573079"/>
              <a:gd name="connsiteX89" fmla="*/ 4641805 w 8097386"/>
              <a:gd name="connsiteY89" fmla="*/ 1020726 h 2573079"/>
              <a:gd name="connsiteX90" fmla="*/ 4875721 w 8097386"/>
              <a:gd name="connsiteY90" fmla="*/ 1084521 h 2573079"/>
              <a:gd name="connsiteX91" fmla="*/ 5024577 w 8097386"/>
              <a:gd name="connsiteY91" fmla="*/ 1137684 h 2573079"/>
              <a:gd name="connsiteX92" fmla="*/ 5130902 w 8097386"/>
              <a:gd name="connsiteY92" fmla="*/ 1190847 h 2573079"/>
              <a:gd name="connsiteX93" fmla="*/ 5120270 w 8097386"/>
              <a:gd name="connsiteY93" fmla="*/ 1297172 h 2573079"/>
              <a:gd name="connsiteX94" fmla="*/ 5120270 w 8097386"/>
              <a:gd name="connsiteY94" fmla="*/ 1360968 h 2573079"/>
              <a:gd name="connsiteX95" fmla="*/ 5205330 w 8097386"/>
              <a:gd name="connsiteY95" fmla="*/ 1414131 h 2573079"/>
              <a:gd name="connsiteX96" fmla="*/ 5375451 w 8097386"/>
              <a:gd name="connsiteY96" fmla="*/ 1488558 h 2573079"/>
              <a:gd name="connsiteX97" fmla="*/ 5545572 w 8097386"/>
              <a:gd name="connsiteY97" fmla="*/ 1499191 h 2573079"/>
              <a:gd name="connsiteX98" fmla="*/ 5705060 w 8097386"/>
              <a:gd name="connsiteY98" fmla="*/ 1509824 h 2573079"/>
              <a:gd name="connsiteX99" fmla="*/ 5832651 w 8097386"/>
              <a:gd name="connsiteY99" fmla="*/ 1509824 h 2573079"/>
              <a:gd name="connsiteX100" fmla="*/ 5970874 w 8097386"/>
              <a:gd name="connsiteY100" fmla="*/ 1509824 h 2573079"/>
              <a:gd name="connsiteX101" fmla="*/ 6109098 w 8097386"/>
              <a:gd name="connsiteY101" fmla="*/ 1531089 h 2573079"/>
              <a:gd name="connsiteX102" fmla="*/ 6226056 w 8097386"/>
              <a:gd name="connsiteY102" fmla="*/ 1541721 h 2573079"/>
              <a:gd name="connsiteX103" fmla="*/ 6332381 w 8097386"/>
              <a:gd name="connsiteY103" fmla="*/ 1562986 h 2573079"/>
              <a:gd name="connsiteX104" fmla="*/ 6428074 w 8097386"/>
              <a:gd name="connsiteY104" fmla="*/ 1584252 h 2573079"/>
              <a:gd name="connsiteX105" fmla="*/ 6502502 w 8097386"/>
              <a:gd name="connsiteY105" fmla="*/ 1637414 h 2573079"/>
              <a:gd name="connsiteX106" fmla="*/ 6502502 w 8097386"/>
              <a:gd name="connsiteY106" fmla="*/ 1754372 h 2573079"/>
              <a:gd name="connsiteX107" fmla="*/ 6534400 w 8097386"/>
              <a:gd name="connsiteY107" fmla="*/ 1935126 h 2573079"/>
              <a:gd name="connsiteX108" fmla="*/ 6725786 w 8097386"/>
              <a:gd name="connsiteY108" fmla="*/ 2009554 h 2573079"/>
              <a:gd name="connsiteX109" fmla="*/ 6864009 w 8097386"/>
              <a:gd name="connsiteY109" fmla="*/ 2041452 h 2573079"/>
              <a:gd name="connsiteX110" fmla="*/ 7129823 w 8097386"/>
              <a:gd name="connsiteY110" fmla="*/ 2083982 h 2573079"/>
              <a:gd name="connsiteX111" fmla="*/ 7342474 w 8097386"/>
              <a:gd name="connsiteY111" fmla="*/ 2094614 h 2573079"/>
              <a:gd name="connsiteX112" fmla="*/ 7533860 w 8097386"/>
              <a:gd name="connsiteY112" fmla="*/ 2094614 h 2573079"/>
              <a:gd name="connsiteX113" fmla="*/ 7799674 w 8097386"/>
              <a:gd name="connsiteY113" fmla="*/ 1956391 h 2573079"/>
              <a:gd name="connsiteX114" fmla="*/ 7948530 w 8097386"/>
              <a:gd name="connsiteY114" fmla="*/ 1903228 h 2573079"/>
              <a:gd name="connsiteX115" fmla="*/ 8076121 w 8097386"/>
              <a:gd name="connsiteY115" fmla="*/ 1765005 h 2573079"/>
              <a:gd name="connsiteX116" fmla="*/ 8097386 w 8097386"/>
              <a:gd name="connsiteY116" fmla="*/ 1520456 h 2573079"/>
              <a:gd name="connsiteX117" fmla="*/ 8086754 w 8097386"/>
              <a:gd name="connsiteY117" fmla="*/ 1382233 h 2573079"/>
              <a:gd name="connsiteX118" fmla="*/ 7902013 w 8097386"/>
              <a:gd name="connsiteY118" fmla="*/ 1265275 h 2573079"/>
              <a:gd name="connsiteX119" fmla="*/ 7927265 w 8097386"/>
              <a:gd name="connsiteY119" fmla="*/ 1084521 h 2573079"/>
              <a:gd name="connsiteX120" fmla="*/ 7852837 w 8097386"/>
              <a:gd name="connsiteY120" fmla="*/ 925033 h 2573079"/>
              <a:gd name="connsiteX121" fmla="*/ 7788377 w 8097386"/>
              <a:gd name="connsiteY121" fmla="*/ 853485 h 2573079"/>
              <a:gd name="connsiteX122" fmla="*/ 7746955 w 8097386"/>
              <a:gd name="connsiteY122" fmla="*/ 776842 h 2573079"/>
              <a:gd name="connsiteX123" fmla="*/ 7835559 w 8097386"/>
              <a:gd name="connsiteY123" fmla="*/ 674946 h 2573079"/>
              <a:gd name="connsiteX124" fmla="*/ 7703981 w 8097386"/>
              <a:gd name="connsiteY124" fmla="*/ 499731 h 2573079"/>
              <a:gd name="connsiteX125" fmla="*/ 7640186 w 8097386"/>
              <a:gd name="connsiteY125" fmla="*/ 425303 h 2573079"/>
              <a:gd name="connsiteX126" fmla="*/ 7587023 w 8097386"/>
              <a:gd name="connsiteY126" fmla="*/ 297712 h 2573079"/>
              <a:gd name="connsiteX127" fmla="*/ 7555126 w 8097386"/>
              <a:gd name="connsiteY127" fmla="*/ 191386 h 2573079"/>
              <a:gd name="connsiteX128" fmla="*/ 7555126 w 8097386"/>
              <a:gd name="connsiteY128" fmla="*/ 191386 h 2573079"/>
              <a:gd name="connsiteX129" fmla="*/ 7406270 w 8097386"/>
              <a:gd name="connsiteY129" fmla="*/ 116958 h 2573079"/>
              <a:gd name="connsiteX130" fmla="*/ 7353107 w 8097386"/>
              <a:gd name="connsiteY130" fmla="*/ 116958 h 2573079"/>
              <a:gd name="connsiteX0" fmla="*/ 7172354 w 8097386"/>
              <a:gd name="connsiteY0" fmla="*/ 0 h 2573079"/>
              <a:gd name="connsiteX1" fmla="*/ 7321209 w 8097386"/>
              <a:gd name="connsiteY1" fmla="*/ 148856 h 2573079"/>
              <a:gd name="connsiteX2" fmla="*/ 7342474 w 8097386"/>
              <a:gd name="connsiteY2" fmla="*/ 233917 h 2573079"/>
              <a:gd name="connsiteX3" fmla="*/ 7342474 w 8097386"/>
              <a:gd name="connsiteY3" fmla="*/ 350875 h 2573079"/>
              <a:gd name="connsiteX4" fmla="*/ 7427535 w 8097386"/>
              <a:gd name="connsiteY4" fmla="*/ 489098 h 2573079"/>
              <a:gd name="connsiteX5" fmla="*/ 7427535 w 8097386"/>
              <a:gd name="connsiteY5" fmla="*/ 616689 h 2573079"/>
              <a:gd name="connsiteX6" fmla="*/ 7363740 w 8097386"/>
              <a:gd name="connsiteY6" fmla="*/ 765545 h 2573079"/>
              <a:gd name="connsiteX7" fmla="*/ 7363740 w 8097386"/>
              <a:gd name="connsiteY7" fmla="*/ 946298 h 2573079"/>
              <a:gd name="connsiteX8" fmla="*/ 7353107 w 8097386"/>
              <a:gd name="connsiteY8" fmla="*/ 1095154 h 2573079"/>
              <a:gd name="connsiteX9" fmla="*/ 7363740 w 8097386"/>
              <a:gd name="connsiteY9" fmla="*/ 1190847 h 2573079"/>
              <a:gd name="connsiteX10" fmla="*/ 7451680 w 8097386"/>
              <a:gd name="connsiteY10" fmla="*/ 1371600 h 2573079"/>
              <a:gd name="connsiteX11" fmla="*/ 7432630 w 8097386"/>
              <a:gd name="connsiteY11" fmla="*/ 1579821 h 2573079"/>
              <a:gd name="connsiteX12" fmla="*/ 7278679 w 8097386"/>
              <a:gd name="connsiteY12" fmla="*/ 1679502 h 2573079"/>
              <a:gd name="connsiteX13" fmla="*/ 7013973 w 8097386"/>
              <a:gd name="connsiteY13" fmla="*/ 1654249 h 2573079"/>
              <a:gd name="connsiteX14" fmla="*/ 6789581 w 8097386"/>
              <a:gd name="connsiteY14" fmla="*/ 1562986 h 2573079"/>
              <a:gd name="connsiteX15" fmla="*/ 6459972 w 8097386"/>
              <a:gd name="connsiteY15" fmla="*/ 1446028 h 2573079"/>
              <a:gd name="connsiteX16" fmla="*/ 6130363 w 8097386"/>
              <a:gd name="connsiteY16" fmla="*/ 1371600 h 2573079"/>
              <a:gd name="connsiteX17" fmla="*/ 5960242 w 8097386"/>
              <a:gd name="connsiteY17" fmla="*/ 1339703 h 2573079"/>
              <a:gd name="connsiteX18" fmla="*/ 5566837 w 8097386"/>
              <a:gd name="connsiteY18" fmla="*/ 1371600 h 2573079"/>
              <a:gd name="connsiteX19" fmla="*/ 5417981 w 8097386"/>
              <a:gd name="connsiteY19" fmla="*/ 1371600 h 2573079"/>
              <a:gd name="connsiteX20" fmla="*/ 5322288 w 8097386"/>
              <a:gd name="connsiteY20" fmla="*/ 1339703 h 2573079"/>
              <a:gd name="connsiteX21" fmla="*/ 5290391 w 8097386"/>
              <a:gd name="connsiteY21" fmla="*/ 1297172 h 2573079"/>
              <a:gd name="connsiteX22" fmla="*/ 5279758 w 8097386"/>
              <a:gd name="connsiteY22" fmla="*/ 1105786 h 2573079"/>
              <a:gd name="connsiteX23" fmla="*/ 5141535 w 8097386"/>
              <a:gd name="connsiteY23" fmla="*/ 1084521 h 2573079"/>
              <a:gd name="connsiteX24" fmla="*/ 4971414 w 8097386"/>
              <a:gd name="connsiteY24" fmla="*/ 1041991 h 2573079"/>
              <a:gd name="connsiteX25" fmla="*/ 4854456 w 8097386"/>
              <a:gd name="connsiteY25" fmla="*/ 1010093 h 2573079"/>
              <a:gd name="connsiteX26" fmla="*/ 4705600 w 8097386"/>
              <a:gd name="connsiteY26" fmla="*/ 967563 h 2573079"/>
              <a:gd name="connsiteX27" fmla="*/ 4694967 w 8097386"/>
              <a:gd name="connsiteY27" fmla="*/ 925033 h 2573079"/>
              <a:gd name="connsiteX28" fmla="*/ 4652437 w 8097386"/>
              <a:gd name="connsiteY28" fmla="*/ 839972 h 2573079"/>
              <a:gd name="connsiteX29" fmla="*/ 4439786 w 8097386"/>
              <a:gd name="connsiteY29" fmla="*/ 786810 h 2573079"/>
              <a:gd name="connsiteX30" fmla="*/ 4301563 w 8097386"/>
              <a:gd name="connsiteY30" fmla="*/ 744279 h 2573079"/>
              <a:gd name="connsiteX31" fmla="*/ 4205870 w 8097386"/>
              <a:gd name="connsiteY31" fmla="*/ 754912 h 2573079"/>
              <a:gd name="connsiteX32" fmla="*/ 4120809 w 8097386"/>
              <a:gd name="connsiteY32" fmla="*/ 808075 h 2573079"/>
              <a:gd name="connsiteX33" fmla="*/ 4088912 w 8097386"/>
              <a:gd name="connsiteY33" fmla="*/ 861238 h 2573079"/>
              <a:gd name="connsiteX34" fmla="*/ 3982586 w 8097386"/>
              <a:gd name="connsiteY34" fmla="*/ 882503 h 2573079"/>
              <a:gd name="connsiteX35" fmla="*/ 3684874 w 8097386"/>
              <a:gd name="connsiteY35" fmla="*/ 861238 h 2573079"/>
              <a:gd name="connsiteX36" fmla="*/ 3493488 w 8097386"/>
              <a:gd name="connsiteY36" fmla="*/ 935665 h 2573079"/>
              <a:gd name="connsiteX37" fmla="*/ 3312735 w 8097386"/>
              <a:gd name="connsiteY37" fmla="*/ 1063256 h 2573079"/>
              <a:gd name="connsiteX38" fmla="*/ 3227674 w 8097386"/>
              <a:gd name="connsiteY38" fmla="*/ 1137684 h 2573079"/>
              <a:gd name="connsiteX39" fmla="*/ 3419060 w 8097386"/>
              <a:gd name="connsiteY39" fmla="*/ 1286540 h 2573079"/>
              <a:gd name="connsiteX40" fmla="*/ 3525386 w 8097386"/>
              <a:gd name="connsiteY40" fmla="*/ 1360968 h 2573079"/>
              <a:gd name="connsiteX41" fmla="*/ 3525386 w 8097386"/>
              <a:gd name="connsiteY41" fmla="*/ 1360968 h 2573079"/>
              <a:gd name="connsiteX42" fmla="*/ 3231957 w 8097386"/>
              <a:gd name="connsiteY42" fmla="*/ 1369681 h 2573079"/>
              <a:gd name="connsiteX43" fmla="*/ 3031858 w 8097386"/>
              <a:gd name="connsiteY43" fmla="*/ 1312531 h 2573079"/>
              <a:gd name="connsiteX44" fmla="*/ 2821570 w 8097386"/>
              <a:gd name="connsiteY44" fmla="*/ 1248588 h 2573079"/>
              <a:gd name="connsiteX45" fmla="*/ 2674929 w 8097386"/>
              <a:gd name="connsiteY45" fmla="*/ 1282405 h 2573079"/>
              <a:gd name="connsiteX46" fmla="*/ 2564469 w 8097386"/>
              <a:gd name="connsiteY46" fmla="*/ 1337635 h 2573079"/>
              <a:gd name="connsiteX47" fmla="*/ 2419600 w 8097386"/>
              <a:gd name="connsiteY47" fmla="*/ 1477926 h 2573079"/>
              <a:gd name="connsiteX48" fmla="*/ 2217581 w 8097386"/>
              <a:gd name="connsiteY48" fmla="*/ 1573619 h 2573079"/>
              <a:gd name="connsiteX49" fmla="*/ 1909237 w 8097386"/>
              <a:gd name="connsiteY49" fmla="*/ 1658679 h 2573079"/>
              <a:gd name="connsiteX50" fmla="*/ 1622158 w 8097386"/>
              <a:gd name="connsiteY50" fmla="*/ 1679945 h 2573079"/>
              <a:gd name="connsiteX51" fmla="*/ 1441405 w 8097386"/>
              <a:gd name="connsiteY51" fmla="*/ 1743740 h 2573079"/>
              <a:gd name="connsiteX52" fmla="*/ 1218121 w 8097386"/>
              <a:gd name="connsiteY52" fmla="*/ 1754372 h 2573079"/>
              <a:gd name="connsiteX53" fmla="*/ 1133060 w 8097386"/>
              <a:gd name="connsiteY53" fmla="*/ 1786270 h 2573079"/>
              <a:gd name="connsiteX54" fmla="*/ 37907 w 8097386"/>
              <a:gd name="connsiteY54" fmla="*/ 1275908 h 2573079"/>
              <a:gd name="connsiteX55" fmla="*/ 484474 w 8097386"/>
              <a:gd name="connsiteY55" fmla="*/ 2573079 h 2573079"/>
              <a:gd name="connsiteX56" fmla="*/ 1590260 w 8097386"/>
              <a:gd name="connsiteY56" fmla="*/ 2286000 h 2573079"/>
              <a:gd name="connsiteX57" fmla="*/ 2111256 w 8097386"/>
              <a:gd name="connsiteY57" fmla="*/ 2307265 h 2573079"/>
              <a:gd name="connsiteX58" fmla="*/ 2260112 w 8097386"/>
              <a:gd name="connsiteY58" fmla="*/ 2137145 h 2573079"/>
              <a:gd name="connsiteX59" fmla="*/ 2472763 w 8097386"/>
              <a:gd name="connsiteY59" fmla="*/ 1850065 h 2573079"/>
              <a:gd name="connsiteX60" fmla="*/ 2494028 w 8097386"/>
              <a:gd name="connsiteY60" fmla="*/ 1807535 h 2573079"/>
              <a:gd name="connsiteX61" fmla="*/ 2600354 w 8097386"/>
              <a:gd name="connsiteY61" fmla="*/ 1733107 h 2573079"/>
              <a:gd name="connsiteX62" fmla="*/ 2685414 w 8097386"/>
              <a:gd name="connsiteY62" fmla="*/ 1690577 h 2573079"/>
              <a:gd name="connsiteX63" fmla="*/ 2632251 w 8097386"/>
              <a:gd name="connsiteY63" fmla="*/ 1584252 h 2573079"/>
              <a:gd name="connsiteX64" fmla="*/ 2693831 w 8097386"/>
              <a:gd name="connsiteY64" fmla="*/ 1543493 h 2573079"/>
              <a:gd name="connsiteX65" fmla="*/ 2759841 w 8097386"/>
              <a:gd name="connsiteY65" fmla="*/ 1467293 h 2573079"/>
              <a:gd name="connsiteX66" fmla="*/ 2770474 w 8097386"/>
              <a:gd name="connsiteY66" fmla="*/ 1460353 h 2573079"/>
              <a:gd name="connsiteX67" fmla="*/ 2936460 w 8097386"/>
              <a:gd name="connsiteY67" fmla="*/ 1390503 h 2573079"/>
              <a:gd name="connsiteX68" fmla="*/ 3131981 w 8097386"/>
              <a:gd name="connsiteY68" fmla="*/ 1435396 h 2573079"/>
              <a:gd name="connsiteX69" fmla="*/ 3280837 w 8097386"/>
              <a:gd name="connsiteY69" fmla="*/ 1467293 h 2573079"/>
              <a:gd name="connsiteX70" fmla="*/ 3419060 w 8097386"/>
              <a:gd name="connsiteY70" fmla="*/ 1499191 h 2573079"/>
              <a:gd name="connsiteX71" fmla="*/ 3567916 w 8097386"/>
              <a:gd name="connsiteY71" fmla="*/ 1499191 h 2573079"/>
              <a:gd name="connsiteX72" fmla="*/ 3663609 w 8097386"/>
              <a:gd name="connsiteY72" fmla="*/ 1477926 h 2573079"/>
              <a:gd name="connsiteX73" fmla="*/ 3684874 w 8097386"/>
              <a:gd name="connsiteY73" fmla="*/ 1403498 h 2573079"/>
              <a:gd name="connsiteX74" fmla="*/ 3674242 w 8097386"/>
              <a:gd name="connsiteY74" fmla="*/ 1329070 h 2573079"/>
              <a:gd name="connsiteX75" fmla="*/ 3599814 w 8097386"/>
              <a:gd name="connsiteY75" fmla="*/ 1275907 h 2573079"/>
              <a:gd name="connsiteX76" fmla="*/ 3429693 w 8097386"/>
              <a:gd name="connsiteY76" fmla="*/ 1222745 h 2573079"/>
              <a:gd name="connsiteX77" fmla="*/ 3334000 w 8097386"/>
              <a:gd name="connsiteY77" fmla="*/ 1158949 h 2573079"/>
              <a:gd name="connsiteX78" fmla="*/ 3450958 w 8097386"/>
              <a:gd name="connsiteY78" fmla="*/ 1105786 h 2573079"/>
              <a:gd name="connsiteX79" fmla="*/ 3578549 w 8097386"/>
              <a:gd name="connsiteY79" fmla="*/ 1063256 h 2573079"/>
              <a:gd name="connsiteX80" fmla="*/ 3674242 w 8097386"/>
              <a:gd name="connsiteY80" fmla="*/ 978196 h 2573079"/>
              <a:gd name="connsiteX81" fmla="*/ 3854995 w 8097386"/>
              <a:gd name="connsiteY81" fmla="*/ 935665 h 2573079"/>
              <a:gd name="connsiteX82" fmla="*/ 3971954 w 8097386"/>
              <a:gd name="connsiteY82" fmla="*/ 946298 h 2573079"/>
              <a:gd name="connsiteX83" fmla="*/ 4099544 w 8097386"/>
              <a:gd name="connsiteY83" fmla="*/ 946298 h 2573079"/>
              <a:gd name="connsiteX84" fmla="*/ 4205870 w 8097386"/>
              <a:gd name="connsiteY84" fmla="*/ 850605 h 2573079"/>
              <a:gd name="connsiteX85" fmla="*/ 4375991 w 8097386"/>
              <a:gd name="connsiteY85" fmla="*/ 818707 h 2573079"/>
              <a:gd name="connsiteX86" fmla="*/ 4514214 w 8097386"/>
              <a:gd name="connsiteY86" fmla="*/ 829340 h 2573079"/>
              <a:gd name="connsiteX87" fmla="*/ 4567377 w 8097386"/>
              <a:gd name="connsiteY87" fmla="*/ 871870 h 2573079"/>
              <a:gd name="connsiteX88" fmla="*/ 4546112 w 8097386"/>
              <a:gd name="connsiteY88" fmla="*/ 956931 h 2573079"/>
              <a:gd name="connsiteX89" fmla="*/ 4641805 w 8097386"/>
              <a:gd name="connsiteY89" fmla="*/ 1020726 h 2573079"/>
              <a:gd name="connsiteX90" fmla="*/ 4875721 w 8097386"/>
              <a:gd name="connsiteY90" fmla="*/ 1084521 h 2573079"/>
              <a:gd name="connsiteX91" fmla="*/ 5024577 w 8097386"/>
              <a:gd name="connsiteY91" fmla="*/ 1137684 h 2573079"/>
              <a:gd name="connsiteX92" fmla="*/ 5130902 w 8097386"/>
              <a:gd name="connsiteY92" fmla="*/ 1190847 h 2573079"/>
              <a:gd name="connsiteX93" fmla="*/ 5120270 w 8097386"/>
              <a:gd name="connsiteY93" fmla="*/ 1297172 h 2573079"/>
              <a:gd name="connsiteX94" fmla="*/ 5120270 w 8097386"/>
              <a:gd name="connsiteY94" fmla="*/ 1360968 h 2573079"/>
              <a:gd name="connsiteX95" fmla="*/ 5205330 w 8097386"/>
              <a:gd name="connsiteY95" fmla="*/ 1414131 h 2573079"/>
              <a:gd name="connsiteX96" fmla="*/ 5375451 w 8097386"/>
              <a:gd name="connsiteY96" fmla="*/ 1488558 h 2573079"/>
              <a:gd name="connsiteX97" fmla="*/ 5545572 w 8097386"/>
              <a:gd name="connsiteY97" fmla="*/ 1499191 h 2573079"/>
              <a:gd name="connsiteX98" fmla="*/ 5705060 w 8097386"/>
              <a:gd name="connsiteY98" fmla="*/ 1509824 h 2573079"/>
              <a:gd name="connsiteX99" fmla="*/ 5832651 w 8097386"/>
              <a:gd name="connsiteY99" fmla="*/ 1509824 h 2573079"/>
              <a:gd name="connsiteX100" fmla="*/ 5970874 w 8097386"/>
              <a:gd name="connsiteY100" fmla="*/ 1509824 h 2573079"/>
              <a:gd name="connsiteX101" fmla="*/ 6109098 w 8097386"/>
              <a:gd name="connsiteY101" fmla="*/ 1531089 h 2573079"/>
              <a:gd name="connsiteX102" fmla="*/ 6226056 w 8097386"/>
              <a:gd name="connsiteY102" fmla="*/ 1541721 h 2573079"/>
              <a:gd name="connsiteX103" fmla="*/ 6332381 w 8097386"/>
              <a:gd name="connsiteY103" fmla="*/ 1562986 h 2573079"/>
              <a:gd name="connsiteX104" fmla="*/ 6428074 w 8097386"/>
              <a:gd name="connsiteY104" fmla="*/ 1584252 h 2573079"/>
              <a:gd name="connsiteX105" fmla="*/ 6502502 w 8097386"/>
              <a:gd name="connsiteY105" fmla="*/ 1637414 h 2573079"/>
              <a:gd name="connsiteX106" fmla="*/ 6502502 w 8097386"/>
              <a:gd name="connsiteY106" fmla="*/ 1754372 h 2573079"/>
              <a:gd name="connsiteX107" fmla="*/ 6534400 w 8097386"/>
              <a:gd name="connsiteY107" fmla="*/ 1935126 h 2573079"/>
              <a:gd name="connsiteX108" fmla="*/ 6725786 w 8097386"/>
              <a:gd name="connsiteY108" fmla="*/ 2009554 h 2573079"/>
              <a:gd name="connsiteX109" fmla="*/ 6864009 w 8097386"/>
              <a:gd name="connsiteY109" fmla="*/ 2041452 h 2573079"/>
              <a:gd name="connsiteX110" fmla="*/ 7129823 w 8097386"/>
              <a:gd name="connsiteY110" fmla="*/ 2083982 h 2573079"/>
              <a:gd name="connsiteX111" fmla="*/ 7342474 w 8097386"/>
              <a:gd name="connsiteY111" fmla="*/ 2094614 h 2573079"/>
              <a:gd name="connsiteX112" fmla="*/ 7533860 w 8097386"/>
              <a:gd name="connsiteY112" fmla="*/ 2094614 h 2573079"/>
              <a:gd name="connsiteX113" fmla="*/ 7799674 w 8097386"/>
              <a:gd name="connsiteY113" fmla="*/ 1956391 h 2573079"/>
              <a:gd name="connsiteX114" fmla="*/ 7948530 w 8097386"/>
              <a:gd name="connsiteY114" fmla="*/ 1903228 h 2573079"/>
              <a:gd name="connsiteX115" fmla="*/ 8076121 w 8097386"/>
              <a:gd name="connsiteY115" fmla="*/ 1765005 h 2573079"/>
              <a:gd name="connsiteX116" fmla="*/ 8097386 w 8097386"/>
              <a:gd name="connsiteY116" fmla="*/ 1520456 h 2573079"/>
              <a:gd name="connsiteX117" fmla="*/ 8039129 w 8097386"/>
              <a:gd name="connsiteY117" fmla="*/ 1448908 h 2573079"/>
              <a:gd name="connsiteX118" fmla="*/ 7902013 w 8097386"/>
              <a:gd name="connsiteY118" fmla="*/ 1265275 h 2573079"/>
              <a:gd name="connsiteX119" fmla="*/ 7927265 w 8097386"/>
              <a:gd name="connsiteY119" fmla="*/ 1084521 h 2573079"/>
              <a:gd name="connsiteX120" fmla="*/ 7852837 w 8097386"/>
              <a:gd name="connsiteY120" fmla="*/ 925033 h 2573079"/>
              <a:gd name="connsiteX121" fmla="*/ 7788377 w 8097386"/>
              <a:gd name="connsiteY121" fmla="*/ 853485 h 2573079"/>
              <a:gd name="connsiteX122" fmla="*/ 7746955 w 8097386"/>
              <a:gd name="connsiteY122" fmla="*/ 776842 h 2573079"/>
              <a:gd name="connsiteX123" fmla="*/ 7835559 w 8097386"/>
              <a:gd name="connsiteY123" fmla="*/ 674946 h 2573079"/>
              <a:gd name="connsiteX124" fmla="*/ 7703981 w 8097386"/>
              <a:gd name="connsiteY124" fmla="*/ 499731 h 2573079"/>
              <a:gd name="connsiteX125" fmla="*/ 7640186 w 8097386"/>
              <a:gd name="connsiteY125" fmla="*/ 425303 h 2573079"/>
              <a:gd name="connsiteX126" fmla="*/ 7587023 w 8097386"/>
              <a:gd name="connsiteY126" fmla="*/ 297712 h 2573079"/>
              <a:gd name="connsiteX127" fmla="*/ 7555126 w 8097386"/>
              <a:gd name="connsiteY127" fmla="*/ 191386 h 2573079"/>
              <a:gd name="connsiteX128" fmla="*/ 7555126 w 8097386"/>
              <a:gd name="connsiteY128" fmla="*/ 191386 h 2573079"/>
              <a:gd name="connsiteX129" fmla="*/ 7406270 w 8097386"/>
              <a:gd name="connsiteY129" fmla="*/ 116958 h 2573079"/>
              <a:gd name="connsiteX130" fmla="*/ 7353107 w 8097386"/>
              <a:gd name="connsiteY130" fmla="*/ 116958 h 2573079"/>
              <a:gd name="connsiteX0" fmla="*/ 7172354 w 8076121"/>
              <a:gd name="connsiteY0" fmla="*/ 0 h 2573079"/>
              <a:gd name="connsiteX1" fmla="*/ 7321209 w 8076121"/>
              <a:gd name="connsiteY1" fmla="*/ 148856 h 2573079"/>
              <a:gd name="connsiteX2" fmla="*/ 7342474 w 8076121"/>
              <a:gd name="connsiteY2" fmla="*/ 233917 h 2573079"/>
              <a:gd name="connsiteX3" fmla="*/ 7342474 w 8076121"/>
              <a:gd name="connsiteY3" fmla="*/ 350875 h 2573079"/>
              <a:gd name="connsiteX4" fmla="*/ 7427535 w 8076121"/>
              <a:gd name="connsiteY4" fmla="*/ 489098 h 2573079"/>
              <a:gd name="connsiteX5" fmla="*/ 7427535 w 8076121"/>
              <a:gd name="connsiteY5" fmla="*/ 616689 h 2573079"/>
              <a:gd name="connsiteX6" fmla="*/ 7363740 w 8076121"/>
              <a:gd name="connsiteY6" fmla="*/ 765545 h 2573079"/>
              <a:gd name="connsiteX7" fmla="*/ 7363740 w 8076121"/>
              <a:gd name="connsiteY7" fmla="*/ 946298 h 2573079"/>
              <a:gd name="connsiteX8" fmla="*/ 7353107 w 8076121"/>
              <a:gd name="connsiteY8" fmla="*/ 1095154 h 2573079"/>
              <a:gd name="connsiteX9" fmla="*/ 7363740 w 8076121"/>
              <a:gd name="connsiteY9" fmla="*/ 1190847 h 2573079"/>
              <a:gd name="connsiteX10" fmla="*/ 7451680 w 8076121"/>
              <a:gd name="connsiteY10" fmla="*/ 1371600 h 2573079"/>
              <a:gd name="connsiteX11" fmla="*/ 7432630 w 8076121"/>
              <a:gd name="connsiteY11" fmla="*/ 1579821 h 2573079"/>
              <a:gd name="connsiteX12" fmla="*/ 7278679 w 8076121"/>
              <a:gd name="connsiteY12" fmla="*/ 1679502 h 2573079"/>
              <a:gd name="connsiteX13" fmla="*/ 7013973 w 8076121"/>
              <a:gd name="connsiteY13" fmla="*/ 1654249 h 2573079"/>
              <a:gd name="connsiteX14" fmla="*/ 6789581 w 8076121"/>
              <a:gd name="connsiteY14" fmla="*/ 1562986 h 2573079"/>
              <a:gd name="connsiteX15" fmla="*/ 6459972 w 8076121"/>
              <a:gd name="connsiteY15" fmla="*/ 1446028 h 2573079"/>
              <a:gd name="connsiteX16" fmla="*/ 6130363 w 8076121"/>
              <a:gd name="connsiteY16" fmla="*/ 1371600 h 2573079"/>
              <a:gd name="connsiteX17" fmla="*/ 5960242 w 8076121"/>
              <a:gd name="connsiteY17" fmla="*/ 1339703 h 2573079"/>
              <a:gd name="connsiteX18" fmla="*/ 5566837 w 8076121"/>
              <a:gd name="connsiteY18" fmla="*/ 1371600 h 2573079"/>
              <a:gd name="connsiteX19" fmla="*/ 5417981 w 8076121"/>
              <a:gd name="connsiteY19" fmla="*/ 1371600 h 2573079"/>
              <a:gd name="connsiteX20" fmla="*/ 5322288 w 8076121"/>
              <a:gd name="connsiteY20" fmla="*/ 1339703 h 2573079"/>
              <a:gd name="connsiteX21" fmla="*/ 5290391 w 8076121"/>
              <a:gd name="connsiteY21" fmla="*/ 1297172 h 2573079"/>
              <a:gd name="connsiteX22" fmla="*/ 5279758 w 8076121"/>
              <a:gd name="connsiteY22" fmla="*/ 1105786 h 2573079"/>
              <a:gd name="connsiteX23" fmla="*/ 5141535 w 8076121"/>
              <a:gd name="connsiteY23" fmla="*/ 1084521 h 2573079"/>
              <a:gd name="connsiteX24" fmla="*/ 4971414 w 8076121"/>
              <a:gd name="connsiteY24" fmla="*/ 1041991 h 2573079"/>
              <a:gd name="connsiteX25" fmla="*/ 4854456 w 8076121"/>
              <a:gd name="connsiteY25" fmla="*/ 1010093 h 2573079"/>
              <a:gd name="connsiteX26" fmla="*/ 4705600 w 8076121"/>
              <a:gd name="connsiteY26" fmla="*/ 967563 h 2573079"/>
              <a:gd name="connsiteX27" fmla="*/ 4694967 w 8076121"/>
              <a:gd name="connsiteY27" fmla="*/ 925033 h 2573079"/>
              <a:gd name="connsiteX28" fmla="*/ 4652437 w 8076121"/>
              <a:gd name="connsiteY28" fmla="*/ 839972 h 2573079"/>
              <a:gd name="connsiteX29" fmla="*/ 4439786 w 8076121"/>
              <a:gd name="connsiteY29" fmla="*/ 786810 h 2573079"/>
              <a:gd name="connsiteX30" fmla="*/ 4301563 w 8076121"/>
              <a:gd name="connsiteY30" fmla="*/ 744279 h 2573079"/>
              <a:gd name="connsiteX31" fmla="*/ 4205870 w 8076121"/>
              <a:gd name="connsiteY31" fmla="*/ 754912 h 2573079"/>
              <a:gd name="connsiteX32" fmla="*/ 4120809 w 8076121"/>
              <a:gd name="connsiteY32" fmla="*/ 808075 h 2573079"/>
              <a:gd name="connsiteX33" fmla="*/ 4088912 w 8076121"/>
              <a:gd name="connsiteY33" fmla="*/ 861238 h 2573079"/>
              <a:gd name="connsiteX34" fmla="*/ 3982586 w 8076121"/>
              <a:gd name="connsiteY34" fmla="*/ 882503 h 2573079"/>
              <a:gd name="connsiteX35" fmla="*/ 3684874 w 8076121"/>
              <a:gd name="connsiteY35" fmla="*/ 861238 h 2573079"/>
              <a:gd name="connsiteX36" fmla="*/ 3493488 w 8076121"/>
              <a:gd name="connsiteY36" fmla="*/ 935665 h 2573079"/>
              <a:gd name="connsiteX37" fmla="*/ 3312735 w 8076121"/>
              <a:gd name="connsiteY37" fmla="*/ 1063256 h 2573079"/>
              <a:gd name="connsiteX38" fmla="*/ 3227674 w 8076121"/>
              <a:gd name="connsiteY38" fmla="*/ 1137684 h 2573079"/>
              <a:gd name="connsiteX39" fmla="*/ 3419060 w 8076121"/>
              <a:gd name="connsiteY39" fmla="*/ 1286540 h 2573079"/>
              <a:gd name="connsiteX40" fmla="*/ 3525386 w 8076121"/>
              <a:gd name="connsiteY40" fmla="*/ 1360968 h 2573079"/>
              <a:gd name="connsiteX41" fmla="*/ 3525386 w 8076121"/>
              <a:gd name="connsiteY41" fmla="*/ 1360968 h 2573079"/>
              <a:gd name="connsiteX42" fmla="*/ 3231957 w 8076121"/>
              <a:gd name="connsiteY42" fmla="*/ 1369681 h 2573079"/>
              <a:gd name="connsiteX43" fmla="*/ 3031858 w 8076121"/>
              <a:gd name="connsiteY43" fmla="*/ 1312531 h 2573079"/>
              <a:gd name="connsiteX44" fmla="*/ 2821570 w 8076121"/>
              <a:gd name="connsiteY44" fmla="*/ 1248588 h 2573079"/>
              <a:gd name="connsiteX45" fmla="*/ 2674929 w 8076121"/>
              <a:gd name="connsiteY45" fmla="*/ 1282405 h 2573079"/>
              <a:gd name="connsiteX46" fmla="*/ 2564469 w 8076121"/>
              <a:gd name="connsiteY46" fmla="*/ 1337635 h 2573079"/>
              <a:gd name="connsiteX47" fmla="*/ 2419600 w 8076121"/>
              <a:gd name="connsiteY47" fmla="*/ 1477926 h 2573079"/>
              <a:gd name="connsiteX48" fmla="*/ 2217581 w 8076121"/>
              <a:gd name="connsiteY48" fmla="*/ 1573619 h 2573079"/>
              <a:gd name="connsiteX49" fmla="*/ 1909237 w 8076121"/>
              <a:gd name="connsiteY49" fmla="*/ 1658679 h 2573079"/>
              <a:gd name="connsiteX50" fmla="*/ 1622158 w 8076121"/>
              <a:gd name="connsiteY50" fmla="*/ 1679945 h 2573079"/>
              <a:gd name="connsiteX51" fmla="*/ 1441405 w 8076121"/>
              <a:gd name="connsiteY51" fmla="*/ 1743740 h 2573079"/>
              <a:gd name="connsiteX52" fmla="*/ 1218121 w 8076121"/>
              <a:gd name="connsiteY52" fmla="*/ 1754372 h 2573079"/>
              <a:gd name="connsiteX53" fmla="*/ 1133060 w 8076121"/>
              <a:gd name="connsiteY53" fmla="*/ 1786270 h 2573079"/>
              <a:gd name="connsiteX54" fmla="*/ 37907 w 8076121"/>
              <a:gd name="connsiteY54" fmla="*/ 1275908 h 2573079"/>
              <a:gd name="connsiteX55" fmla="*/ 484474 w 8076121"/>
              <a:gd name="connsiteY55" fmla="*/ 2573079 h 2573079"/>
              <a:gd name="connsiteX56" fmla="*/ 1590260 w 8076121"/>
              <a:gd name="connsiteY56" fmla="*/ 2286000 h 2573079"/>
              <a:gd name="connsiteX57" fmla="*/ 2111256 w 8076121"/>
              <a:gd name="connsiteY57" fmla="*/ 2307265 h 2573079"/>
              <a:gd name="connsiteX58" fmla="*/ 2260112 w 8076121"/>
              <a:gd name="connsiteY58" fmla="*/ 2137145 h 2573079"/>
              <a:gd name="connsiteX59" fmla="*/ 2472763 w 8076121"/>
              <a:gd name="connsiteY59" fmla="*/ 1850065 h 2573079"/>
              <a:gd name="connsiteX60" fmla="*/ 2494028 w 8076121"/>
              <a:gd name="connsiteY60" fmla="*/ 1807535 h 2573079"/>
              <a:gd name="connsiteX61" fmla="*/ 2600354 w 8076121"/>
              <a:gd name="connsiteY61" fmla="*/ 1733107 h 2573079"/>
              <a:gd name="connsiteX62" fmla="*/ 2685414 w 8076121"/>
              <a:gd name="connsiteY62" fmla="*/ 1690577 h 2573079"/>
              <a:gd name="connsiteX63" fmla="*/ 2632251 w 8076121"/>
              <a:gd name="connsiteY63" fmla="*/ 1584252 h 2573079"/>
              <a:gd name="connsiteX64" fmla="*/ 2693831 w 8076121"/>
              <a:gd name="connsiteY64" fmla="*/ 1543493 h 2573079"/>
              <a:gd name="connsiteX65" fmla="*/ 2759841 w 8076121"/>
              <a:gd name="connsiteY65" fmla="*/ 1467293 h 2573079"/>
              <a:gd name="connsiteX66" fmla="*/ 2770474 w 8076121"/>
              <a:gd name="connsiteY66" fmla="*/ 1460353 h 2573079"/>
              <a:gd name="connsiteX67" fmla="*/ 2936460 w 8076121"/>
              <a:gd name="connsiteY67" fmla="*/ 1390503 h 2573079"/>
              <a:gd name="connsiteX68" fmla="*/ 3131981 w 8076121"/>
              <a:gd name="connsiteY68" fmla="*/ 1435396 h 2573079"/>
              <a:gd name="connsiteX69" fmla="*/ 3280837 w 8076121"/>
              <a:gd name="connsiteY69" fmla="*/ 1467293 h 2573079"/>
              <a:gd name="connsiteX70" fmla="*/ 3419060 w 8076121"/>
              <a:gd name="connsiteY70" fmla="*/ 1499191 h 2573079"/>
              <a:gd name="connsiteX71" fmla="*/ 3567916 w 8076121"/>
              <a:gd name="connsiteY71" fmla="*/ 1499191 h 2573079"/>
              <a:gd name="connsiteX72" fmla="*/ 3663609 w 8076121"/>
              <a:gd name="connsiteY72" fmla="*/ 1477926 h 2573079"/>
              <a:gd name="connsiteX73" fmla="*/ 3684874 w 8076121"/>
              <a:gd name="connsiteY73" fmla="*/ 1403498 h 2573079"/>
              <a:gd name="connsiteX74" fmla="*/ 3674242 w 8076121"/>
              <a:gd name="connsiteY74" fmla="*/ 1329070 h 2573079"/>
              <a:gd name="connsiteX75" fmla="*/ 3599814 w 8076121"/>
              <a:gd name="connsiteY75" fmla="*/ 1275907 h 2573079"/>
              <a:gd name="connsiteX76" fmla="*/ 3429693 w 8076121"/>
              <a:gd name="connsiteY76" fmla="*/ 1222745 h 2573079"/>
              <a:gd name="connsiteX77" fmla="*/ 3334000 w 8076121"/>
              <a:gd name="connsiteY77" fmla="*/ 1158949 h 2573079"/>
              <a:gd name="connsiteX78" fmla="*/ 3450958 w 8076121"/>
              <a:gd name="connsiteY78" fmla="*/ 1105786 h 2573079"/>
              <a:gd name="connsiteX79" fmla="*/ 3578549 w 8076121"/>
              <a:gd name="connsiteY79" fmla="*/ 1063256 h 2573079"/>
              <a:gd name="connsiteX80" fmla="*/ 3674242 w 8076121"/>
              <a:gd name="connsiteY80" fmla="*/ 978196 h 2573079"/>
              <a:gd name="connsiteX81" fmla="*/ 3854995 w 8076121"/>
              <a:gd name="connsiteY81" fmla="*/ 935665 h 2573079"/>
              <a:gd name="connsiteX82" fmla="*/ 3971954 w 8076121"/>
              <a:gd name="connsiteY82" fmla="*/ 946298 h 2573079"/>
              <a:gd name="connsiteX83" fmla="*/ 4099544 w 8076121"/>
              <a:gd name="connsiteY83" fmla="*/ 946298 h 2573079"/>
              <a:gd name="connsiteX84" fmla="*/ 4205870 w 8076121"/>
              <a:gd name="connsiteY84" fmla="*/ 850605 h 2573079"/>
              <a:gd name="connsiteX85" fmla="*/ 4375991 w 8076121"/>
              <a:gd name="connsiteY85" fmla="*/ 818707 h 2573079"/>
              <a:gd name="connsiteX86" fmla="*/ 4514214 w 8076121"/>
              <a:gd name="connsiteY86" fmla="*/ 829340 h 2573079"/>
              <a:gd name="connsiteX87" fmla="*/ 4567377 w 8076121"/>
              <a:gd name="connsiteY87" fmla="*/ 871870 h 2573079"/>
              <a:gd name="connsiteX88" fmla="*/ 4546112 w 8076121"/>
              <a:gd name="connsiteY88" fmla="*/ 956931 h 2573079"/>
              <a:gd name="connsiteX89" fmla="*/ 4641805 w 8076121"/>
              <a:gd name="connsiteY89" fmla="*/ 1020726 h 2573079"/>
              <a:gd name="connsiteX90" fmla="*/ 4875721 w 8076121"/>
              <a:gd name="connsiteY90" fmla="*/ 1084521 h 2573079"/>
              <a:gd name="connsiteX91" fmla="*/ 5024577 w 8076121"/>
              <a:gd name="connsiteY91" fmla="*/ 1137684 h 2573079"/>
              <a:gd name="connsiteX92" fmla="*/ 5130902 w 8076121"/>
              <a:gd name="connsiteY92" fmla="*/ 1190847 h 2573079"/>
              <a:gd name="connsiteX93" fmla="*/ 5120270 w 8076121"/>
              <a:gd name="connsiteY93" fmla="*/ 1297172 h 2573079"/>
              <a:gd name="connsiteX94" fmla="*/ 5120270 w 8076121"/>
              <a:gd name="connsiteY94" fmla="*/ 1360968 h 2573079"/>
              <a:gd name="connsiteX95" fmla="*/ 5205330 w 8076121"/>
              <a:gd name="connsiteY95" fmla="*/ 1414131 h 2573079"/>
              <a:gd name="connsiteX96" fmla="*/ 5375451 w 8076121"/>
              <a:gd name="connsiteY96" fmla="*/ 1488558 h 2573079"/>
              <a:gd name="connsiteX97" fmla="*/ 5545572 w 8076121"/>
              <a:gd name="connsiteY97" fmla="*/ 1499191 h 2573079"/>
              <a:gd name="connsiteX98" fmla="*/ 5705060 w 8076121"/>
              <a:gd name="connsiteY98" fmla="*/ 1509824 h 2573079"/>
              <a:gd name="connsiteX99" fmla="*/ 5832651 w 8076121"/>
              <a:gd name="connsiteY99" fmla="*/ 1509824 h 2573079"/>
              <a:gd name="connsiteX100" fmla="*/ 5970874 w 8076121"/>
              <a:gd name="connsiteY100" fmla="*/ 1509824 h 2573079"/>
              <a:gd name="connsiteX101" fmla="*/ 6109098 w 8076121"/>
              <a:gd name="connsiteY101" fmla="*/ 1531089 h 2573079"/>
              <a:gd name="connsiteX102" fmla="*/ 6226056 w 8076121"/>
              <a:gd name="connsiteY102" fmla="*/ 1541721 h 2573079"/>
              <a:gd name="connsiteX103" fmla="*/ 6332381 w 8076121"/>
              <a:gd name="connsiteY103" fmla="*/ 1562986 h 2573079"/>
              <a:gd name="connsiteX104" fmla="*/ 6428074 w 8076121"/>
              <a:gd name="connsiteY104" fmla="*/ 1584252 h 2573079"/>
              <a:gd name="connsiteX105" fmla="*/ 6502502 w 8076121"/>
              <a:gd name="connsiteY105" fmla="*/ 1637414 h 2573079"/>
              <a:gd name="connsiteX106" fmla="*/ 6502502 w 8076121"/>
              <a:gd name="connsiteY106" fmla="*/ 1754372 h 2573079"/>
              <a:gd name="connsiteX107" fmla="*/ 6534400 w 8076121"/>
              <a:gd name="connsiteY107" fmla="*/ 1935126 h 2573079"/>
              <a:gd name="connsiteX108" fmla="*/ 6725786 w 8076121"/>
              <a:gd name="connsiteY108" fmla="*/ 2009554 h 2573079"/>
              <a:gd name="connsiteX109" fmla="*/ 6864009 w 8076121"/>
              <a:gd name="connsiteY109" fmla="*/ 2041452 h 2573079"/>
              <a:gd name="connsiteX110" fmla="*/ 7129823 w 8076121"/>
              <a:gd name="connsiteY110" fmla="*/ 2083982 h 2573079"/>
              <a:gd name="connsiteX111" fmla="*/ 7342474 w 8076121"/>
              <a:gd name="connsiteY111" fmla="*/ 2094614 h 2573079"/>
              <a:gd name="connsiteX112" fmla="*/ 7533860 w 8076121"/>
              <a:gd name="connsiteY112" fmla="*/ 2094614 h 2573079"/>
              <a:gd name="connsiteX113" fmla="*/ 7799674 w 8076121"/>
              <a:gd name="connsiteY113" fmla="*/ 1956391 h 2573079"/>
              <a:gd name="connsiteX114" fmla="*/ 7948530 w 8076121"/>
              <a:gd name="connsiteY114" fmla="*/ 1903228 h 2573079"/>
              <a:gd name="connsiteX115" fmla="*/ 8076121 w 8076121"/>
              <a:gd name="connsiteY115" fmla="*/ 1765005 h 2573079"/>
              <a:gd name="connsiteX116" fmla="*/ 8030711 w 8076121"/>
              <a:gd name="connsiteY116" fmla="*/ 1587131 h 2573079"/>
              <a:gd name="connsiteX117" fmla="*/ 8039129 w 8076121"/>
              <a:gd name="connsiteY117" fmla="*/ 1448908 h 2573079"/>
              <a:gd name="connsiteX118" fmla="*/ 7902013 w 8076121"/>
              <a:gd name="connsiteY118" fmla="*/ 1265275 h 2573079"/>
              <a:gd name="connsiteX119" fmla="*/ 7927265 w 8076121"/>
              <a:gd name="connsiteY119" fmla="*/ 1084521 h 2573079"/>
              <a:gd name="connsiteX120" fmla="*/ 7852837 w 8076121"/>
              <a:gd name="connsiteY120" fmla="*/ 925033 h 2573079"/>
              <a:gd name="connsiteX121" fmla="*/ 7788377 w 8076121"/>
              <a:gd name="connsiteY121" fmla="*/ 853485 h 2573079"/>
              <a:gd name="connsiteX122" fmla="*/ 7746955 w 8076121"/>
              <a:gd name="connsiteY122" fmla="*/ 776842 h 2573079"/>
              <a:gd name="connsiteX123" fmla="*/ 7835559 w 8076121"/>
              <a:gd name="connsiteY123" fmla="*/ 674946 h 2573079"/>
              <a:gd name="connsiteX124" fmla="*/ 7703981 w 8076121"/>
              <a:gd name="connsiteY124" fmla="*/ 499731 h 2573079"/>
              <a:gd name="connsiteX125" fmla="*/ 7640186 w 8076121"/>
              <a:gd name="connsiteY125" fmla="*/ 425303 h 2573079"/>
              <a:gd name="connsiteX126" fmla="*/ 7587023 w 8076121"/>
              <a:gd name="connsiteY126" fmla="*/ 297712 h 2573079"/>
              <a:gd name="connsiteX127" fmla="*/ 7555126 w 8076121"/>
              <a:gd name="connsiteY127" fmla="*/ 191386 h 2573079"/>
              <a:gd name="connsiteX128" fmla="*/ 7555126 w 8076121"/>
              <a:gd name="connsiteY128" fmla="*/ 191386 h 2573079"/>
              <a:gd name="connsiteX129" fmla="*/ 7406270 w 8076121"/>
              <a:gd name="connsiteY129" fmla="*/ 116958 h 2573079"/>
              <a:gd name="connsiteX130" fmla="*/ 7353107 w 8076121"/>
              <a:gd name="connsiteY130" fmla="*/ 116958 h 2573079"/>
              <a:gd name="connsiteX0" fmla="*/ 7172354 w 8076121"/>
              <a:gd name="connsiteY0" fmla="*/ 0 h 2573079"/>
              <a:gd name="connsiteX1" fmla="*/ 7321209 w 8076121"/>
              <a:gd name="connsiteY1" fmla="*/ 148856 h 2573079"/>
              <a:gd name="connsiteX2" fmla="*/ 7342474 w 8076121"/>
              <a:gd name="connsiteY2" fmla="*/ 233917 h 2573079"/>
              <a:gd name="connsiteX3" fmla="*/ 7353109 w 8076121"/>
              <a:gd name="connsiteY3" fmla="*/ 336255 h 2573079"/>
              <a:gd name="connsiteX4" fmla="*/ 7342474 w 8076121"/>
              <a:gd name="connsiteY4" fmla="*/ 350875 h 2573079"/>
              <a:gd name="connsiteX5" fmla="*/ 7427535 w 8076121"/>
              <a:gd name="connsiteY5" fmla="*/ 489098 h 2573079"/>
              <a:gd name="connsiteX6" fmla="*/ 7427535 w 8076121"/>
              <a:gd name="connsiteY6" fmla="*/ 616689 h 2573079"/>
              <a:gd name="connsiteX7" fmla="*/ 7363740 w 8076121"/>
              <a:gd name="connsiteY7" fmla="*/ 765545 h 2573079"/>
              <a:gd name="connsiteX8" fmla="*/ 7363740 w 8076121"/>
              <a:gd name="connsiteY8" fmla="*/ 946298 h 2573079"/>
              <a:gd name="connsiteX9" fmla="*/ 7353107 w 8076121"/>
              <a:gd name="connsiteY9" fmla="*/ 1095154 h 2573079"/>
              <a:gd name="connsiteX10" fmla="*/ 7363740 w 8076121"/>
              <a:gd name="connsiteY10" fmla="*/ 1190847 h 2573079"/>
              <a:gd name="connsiteX11" fmla="*/ 7451680 w 8076121"/>
              <a:gd name="connsiteY11" fmla="*/ 1371600 h 2573079"/>
              <a:gd name="connsiteX12" fmla="*/ 7432630 w 8076121"/>
              <a:gd name="connsiteY12" fmla="*/ 1579821 h 2573079"/>
              <a:gd name="connsiteX13" fmla="*/ 7278679 w 8076121"/>
              <a:gd name="connsiteY13" fmla="*/ 1679502 h 2573079"/>
              <a:gd name="connsiteX14" fmla="*/ 7013973 w 8076121"/>
              <a:gd name="connsiteY14" fmla="*/ 1654249 h 2573079"/>
              <a:gd name="connsiteX15" fmla="*/ 6789581 w 8076121"/>
              <a:gd name="connsiteY15" fmla="*/ 1562986 h 2573079"/>
              <a:gd name="connsiteX16" fmla="*/ 6459972 w 8076121"/>
              <a:gd name="connsiteY16" fmla="*/ 1446028 h 2573079"/>
              <a:gd name="connsiteX17" fmla="*/ 6130363 w 8076121"/>
              <a:gd name="connsiteY17" fmla="*/ 1371600 h 2573079"/>
              <a:gd name="connsiteX18" fmla="*/ 5960242 w 8076121"/>
              <a:gd name="connsiteY18" fmla="*/ 1339703 h 2573079"/>
              <a:gd name="connsiteX19" fmla="*/ 5566837 w 8076121"/>
              <a:gd name="connsiteY19" fmla="*/ 1371600 h 2573079"/>
              <a:gd name="connsiteX20" fmla="*/ 5417981 w 8076121"/>
              <a:gd name="connsiteY20" fmla="*/ 1371600 h 2573079"/>
              <a:gd name="connsiteX21" fmla="*/ 5322288 w 8076121"/>
              <a:gd name="connsiteY21" fmla="*/ 1339703 h 2573079"/>
              <a:gd name="connsiteX22" fmla="*/ 5290391 w 8076121"/>
              <a:gd name="connsiteY22" fmla="*/ 1297172 h 2573079"/>
              <a:gd name="connsiteX23" fmla="*/ 5279758 w 8076121"/>
              <a:gd name="connsiteY23" fmla="*/ 1105786 h 2573079"/>
              <a:gd name="connsiteX24" fmla="*/ 5141535 w 8076121"/>
              <a:gd name="connsiteY24" fmla="*/ 1084521 h 2573079"/>
              <a:gd name="connsiteX25" fmla="*/ 4971414 w 8076121"/>
              <a:gd name="connsiteY25" fmla="*/ 1041991 h 2573079"/>
              <a:gd name="connsiteX26" fmla="*/ 4854456 w 8076121"/>
              <a:gd name="connsiteY26" fmla="*/ 1010093 h 2573079"/>
              <a:gd name="connsiteX27" fmla="*/ 4705600 w 8076121"/>
              <a:gd name="connsiteY27" fmla="*/ 967563 h 2573079"/>
              <a:gd name="connsiteX28" fmla="*/ 4694967 w 8076121"/>
              <a:gd name="connsiteY28" fmla="*/ 925033 h 2573079"/>
              <a:gd name="connsiteX29" fmla="*/ 4652437 w 8076121"/>
              <a:gd name="connsiteY29" fmla="*/ 839972 h 2573079"/>
              <a:gd name="connsiteX30" fmla="*/ 4439786 w 8076121"/>
              <a:gd name="connsiteY30" fmla="*/ 786810 h 2573079"/>
              <a:gd name="connsiteX31" fmla="*/ 4301563 w 8076121"/>
              <a:gd name="connsiteY31" fmla="*/ 744279 h 2573079"/>
              <a:gd name="connsiteX32" fmla="*/ 4205870 w 8076121"/>
              <a:gd name="connsiteY32" fmla="*/ 754912 h 2573079"/>
              <a:gd name="connsiteX33" fmla="*/ 4120809 w 8076121"/>
              <a:gd name="connsiteY33" fmla="*/ 808075 h 2573079"/>
              <a:gd name="connsiteX34" fmla="*/ 4088912 w 8076121"/>
              <a:gd name="connsiteY34" fmla="*/ 861238 h 2573079"/>
              <a:gd name="connsiteX35" fmla="*/ 3982586 w 8076121"/>
              <a:gd name="connsiteY35" fmla="*/ 882503 h 2573079"/>
              <a:gd name="connsiteX36" fmla="*/ 3684874 w 8076121"/>
              <a:gd name="connsiteY36" fmla="*/ 861238 h 2573079"/>
              <a:gd name="connsiteX37" fmla="*/ 3493488 w 8076121"/>
              <a:gd name="connsiteY37" fmla="*/ 935665 h 2573079"/>
              <a:gd name="connsiteX38" fmla="*/ 3312735 w 8076121"/>
              <a:gd name="connsiteY38" fmla="*/ 1063256 h 2573079"/>
              <a:gd name="connsiteX39" fmla="*/ 3227674 w 8076121"/>
              <a:gd name="connsiteY39" fmla="*/ 1137684 h 2573079"/>
              <a:gd name="connsiteX40" fmla="*/ 3419060 w 8076121"/>
              <a:gd name="connsiteY40" fmla="*/ 1286540 h 2573079"/>
              <a:gd name="connsiteX41" fmla="*/ 3525386 w 8076121"/>
              <a:gd name="connsiteY41" fmla="*/ 1360968 h 2573079"/>
              <a:gd name="connsiteX42" fmla="*/ 3525386 w 8076121"/>
              <a:gd name="connsiteY42" fmla="*/ 1360968 h 2573079"/>
              <a:gd name="connsiteX43" fmla="*/ 3231957 w 8076121"/>
              <a:gd name="connsiteY43" fmla="*/ 1369681 h 2573079"/>
              <a:gd name="connsiteX44" fmla="*/ 3031858 w 8076121"/>
              <a:gd name="connsiteY44" fmla="*/ 1312531 h 2573079"/>
              <a:gd name="connsiteX45" fmla="*/ 2821570 w 8076121"/>
              <a:gd name="connsiteY45" fmla="*/ 1248588 h 2573079"/>
              <a:gd name="connsiteX46" fmla="*/ 2674929 w 8076121"/>
              <a:gd name="connsiteY46" fmla="*/ 1282405 h 2573079"/>
              <a:gd name="connsiteX47" fmla="*/ 2564469 w 8076121"/>
              <a:gd name="connsiteY47" fmla="*/ 1337635 h 2573079"/>
              <a:gd name="connsiteX48" fmla="*/ 2419600 w 8076121"/>
              <a:gd name="connsiteY48" fmla="*/ 1477926 h 2573079"/>
              <a:gd name="connsiteX49" fmla="*/ 2217581 w 8076121"/>
              <a:gd name="connsiteY49" fmla="*/ 1573619 h 2573079"/>
              <a:gd name="connsiteX50" fmla="*/ 1909237 w 8076121"/>
              <a:gd name="connsiteY50" fmla="*/ 1658679 h 2573079"/>
              <a:gd name="connsiteX51" fmla="*/ 1622158 w 8076121"/>
              <a:gd name="connsiteY51" fmla="*/ 1679945 h 2573079"/>
              <a:gd name="connsiteX52" fmla="*/ 1441405 w 8076121"/>
              <a:gd name="connsiteY52" fmla="*/ 1743740 h 2573079"/>
              <a:gd name="connsiteX53" fmla="*/ 1218121 w 8076121"/>
              <a:gd name="connsiteY53" fmla="*/ 1754372 h 2573079"/>
              <a:gd name="connsiteX54" fmla="*/ 1133060 w 8076121"/>
              <a:gd name="connsiteY54" fmla="*/ 1786270 h 2573079"/>
              <a:gd name="connsiteX55" fmla="*/ 37907 w 8076121"/>
              <a:gd name="connsiteY55" fmla="*/ 1275908 h 2573079"/>
              <a:gd name="connsiteX56" fmla="*/ 484474 w 8076121"/>
              <a:gd name="connsiteY56" fmla="*/ 2573079 h 2573079"/>
              <a:gd name="connsiteX57" fmla="*/ 1590260 w 8076121"/>
              <a:gd name="connsiteY57" fmla="*/ 2286000 h 2573079"/>
              <a:gd name="connsiteX58" fmla="*/ 2111256 w 8076121"/>
              <a:gd name="connsiteY58" fmla="*/ 2307265 h 2573079"/>
              <a:gd name="connsiteX59" fmla="*/ 2260112 w 8076121"/>
              <a:gd name="connsiteY59" fmla="*/ 2137145 h 2573079"/>
              <a:gd name="connsiteX60" fmla="*/ 2472763 w 8076121"/>
              <a:gd name="connsiteY60" fmla="*/ 1850065 h 2573079"/>
              <a:gd name="connsiteX61" fmla="*/ 2494028 w 8076121"/>
              <a:gd name="connsiteY61" fmla="*/ 1807535 h 2573079"/>
              <a:gd name="connsiteX62" fmla="*/ 2600354 w 8076121"/>
              <a:gd name="connsiteY62" fmla="*/ 1733107 h 2573079"/>
              <a:gd name="connsiteX63" fmla="*/ 2685414 w 8076121"/>
              <a:gd name="connsiteY63" fmla="*/ 1690577 h 2573079"/>
              <a:gd name="connsiteX64" fmla="*/ 2632251 w 8076121"/>
              <a:gd name="connsiteY64" fmla="*/ 1584252 h 2573079"/>
              <a:gd name="connsiteX65" fmla="*/ 2693831 w 8076121"/>
              <a:gd name="connsiteY65" fmla="*/ 1543493 h 2573079"/>
              <a:gd name="connsiteX66" fmla="*/ 2759841 w 8076121"/>
              <a:gd name="connsiteY66" fmla="*/ 1467293 h 2573079"/>
              <a:gd name="connsiteX67" fmla="*/ 2770474 w 8076121"/>
              <a:gd name="connsiteY67" fmla="*/ 1460353 h 2573079"/>
              <a:gd name="connsiteX68" fmla="*/ 2936460 w 8076121"/>
              <a:gd name="connsiteY68" fmla="*/ 1390503 h 2573079"/>
              <a:gd name="connsiteX69" fmla="*/ 3131981 w 8076121"/>
              <a:gd name="connsiteY69" fmla="*/ 1435396 h 2573079"/>
              <a:gd name="connsiteX70" fmla="*/ 3280837 w 8076121"/>
              <a:gd name="connsiteY70" fmla="*/ 1467293 h 2573079"/>
              <a:gd name="connsiteX71" fmla="*/ 3419060 w 8076121"/>
              <a:gd name="connsiteY71" fmla="*/ 1499191 h 2573079"/>
              <a:gd name="connsiteX72" fmla="*/ 3567916 w 8076121"/>
              <a:gd name="connsiteY72" fmla="*/ 1499191 h 2573079"/>
              <a:gd name="connsiteX73" fmla="*/ 3663609 w 8076121"/>
              <a:gd name="connsiteY73" fmla="*/ 1477926 h 2573079"/>
              <a:gd name="connsiteX74" fmla="*/ 3684874 w 8076121"/>
              <a:gd name="connsiteY74" fmla="*/ 1403498 h 2573079"/>
              <a:gd name="connsiteX75" fmla="*/ 3674242 w 8076121"/>
              <a:gd name="connsiteY75" fmla="*/ 1329070 h 2573079"/>
              <a:gd name="connsiteX76" fmla="*/ 3599814 w 8076121"/>
              <a:gd name="connsiteY76" fmla="*/ 1275907 h 2573079"/>
              <a:gd name="connsiteX77" fmla="*/ 3429693 w 8076121"/>
              <a:gd name="connsiteY77" fmla="*/ 1222745 h 2573079"/>
              <a:gd name="connsiteX78" fmla="*/ 3334000 w 8076121"/>
              <a:gd name="connsiteY78" fmla="*/ 1158949 h 2573079"/>
              <a:gd name="connsiteX79" fmla="*/ 3450958 w 8076121"/>
              <a:gd name="connsiteY79" fmla="*/ 1105786 h 2573079"/>
              <a:gd name="connsiteX80" fmla="*/ 3578549 w 8076121"/>
              <a:gd name="connsiteY80" fmla="*/ 1063256 h 2573079"/>
              <a:gd name="connsiteX81" fmla="*/ 3674242 w 8076121"/>
              <a:gd name="connsiteY81" fmla="*/ 978196 h 2573079"/>
              <a:gd name="connsiteX82" fmla="*/ 3854995 w 8076121"/>
              <a:gd name="connsiteY82" fmla="*/ 935665 h 2573079"/>
              <a:gd name="connsiteX83" fmla="*/ 3971954 w 8076121"/>
              <a:gd name="connsiteY83" fmla="*/ 946298 h 2573079"/>
              <a:gd name="connsiteX84" fmla="*/ 4099544 w 8076121"/>
              <a:gd name="connsiteY84" fmla="*/ 946298 h 2573079"/>
              <a:gd name="connsiteX85" fmla="*/ 4205870 w 8076121"/>
              <a:gd name="connsiteY85" fmla="*/ 850605 h 2573079"/>
              <a:gd name="connsiteX86" fmla="*/ 4375991 w 8076121"/>
              <a:gd name="connsiteY86" fmla="*/ 818707 h 2573079"/>
              <a:gd name="connsiteX87" fmla="*/ 4514214 w 8076121"/>
              <a:gd name="connsiteY87" fmla="*/ 829340 h 2573079"/>
              <a:gd name="connsiteX88" fmla="*/ 4567377 w 8076121"/>
              <a:gd name="connsiteY88" fmla="*/ 871870 h 2573079"/>
              <a:gd name="connsiteX89" fmla="*/ 4546112 w 8076121"/>
              <a:gd name="connsiteY89" fmla="*/ 956931 h 2573079"/>
              <a:gd name="connsiteX90" fmla="*/ 4641805 w 8076121"/>
              <a:gd name="connsiteY90" fmla="*/ 1020726 h 2573079"/>
              <a:gd name="connsiteX91" fmla="*/ 4875721 w 8076121"/>
              <a:gd name="connsiteY91" fmla="*/ 1084521 h 2573079"/>
              <a:gd name="connsiteX92" fmla="*/ 5024577 w 8076121"/>
              <a:gd name="connsiteY92" fmla="*/ 1137684 h 2573079"/>
              <a:gd name="connsiteX93" fmla="*/ 5130902 w 8076121"/>
              <a:gd name="connsiteY93" fmla="*/ 1190847 h 2573079"/>
              <a:gd name="connsiteX94" fmla="*/ 5120270 w 8076121"/>
              <a:gd name="connsiteY94" fmla="*/ 1297172 h 2573079"/>
              <a:gd name="connsiteX95" fmla="*/ 5120270 w 8076121"/>
              <a:gd name="connsiteY95" fmla="*/ 1360968 h 2573079"/>
              <a:gd name="connsiteX96" fmla="*/ 5205330 w 8076121"/>
              <a:gd name="connsiteY96" fmla="*/ 1414131 h 2573079"/>
              <a:gd name="connsiteX97" fmla="*/ 5375451 w 8076121"/>
              <a:gd name="connsiteY97" fmla="*/ 1488558 h 2573079"/>
              <a:gd name="connsiteX98" fmla="*/ 5545572 w 8076121"/>
              <a:gd name="connsiteY98" fmla="*/ 1499191 h 2573079"/>
              <a:gd name="connsiteX99" fmla="*/ 5705060 w 8076121"/>
              <a:gd name="connsiteY99" fmla="*/ 1509824 h 2573079"/>
              <a:gd name="connsiteX100" fmla="*/ 5832651 w 8076121"/>
              <a:gd name="connsiteY100" fmla="*/ 1509824 h 2573079"/>
              <a:gd name="connsiteX101" fmla="*/ 5970874 w 8076121"/>
              <a:gd name="connsiteY101" fmla="*/ 1509824 h 2573079"/>
              <a:gd name="connsiteX102" fmla="*/ 6109098 w 8076121"/>
              <a:gd name="connsiteY102" fmla="*/ 1531089 h 2573079"/>
              <a:gd name="connsiteX103" fmla="*/ 6226056 w 8076121"/>
              <a:gd name="connsiteY103" fmla="*/ 1541721 h 2573079"/>
              <a:gd name="connsiteX104" fmla="*/ 6332381 w 8076121"/>
              <a:gd name="connsiteY104" fmla="*/ 1562986 h 2573079"/>
              <a:gd name="connsiteX105" fmla="*/ 6428074 w 8076121"/>
              <a:gd name="connsiteY105" fmla="*/ 1584252 h 2573079"/>
              <a:gd name="connsiteX106" fmla="*/ 6502502 w 8076121"/>
              <a:gd name="connsiteY106" fmla="*/ 1637414 h 2573079"/>
              <a:gd name="connsiteX107" fmla="*/ 6502502 w 8076121"/>
              <a:gd name="connsiteY107" fmla="*/ 1754372 h 2573079"/>
              <a:gd name="connsiteX108" fmla="*/ 6534400 w 8076121"/>
              <a:gd name="connsiteY108" fmla="*/ 1935126 h 2573079"/>
              <a:gd name="connsiteX109" fmla="*/ 6725786 w 8076121"/>
              <a:gd name="connsiteY109" fmla="*/ 2009554 h 2573079"/>
              <a:gd name="connsiteX110" fmla="*/ 6864009 w 8076121"/>
              <a:gd name="connsiteY110" fmla="*/ 2041452 h 2573079"/>
              <a:gd name="connsiteX111" fmla="*/ 7129823 w 8076121"/>
              <a:gd name="connsiteY111" fmla="*/ 2083982 h 2573079"/>
              <a:gd name="connsiteX112" fmla="*/ 7342474 w 8076121"/>
              <a:gd name="connsiteY112" fmla="*/ 2094614 h 2573079"/>
              <a:gd name="connsiteX113" fmla="*/ 7533860 w 8076121"/>
              <a:gd name="connsiteY113" fmla="*/ 2094614 h 2573079"/>
              <a:gd name="connsiteX114" fmla="*/ 7799674 w 8076121"/>
              <a:gd name="connsiteY114" fmla="*/ 1956391 h 2573079"/>
              <a:gd name="connsiteX115" fmla="*/ 7948530 w 8076121"/>
              <a:gd name="connsiteY115" fmla="*/ 1903228 h 2573079"/>
              <a:gd name="connsiteX116" fmla="*/ 8076121 w 8076121"/>
              <a:gd name="connsiteY116" fmla="*/ 1765005 h 2573079"/>
              <a:gd name="connsiteX117" fmla="*/ 8030711 w 8076121"/>
              <a:gd name="connsiteY117" fmla="*/ 1587131 h 2573079"/>
              <a:gd name="connsiteX118" fmla="*/ 8039129 w 8076121"/>
              <a:gd name="connsiteY118" fmla="*/ 1448908 h 2573079"/>
              <a:gd name="connsiteX119" fmla="*/ 7902013 w 8076121"/>
              <a:gd name="connsiteY119" fmla="*/ 1265275 h 2573079"/>
              <a:gd name="connsiteX120" fmla="*/ 7927265 w 8076121"/>
              <a:gd name="connsiteY120" fmla="*/ 1084521 h 2573079"/>
              <a:gd name="connsiteX121" fmla="*/ 7852837 w 8076121"/>
              <a:gd name="connsiteY121" fmla="*/ 925033 h 2573079"/>
              <a:gd name="connsiteX122" fmla="*/ 7788377 w 8076121"/>
              <a:gd name="connsiteY122" fmla="*/ 853485 h 2573079"/>
              <a:gd name="connsiteX123" fmla="*/ 7746955 w 8076121"/>
              <a:gd name="connsiteY123" fmla="*/ 776842 h 2573079"/>
              <a:gd name="connsiteX124" fmla="*/ 7835559 w 8076121"/>
              <a:gd name="connsiteY124" fmla="*/ 674946 h 2573079"/>
              <a:gd name="connsiteX125" fmla="*/ 7703981 w 8076121"/>
              <a:gd name="connsiteY125" fmla="*/ 499731 h 2573079"/>
              <a:gd name="connsiteX126" fmla="*/ 7640186 w 8076121"/>
              <a:gd name="connsiteY126" fmla="*/ 425303 h 2573079"/>
              <a:gd name="connsiteX127" fmla="*/ 7587023 w 8076121"/>
              <a:gd name="connsiteY127" fmla="*/ 297712 h 2573079"/>
              <a:gd name="connsiteX128" fmla="*/ 7555126 w 8076121"/>
              <a:gd name="connsiteY128" fmla="*/ 191386 h 2573079"/>
              <a:gd name="connsiteX129" fmla="*/ 7555126 w 8076121"/>
              <a:gd name="connsiteY129" fmla="*/ 191386 h 2573079"/>
              <a:gd name="connsiteX130" fmla="*/ 7406270 w 8076121"/>
              <a:gd name="connsiteY130" fmla="*/ 116958 h 2573079"/>
              <a:gd name="connsiteX131" fmla="*/ 7353107 w 8076121"/>
              <a:gd name="connsiteY131" fmla="*/ 116958 h 2573079"/>
              <a:gd name="connsiteX0" fmla="*/ 7172354 w 8076121"/>
              <a:gd name="connsiteY0" fmla="*/ 0 h 2573079"/>
              <a:gd name="connsiteX1" fmla="*/ 7321209 w 8076121"/>
              <a:gd name="connsiteY1" fmla="*/ 148856 h 2573079"/>
              <a:gd name="connsiteX2" fmla="*/ 7342474 w 8076121"/>
              <a:gd name="connsiteY2" fmla="*/ 233917 h 2573079"/>
              <a:gd name="connsiteX3" fmla="*/ 7353109 w 8076121"/>
              <a:gd name="connsiteY3" fmla="*/ 336255 h 2573079"/>
              <a:gd name="connsiteX4" fmla="*/ 7399624 w 8076121"/>
              <a:gd name="connsiteY4" fmla="*/ 379450 h 2573079"/>
              <a:gd name="connsiteX5" fmla="*/ 7427535 w 8076121"/>
              <a:gd name="connsiteY5" fmla="*/ 489098 h 2573079"/>
              <a:gd name="connsiteX6" fmla="*/ 7427535 w 8076121"/>
              <a:gd name="connsiteY6" fmla="*/ 616689 h 2573079"/>
              <a:gd name="connsiteX7" fmla="*/ 7363740 w 8076121"/>
              <a:gd name="connsiteY7" fmla="*/ 765545 h 2573079"/>
              <a:gd name="connsiteX8" fmla="*/ 7363740 w 8076121"/>
              <a:gd name="connsiteY8" fmla="*/ 946298 h 2573079"/>
              <a:gd name="connsiteX9" fmla="*/ 7353107 w 8076121"/>
              <a:gd name="connsiteY9" fmla="*/ 1095154 h 2573079"/>
              <a:gd name="connsiteX10" fmla="*/ 7363740 w 8076121"/>
              <a:gd name="connsiteY10" fmla="*/ 1190847 h 2573079"/>
              <a:gd name="connsiteX11" fmla="*/ 7451680 w 8076121"/>
              <a:gd name="connsiteY11" fmla="*/ 1371600 h 2573079"/>
              <a:gd name="connsiteX12" fmla="*/ 7432630 w 8076121"/>
              <a:gd name="connsiteY12" fmla="*/ 1579821 h 2573079"/>
              <a:gd name="connsiteX13" fmla="*/ 7278679 w 8076121"/>
              <a:gd name="connsiteY13" fmla="*/ 1679502 h 2573079"/>
              <a:gd name="connsiteX14" fmla="*/ 7013973 w 8076121"/>
              <a:gd name="connsiteY14" fmla="*/ 1654249 h 2573079"/>
              <a:gd name="connsiteX15" fmla="*/ 6789581 w 8076121"/>
              <a:gd name="connsiteY15" fmla="*/ 1562986 h 2573079"/>
              <a:gd name="connsiteX16" fmla="*/ 6459972 w 8076121"/>
              <a:gd name="connsiteY16" fmla="*/ 1446028 h 2573079"/>
              <a:gd name="connsiteX17" fmla="*/ 6130363 w 8076121"/>
              <a:gd name="connsiteY17" fmla="*/ 1371600 h 2573079"/>
              <a:gd name="connsiteX18" fmla="*/ 5960242 w 8076121"/>
              <a:gd name="connsiteY18" fmla="*/ 1339703 h 2573079"/>
              <a:gd name="connsiteX19" fmla="*/ 5566837 w 8076121"/>
              <a:gd name="connsiteY19" fmla="*/ 1371600 h 2573079"/>
              <a:gd name="connsiteX20" fmla="*/ 5417981 w 8076121"/>
              <a:gd name="connsiteY20" fmla="*/ 1371600 h 2573079"/>
              <a:gd name="connsiteX21" fmla="*/ 5322288 w 8076121"/>
              <a:gd name="connsiteY21" fmla="*/ 1339703 h 2573079"/>
              <a:gd name="connsiteX22" fmla="*/ 5290391 w 8076121"/>
              <a:gd name="connsiteY22" fmla="*/ 1297172 h 2573079"/>
              <a:gd name="connsiteX23" fmla="*/ 5279758 w 8076121"/>
              <a:gd name="connsiteY23" fmla="*/ 1105786 h 2573079"/>
              <a:gd name="connsiteX24" fmla="*/ 5141535 w 8076121"/>
              <a:gd name="connsiteY24" fmla="*/ 1084521 h 2573079"/>
              <a:gd name="connsiteX25" fmla="*/ 4971414 w 8076121"/>
              <a:gd name="connsiteY25" fmla="*/ 1041991 h 2573079"/>
              <a:gd name="connsiteX26" fmla="*/ 4854456 w 8076121"/>
              <a:gd name="connsiteY26" fmla="*/ 1010093 h 2573079"/>
              <a:gd name="connsiteX27" fmla="*/ 4705600 w 8076121"/>
              <a:gd name="connsiteY27" fmla="*/ 967563 h 2573079"/>
              <a:gd name="connsiteX28" fmla="*/ 4694967 w 8076121"/>
              <a:gd name="connsiteY28" fmla="*/ 925033 h 2573079"/>
              <a:gd name="connsiteX29" fmla="*/ 4652437 w 8076121"/>
              <a:gd name="connsiteY29" fmla="*/ 839972 h 2573079"/>
              <a:gd name="connsiteX30" fmla="*/ 4439786 w 8076121"/>
              <a:gd name="connsiteY30" fmla="*/ 786810 h 2573079"/>
              <a:gd name="connsiteX31" fmla="*/ 4301563 w 8076121"/>
              <a:gd name="connsiteY31" fmla="*/ 744279 h 2573079"/>
              <a:gd name="connsiteX32" fmla="*/ 4205870 w 8076121"/>
              <a:gd name="connsiteY32" fmla="*/ 754912 h 2573079"/>
              <a:gd name="connsiteX33" fmla="*/ 4120809 w 8076121"/>
              <a:gd name="connsiteY33" fmla="*/ 808075 h 2573079"/>
              <a:gd name="connsiteX34" fmla="*/ 4088912 w 8076121"/>
              <a:gd name="connsiteY34" fmla="*/ 861238 h 2573079"/>
              <a:gd name="connsiteX35" fmla="*/ 3982586 w 8076121"/>
              <a:gd name="connsiteY35" fmla="*/ 882503 h 2573079"/>
              <a:gd name="connsiteX36" fmla="*/ 3684874 w 8076121"/>
              <a:gd name="connsiteY36" fmla="*/ 861238 h 2573079"/>
              <a:gd name="connsiteX37" fmla="*/ 3493488 w 8076121"/>
              <a:gd name="connsiteY37" fmla="*/ 935665 h 2573079"/>
              <a:gd name="connsiteX38" fmla="*/ 3312735 w 8076121"/>
              <a:gd name="connsiteY38" fmla="*/ 1063256 h 2573079"/>
              <a:gd name="connsiteX39" fmla="*/ 3227674 w 8076121"/>
              <a:gd name="connsiteY39" fmla="*/ 1137684 h 2573079"/>
              <a:gd name="connsiteX40" fmla="*/ 3419060 w 8076121"/>
              <a:gd name="connsiteY40" fmla="*/ 1286540 h 2573079"/>
              <a:gd name="connsiteX41" fmla="*/ 3525386 w 8076121"/>
              <a:gd name="connsiteY41" fmla="*/ 1360968 h 2573079"/>
              <a:gd name="connsiteX42" fmla="*/ 3525386 w 8076121"/>
              <a:gd name="connsiteY42" fmla="*/ 1360968 h 2573079"/>
              <a:gd name="connsiteX43" fmla="*/ 3231957 w 8076121"/>
              <a:gd name="connsiteY43" fmla="*/ 1369681 h 2573079"/>
              <a:gd name="connsiteX44" fmla="*/ 3031858 w 8076121"/>
              <a:gd name="connsiteY44" fmla="*/ 1312531 h 2573079"/>
              <a:gd name="connsiteX45" fmla="*/ 2821570 w 8076121"/>
              <a:gd name="connsiteY45" fmla="*/ 1248588 h 2573079"/>
              <a:gd name="connsiteX46" fmla="*/ 2674929 w 8076121"/>
              <a:gd name="connsiteY46" fmla="*/ 1282405 h 2573079"/>
              <a:gd name="connsiteX47" fmla="*/ 2564469 w 8076121"/>
              <a:gd name="connsiteY47" fmla="*/ 1337635 h 2573079"/>
              <a:gd name="connsiteX48" fmla="*/ 2419600 w 8076121"/>
              <a:gd name="connsiteY48" fmla="*/ 1477926 h 2573079"/>
              <a:gd name="connsiteX49" fmla="*/ 2217581 w 8076121"/>
              <a:gd name="connsiteY49" fmla="*/ 1573619 h 2573079"/>
              <a:gd name="connsiteX50" fmla="*/ 1909237 w 8076121"/>
              <a:gd name="connsiteY50" fmla="*/ 1658679 h 2573079"/>
              <a:gd name="connsiteX51" fmla="*/ 1622158 w 8076121"/>
              <a:gd name="connsiteY51" fmla="*/ 1679945 h 2573079"/>
              <a:gd name="connsiteX52" fmla="*/ 1441405 w 8076121"/>
              <a:gd name="connsiteY52" fmla="*/ 1743740 h 2573079"/>
              <a:gd name="connsiteX53" fmla="*/ 1218121 w 8076121"/>
              <a:gd name="connsiteY53" fmla="*/ 1754372 h 2573079"/>
              <a:gd name="connsiteX54" fmla="*/ 1133060 w 8076121"/>
              <a:gd name="connsiteY54" fmla="*/ 1786270 h 2573079"/>
              <a:gd name="connsiteX55" fmla="*/ 37907 w 8076121"/>
              <a:gd name="connsiteY55" fmla="*/ 1275908 h 2573079"/>
              <a:gd name="connsiteX56" fmla="*/ 484474 w 8076121"/>
              <a:gd name="connsiteY56" fmla="*/ 2573079 h 2573079"/>
              <a:gd name="connsiteX57" fmla="*/ 1590260 w 8076121"/>
              <a:gd name="connsiteY57" fmla="*/ 2286000 h 2573079"/>
              <a:gd name="connsiteX58" fmla="*/ 2111256 w 8076121"/>
              <a:gd name="connsiteY58" fmla="*/ 2307265 h 2573079"/>
              <a:gd name="connsiteX59" fmla="*/ 2260112 w 8076121"/>
              <a:gd name="connsiteY59" fmla="*/ 2137145 h 2573079"/>
              <a:gd name="connsiteX60" fmla="*/ 2472763 w 8076121"/>
              <a:gd name="connsiteY60" fmla="*/ 1850065 h 2573079"/>
              <a:gd name="connsiteX61" fmla="*/ 2494028 w 8076121"/>
              <a:gd name="connsiteY61" fmla="*/ 1807535 h 2573079"/>
              <a:gd name="connsiteX62" fmla="*/ 2600354 w 8076121"/>
              <a:gd name="connsiteY62" fmla="*/ 1733107 h 2573079"/>
              <a:gd name="connsiteX63" fmla="*/ 2685414 w 8076121"/>
              <a:gd name="connsiteY63" fmla="*/ 1690577 h 2573079"/>
              <a:gd name="connsiteX64" fmla="*/ 2632251 w 8076121"/>
              <a:gd name="connsiteY64" fmla="*/ 1584252 h 2573079"/>
              <a:gd name="connsiteX65" fmla="*/ 2693831 w 8076121"/>
              <a:gd name="connsiteY65" fmla="*/ 1543493 h 2573079"/>
              <a:gd name="connsiteX66" fmla="*/ 2759841 w 8076121"/>
              <a:gd name="connsiteY66" fmla="*/ 1467293 h 2573079"/>
              <a:gd name="connsiteX67" fmla="*/ 2770474 w 8076121"/>
              <a:gd name="connsiteY67" fmla="*/ 1460353 h 2573079"/>
              <a:gd name="connsiteX68" fmla="*/ 2936460 w 8076121"/>
              <a:gd name="connsiteY68" fmla="*/ 1390503 h 2573079"/>
              <a:gd name="connsiteX69" fmla="*/ 3131981 w 8076121"/>
              <a:gd name="connsiteY69" fmla="*/ 1435396 h 2573079"/>
              <a:gd name="connsiteX70" fmla="*/ 3280837 w 8076121"/>
              <a:gd name="connsiteY70" fmla="*/ 1467293 h 2573079"/>
              <a:gd name="connsiteX71" fmla="*/ 3419060 w 8076121"/>
              <a:gd name="connsiteY71" fmla="*/ 1499191 h 2573079"/>
              <a:gd name="connsiteX72" fmla="*/ 3567916 w 8076121"/>
              <a:gd name="connsiteY72" fmla="*/ 1499191 h 2573079"/>
              <a:gd name="connsiteX73" fmla="*/ 3663609 w 8076121"/>
              <a:gd name="connsiteY73" fmla="*/ 1477926 h 2573079"/>
              <a:gd name="connsiteX74" fmla="*/ 3684874 w 8076121"/>
              <a:gd name="connsiteY74" fmla="*/ 1403498 h 2573079"/>
              <a:gd name="connsiteX75" fmla="*/ 3674242 w 8076121"/>
              <a:gd name="connsiteY75" fmla="*/ 1329070 h 2573079"/>
              <a:gd name="connsiteX76" fmla="*/ 3599814 w 8076121"/>
              <a:gd name="connsiteY76" fmla="*/ 1275907 h 2573079"/>
              <a:gd name="connsiteX77" fmla="*/ 3429693 w 8076121"/>
              <a:gd name="connsiteY77" fmla="*/ 1222745 h 2573079"/>
              <a:gd name="connsiteX78" fmla="*/ 3334000 w 8076121"/>
              <a:gd name="connsiteY78" fmla="*/ 1158949 h 2573079"/>
              <a:gd name="connsiteX79" fmla="*/ 3450958 w 8076121"/>
              <a:gd name="connsiteY79" fmla="*/ 1105786 h 2573079"/>
              <a:gd name="connsiteX80" fmla="*/ 3578549 w 8076121"/>
              <a:gd name="connsiteY80" fmla="*/ 1063256 h 2573079"/>
              <a:gd name="connsiteX81" fmla="*/ 3674242 w 8076121"/>
              <a:gd name="connsiteY81" fmla="*/ 978196 h 2573079"/>
              <a:gd name="connsiteX82" fmla="*/ 3854995 w 8076121"/>
              <a:gd name="connsiteY82" fmla="*/ 935665 h 2573079"/>
              <a:gd name="connsiteX83" fmla="*/ 3971954 w 8076121"/>
              <a:gd name="connsiteY83" fmla="*/ 946298 h 2573079"/>
              <a:gd name="connsiteX84" fmla="*/ 4099544 w 8076121"/>
              <a:gd name="connsiteY84" fmla="*/ 946298 h 2573079"/>
              <a:gd name="connsiteX85" fmla="*/ 4205870 w 8076121"/>
              <a:gd name="connsiteY85" fmla="*/ 850605 h 2573079"/>
              <a:gd name="connsiteX86" fmla="*/ 4375991 w 8076121"/>
              <a:gd name="connsiteY86" fmla="*/ 818707 h 2573079"/>
              <a:gd name="connsiteX87" fmla="*/ 4514214 w 8076121"/>
              <a:gd name="connsiteY87" fmla="*/ 829340 h 2573079"/>
              <a:gd name="connsiteX88" fmla="*/ 4567377 w 8076121"/>
              <a:gd name="connsiteY88" fmla="*/ 871870 h 2573079"/>
              <a:gd name="connsiteX89" fmla="*/ 4546112 w 8076121"/>
              <a:gd name="connsiteY89" fmla="*/ 956931 h 2573079"/>
              <a:gd name="connsiteX90" fmla="*/ 4641805 w 8076121"/>
              <a:gd name="connsiteY90" fmla="*/ 1020726 h 2573079"/>
              <a:gd name="connsiteX91" fmla="*/ 4875721 w 8076121"/>
              <a:gd name="connsiteY91" fmla="*/ 1084521 h 2573079"/>
              <a:gd name="connsiteX92" fmla="*/ 5024577 w 8076121"/>
              <a:gd name="connsiteY92" fmla="*/ 1137684 h 2573079"/>
              <a:gd name="connsiteX93" fmla="*/ 5130902 w 8076121"/>
              <a:gd name="connsiteY93" fmla="*/ 1190847 h 2573079"/>
              <a:gd name="connsiteX94" fmla="*/ 5120270 w 8076121"/>
              <a:gd name="connsiteY94" fmla="*/ 1297172 h 2573079"/>
              <a:gd name="connsiteX95" fmla="*/ 5120270 w 8076121"/>
              <a:gd name="connsiteY95" fmla="*/ 1360968 h 2573079"/>
              <a:gd name="connsiteX96" fmla="*/ 5205330 w 8076121"/>
              <a:gd name="connsiteY96" fmla="*/ 1414131 h 2573079"/>
              <a:gd name="connsiteX97" fmla="*/ 5375451 w 8076121"/>
              <a:gd name="connsiteY97" fmla="*/ 1488558 h 2573079"/>
              <a:gd name="connsiteX98" fmla="*/ 5545572 w 8076121"/>
              <a:gd name="connsiteY98" fmla="*/ 1499191 h 2573079"/>
              <a:gd name="connsiteX99" fmla="*/ 5705060 w 8076121"/>
              <a:gd name="connsiteY99" fmla="*/ 1509824 h 2573079"/>
              <a:gd name="connsiteX100" fmla="*/ 5832651 w 8076121"/>
              <a:gd name="connsiteY100" fmla="*/ 1509824 h 2573079"/>
              <a:gd name="connsiteX101" fmla="*/ 5970874 w 8076121"/>
              <a:gd name="connsiteY101" fmla="*/ 1509824 h 2573079"/>
              <a:gd name="connsiteX102" fmla="*/ 6109098 w 8076121"/>
              <a:gd name="connsiteY102" fmla="*/ 1531089 h 2573079"/>
              <a:gd name="connsiteX103" fmla="*/ 6226056 w 8076121"/>
              <a:gd name="connsiteY103" fmla="*/ 1541721 h 2573079"/>
              <a:gd name="connsiteX104" fmla="*/ 6332381 w 8076121"/>
              <a:gd name="connsiteY104" fmla="*/ 1562986 h 2573079"/>
              <a:gd name="connsiteX105" fmla="*/ 6428074 w 8076121"/>
              <a:gd name="connsiteY105" fmla="*/ 1584252 h 2573079"/>
              <a:gd name="connsiteX106" fmla="*/ 6502502 w 8076121"/>
              <a:gd name="connsiteY106" fmla="*/ 1637414 h 2573079"/>
              <a:gd name="connsiteX107" fmla="*/ 6502502 w 8076121"/>
              <a:gd name="connsiteY107" fmla="*/ 1754372 h 2573079"/>
              <a:gd name="connsiteX108" fmla="*/ 6534400 w 8076121"/>
              <a:gd name="connsiteY108" fmla="*/ 1935126 h 2573079"/>
              <a:gd name="connsiteX109" fmla="*/ 6725786 w 8076121"/>
              <a:gd name="connsiteY109" fmla="*/ 2009554 h 2573079"/>
              <a:gd name="connsiteX110" fmla="*/ 6864009 w 8076121"/>
              <a:gd name="connsiteY110" fmla="*/ 2041452 h 2573079"/>
              <a:gd name="connsiteX111" fmla="*/ 7129823 w 8076121"/>
              <a:gd name="connsiteY111" fmla="*/ 2083982 h 2573079"/>
              <a:gd name="connsiteX112" fmla="*/ 7342474 w 8076121"/>
              <a:gd name="connsiteY112" fmla="*/ 2094614 h 2573079"/>
              <a:gd name="connsiteX113" fmla="*/ 7533860 w 8076121"/>
              <a:gd name="connsiteY113" fmla="*/ 2094614 h 2573079"/>
              <a:gd name="connsiteX114" fmla="*/ 7799674 w 8076121"/>
              <a:gd name="connsiteY114" fmla="*/ 1956391 h 2573079"/>
              <a:gd name="connsiteX115" fmla="*/ 7948530 w 8076121"/>
              <a:gd name="connsiteY115" fmla="*/ 1903228 h 2573079"/>
              <a:gd name="connsiteX116" fmla="*/ 8076121 w 8076121"/>
              <a:gd name="connsiteY116" fmla="*/ 1765005 h 2573079"/>
              <a:gd name="connsiteX117" fmla="*/ 8030711 w 8076121"/>
              <a:gd name="connsiteY117" fmla="*/ 1587131 h 2573079"/>
              <a:gd name="connsiteX118" fmla="*/ 8039129 w 8076121"/>
              <a:gd name="connsiteY118" fmla="*/ 1448908 h 2573079"/>
              <a:gd name="connsiteX119" fmla="*/ 7902013 w 8076121"/>
              <a:gd name="connsiteY119" fmla="*/ 1265275 h 2573079"/>
              <a:gd name="connsiteX120" fmla="*/ 7927265 w 8076121"/>
              <a:gd name="connsiteY120" fmla="*/ 1084521 h 2573079"/>
              <a:gd name="connsiteX121" fmla="*/ 7852837 w 8076121"/>
              <a:gd name="connsiteY121" fmla="*/ 925033 h 2573079"/>
              <a:gd name="connsiteX122" fmla="*/ 7788377 w 8076121"/>
              <a:gd name="connsiteY122" fmla="*/ 853485 h 2573079"/>
              <a:gd name="connsiteX123" fmla="*/ 7746955 w 8076121"/>
              <a:gd name="connsiteY123" fmla="*/ 776842 h 2573079"/>
              <a:gd name="connsiteX124" fmla="*/ 7835559 w 8076121"/>
              <a:gd name="connsiteY124" fmla="*/ 674946 h 2573079"/>
              <a:gd name="connsiteX125" fmla="*/ 7703981 w 8076121"/>
              <a:gd name="connsiteY125" fmla="*/ 499731 h 2573079"/>
              <a:gd name="connsiteX126" fmla="*/ 7640186 w 8076121"/>
              <a:gd name="connsiteY126" fmla="*/ 425303 h 2573079"/>
              <a:gd name="connsiteX127" fmla="*/ 7587023 w 8076121"/>
              <a:gd name="connsiteY127" fmla="*/ 297712 h 2573079"/>
              <a:gd name="connsiteX128" fmla="*/ 7555126 w 8076121"/>
              <a:gd name="connsiteY128" fmla="*/ 191386 h 2573079"/>
              <a:gd name="connsiteX129" fmla="*/ 7555126 w 8076121"/>
              <a:gd name="connsiteY129" fmla="*/ 191386 h 2573079"/>
              <a:gd name="connsiteX130" fmla="*/ 7406270 w 8076121"/>
              <a:gd name="connsiteY130" fmla="*/ 116958 h 2573079"/>
              <a:gd name="connsiteX131" fmla="*/ 7353107 w 8076121"/>
              <a:gd name="connsiteY131" fmla="*/ 116958 h 2573079"/>
              <a:gd name="connsiteX0" fmla="*/ 7172354 w 8076121"/>
              <a:gd name="connsiteY0" fmla="*/ 0 h 2573079"/>
              <a:gd name="connsiteX1" fmla="*/ 7321209 w 8076121"/>
              <a:gd name="connsiteY1" fmla="*/ 148856 h 2573079"/>
              <a:gd name="connsiteX2" fmla="*/ 7390099 w 8076121"/>
              <a:gd name="connsiteY2" fmla="*/ 252967 h 2573079"/>
              <a:gd name="connsiteX3" fmla="*/ 7353109 w 8076121"/>
              <a:gd name="connsiteY3" fmla="*/ 336255 h 2573079"/>
              <a:gd name="connsiteX4" fmla="*/ 7399624 w 8076121"/>
              <a:gd name="connsiteY4" fmla="*/ 379450 h 2573079"/>
              <a:gd name="connsiteX5" fmla="*/ 7427535 w 8076121"/>
              <a:gd name="connsiteY5" fmla="*/ 489098 h 2573079"/>
              <a:gd name="connsiteX6" fmla="*/ 7427535 w 8076121"/>
              <a:gd name="connsiteY6" fmla="*/ 616689 h 2573079"/>
              <a:gd name="connsiteX7" fmla="*/ 7363740 w 8076121"/>
              <a:gd name="connsiteY7" fmla="*/ 765545 h 2573079"/>
              <a:gd name="connsiteX8" fmla="*/ 7363740 w 8076121"/>
              <a:gd name="connsiteY8" fmla="*/ 946298 h 2573079"/>
              <a:gd name="connsiteX9" fmla="*/ 7353107 w 8076121"/>
              <a:gd name="connsiteY9" fmla="*/ 1095154 h 2573079"/>
              <a:gd name="connsiteX10" fmla="*/ 7363740 w 8076121"/>
              <a:gd name="connsiteY10" fmla="*/ 1190847 h 2573079"/>
              <a:gd name="connsiteX11" fmla="*/ 7451680 w 8076121"/>
              <a:gd name="connsiteY11" fmla="*/ 1371600 h 2573079"/>
              <a:gd name="connsiteX12" fmla="*/ 7432630 w 8076121"/>
              <a:gd name="connsiteY12" fmla="*/ 1579821 h 2573079"/>
              <a:gd name="connsiteX13" fmla="*/ 7278679 w 8076121"/>
              <a:gd name="connsiteY13" fmla="*/ 1679502 h 2573079"/>
              <a:gd name="connsiteX14" fmla="*/ 7013973 w 8076121"/>
              <a:gd name="connsiteY14" fmla="*/ 1654249 h 2573079"/>
              <a:gd name="connsiteX15" fmla="*/ 6789581 w 8076121"/>
              <a:gd name="connsiteY15" fmla="*/ 1562986 h 2573079"/>
              <a:gd name="connsiteX16" fmla="*/ 6459972 w 8076121"/>
              <a:gd name="connsiteY16" fmla="*/ 1446028 h 2573079"/>
              <a:gd name="connsiteX17" fmla="*/ 6130363 w 8076121"/>
              <a:gd name="connsiteY17" fmla="*/ 1371600 h 2573079"/>
              <a:gd name="connsiteX18" fmla="*/ 5960242 w 8076121"/>
              <a:gd name="connsiteY18" fmla="*/ 1339703 h 2573079"/>
              <a:gd name="connsiteX19" fmla="*/ 5566837 w 8076121"/>
              <a:gd name="connsiteY19" fmla="*/ 1371600 h 2573079"/>
              <a:gd name="connsiteX20" fmla="*/ 5417981 w 8076121"/>
              <a:gd name="connsiteY20" fmla="*/ 1371600 h 2573079"/>
              <a:gd name="connsiteX21" fmla="*/ 5322288 w 8076121"/>
              <a:gd name="connsiteY21" fmla="*/ 1339703 h 2573079"/>
              <a:gd name="connsiteX22" fmla="*/ 5290391 w 8076121"/>
              <a:gd name="connsiteY22" fmla="*/ 1297172 h 2573079"/>
              <a:gd name="connsiteX23" fmla="*/ 5279758 w 8076121"/>
              <a:gd name="connsiteY23" fmla="*/ 1105786 h 2573079"/>
              <a:gd name="connsiteX24" fmla="*/ 5141535 w 8076121"/>
              <a:gd name="connsiteY24" fmla="*/ 1084521 h 2573079"/>
              <a:gd name="connsiteX25" fmla="*/ 4971414 w 8076121"/>
              <a:gd name="connsiteY25" fmla="*/ 1041991 h 2573079"/>
              <a:gd name="connsiteX26" fmla="*/ 4854456 w 8076121"/>
              <a:gd name="connsiteY26" fmla="*/ 1010093 h 2573079"/>
              <a:gd name="connsiteX27" fmla="*/ 4705600 w 8076121"/>
              <a:gd name="connsiteY27" fmla="*/ 967563 h 2573079"/>
              <a:gd name="connsiteX28" fmla="*/ 4694967 w 8076121"/>
              <a:gd name="connsiteY28" fmla="*/ 925033 h 2573079"/>
              <a:gd name="connsiteX29" fmla="*/ 4652437 w 8076121"/>
              <a:gd name="connsiteY29" fmla="*/ 839972 h 2573079"/>
              <a:gd name="connsiteX30" fmla="*/ 4439786 w 8076121"/>
              <a:gd name="connsiteY30" fmla="*/ 786810 h 2573079"/>
              <a:gd name="connsiteX31" fmla="*/ 4301563 w 8076121"/>
              <a:gd name="connsiteY31" fmla="*/ 744279 h 2573079"/>
              <a:gd name="connsiteX32" fmla="*/ 4205870 w 8076121"/>
              <a:gd name="connsiteY32" fmla="*/ 754912 h 2573079"/>
              <a:gd name="connsiteX33" fmla="*/ 4120809 w 8076121"/>
              <a:gd name="connsiteY33" fmla="*/ 808075 h 2573079"/>
              <a:gd name="connsiteX34" fmla="*/ 4088912 w 8076121"/>
              <a:gd name="connsiteY34" fmla="*/ 861238 h 2573079"/>
              <a:gd name="connsiteX35" fmla="*/ 3982586 w 8076121"/>
              <a:gd name="connsiteY35" fmla="*/ 882503 h 2573079"/>
              <a:gd name="connsiteX36" fmla="*/ 3684874 w 8076121"/>
              <a:gd name="connsiteY36" fmla="*/ 861238 h 2573079"/>
              <a:gd name="connsiteX37" fmla="*/ 3493488 w 8076121"/>
              <a:gd name="connsiteY37" fmla="*/ 935665 h 2573079"/>
              <a:gd name="connsiteX38" fmla="*/ 3312735 w 8076121"/>
              <a:gd name="connsiteY38" fmla="*/ 1063256 h 2573079"/>
              <a:gd name="connsiteX39" fmla="*/ 3227674 w 8076121"/>
              <a:gd name="connsiteY39" fmla="*/ 1137684 h 2573079"/>
              <a:gd name="connsiteX40" fmla="*/ 3419060 w 8076121"/>
              <a:gd name="connsiteY40" fmla="*/ 1286540 h 2573079"/>
              <a:gd name="connsiteX41" fmla="*/ 3525386 w 8076121"/>
              <a:gd name="connsiteY41" fmla="*/ 1360968 h 2573079"/>
              <a:gd name="connsiteX42" fmla="*/ 3525386 w 8076121"/>
              <a:gd name="connsiteY42" fmla="*/ 1360968 h 2573079"/>
              <a:gd name="connsiteX43" fmla="*/ 3231957 w 8076121"/>
              <a:gd name="connsiteY43" fmla="*/ 1369681 h 2573079"/>
              <a:gd name="connsiteX44" fmla="*/ 3031858 w 8076121"/>
              <a:gd name="connsiteY44" fmla="*/ 1312531 h 2573079"/>
              <a:gd name="connsiteX45" fmla="*/ 2821570 w 8076121"/>
              <a:gd name="connsiteY45" fmla="*/ 1248588 h 2573079"/>
              <a:gd name="connsiteX46" fmla="*/ 2674929 w 8076121"/>
              <a:gd name="connsiteY46" fmla="*/ 1282405 h 2573079"/>
              <a:gd name="connsiteX47" fmla="*/ 2564469 w 8076121"/>
              <a:gd name="connsiteY47" fmla="*/ 1337635 h 2573079"/>
              <a:gd name="connsiteX48" fmla="*/ 2419600 w 8076121"/>
              <a:gd name="connsiteY48" fmla="*/ 1477926 h 2573079"/>
              <a:gd name="connsiteX49" fmla="*/ 2217581 w 8076121"/>
              <a:gd name="connsiteY49" fmla="*/ 1573619 h 2573079"/>
              <a:gd name="connsiteX50" fmla="*/ 1909237 w 8076121"/>
              <a:gd name="connsiteY50" fmla="*/ 1658679 h 2573079"/>
              <a:gd name="connsiteX51" fmla="*/ 1622158 w 8076121"/>
              <a:gd name="connsiteY51" fmla="*/ 1679945 h 2573079"/>
              <a:gd name="connsiteX52" fmla="*/ 1441405 w 8076121"/>
              <a:gd name="connsiteY52" fmla="*/ 1743740 h 2573079"/>
              <a:gd name="connsiteX53" fmla="*/ 1218121 w 8076121"/>
              <a:gd name="connsiteY53" fmla="*/ 1754372 h 2573079"/>
              <a:gd name="connsiteX54" fmla="*/ 1133060 w 8076121"/>
              <a:gd name="connsiteY54" fmla="*/ 1786270 h 2573079"/>
              <a:gd name="connsiteX55" fmla="*/ 37907 w 8076121"/>
              <a:gd name="connsiteY55" fmla="*/ 1275908 h 2573079"/>
              <a:gd name="connsiteX56" fmla="*/ 484474 w 8076121"/>
              <a:gd name="connsiteY56" fmla="*/ 2573079 h 2573079"/>
              <a:gd name="connsiteX57" fmla="*/ 1590260 w 8076121"/>
              <a:gd name="connsiteY57" fmla="*/ 2286000 h 2573079"/>
              <a:gd name="connsiteX58" fmla="*/ 2111256 w 8076121"/>
              <a:gd name="connsiteY58" fmla="*/ 2307265 h 2573079"/>
              <a:gd name="connsiteX59" fmla="*/ 2260112 w 8076121"/>
              <a:gd name="connsiteY59" fmla="*/ 2137145 h 2573079"/>
              <a:gd name="connsiteX60" fmla="*/ 2472763 w 8076121"/>
              <a:gd name="connsiteY60" fmla="*/ 1850065 h 2573079"/>
              <a:gd name="connsiteX61" fmla="*/ 2494028 w 8076121"/>
              <a:gd name="connsiteY61" fmla="*/ 1807535 h 2573079"/>
              <a:gd name="connsiteX62" fmla="*/ 2600354 w 8076121"/>
              <a:gd name="connsiteY62" fmla="*/ 1733107 h 2573079"/>
              <a:gd name="connsiteX63" fmla="*/ 2685414 w 8076121"/>
              <a:gd name="connsiteY63" fmla="*/ 1690577 h 2573079"/>
              <a:gd name="connsiteX64" fmla="*/ 2632251 w 8076121"/>
              <a:gd name="connsiteY64" fmla="*/ 1584252 h 2573079"/>
              <a:gd name="connsiteX65" fmla="*/ 2693831 w 8076121"/>
              <a:gd name="connsiteY65" fmla="*/ 1543493 h 2573079"/>
              <a:gd name="connsiteX66" fmla="*/ 2759841 w 8076121"/>
              <a:gd name="connsiteY66" fmla="*/ 1467293 h 2573079"/>
              <a:gd name="connsiteX67" fmla="*/ 2770474 w 8076121"/>
              <a:gd name="connsiteY67" fmla="*/ 1460353 h 2573079"/>
              <a:gd name="connsiteX68" fmla="*/ 2936460 w 8076121"/>
              <a:gd name="connsiteY68" fmla="*/ 1390503 h 2573079"/>
              <a:gd name="connsiteX69" fmla="*/ 3131981 w 8076121"/>
              <a:gd name="connsiteY69" fmla="*/ 1435396 h 2573079"/>
              <a:gd name="connsiteX70" fmla="*/ 3280837 w 8076121"/>
              <a:gd name="connsiteY70" fmla="*/ 1467293 h 2573079"/>
              <a:gd name="connsiteX71" fmla="*/ 3419060 w 8076121"/>
              <a:gd name="connsiteY71" fmla="*/ 1499191 h 2573079"/>
              <a:gd name="connsiteX72" fmla="*/ 3567916 w 8076121"/>
              <a:gd name="connsiteY72" fmla="*/ 1499191 h 2573079"/>
              <a:gd name="connsiteX73" fmla="*/ 3663609 w 8076121"/>
              <a:gd name="connsiteY73" fmla="*/ 1477926 h 2573079"/>
              <a:gd name="connsiteX74" fmla="*/ 3684874 w 8076121"/>
              <a:gd name="connsiteY74" fmla="*/ 1403498 h 2573079"/>
              <a:gd name="connsiteX75" fmla="*/ 3674242 w 8076121"/>
              <a:gd name="connsiteY75" fmla="*/ 1329070 h 2573079"/>
              <a:gd name="connsiteX76" fmla="*/ 3599814 w 8076121"/>
              <a:gd name="connsiteY76" fmla="*/ 1275907 h 2573079"/>
              <a:gd name="connsiteX77" fmla="*/ 3429693 w 8076121"/>
              <a:gd name="connsiteY77" fmla="*/ 1222745 h 2573079"/>
              <a:gd name="connsiteX78" fmla="*/ 3334000 w 8076121"/>
              <a:gd name="connsiteY78" fmla="*/ 1158949 h 2573079"/>
              <a:gd name="connsiteX79" fmla="*/ 3450958 w 8076121"/>
              <a:gd name="connsiteY79" fmla="*/ 1105786 h 2573079"/>
              <a:gd name="connsiteX80" fmla="*/ 3578549 w 8076121"/>
              <a:gd name="connsiteY80" fmla="*/ 1063256 h 2573079"/>
              <a:gd name="connsiteX81" fmla="*/ 3674242 w 8076121"/>
              <a:gd name="connsiteY81" fmla="*/ 978196 h 2573079"/>
              <a:gd name="connsiteX82" fmla="*/ 3854995 w 8076121"/>
              <a:gd name="connsiteY82" fmla="*/ 935665 h 2573079"/>
              <a:gd name="connsiteX83" fmla="*/ 3971954 w 8076121"/>
              <a:gd name="connsiteY83" fmla="*/ 946298 h 2573079"/>
              <a:gd name="connsiteX84" fmla="*/ 4099544 w 8076121"/>
              <a:gd name="connsiteY84" fmla="*/ 946298 h 2573079"/>
              <a:gd name="connsiteX85" fmla="*/ 4205870 w 8076121"/>
              <a:gd name="connsiteY85" fmla="*/ 850605 h 2573079"/>
              <a:gd name="connsiteX86" fmla="*/ 4375991 w 8076121"/>
              <a:gd name="connsiteY86" fmla="*/ 818707 h 2573079"/>
              <a:gd name="connsiteX87" fmla="*/ 4514214 w 8076121"/>
              <a:gd name="connsiteY87" fmla="*/ 829340 h 2573079"/>
              <a:gd name="connsiteX88" fmla="*/ 4567377 w 8076121"/>
              <a:gd name="connsiteY88" fmla="*/ 871870 h 2573079"/>
              <a:gd name="connsiteX89" fmla="*/ 4546112 w 8076121"/>
              <a:gd name="connsiteY89" fmla="*/ 956931 h 2573079"/>
              <a:gd name="connsiteX90" fmla="*/ 4641805 w 8076121"/>
              <a:gd name="connsiteY90" fmla="*/ 1020726 h 2573079"/>
              <a:gd name="connsiteX91" fmla="*/ 4875721 w 8076121"/>
              <a:gd name="connsiteY91" fmla="*/ 1084521 h 2573079"/>
              <a:gd name="connsiteX92" fmla="*/ 5024577 w 8076121"/>
              <a:gd name="connsiteY92" fmla="*/ 1137684 h 2573079"/>
              <a:gd name="connsiteX93" fmla="*/ 5130902 w 8076121"/>
              <a:gd name="connsiteY93" fmla="*/ 1190847 h 2573079"/>
              <a:gd name="connsiteX94" fmla="*/ 5120270 w 8076121"/>
              <a:gd name="connsiteY94" fmla="*/ 1297172 h 2573079"/>
              <a:gd name="connsiteX95" fmla="*/ 5120270 w 8076121"/>
              <a:gd name="connsiteY95" fmla="*/ 1360968 h 2573079"/>
              <a:gd name="connsiteX96" fmla="*/ 5205330 w 8076121"/>
              <a:gd name="connsiteY96" fmla="*/ 1414131 h 2573079"/>
              <a:gd name="connsiteX97" fmla="*/ 5375451 w 8076121"/>
              <a:gd name="connsiteY97" fmla="*/ 1488558 h 2573079"/>
              <a:gd name="connsiteX98" fmla="*/ 5545572 w 8076121"/>
              <a:gd name="connsiteY98" fmla="*/ 1499191 h 2573079"/>
              <a:gd name="connsiteX99" fmla="*/ 5705060 w 8076121"/>
              <a:gd name="connsiteY99" fmla="*/ 1509824 h 2573079"/>
              <a:gd name="connsiteX100" fmla="*/ 5832651 w 8076121"/>
              <a:gd name="connsiteY100" fmla="*/ 1509824 h 2573079"/>
              <a:gd name="connsiteX101" fmla="*/ 5970874 w 8076121"/>
              <a:gd name="connsiteY101" fmla="*/ 1509824 h 2573079"/>
              <a:gd name="connsiteX102" fmla="*/ 6109098 w 8076121"/>
              <a:gd name="connsiteY102" fmla="*/ 1531089 h 2573079"/>
              <a:gd name="connsiteX103" fmla="*/ 6226056 w 8076121"/>
              <a:gd name="connsiteY103" fmla="*/ 1541721 h 2573079"/>
              <a:gd name="connsiteX104" fmla="*/ 6332381 w 8076121"/>
              <a:gd name="connsiteY104" fmla="*/ 1562986 h 2573079"/>
              <a:gd name="connsiteX105" fmla="*/ 6428074 w 8076121"/>
              <a:gd name="connsiteY105" fmla="*/ 1584252 h 2573079"/>
              <a:gd name="connsiteX106" fmla="*/ 6502502 w 8076121"/>
              <a:gd name="connsiteY106" fmla="*/ 1637414 h 2573079"/>
              <a:gd name="connsiteX107" fmla="*/ 6502502 w 8076121"/>
              <a:gd name="connsiteY107" fmla="*/ 1754372 h 2573079"/>
              <a:gd name="connsiteX108" fmla="*/ 6534400 w 8076121"/>
              <a:gd name="connsiteY108" fmla="*/ 1935126 h 2573079"/>
              <a:gd name="connsiteX109" fmla="*/ 6725786 w 8076121"/>
              <a:gd name="connsiteY109" fmla="*/ 2009554 h 2573079"/>
              <a:gd name="connsiteX110" fmla="*/ 6864009 w 8076121"/>
              <a:gd name="connsiteY110" fmla="*/ 2041452 h 2573079"/>
              <a:gd name="connsiteX111" fmla="*/ 7129823 w 8076121"/>
              <a:gd name="connsiteY111" fmla="*/ 2083982 h 2573079"/>
              <a:gd name="connsiteX112" fmla="*/ 7342474 w 8076121"/>
              <a:gd name="connsiteY112" fmla="*/ 2094614 h 2573079"/>
              <a:gd name="connsiteX113" fmla="*/ 7533860 w 8076121"/>
              <a:gd name="connsiteY113" fmla="*/ 2094614 h 2573079"/>
              <a:gd name="connsiteX114" fmla="*/ 7799674 w 8076121"/>
              <a:gd name="connsiteY114" fmla="*/ 1956391 h 2573079"/>
              <a:gd name="connsiteX115" fmla="*/ 7948530 w 8076121"/>
              <a:gd name="connsiteY115" fmla="*/ 1903228 h 2573079"/>
              <a:gd name="connsiteX116" fmla="*/ 8076121 w 8076121"/>
              <a:gd name="connsiteY116" fmla="*/ 1765005 h 2573079"/>
              <a:gd name="connsiteX117" fmla="*/ 8030711 w 8076121"/>
              <a:gd name="connsiteY117" fmla="*/ 1587131 h 2573079"/>
              <a:gd name="connsiteX118" fmla="*/ 8039129 w 8076121"/>
              <a:gd name="connsiteY118" fmla="*/ 1448908 h 2573079"/>
              <a:gd name="connsiteX119" fmla="*/ 7902013 w 8076121"/>
              <a:gd name="connsiteY119" fmla="*/ 1265275 h 2573079"/>
              <a:gd name="connsiteX120" fmla="*/ 7927265 w 8076121"/>
              <a:gd name="connsiteY120" fmla="*/ 1084521 h 2573079"/>
              <a:gd name="connsiteX121" fmla="*/ 7852837 w 8076121"/>
              <a:gd name="connsiteY121" fmla="*/ 925033 h 2573079"/>
              <a:gd name="connsiteX122" fmla="*/ 7788377 w 8076121"/>
              <a:gd name="connsiteY122" fmla="*/ 853485 h 2573079"/>
              <a:gd name="connsiteX123" fmla="*/ 7746955 w 8076121"/>
              <a:gd name="connsiteY123" fmla="*/ 776842 h 2573079"/>
              <a:gd name="connsiteX124" fmla="*/ 7835559 w 8076121"/>
              <a:gd name="connsiteY124" fmla="*/ 674946 h 2573079"/>
              <a:gd name="connsiteX125" fmla="*/ 7703981 w 8076121"/>
              <a:gd name="connsiteY125" fmla="*/ 499731 h 2573079"/>
              <a:gd name="connsiteX126" fmla="*/ 7640186 w 8076121"/>
              <a:gd name="connsiteY126" fmla="*/ 425303 h 2573079"/>
              <a:gd name="connsiteX127" fmla="*/ 7587023 w 8076121"/>
              <a:gd name="connsiteY127" fmla="*/ 297712 h 2573079"/>
              <a:gd name="connsiteX128" fmla="*/ 7555126 w 8076121"/>
              <a:gd name="connsiteY128" fmla="*/ 191386 h 2573079"/>
              <a:gd name="connsiteX129" fmla="*/ 7555126 w 8076121"/>
              <a:gd name="connsiteY129" fmla="*/ 191386 h 2573079"/>
              <a:gd name="connsiteX130" fmla="*/ 7406270 w 8076121"/>
              <a:gd name="connsiteY130" fmla="*/ 116958 h 2573079"/>
              <a:gd name="connsiteX131" fmla="*/ 7353107 w 8076121"/>
              <a:gd name="connsiteY131" fmla="*/ 116958 h 2573079"/>
              <a:gd name="connsiteX0" fmla="*/ 7172354 w 8076121"/>
              <a:gd name="connsiteY0" fmla="*/ 0 h 2573079"/>
              <a:gd name="connsiteX1" fmla="*/ 7321209 w 8076121"/>
              <a:gd name="connsiteY1" fmla="*/ 148856 h 2573079"/>
              <a:gd name="connsiteX2" fmla="*/ 7353109 w 8076121"/>
              <a:gd name="connsiteY2" fmla="*/ 336255 h 2573079"/>
              <a:gd name="connsiteX3" fmla="*/ 7399624 w 8076121"/>
              <a:gd name="connsiteY3" fmla="*/ 379450 h 2573079"/>
              <a:gd name="connsiteX4" fmla="*/ 7427535 w 8076121"/>
              <a:gd name="connsiteY4" fmla="*/ 489098 h 2573079"/>
              <a:gd name="connsiteX5" fmla="*/ 7427535 w 8076121"/>
              <a:gd name="connsiteY5" fmla="*/ 616689 h 2573079"/>
              <a:gd name="connsiteX6" fmla="*/ 7363740 w 8076121"/>
              <a:gd name="connsiteY6" fmla="*/ 765545 h 2573079"/>
              <a:gd name="connsiteX7" fmla="*/ 7363740 w 8076121"/>
              <a:gd name="connsiteY7" fmla="*/ 946298 h 2573079"/>
              <a:gd name="connsiteX8" fmla="*/ 7353107 w 8076121"/>
              <a:gd name="connsiteY8" fmla="*/ 1095154 h 2573079"/>
              <a:gd name="connsiteX9" fmla="*/ 7363740 w 8076121"/>
              <a:gd name="connsiteY9" fmla="*/ 1190847 h 2573079"/>
              <a:gd name="connsiteX10" fmla="*/ 7451680 w 8076121"/>
              <a:gd name="connsiteY10" fmla="*/ 1371600 h 2573079"/>
              <a:gd name="connsiteX11" fmla="*/ 7432630 w 8076121"/>
              <a:gd name="connsiteY11" fmla="*/ 1579821 h 2573079"/>
              <a:gd name="connsiteX12" fmla="*/ 7278679 w 8076121"/>
              <a:gd name="connsiteY12" fmla="*/ 1679502 h 2573079"/>
              <a:gd name="connsiteX13" fmla="*/ 7013973 w 8076121"/>
              <a:gd name="connsiteY13" fmla="*/ 1654249 h 2573079"/>
              <a:gd name="connsiteX14" fmla="*/ 6789581 w 8076121"/>
              <a:gd name="connsiteY14" fmla="*/ 1562986 h 2573079"/>
              <a:gd name="connsiteX15" fmla="*/ 6459972 w 8076121"/>
              <a:gd name="connsiteY15" fmla="*/ 1446028 h 2573079"/>
              <a:gd name="connsiteX16" fmla="*/ 6130363 w 8076121"/>
              <a:gd name="connsiteY16" fmla="*/ 1371600 h 2573079"/>
              <a:gd name="connsiteX17" fmla="*/ 5960242 w 8076121"/>
              <a:gd name="connsiteY17" fmla="*/ 1339703 h 2573079"/>
              <a:gd name="connsiteX18" fmla="*/ 5566837 w 8076121"/>
              <a:gd name="connsiteY18" fmla="*/ 1371600 h 2573079"/>
              <a:gd name="connsiteX19" fmla="*/ 5417981 w 8076121"/>
              <a:gd name="connsiteY19" fmla="*/ 1371600 h 2573079"/>
              <a:gd name="connsiteX20" fmla="*/ 5322288 w 8076121"/>
              <a:gd name="connsiteY20" fmla="*/ 1339703 h 2573079"/>
              <a:gd name="connsiteX21" fmla="*/ 5290391 w 8076121"/>
              <a:gd name="connsiteY21" fmla="*/ 1297172 h 2573079"/>
              <a:gd name="connsiteX22" fmla="*/ 5279758 w 8076121"/>
              <a:gd name="connsiteY22" fmla="*/ 1105786 h 2573079"/>
              <a:gd name="connsiteX23" fmla="*/ 5141535 w 8076121"/>
              <a:gd name="connsiteY23" fmla="*/ 1084521 h 2573079"/>
              <a:gd name="connsiteX24" fmla="*/ 4971414 w 8076121"/>
              <a:gd name="connsiteY24" fmla="*/ 1041991 h 2573079"/>
              <a:gd name="connsiteX25" fmla="*/ 4854456 w 8076121"/>
              <a:gd name="connsiteY25" fmla="*/ 1010093 h 2573079"/>
              <a:gd name="connsiteX26" fmla="*/ 4705600 w 8076121"/>
              <a:gd name="connsiteY26" fmla="*/ 967563 h 2573079"/>
              <a:gd name="connsiteX27" fmla="*/ 4694967 w 8076121"/>
              <a:gd name="connsiteY27" fmla="*/ 925033 h 2573079"/>
              <a:gd name="connsiteX28" fmla="*/ 4652437 w 8076121"/>
              <a:gd name="connsiteY28" fmla="*/ 839972 h 2573079"/>
              <a:gd name="connsiteX29" fmla="*/ 4439786 w 8076121"/>
              <a:gd name="connsiteY29" fmla="*/ 786810 h 2573079"/>
              <a:gd name="connsiteX30" fmla="*/ 4301563 w 8076121"/>
              <a:gd name="connsiteY30" fmla="*/ 744279 h 2573079"/>
              <a:gd name="connsiteX31" fmla="*/ 4205870 w 8076121"/>
              <a:gd name="connsiteY31" fmla="*/ 754912 h 2573079"/>
              <a:gd name="connsiteX32" fmla="*/ 4120809 w 8076121"/>
              <a:gd name="connsiteY32" fmla="*/ 808075 h 2573079"/>
              <a:gd name="connsiteX33" fmla="*/ 4088912 w 8076121"/>
              <a:gd name="connsiteY33" fmla="*/ 861238 h 2573079"/>
              <a:gd name="connsiteX34" fmla="*/ 3982586 w 8076121"/>
              <a:gd name="connsiteY34" fmla="*/ 882503 h 2573079"/>
              <a:gd name="connsiteX35" fmla="*/ 3684874 w 8076121"/>
              <a:gd name="connsiteY35" fmla="*/ 861238 h 2573079"/>
              <a:gd name="connsiteX36" fmla="*/ 3493488 w 8076121"/>
              <a:gd name="connsiteY36" fmla="*/ 935665 h 2573079"/>
              <a:gd name="connsiteX37" fmla="*/ 3312735 w 8076121"/>
              <a:gd name="connsiteY37" fmla="*/ 1063256 h 2573079"/>
              <a:gd name="connsiteX38" fmla="*/ 3227674 w 8076121"/>
              <a:gd name="connsiteY38" fmla="*/ 1137684 h 2573079"/>
              <a:gd name="connsiteX39" fmla="*/ 3419060 w 8076121"/>
              <a:gd name="connsiteY39" fmla="*/ 1286540 h 2573079"/>
              <a:gd name="connsiteX40" fmla="*/ 3525386 w 8076121"/>
              <a:gd name="connsiteY40" fmla="*/ 1360968 h 2573079"/>
              <a:gd name="connsiteX41" fmla="*/ 3525386 w 8076121"/>
              <a:gd name="connsiteY41" fmla="*/ 1360968 h 2573079"/>
              <a:gd name="connsiteX42" fmla="*/ 3231957 w 8076121"/>
              <a:gd name="connsiteY42" fmla="*/ 1369681 h 2573079"/>
              <a:gd name="connsiteX43" fmla="*/ 3031858 w 8076121"/>
              <a:gd name="connsiteY43" fmla="*/ 1312531 h 2573079"/>
              <a:gd name="connsiteX44" fmla="*/ 2821570 w 8076121"/>
              <a:gd name="connsiteY44" fmla="*/ 1248588 h 2573079"/>
              <a:gd name="connsiteX45" fmla="*/ 2674929 w 8076121"/>
              <a:gd name="connsiteY45" fmla="*/ 1282405 h 2573079"/>
              <a:gd name="connsiteX46" fmla="*/ 2564469 w 8076121"/>
              <a:gd name="connsiteY46" fmla="*/ 1337635 h 2573079"/>
              <a:gd name="connsiteX47" fmla="*/ 2419600 w 8076121"/>
              <a:gd name="connsiteY47" fmla="*/ 1477926 h 2573079"/>
              <a:gd name="connsiteX48" fmla="*/ 2217581 w 8076121"/>
              <a:gd name="connsiteY48" fmla="*/ 1573619 h 2573079"/>
              <a:gd name="connsiteX49" fmla="*/ 1909237 w 8076121"/>
              <a:gd name="connsiteY49" fmla="*/ 1658679 h 2573079"/>
              <a:gd name="connsiteX50" fmla="*/ 1622158 w 8076121"/>
              <a:gd name="connsiteY50" fmla="*/ 1679945 h 2573079"/>
              <a:gd name="connsiteX51" fmla="*/ 1441405 w 8076121"/>
              <a:gd name="connsiteY51" fmla="*/ 1743740 h 2573079"/>
              <a:gd name="connsiteX52" fmla="*/ 1218121 w 8076121"/>
              <a:gd name="connsiteY52" fmla="*/ 1754372 h 2573079"/>
              <a:gd name="connsiteX53" fmla="*/ 1133060 w 8076121"/>
              <a:gd name="connsiteY53" fmla="*/ 1786270 h 2573079"/>
              <a:gd name="connsiteX54" fmla="*/ 37907 w 8076121"/>
              <a:gd name="connsiteY54" fmla="*/ 1275908 h 2573079"/>
              <a:gd name="connsiteX55" fmla="*/ 484474 w 8076121"/>
              <a:gd name="connsiteY55" fmla="*/ 2573079 h 2573079"/>
              <a:gd name="connsiteX56" fmla="*/ 1590260 w 8076121"/>
              <a:gd name="connsiteY56" fmla="*/ 2286000 h 2573079"/>
              <a:gd name="connsiteX57" fmla="*/ 2111256 w 8076121"/>
              <a:gd name="connsiteY57" fmla="*/ 2307265 h 2573079"/>
              <a:gd name="connsiteX58" fmla="*/ 2260112 w 8076121"/>
              <a:gd name="connsiteY58" fmla="*/ 2137145 h 2573079"/>
              <a:gd name="connsiteX59" fmla="*/ 2472763 w 8076121"/>
              <a:gd name="connsiteY59" fmla="*/ 1850065 h 2573079"/>
              <a:gd name="connsiteX60" fmla="*/ 2494028 w 8076121"/>
              <a:gd name="connsiteY60" fmla="*/ 1807535 h 2573079"/>
              <a:gd name="connsiteX61" fmla="*/ 2600354 w 8076121"/>
              <a:gd name="connsiteY61" fmla="*/ 1733107 h 2573079"/>
              <a:gd name="connsiteX62" fmla="*/ 2685414 w 8076121"/>
              <a:gd name="connsiteY62" fmla="*/ 1690577 h 2573079"/>
              <a:gd name="connsiteX63" fmla="*/ 2632251 w 8076121"/>
              <a:gd name="connsiteY63" fmla="*/ 1584252 h 2573079"/>
              <a:gd name="connsiteX64" fmla="*/ 2693831 w 8076121"/>
              <a:gd name="connsiteY64" fmla="*/ 1543493 h 2573079"/>
              <a:gd name="connsiteX65" fmla="*/ 2759841 w 8076121"/>
              <a:gd name="connsiteY65" fmla="*/ 1467293 h 2573079"/>
              <a:gd name="connsiteX66" fmla="*/ 2770474 w 8076121"/>
              <a:gd name="connsiteY66" fmla="*/ 1460353 h 2573079"/>
              <a:gd name="connsiteX67" fmla="*/ 2936460 w 8076121"/>
              <a:gd name="connsiteY67" fmla="*/ 1390503 h 2573079"/>
              <a:gd name="connsiteX68" fmla="*/ 3131981 w 8076121"/>
              <a:gd name="connsiteY68" fmla="*/ 1435396 h 2573079"/>
              <a:gd name="connsiteX69" fmla="*/ 3280837 w 8076121"/>
              <a:gd name="connsiteY69" fmla="*/ 1467293 h 2573079"/>
              <a:gd name="connsiteX70" fmla="*/ 3419060 w 8076121"/>
              <a:gd name="connsiteY70" fmla="*/ 1499191 h 2573079"/>
              <a:gd name="connsiteX71" fmla="*/ 3567916 w 8076121"/>
              <a:gd name="connsiteY71" fmla="*/ 1499191 h 2573079"/>
              <a:gd name="connsiteX72" fmla="*/ 3663609 w 8076121"/>
              <a:gd name="connsiteY72" fmla="*/ 1477926 h 2573079"/>
              <a:gd name="connsiteX73" fmla="*/ 3684874 w 8076121"/>
              <a:gd name="connsiteY73" fmla="*/ 1403498 h 2573079"/>
              <a:gd name="connsiteX74" fmla="*/ 3674242 w 8076121"/>
              <a:gd name="connsiteY74" fmla="*/ 1329070 h 2573079"/>
              <a:gd name="connsiteX75" fmla="*/ 3599814 w 8076121"/>
              <a:gd name="connsiteY75" fmla="*/ 1275907 h 2573079"/>
              <a:gd name="connsiteX76" fmla="*/ 3429693 w 8076121"/>
              <a:gd name="connsiteY76" fmla="*/ 1222745 h 2573079"/>
              <a:gd name="connsiteX77" fmla="*/ 3334000 w 8076121"/>
              <a:gd name="connsiteY77" fmla="*/ 1158949 h 2573079"/>
              <a:gd name="connsiteX78" fmla="*/ 3450958 w 8076121"/>
              <a:gd name="connsiteY78" fmla="*/ 1105786 h 2573079"/>
              <a:gd name="connsiteX79" fmla="*/ 3578549 w 8076121"/>
              <a:gd name="connsiteY79" fmla="*/ 1063256 h 2573079"/>
              <a:gd name="connsiteX80" fmla="*/ 3674242 w 8076121"/>
              <a:gd name="connsiteY80" fmla="*/ 978196 h 2573079"/>
              <a:gd name="connsiteX81" fmla="*/ 3854995 w 8076121"/>
              <a:gd name="connsiteY81" fmla="*/ 935665 h 2573079"/>
              <a:gd name="connsiteX82" fmla="*/ 3971954 w 8076121"/>
              <a:gd name="connsiteY82" fmla="*/ 946298 h 2573079"/>
              <a:gd name="connsiteX83" fmla="*/ 4099544 w 8076121"/>
              <a:gd name="connsiteY83" fmla="*/ 946298 h 2573079"/>
              <a:gd name="connsiteX84" fmla="*/ 4205870 w 8076121"/>
              <a:gd name="connsiteY84" fmla="*/ 850605 h 2573079"/>
              <a:gd name="connsiteX85" fmla="*/ 4375991 w 8076121"/>
              <a:gd name="connsiteY85" fmla="*/ 818707 h 2573079"/>
              <a:gd name="connsiteX86" fmla="*/ 4514214 w 8076121"/>
              <a:gd name="connsiteY86" fmla="*/ 829340 h 2573079"/>
              <a:gd name="connsiteX87" fmla="*/ 4567377 w 8076121"/>
              <a:gd name="connsiteY87" fmla="*/ 871870 h 2573079"/>
              <a:gd name="connsiteX88" fmla="*/ 4546112 w 8076121"/>
              <a:gd name="connsiteY88" fmla="*/ 956931 h 2573079"/>
              <a:gd name="connsiteX89" fmla="*/ 4641805 w 8076121"/>
              <a:gd name="connsiteY89" fmla="*/ 1020726 h 2573079"/>
              <a:gd name="connsiteX90" fmla="*/ 4875721 w 8076121"/>
              <a:gd name="connsiteY90" fmla="*/ 1084521 h 2573079"/>
              <a:gd name="connsiteX91" fmla="*/ 5024577 w 8076121"/>
              <a:gd name="connsiteY91" fmla="*/ 1137684 h 2573079"/>
              <a:gd name="connsiteX92" fmla="*/ 5130902 w 8076121"/>
              <a:gd name="connsiteY92" fmla="*/ 1190847 h 2573079"/>
              <a:gd name="connsiteX93" fmla="*/ 5120270 w 8076121"/>
              <a:gd name="connsiteY93" fmla="*/ 1297172 h 2573079"/>
              <a:gd name="connsiteX94" fmla="*/ 5120270 w 8076121"/>
              <a:gd name="connsiteY94" fmla="*/ 1360968 h 2573079"/>
              <a:gd name="connsiteX95" fmla="*/ 5205330 w 8076121"/>
              <a:gd name="connsiteY95" fmla="*/ 1414131 h 2573079"/>
              <a:gd name="connsiteX96" fmla="*/ 5375451 w 8076121"/>
              <a:gd name="connsiteY96" fmla="*/ 1488558 h 2573079"/>
              <a:gd name="connsiteX97" fmla="*/ 5545572 w 8076121"/>
              <a:gd name="connsiteY97" fmla="*/ 1499191 h 2573079"/>
              <a:gd name="connsiteX98" fmla="*/ 5705060 w 8076121"/>
              <a:gd name="connsiteY98" fmla="*/ 1509824 h 2573079"/>
              <a:gd name="connsiteX99" fmla="*/ 5832651 w 8076121"/>
              <a:gd name="connsiteY99" fmla="*/ 1509824 h 2573079"/>
              <a:gd name="connsiteX100" fmla="*/ 5970874 w 8076121"/>
              <a:gd name="connsiteY100" fmla="*/ 1509824 h 2573079"/>
              <a:gd name="connsiteX101" fmla="*/ 6109098 w 8076121"/>
              <a:gd name="connsiteY101" fmla="*/ 1531089 h 2573079"/>
              <a:gd name="connsiteX102" fmla="*/ 6226056 w 8076121"/>
              <a:gd name="connsiteY102" fmla="*/ 1541721 h 2573079"/>
              <a:gd name="connsiteX103" fmla="*/ 6332381 w 8076121"/>
              <a:gd name="connsiteY103" fmla="*/ 1562986 h 2573079"/>
              <a:gd name="connsiteX104" fmla="*/ 6428074 w 8076121"/>
              <a:gd name="connsiteY104" fmla="*/ 1584252 h 2573079"/>
              <a:gd name="connsiteX105" fmla="*/ 6502502 w 8076121"/>
              <a:gd name="connsiteY105" fmla="*/ 1637414 h 2573079"/>
              <a:gd name="connsiteX106" fmla="*/ 6502502 w 8076121"/>
              <a:gd name="connsiteY106" fmla="*/ 1754372 h 2573079"/>
              <a:gd name="connsiteX107" fmla="*/ 6534400 w 8076121"/>
              <a:gd name="connsiteY107" fmla="*/ 1935126 h 2573079"/>
              <a:gd name="connsiteX108" fmla="*/ 6725786 w 8076121"/>
              <a:gd name="connsiteY108" fmla="*/ 2009554 h 2573079"/>
              <a:gd name="connsiteX109" fmla="*/ 6864009 w 8076121"/>
              <a:gd name="connsiteY109" fmla="*/ 2041452 h 2573079"/>
              <a:gd name="connsiteX110" fmla="*/ 7129823 w 8076121"/>
              <a:gd name="connsiteY110" fmla="*/ 2083982 h 2573079"/>
              <a:gd name="connsiteX111" fmla="*/ 7342474 w 8076121"/>
              <a:gd name="connsiteY111" fmla="*/ 2094614 h 2573079"/>
              <a:gd name="connsiteX112" fmla="*/ 7533860 w 8076121"/>
              <a:gd name="connsiteY112" fmla="*/ 2094614 h 2573079"/>
              <a:gd name="connsiteX113" fmla="*/ 7799674 w 8076121"/>
              <a:gd name="connsiteY113" fmla="*/ 1956391 h 2573079"/>
              <a:gd name="connsiteX114" fmla="*/ 7948530 w 8076121"/>
              <a:gd name="connsiteY114" fmla="*/ 1903228 h 2573079"/>
              <a:gd name="connsiteX115" fmla="*/ 8076121 w 8076121"/>
              <a:gd name="connsiteY115" fmla="*/ 1765005 h 2573079"/>
              <a:gd name="connsiteX116" fmla="*/ 8030711 w 8076121"/>
              <a:gd name="connsiteY116" fmla="*/ 1587131 h 2573079"/>
              <a:gd name="connsiteX117" fmla="*/ 8039129 w 8076121"/>
              <a:gd name="connsiteY117" fmla="*/ 1448908 h 2573079"/>
              <a:gd name="connsiteX118" fmla="*/ 7902013 w 8076121"/>
              <a:gd name="connsiteY118" fmla="*/ 1265275 h 2573079"/>
              <a:gd name="connsiteX119" fmla="*/ 7927265 w 8076121"/>
              <a:gd name="connsiteY119" fmla="*/ 1084521 h 2573079"/>
              <a:gd name="connsiteX120" fmla="*/ 7852837 w 8076121"/>
              <a:gd name="connsiteY120" fmla="*/ 925033 h 2573079"/>
              <a:gd name="connsiteX121" fmla="*/ 7788377 w 8076121"/>
              <a:gd name="connsiteY121" fmla="*/ 853485 h 2573079"/>
              <a:gd name="connsiteX122" fmla="*/ 7746955 w 8076121"/>
              <a:gd name="connsiteY122" fmla="*/ 776842 h 2573079"/>
              <a:gd name="connsiteX123" fmla="*/ 7835559 w 8076121"/>
              <a:gd name="connsiteY123" fmla="*/ 674946 h 2573079"/>
              <a:gd name="connsiteX124" fmla="*/ 7703981 w 8076121"/>
              <a:gd name="connsiteY124" fmla="*/ 499731 h 2573079"/>
              <a:gd name="connsiteX125" fmla="*/ 7640186 w 8076121"/>
              <a:gd name="connsiteY125" fmla="*/ 425303 h 2573079"/>
              <a:gd name="connsiteX126" fmla="*/ 7587023 w 8076121"/>
              <a:gd name="connsiteY126" fmla="*/ 297712 h 2573079"/>
              <a:gd name="connsiteX127" fmla="*/ 7555126 w 8076121"/>
              <a:gd name="connsiteY127" fmla="*/ 191386 h 2573079"/>
              <a:gd name="connsiteX128" fmla="*/ 7555126 w 8076121"/>
              <a:gd name="connsiteY128" fmla="*/ 191386 h 2573079"/>
              <a:gd name="connsiteX129" fmla="*/ 7406270 w 8076121"/>
              <a:gd name="connsiteY129" fmla="*/ 116958 h 2573079"/>
              <a:gd name="connsiteX130" fmla="*/ 7353107 w 8076121"/>
              <a:gd name="connsiteY130" fmla="*/ 116958 h 2573079"/>
              <a:gd name="connsiteX0" fmla="*/ 7172354 w 8076121"/>
              <a:gd name="connsiteY0" fmla="*/ 0 h 2573079"/>
              <a:gd name="connsiteX1" fmla="*/ 7321209 w 8076121"/>
              <a:gd name="connsiteY1" fmla="*/ 148856 h 2573079"/>
              <a:gd name="connsiteX2" fmla="*/ 7353109 w 8076121"/>
              <a:gd name="connsiteY2" fmla="*/ 336255 h 2573079"/>
              <a:gd name="connsiteX3" fmla="*/ 7427535 w 8076121"/>
              <a:gd name="connsiteY3" fmla="*/ 489098 h 2573079"/>
              <a:gd name="connsiteX4" fmla="*/ 7427535 w 8076121"/>
              <a:gd name="connsiteY4" fmla="*/ 616689 h 2573079"/>
              <a:gd name="connsiteX5" fmla="*/ 7363740 w 8076121"/>
              <a:gd name="connsiteY5" fmla="*/ 765545 h 2573079"/>
              <a:gd name="connsiteX6" fmla="*/ 7363740 w 8076121"/>
              <a:gd name="connsiteY6" fmla="*/ 946298 h 2573079"/>
              <a:gd name="connsiteX7" fmla="*/ 7353107 w 8076121"/>
              <a:gd name="connsiteY7" fmla="*/ 1095154 h 2573079"/>
              <a:gd name="connsiteX8" fmla="*/ 7363740 w 8076121"/>
              <a:gd name="connsiteY8" fmla="*/ 1190847 h 2573079"/>
              <a:gd name="connsiteX9" fmla="*/ 7451680 w 8076121"/>
              <a:gd name="connsiteY9" fmla="*/ 1371600 h 2573079"/>
              <a:gd name="connsiteX10" fmla="*/ 7432630 w 8076121"/>
              <a:gd name="connsiteY10" fmla="*/ 1579821 h 2573079"/>
              <a:gd name="connsiteX11" fmla="*/ 7278679 w 8076121"/>
              <a:gd name="connsiteY11" fmla="*/ 1679502 h 2573079"/>
              <a:gd name="connsiteX12" fmla="*/ 7013973 w 8076121"/>
              <a:gd name="connsiteY12" fmla="*/ 1654249 h 2573079"/>
              <a:gd name="connsiteX13" fmla="*/ 6789581 w 8076121"/>
              <a:gd name="connsiteY13" fmla="*/ 1562986 h 2573079"/>
              <a:gd name="connsiteX14" fmla="*/ 6459972 w 8076121"/>
              <a:gd name="connsiteY14" fmla="*/ 1446028 h 2573079"/>
              <a:gd name="connsiteX15" fmla="*/ 6130363 w 8076121"/>
              <a:gd name="connsiteY15" fmla="*/ 1371600 h 2573079"/>
              <a:gd name="connsiteX16" fmla="*/ 5960242 w 8076121"/>
              <a:gd name="connsiteY16" fmla="*/ 1339703 h 2573079"/>
              <a:gd name="connsiteX17" fmla="*/ 5566837 w 8076121"/>
              <a:gd name="connsiteY17" fmla="*/ 1371600 h 2573079"/>
              <a:gd name="connsiteX18" fmla="*/ 5417981 w 8076121"/>
              <a:gd name="connsiteY18" fmla="*/ 1371600 h 2573079"/>
              <a:gd name="connsiteX19" fmla="*/ 5322288 w 8076121"/>
              <a:gd name="connsiteY19" fmla="*/ 1339703 h 2573079"/>
              <a:gd name="connsiteX20" fmla="*/ 5290391 w 8076121"/>
              <a:gd name="connsiteY20" fmla="*/ 1297172 h 2573079"/>
              <a:gd name="connsiteX21" fmla="*/ 5279758 w 8076121"/>
              <a:gd name="connsiteY21" fmla="*/ 1105786 h 2573079"/>
              <a:gd name="connsiteX22" fmla="*/ 5141535 w 8076121"/>
              <a:gd name="connsiteY22" fmla="*/ 1084521 h 2573079"/>
              <a:gd name="connsiteX23" fmla="*/ 4971414 w 8076121"/>
              <a:gd name="connsiteY23" fmla="*/ 1041991 h 2573079"/>
              <a:gd name="connsiteX24" fmla="*/ 4854456 w 8076121"/>
              <a:gd name="connsiteY24" fmla="*/ 1010093 h 2573079"/>
              <a:gd name="connsiteX25" fmla="*/ 4705600 w 8076121"/>
              <a:gd name="connsiteY25" fmla="*/ 967563 h 2573079"/>
              <a:gd name="connsiteX26" fmla="*/ 4694967 w 8076121"/>
              <a:gd name="connsiteY26" fmla="*/ 925033 h 2573079"/>
              <a:gd name="connsiteX27" fmla="*/ 4652437 w 8076121"/>
              <a:gd name="connsiteY27" fmla="*/ 839972 h 2573079"/>
              <a:gd name="connsiteX28" fmla="*/ 4439786 w 8076121"/>
              <a:gd name="connsiteY28" fmla="*/ 786810 h 2573079"/>
              <a:gd name="connsiteX29" fmla="*/ 4301563 w 8076121"/>
              <a:gd name="connsiteY29" fmla="*/ 744279 h 2573079"/>
              <a:gd name="connsiteX30" fmla="*/ 4205870 w 8076121"/>
              <a:gd name="connsiteY30" fmla="*/ 754912 h 2573079"/>
              <a:gd name="connsiteX31" fmla="*/ 4120809 w 8076121"/>
              <a:gd name="connsiteY31" fmla="*/ 808075 h 2573079"/>
              <a:gd name="connsiteX32" fmla="*/ 4088912 w 8076121"/>
              <a:gd name="connsiteY32" fmla="*/ 861238 h 2573079"/>
              <a:gd name="connsiteX33" fmla="*/ 3982586 w 8076121"/>
              <a:gd name="connsiteY33" fmla="*/ 882503 h 2573079"/>
              <a:gd name="connsiteX34" fmla="*/ 3684874 w 8076121"/>
              <a:gd name="connsiteY34" fmla="*/ 861238 h 2573079"/>
              <a:gd name="connsiteX35" fmla="*/ 3493488 w 8076121"/>
              <a:gd name="connsiteY35" fmla="*/ 935665 h 2573079"/>
              <a:gd name="connsiteX36" fmla="*/ 3312735 w 8076121"/>
              <a:gd name="connsiteY36" fmla="*/ 1063256 h 2573079"/>
              <a:gd name="connsiteX37" fmla="*/ 3227674 w 8076121"/>
              <a:gd name="connsiteY37" fmla="*/ 1137684 h 2573079"/>
              <a:gd name="connsiteX38" fmla="*/ 3419060 w 8076121"/>
              <a:gd name="connsiteY38" fmla="*/ 1286540 h 2573079"/>
              <a:gd name="connsiteX39" fmla="*/ 3525386 w 8076121"/>
              <a:gd name="connsiteY39" fmla="*/ 1360968 h 2573079"/>
              <a:gd name="connsiteX40" fmla="*/ 3525386 w 8076121"/>
              <a:gd name="connsiteY40" fmla="*/ 1360968 h 2573079"/>
              <a:gd name="connsiteX41" fmla="*/ 3231957 w 8076121"/>
              <a:gd name="connsiteY41" fmla="*/ 1369681 h 2573079"/>
              <a:gd name="connsiteX42" fmla="*/ 3031858 w 8076121"/>
              <a:gd name="connsiteY42" fmla="*/ 1312531 h 2573079"/>
              <a:gd name="connsiteX43" fmla="*/ 2821570 w 8076121"/>
              <a:gd name="connsiteY43" fmla="*/ 1248588 h 2573079"/>
              <a:gd name="connsiteX44" fmla="*/ 2674929 w 8076121"/>
              <a:gd name="connsiteY44" fmla="*/ 1282405 h 2573079"/>
              <a:gd name="connsiteX45" fmla="*/ 2564469 w 8076121"/>
              <a:gd name="connsiteY45" fmla="*/ 1337635 h 2573079"/>
              <a:gd name="connsiteX46" fmla="*/ 2419600 w 8076121"/>
              <a:gd name="connsiteY46" fmla="*/ 1477926 h 2573079"/>
              <a:gd name="connsiteX47" fmla="*/ 2217581 w 8076121"/>
              <a:gd name="connsiteY47" fmla="*/ 1573619 h 2573079"/>
              <a:gd name="connsiteX48" fmla="*/ 1909237 w 8076121"/>
              <a:gd name="connsiteY48" fmla="*/ 1658679 h 2573079"/>
              <a:gd name="connsiteX49" fmla="*/ 1622158 w 8076121"/>
              <a:gd name="connsiteY49" fmla="*/ 1679945 h 2573079"/>
              <a:gd name="connsiteX50" fmla="*/ 1441405 w 8076121"/>
              <a:gd name="connsiteY50" fmla="*/ 1743740 h 2573079"/>
              <a:gd name="connsiteX51" fmla="*/ 1218121 w 8076121"/>
              <a:gd name="connsiteY51" fmla="*/ 1754372 h 2573079"/>
              <a:gd name="connsiteX52" fmla="*/ 1133060 w 8076121"/>
              <a:gd name="connsiteY52" fmla="*/ 1786270 h 2573079"/>
              <a:gd name="connsiteX53" fmla="*/ 37907 w 8076121"/>
              <a:gd name="connsiteY53" fmla="*/ 1275908 h 2573079"/>
              <a:gd name="connsiteX54" fmla="*/ 484474 w 8076121"/>
              <a:gd name="connsiteY54" fmla="*/ 2573079 h 2573079"/>
              <a:gd name="connsiteX55" fmla="*/ 1590260 w 8076121"/>
              <a:gd name="connsiteY55" fmla="*/ 2286000 h 2573079"/>
              <a:gd name="connsiteX56" fmla="*/ 2111256 w 8076121"/>
              <a:gd name="connsiteY56" fmla="*/ 2307265 h 2573079"/>
              <a:gd name="connsiteX57" fmla="*/ 2260112 w 8076121"/>
              <a:gd name="connsiteY57" fmla="*/ 2137145 h 2573079"/>
              <a:gd name="connsiteX58" fmla="*/ 2472763 w 8076121"/>
              <a:gd name="connsiteY58" fmla="*/ 1850065 h 2573079"/>
              <a:gd name="connsiteX59" fmla="*/ 2494028 w 8076121"/>
              <a:gd name="connsiteY59" fmla="*/ 1807535 h 2573079"/>
              <a:gd name="connsiteX60" fmla="*/ 2600354 w 8076121"/>
              <a:gd name="connsiteY60" fmla="*/ 1733107 h 2573079"/>
              <a:gd name="connsiteX61" fmla="*/ 2685414 w 8076121"/>
              <a:gd name="connsiteY61" fmla="*/ 1690577 h 2573079"/>
              <a:gd name="connsiteX62" fmla="*/ 2632251 w 8076121"/>
              <a:gd name="connsiteY62" fmla="*/ 1584252 h 2573079"/>
              <a:gd name="connsiteX63" fmla="*/ 2693831 w 8076121"/>
              <a:gd name="connsiteY63" fmla="*/ 1543493 h 2573079"/>
              <a:gd name="connsiteX64" fmla="*/ 2759841 w 8076121"/>
              <a:gd name="connsiteY64" fmla="*/ 1467293 h 2573079"/>
              <a:gd name="connsiteX65" fmla="*/ 2770474 w 8076121"/>
              <a:gd name="connsiteY65" fmla="*/ 1460353 h 2573079"/>
              <a:gd name="connsiteX66" fmla="*/ 2936460 w 8076121"/>
              <a:gd name="connsiteY66" fmla="*/ 1390503 h 2573079"/>
              <a:gd name="connsiteX67" fmla="*/ 3131981 w 8076121"/>
              <a:gd name="connsiteY67" fmla="*/ 1435396 h 2573079"/>
              <a:gd name="connsiteX68" fmla="*/ 3280837 w 8076121"/>
              <a:gd name="connsiteY68" fmla="*/ 1467293 h 2573079"/>
              <a:gd name="connsiteX69" fmla="*/ 3419060 w 8076121"/>
              <a:gd name="connsiteY69" fmla="*/ 1499191 h 2573079"/>
              <a:gd name="connsiteX70" fmla="*/ 3567916 w 8076121"/>
              <a:gd name="connsiteY70" fmla="*/ 1499191 h 2573079"/>
              <a:gd name="connsiteX71" fmla="*/ 3663609 w 8076121"/>
              <a:gd name="connsiteY71" fmla="*/ 1477926 h 2573079"/>
              <a:gd name="connsiteX72" fmla="*/ 3684874 w 8076121"/>
              <a:gd name="connsiteY72" fmla="*/ 1403498 h 2573079"/>
              <a:gd name="connsiteX73" fmla="*/ 3674242 w 8076121"/>
              <a:gd name="connsiteY73" fmla="*/ 1329070 h 2573079"/>
              <a:gd name="connsiteX74" fmla="*/ 3599814 w 8076121"/>
              <a:gd name="connsiteY74" fmla="*/ 1275907 h 2573079"/>
              <a:gd name="connsiteX75" fmla="*/ 3429693 w 8076121"/>
              <a:gd name="connsiteY75" fmla="*/ 1222745 h 2573079"/>
              <a:gd name="connsiteX76" fmla="*/ 3334000 w 8076121"/>
              <a:gd name="connsiteY76" fmla="*/ 1158949 h 2573079"/>
              <a:gd name="connsiteX77" fmla="*/ 3450958 w 8076121"/>
              <a:gd name="connsiteY77" fmla="*/ 1105786 h 2573079"/>
              <a:gd name="connsiteX78" fmla="*/ 3578549 w 8076121"/>
              <a:gd name="connsiteY78" fmla="*/ 1063256 h 2573079"/>
              <a:gd name="connsiteX79" fmla="*/ 3674242 w 8076121"/>
              <a:gd name="connsiteY79" fmla="*/ 978196 h 2573079"/>
              <a:gd name="connsiteX80" fmla="*/ 3854995 w 8076121"/>
              <a:gd name="connsiteY80" fmla="*/ 935665 h 2573079"/>
              <a:gd name="connsiteX81" fmla="*/ 3971954 w 8076121"/>
              <a:gd name="connsiteY81" fmla="*/ 946298 h 2573079"/>
              <a:gd name="connsiteX82" fmla="*/ 4099544 w 8076121"/>
              <a:gd name="connsiteY82" fmla="*/ 946298 h 2573079"/>
              <a:gd name="connsiteX83" fmla="*/ 4205870 w 8076121"/>
              <a:gd name="connsiteY83" fmla="*/ 850605 h 2573079"/>
              <a:gd name="connsiteX84" fmla="*/ 4375991 w 8076121"/>
              <a:gd name="connsiteY84" fmla="*/ 818707 h 2573079"/>
              <a:gd name="connsiteX85" fmla="*/ 4514214 w 8076121"/>
              <a:gd name="connsiteY85" fmla="*/ 829340 h 2573079"/>
              <a:gd name="connsiteX86" fmla="*/ 4567377 w 8076121"/>
              <a:gd name="connsiteY86" fmla="*/ 871870 h 2573079"/>
              <a:gd name="connsiteX87" fmla="*/ 4546112 w 8076121"/>
              <a:gd name="connsiteY87" fmla="*/ 956931 h 2573079"/>
              <a:gd name="connsiteX88" fmla="*/ 4641805 w 8076121"/>
              <a:gd name="connsiteY88" fmla="*/ 1020726 h 2573079"/>
              <a:gd name="connsiteX89" fmla="*/ 4875721 w 8076121"/>
              <a:gd name="connsiteY89" fmla="*/ 1084521 h 2573079"/>
              <a:gd name="connsiteX90" fmla="*/ 5024577 w 8076121"/>
              <a:gd name="connsiteY90" fmla="*/ 1137684 h 2573079"/>
              <a:gd name="connsiteX91" fmla="*/ 5130902 w 8076121"/>
              <a:gd name="connsiteY91" fmla="*/ 1190847 h 2573079"/>
              <a:gd name="connsiteX92" fmla="*/ 5120270 w 8076121"/>
              <a:gd name="connsiteY92" fmla="*/ 1297172 h 2573079"/>
              <a:gd name="connsiteX93" fmla="*/ 5120270 w 8076121"/>
              <a:gd name="connsiteY93" fmla="*/ 1360968 h 2573079"/>
              <a:gd name="connsiteX94" fmla="*/ 5205330 w 8076121"/>
              <a:gd name="connsiteY94" fmla="*/ 1414131 h 2573079"/>
              <a:gd name="connsiteX95" fmla="*/ 5375451 w 8076121"/>
              <a:gd name="connsiteY95" fmla="*/ 1488558 h 2573079"/>
              <a:gd name="connsiteX96" fmla="*/ 5545572 w 8076121"/>
              <a:gd name="connsiteY96" fmla="*/ 1499191 h 2573079"/>
              <a:gd name="connsiteX97" fmla="*/ 5705060 w 8076121"/>
              <a:gd name="connsiteY97" fmla="*/ 1509824 h 2573079"/>
              <a:gd name="connsiteX98" fmla="*/ 5832651 w 8076121"/>
              <a:gd name="connsiteY98" fmla="*/ 1509824 h 2573079"/>
              <a:gd name="connsiteX99" fmla="*/ 5970874 w 8076121"/>
              <a:gd name="connsiteY99" fmla="*/ 1509824 h 2573079"/>
              <a:gd name="connsiteX100" fmla="*/ 6109098 w 8076121"/>
              <a:gd name="connsiteY100" fmla="*/ 1531089 h 2573079"/>
              <a:gd name="connsiteX101" fmla="*/ 6226056 w 8076121"/>
              <a:gd name="connsiteY101" fmla="*/ 1541721 h 2573079"/>
              <a:gd name="connsiteX102" fmla="*/ 6332381 w 8076121"/>
              <a:gd name="connsiteY102" fmla="*/ 1562986 h 2573079"/>
              <a:gd name="connsiteX103" fmla="*/ 6428074 w 8076121"/>
              <a:gd name="connsiteY103" fmla="*/ 1584252 h 2573079"/>
              <a:gd name="connsiteX104" fmla="*/ 6502502 w 8076121"/>
              <a:gd name="connsiteY104" fmla="*/ 1637414 h 2573079"/>
              <a:gd name="connsiteX105" fmla="*/ 6502502 w 8076121"/>
              <a:gd name="connsiteY105" fmla="*/ 1754372 h 2573079"/>
              <a:gd name="connsiteX106" fmla="*/ 6534400 w 8076121"/>
              <a:gd name="connsiteY106" fmla="*/ 1935126 h 2573079"/>
              <a:gd name="connsiteX107" fmla="*/ 6725786 w 8076121"/>
              <a:gd name="connsiteY107" fmla="*/ 2009554 h 2573079"/>
              <a:gd name="connsiteX108" fmla="*/ 6864009 w 8076121"/>
              <a:gd name="connsiteY108" fmla="*/ 2041452 h 2573079"/>
              <a:gd name="connsiteX109" fmla="*/ 7129823 w 8076121"/>
              <a:gd name="connsiteY109" fmla="*/ 2083982 h 2573079"/>
              <a:gd name="connsiteX110" fmla="*/ 7342474 w 8076121"/>
              <a:gd name="connsiteY110" fmla="*/ 2094614 h 2573079"/>
              <a:gd name="connsiteX111" fmla="*/ 7533860 w 8076121"/>
              <a:gd name="connsiteY111" fmla="*/ 2094614 h 2573079"/>
              <a:gd name="connsiteX112" fmla="*/ 7799674 w 8076121"/>
              <a:gd name="connsiteY112" fmla="*/ 1956391 h 2573079"/>
              <a:gd name="connsiteX113" fmla="*/ 7948530 w 8076121"/>
              <a:gd name="connsiteY113" fmla="*/ 1903228 h 2573079"/>
              <a:gd name="connsiteX114" fmla="*/ 8076121 w 8076121"/>
              <a:gd name="connsiteY114" fmla="*/ 1765005 h 2573079"/>
              <a:gd name="connsiteX115" fmla="*/ 8030711 w 8076121"/>
              <a:gd name="connsiteY115" fmla="*/ 1587131 h 2573079"/>
              <a:gd name="connsiteX116" fmla="*/ 8039129 w 8076121"/>
              <a:gd name="connsiteY116" fmla="*/ 1448908 h 2573079"/>
              <a:gd name="connsiteX117" fmla="*/ 7902013 w 8076121"/>
              <a:gd name="connsiteY117" fmla="*/ 1265275 h 2573079"/>
              <a:gd name="connsiteX118" fmla="*/ 7927265 w 8076121"/>
              <a:gd name="connsiteY118" fmla="*/ 1084521 h 2573079"/>
              <a:gd name="connsiteX119" fmla="*/ 7852837 w 8076121"/>
              <a:gd name="connsiteY119" fmla="*/ 925033 h 2573079"/>
              <a:gd name="connsiteX120" fmla="*/ 7788377 w 8076121"/>
              <a:gd name="connsiteY120" fmla="*/ 853485 h 2573079"/>
              <a:gd name="connsiteX121" fmla="*/ 7746955 w 8076121"/>
              <a:gd name="connsiteY121" fmla="*/ 776842 h 2573079"/>
              <a:gd name="connsiteX122" fmla="*/ 7835559 w 8076121"/>
              <a:gd name="connsiteY122" fmla="*/ 674946 h 2573079"/>
              <a:gd name="connsiteX123" fmla="*/ 7703981 w 8076121"/>
              <a:gd name="connsiteY123" fmla="*/ 499731 h 2573079"/>
              <a:gd name="connsiteX124" fmla="*/ 7640186 w 8076121"/>
              <a:gd name="connsiteY124" fmla="*/ 425303 h 2573079"/>
              <a:gd name="connsiteX125" fmla="*/ 7587023 w 8076121"/>
              <a:gd name="connsiteY125" fmla="*/ 297712 h 2573079"/>
              <a:gd name="connsiteX126" fmla="*/ 7555126 w 8076121"/>
              <a:gd name="connsiteY126" fmla="*/ 191386 h 2573079"/>
              <a:gd name="connsiteX127" fmla="*/ 7555126 w 8076121"/>
              <a:gd name="connsiteY127" fmla="*/ 191386 h 2573079"/>
              <a:gd name="connsiteX128" fmla="*/ 7406270 w 8076121"/>
              <a:gd name="connsiteY128" fmla="*/ 116958 h 2573079"/>
              <a:gd name="connsiteX129" fmla="*/ 7353107 w 8076121"/>
              <a:gd name="connsiteY129" fmla="*/ 116958 h 2573079"/>
              <a:gd name="connsiteX0" fmla="*/ 7172354 w 8076121"/>
              <a:gd name="connsiteY0" fmla="*/ 0 h 2573079"/>
              <a:gd name="connsiteX1" fmla="*/ 7321209 w 8076121"/>
              <a:gd name="connsiteY1" fmla="*/ 148856 h 2573079"/>
              <a:gd name="connsiteX2" fmla="*/ 7381684 w 8076121"/>
              <a:gd name="connsiteY2" fmla="*/ 336255 h 2573079"/>
              <a:gd name="connsiteX3" fmla="*/ 7427535 w 8076121"/>
              <a:gd name="connsiteY3" fmla="*/ 489098 h 2573079"/>
              <a:gd name="connsiteX4" fmla="*/ 7427535 w 8076121"/>
              <a:gd name="connsiteY4" fmla="*/ 616689 h 2573079"/>
              <a:gd name="connsiteX5" fmla="*/ 7363740 w 8076121"/>
              <a:gd name="connsiteY5" fmla="*/ 765545 h 2573079"/>
              <a:gd name="connsiteX6" fmla="*/ 7363740 w 8076121"/>
              <a:gd name="connsiteY6" fmla="*/ 946298 h 2573079"/>
              <a:gd name="connsiteX7" fmla="*/ 7353107 w 8076121"/>
              <a:gd name="connsiteY7" fmla="*/ 1095154 h 2573079"/>
              <a:gd name="connsiteX8" fmla="*/ 7363740 w 8076121"/>
              <a:gd name="connsiteY8" fmla="*/ 1190847 h 2573079"/>
              <a:gd name="connsiteX9" fmla="*/ 7451680 w 8076121"/>
              <a:gd name="connsiteY9" fmla="*/ 1371600 h 2573079"/>
              <a:gd name="connsiteX10" fmla="*/ 7432630 w 8076121"/>
              <a:gd name="connsiteY10" fmla="*/ 1579821 h 2573079"/>
              <a:gd name="connsiteX11" fmla="*/ 7278679 w 8076121"/>
              <a:gd name="connsiteY11" fmla="*/ 1679502 h 2573079"/>
              <a:gd name="connsiteX12" fmla="*/ 7013973 w 8076121"/>
              <a:gd name="connsiteY12" fmla="*/ 1654249 h 2573079"/>
              <a:gd name="connsiteX13" fmla="*/ 6789581 w 8076121"/>
              <a:gd name="connsiteY13" fmla="*/ 1562986 h 2573079"/>
              <a:gd name="connsiteX14" fmla="*/ 6459972 w 8076121"/>
              <a:gd name="connsiteY14" fmla="*/ 1446028 h 2573079"/>
              <a:gd name="connsiteX15" fmla="*/ 6130363 w 8076121"/>
              <a:gd name="connsiteY15" fmla="*/ 1371600 h 2573079"/>
              <a:gd name="connsiteX16" fmla="*/ 5960242 w 8076121"/>
              <a:gd name="connsiteY16" fmla="*/ 1339703 h 2573079"/>
              <a:gd name="connsiteX17" fmla="*/ 5566837 w 8076121"/>
              <a:gd name="connsiteY17" fmla="*/ 1371600 h 2573079"/>
              <a:gd name="connsiteX18" fmla="*/ 5417981 w 8076121"/>
              <a:gd name="connsiteY18" fmla="*/ 1371600 h 2573079"/>
              <a:gd name="connsiteX19" fmla="*/ 5322288 w 8076121"/>
              <a:gd name="connsiteY19" fmla="*/ 1339703 h 2573079"/>
              <a:gd name="connsiteX20" fmla="*/ 5290391 w 8076121"/>
              <a:gd name="connsiteY20" fmla="*/ 1297172 h 2573079"/>
              <a:gd name="connsiteX21" fmla="*/ 5279758 w 8076121"/>
              <a:gd name="connsiteY21" fmla="*/ 1105786 h 2573079"/>
              <a:gd name="connsiteX22" fmla="*/ 5141535 w 8076121"/>
              <a:gd name="connsiteY22" fmla="*/ 1084521 h 2573079"/>
              <a:gd name="connsiteX23" fmla="*/ 4971414 w 8076121"/>
              <a:gd name="connsiteY23" fmla="*/ 1041991 h 2573079"/>
              <a:gd name="connsiteX24" fmla="*/ 4854456 w 8076121"/>
              <a:gd name="connsiteY24" fmla="*/ 1010093 h 2573079"/>
              <a:gd name="connsiteX25" fmla="*/ 4705600 w 8076121"/>
              <a:gd name="connsiteY25" fmla="*/ 967563 h 2573079"/>
              <a:gd name="connsiteX26" fmla="*/ 4694967 w 8076121"/>
              <a:gd name="connsiteY26" fmla="*/ 925033 h 2573079"/>
              <a:gd name="connsiteX27" fmla="*/ 4652437 w 8076121"/>
              <a:gd name="connsiteY27" fmla="*/ 839972 h 2573079"/>
              <a:gd name="connsiteX28" fmla="*/ 4439786 w 8076121"/>
              <a:gd name="connsiteY28" fmla="*/ 786810 h 2573079"/>
              <a:gd name="connsiteX29" fmla="*/ 4301563 w 8076121"/>
              <a:gd name="connsiteY29" fmla="*/ 744279 h 2573079"/>
              <a:gd name="connsiteX30" fmla="*/ 4205870 w 8076121"/>
              <a:gd name="connsiteY30" fmla="*/ 754912 h 2573079"/>
              <a:gd name="connsiteX31" fmla="*/ 4120809 w 8076121"/>
              <a:gd name="connsiteY31" fmla="*/ 808075 h 2573079"/>
              <a:gd name="connsiteX32" fmla="*/ 4088912 w 8076121"/>
              <a:gd name="connsiteY32" fmla="*/ 861238 h 2573079"/>
              <a:gd name="connsiteX33" fmla="*/ 3982586 w 8076121"/>
              <a:gd name="connsiteY33" fmla="*/ 882503 h 2573079"/>
              <a:gd name="connsiteX34" fmla="*/ 3684874 w 8076121"/>
              <a:gd name="connsiteY34" fmla="*/ 861238 h 2573079"/>
              <a:gd name="connsiteX35" fmla="*/ 3493488 w 8076121"/>
              <a:gd name="connsiteY35" fmla="*/ 935665 h 2573079"/>
              <a:gd name="connsiteX36" fmla="*/ 3312735 w 8076121"/>
              <a:gd name="connsiteY36" fmla="*/ 1063256 h 2573079"/>
              <a:gd name="connsiteX37" fmla="*/ 3227674 w 8076121"/>
              <a:gd name="connsiteY37" fmla="*/ 1137684 h 2573079"/>
              <a:gd name="connsiteX38" fmla="*/ 3419060 w 8076121"/>
              <a:gd name="connsiteY38" fmla="*/ 1286540 h 2573079"/>
              <a:gd name="connsiteX39" fmla="*/ 3525386 w 8076121"/>
              <a:gd name="connsiteY39" fmla="*/ 1360968 h 2573079"/>
              <a:gd name="connsiteX40" fmla="*/ 3525386 w 8076121"/>
              <a:gd name="connsiteY40" fmla="*/ 1360968 h 2573079"/>
              <a:gd name="connsiteX41" fmla="*/ 3231957 w 8076121"/>
              <a:gd name="connsiteY41" fmla="*/ 1369681 h 2573079"/>
              <a:gd name="connsiteX42" fmla="*/ 3031858 w 8076121"/>
              <a:gd name="connsiteY42" fmla="*/ 1312531 h 2573079"/>
              <a:gd name="connsiteX43" fmla="*/ 2821570 w 8076121"/>
              <a:gd name="connsiteY43" fmla="*/ 1248588 h 2573079"/>
              <a:gd name="connsiteX44" fmla="*/ 2674929 w 8076121"/>
              <a:gd name="connsiteY44" fmla="*/ 1282405 h 2573079"/>
              <a:gd name="connsiteX45" fmla="*/ 2564469 w 8076121"/>
              <a:gd name="connsiteY45" fmla="*/ 1337635 h 2573079"/>
              <a:gd name="connsiteX46" fmla="*/ 2419600 w 8076121"/>
              <a:gd name="connsiteY46" fmla="*/ 1477926 h 2573079"/>
              <a:gd name="connsiteX47" fmla="*/ 2217581 w 8076121"/>
              <a:gd name="connsiteY47" fmla="*/ 1573619 h 2573079"/>
              <a:gd name="connsiteX48" fmla="*/ 1909237 w 8076121"/>
              <a:gd name="connsiteY48" fmla="*/ 1658679 h 2573079"/>
              <a:gd name="connsiteX49" fmla="*/ 1622158 w 8076121"/>
              <a:gd name="connsiteY49" fmla="*/ 1679945 h 2573079"/>
              <a:gd name="connsiteX50" fmla="*/ 1441405 w 8076121"/>
              <a:gd name="connsiteY50" fmla="*/ 1743740 h 2573079"/>
              <a:gd name="connsiteX51" fmla="*/ 1218121 w 8076121"/>
              <a:gd name="connsiteY51" fmla="*/ 1754372 h 2573079"/>
              <a:gd name="connsiteX52" fmla="*/ 1133060 w 8076121"/>
              <a:gd name="connsiteY52" fmla="*/ 1786270 h 2573079"/>
              <a:gd name="connsiteX53" fmla="*/ 37907 w 8076121"/>
              <a:gd name="connsiteY53" fmla="*/ 1275908 h 2573079"/>
              <a:gd name="connsiteX54" fmla="*/ 484474 w 8076121"/>
              <a:gd name="connsiteY54" fmla="*/ 2573079 h 2573079"/>
              <a:gd name="connsiteX55" fmla="*/ 1590260 w 8076121"/>
              <a:gd name="connsiteY55" fmla="*/ 2286000 h 2573079"/>
              <a:gd name="connsiteX56" fmla="*/ 2111256 w 8076121"/>
              <a:gd name="connsiteY56" fmla="*/ 2307265 h 2573079"/>
              <a:gd name="connsiteX57" fmla="*/ 2260112 w 8076121"/>
              <a:gd name="connsiteY57" fmla="*/ 2137145 h 2573079"/>
              <a:gd name="connsiteX58" fmla="*/ 2472763 w 8076121"/>
              <a:gd name="connsiteY58" fmla="*/ 1850065 h 2573079"/>
              <a:gd name="connsiteX59" fmla="*/ 2494028 w 8076121"/>
              <a:gd name="connsiteY59" fmla="*/ 1807535 h 2573079"/>
              <a:gd name="connsiteX60" fmla="*/ 2600354 w 8076121"/>
              <a:gd name="connsiteY60" fmla="*/ 1733107 h 2573079"/>
              <a:gd name="connsiteX61" fmla="*/ 2685414 w 8076121"/>
              <a:gd name="connsiteY61" fmla="*/ 1690577 h 2573079"/>
              <a:gd name="connsiteX62" fmla="*/ 2632251 w 8076121"/>
              <a:gd name="connsiteY62" fmla="*/ 1584252 h 2573079"/>
              <a:gd name="connsiteX63" fmla="*/ 2693831 w 8076121"/>
              <a:gd name="connsiteY63" fmla="*/ 1543493 h 2573079"/>
              <a:gd name="connsiteX64" fmla="*/ 2759841 w 8076121"/>
              <a:gd name="connsiteY64" fmla="*/ 1467293 h 2573079"/>
              <a:gd name="connsiteX65" fmla="*/ 2770474 w 8076121"/>
              <a:gd name="connsiteY65" fmla="*/ 1460353 h 2573079"/>
              <a:gd name="connsiteX66" fmla="*/ 2936460 w 8076121"/>
              <a:gd name="connsiteY66" fmla="*/ 1390503 h 2573079"/>
              <a:gd name="connsiteX67" fmla="*/ 3131981 w 8076121"/>
              <a:gd name="connsiteY67" fmla="*/ 1435396 h 2573079"/>
              <a:gd name="connsiteX68" fmla="*/ 3280837 w 8076121"/>
              <a:gd name="connsiteY68" fmla="*/ 1467293 h 2573079"/>
              <a:gd name="connsiteX69" fmla="*/ 3419060 w 8076121"/>
              <a:gd name="connsiteY69" fmla="*/ 1499191 h 2573079"/>
              <a:gd name="connsiteX70" fmla="*/ 3567916 w 8076121"/>
              <a:gd name="connsiteY70" fmla="*/ 1499191 h 2573079"/>
              <a:gd name="connsiteX71" fmla="*/ 3663609 w 8076121"/>
              <a:gd name="connsiteY71" fmla="*/ 1477926 h 2573079"/>
              <a:gd name="connsiteX72" fmla="*/ 3684874 w 8076121"/>
              <a:gd name="connsiteY72" fmla="*/ 1403498 h 2573079"/>
              <a:gd name="connsiteX73" fmla="*/ 3674242 w 8076121"/>
              <a:gd name="connsiteY73" fmla="*/ 1329070 h 2573079"/>
              <a:gd name="connsiteX74" fmla="*/ 3599814 w 8076121"/>
              <a:gd name="connsiteY74" fmla="*/ 1275907 h 2573079"/>
              <a:gd name="connsiteX75" fmla="*/ 3429693 w 8076121"/>
              <a:gd name="connsiteY75" fmla="*/ 1222745 h 2573079"/>
              <a:gd name="connsiteX76" fmla="*/ 3334000 w 8076121"/>
              <a:gd name="connsiteY76" fmla="*/ 1158949 h 2573079"/>
              <a:gd name="connsiteX77" fmla="*/ 3450958 w 8076121"/>
              <a:gd name="connsiteY77" fmla="*/ 1105786 h 2573079"/>
              <a:gd name="connsiteX78" fmla="*/ 3578549 w 8076121"/>
              <a:gd name="connsiteY78" fmla="*/ 1063256 h 2573079"/>
              <a:gd name="connsiteX79" fmla="*/ 3674242 w 8076121"/>
              <a:gd name="connsiteY79" fmla="*/ 978196 h 2573079"/>
              <a:gd name="connsiteX80" fmla="*/ 3854995 w 8076121"/>
              <a:gd name="connsiteY80" fmla="*/ 935665 h 2573079"/>
              <a:gd name="connsiteX81" fmla="*/ 3971954 w 8076121"/>
              <a:gd name="connsiteY81" fmla="*/ 946298 h 2573079"/>
              <a:gd name="connsiteX82" fmla="*/ 4099544 w 8076121"/>
              <a:gd name="connsiteY82" fmla="*/ 946298 h 2573079"/>
              <a:gd name="connsiteX83" fmla="*/ 4205870 w 8076121"/>
              <a:gd name="connsiteY83" fmla="*/ 850605 h 2573079"/>
              <a:gd name="connsiteX84" fmla="*/ 4375991 w 8076121"/>
              <a:gd name="connsiteY84" fmla="*/ 818707 h 2573079"/>
              <a:gd name="connsiteX85" fmla="*/ 4514214 w 8076121"/>
              <a:gd name="connsiteY85" fmla="*/ 829340 h 2573079"/>
              <a:gd name="connsiteX86" fmla="*/ 4567377 w 8076121"/>
              <a:gd name="connsiteY86" fmla="*/ 871870 h 2573079"/>
              <a:gd name="connsiteX87" fmla="*/ 4546112 w 8076121"/>
              <a:gd name="connsiteY87" fmla="*/ 956931 h 2573079"/>
              <a:gd name="connsiteX88" fmla="*/ 4641805 w 8076121"/>
              <a:gd name="connsiteY88" fmla="*/ 1020726 h 2573079"/>
              <a:gd name="connsiteX89" fmla="*/ 4875721 w 8076121"/>
              <a:gd name="connsiteY89" fmla="*/ 1084521 h 2573079"/>
              <a:gd name="connsiteX90" fmla="*/ 5024577 w 8076121"/>
              <a:gd name="connsiteY90" fmla="*/ 1137684 h 2573079"/>
              <a:gd name="connsiteX91" fmla="*/ 5130902 w 8076121"/>
              <a:gd name="connsiteY91" fmla="*/ 1190847 h 2573079"/>
              <a:gd name="connsiteX92" fmla="*/ 5120270 w 8076121"/>
              <a:gd name="connsiteY92" fmla="*/ 1297172 h 2573079"/>
              <a:gd name="connsiteX93" fmla="*/ 5120270 w 8076121"/>
              <a:gd name="connsiteY93" fmla="*/ 1360968 h 2573079"/>
              <a:gd name="connsiteX94" fmla="*/ 5205330 w 8076121"/>
              <a:gd name="connsiteY94" fmla="*/ 1414131 h 2573079"/>
              <a:gd name="connsiteX95" fmla="*/ 5375451 w 8076121"/>
              <a:gd name="connsiteY95" fmla="*/ 1488558 h 2573079"/>
              <a:gd name="connsiteX96" fmla="*/ 5545572 w 8076121"/>
              <a:gd name="connsiteY96" fmla="*/ 1499191 h 2573079"/>
              <a:gd name="connsiteX97" fmla="*/ 5705060 w 8076121"/>
              <a:gd name="connsiteY97" fmla="*/ 1509824 h 2573079"/>
              <a:gd name="connsiteX98" fmla="*/ 5832651 w 8076121"/>
              <a:gd name="connsiteY98" fmla="*/ 1509824 h 2573079"/>
              <a:gd name="connsiteX99" fmla="*/ 5970874 w 8076121"/>
              <a:gd name="connsiteY99" fmla="*/ 1509824 h 2573079"/>
              <a:gd name="connsiteX100" fmla="*/ 6109098 w 8076121"/>
              <a:gd name="connsiteY100" fmla="*/ 1531089 h 2573079"/>
              <a:gd name="connsiteX101" fmla="*/ 6226056 w 8076121"/>
              <a:gd name="connsiteY101" fmla="*/ 1541721 h 2573079"/>
              <a:gd name="connsiteX102" fmla="*/ 6332381 w 8076121"/>
              <a:gd name="connsiteY102" fmla="*/ 1562986 h 2573079"/>
              <a:gd name="connsiteX103" fmla="*/ 6428074 w 8076121"/>
              <a:gd name="connsiteY103" fmla="*/ 1584252 h 2573079"/>
              <a:gd name="connsiteX104" fmla="*/ 6502502 w 8076121"/>
              <a:gd name="connsiteY104" fmla="*/ 1637414 h 2573079"/>
              <a:gd name="connsiteX105" fmla="*/ 6502502 w 8076121"/>
              <a:gd name="connsiteY105" fmla="*/ 1754372 h 2573079"/>
              <a:gd name="connsiteX106" fmla="*/ 6534400 w 8076121"/>
              <a:gd name="connsiteY106" fmla="*/ 1935126 h 2573079"/>
              <a:gd name="connsiteX107" fmla="*/ 6725786 w 8076121"/>
              <a:gd name="connsiteY107" fmla="*/ 2009554 h 2573079"/>
              <a:gd name="connsiteX108" fmla="*/ 6864009 w 8076121"/>
              <a:gd name="connsiteY108" fmla="*/ 2041452 h 2573079"/>
              <a:gd name="connsiteX109" fmla="*/ 7129823 w 8076121"/>
              <a:gd name="connsiteY109" fmla="*/ 2083982 h 2573079"/>
              <a:gd name="connsiteX110" fmla="*/ 7342474 w 8076121"/>
              <a:gd name="connsiteY110" fmla="*/ 2094614 h 2573079"/>
              <a:gd name="connsiteX111" fmla="*/ 7533860 w 8076121"/>
              <a:gd name="connsiteY111" fmla="*/ 2094614 h 2573079"/>
              <a:gd name="connsiteX112" fmla="*/ 7799674 w 8076121"/>
              <a:gd name="connsiteY112" fmla="*/ 1956391 h 2573079"/>
              <a:gd name="connsiteX113" fmla="*/ 7948530 w 8076121"/>
              <a:gd name="connsiteY113" fmla="*/ 1903228 h 2573079"/>
              <a:gd name="connsiteX114" fmla="*/ 8076121 w 8076121"/>
              <a:gd name="connsiteY114" fmla="*/ 1765005 h 2573079"/>
              <a:gd name="connsiteX115" fmla="*/ 8030711 w 8076121"/>
              <a:gd name="connsiteY115" fmla="*/ 1587131 h 2573079"/>
              <a:gd name="connsiteX116" fmla="*/ 8039129 w 8076121"/>
              <a:gd name="connsiteY116" fmla="*/ 1448908 h 2573079"/>
              <a:gd name="connsiteX117" fmla="*/ 7902013 w 8076121"/>
              <a:gd name="connsiteY117" fmla="*/ 1265275 h 2573079"/>
              <a:gd name="connsiteX118" fmla="*/ 7927265 w 8076121"/>
              <a:gd name="connsiteY118" fmla="*/ 1084521 h 2573079"/>
              <a:gd name="connsiteX119" fmla="*/ 7852837 w 8076121"/>
              <a:gd name="connsiteY119" fmla="*/ 925033 h 2573079"/>
              <a:gd name="connsiteX120" fmla="*/ 7788377 w 8076121"/>
              <a:gd name="connsiteY120" fmla="*/ 853485 h 2573079"/>
              <a:gd name="connsiteX121" fmla="*/ 7746955 w 8076121"/>
              <a:gd name="connsiteY121" fmla="*/ 776842 h 2573079"/>
              <a:gd name="connsiteX122" fmla="*/ 7835559 w 8076121"/>
              <a:gd name="connsiteY122" fmla="*/ 674946 h 2573079"/>
              <a:gd name="connsiteX123" fmla="*/ 7703981 w 8076121"/>
              <a:gd name="connsiteY123" fmla="*/ 499731 h 2573079"/>
              <a:gd name="connsiteX124" fmla="*/ 7640186 w 8076121"/>
              <a:gd name="connsiteY124" fmla="*/ 425303 h 2573079"/>
              <a:gd name="connsiteX125" fmla="*/ 7587023 w 8076121"/>
              <a:gd name="connsiteY125" fmla="*/ 297712 h 2573079"/>
              <a:gd name="connsiteX126" fmla="*/ 7555126 w 8076121"/>
              <a:gd name="connsiteY126" fmla="*/ 191386 h 2573079"/>
              <a:gd name="connsiteX127" fmla="*/ 7555126 w 8076121"/>
              <a:gd name="connsiteY127" fmla="*/ 191386 h 2573079"/>
              <a:gd name="connsiteX128" fmla="*/ 7406270 w 8076121"/>
              <a:gd name="connsiteY128" fmla="*/ 116958 h 2573079"/>
              <a:gd name="connsiteX129" fmla="*/ 7353107 w 8076121"/>
              <a:gd name="connsiteY129" fmla="*/ 116958 h 2573079"/>
              <a:gd name="connsiteX0" fmla="*/ 7172354 w 8076121"/>
              <a:gd name="connsiteY0" fmla="*/ 0 h 2573079"/>
              <a:gd name="connsiteX1" fmla="*/ 7321209 w 8076121"/>
              <a:gd name="connsiteY1" fmla="*/ 148856 h 2573079"/>
              <a:gd name="connsiteX2" fmla="*/ 7381684 w 8076121"/>
              <a:gd name="connsiteY2" fmla="*/ 336255 h 2573079"/>
              <a:gd name="connsiteX3" fmla="*/ 7475160 w 8076121"/>
              <a:gd name="connsiteY3" fmla="*/ 517673 h 2573079"/>
              <a:gd name="connsiteX4" fmla="*/ 7427535 w 8076121"/>
              <a:gd name="connsiteY4" fmla="*/ 616689 h 2573079"/>
              <a:gd name="connsiteX5" fmla="*/ 7363740 w 8076121"/>
              <a:gd name="connsiteY5" fmla="*/ 765545 h 2573079"/>
              <a:gd name="connsiteX6" fmla="*/ 7363740 w 8076121"/>
              <a:gd name="connsiteY6" fmla="*/ 946298 h 2573079"/>
              <a:gd name="connsiteX7" fmla="*/ 7353107 w 8076121"/>
              <a:gd name="connsiteY7" fmla="*/ 1095154 h 2573079"/>
              <a:gd name="connsiteX8" fmla="*/ 7363740 w 8076121"/>
              <a:gd name="connsiteY8" fmla="*/ 1190847 h 2573079"/>
              <a:gd name="connsiteX9" fmla="*/ 7451680 w 8076121"/>
              <a:gd name="connsiteY9" fmla="*/ 1371600 h 2573079"/>
              <a:gd name="connsiteX10" fmla="*/ 7432630 w 8076121"/>
              <a:gd name="connsiteY10" fmla="*/ 1579821 h 2573079"/>
              <a:gd name="connsiteX11" fmla="*/ 7278679 w 8076121"/>
              <a:gd name="connsiteY11" fmla="*/ 1679502 h 2573079"/>
              <a:gd name="connsiteX12" fmla="*/ 7013973 w 8076121"/>
              <a:gd name="connsiteY12" fmla="*/ 1654249 h 2573079"/>
              <a:gd name="connsiteX13" fmla="*/ 6789581 w 8076121"/>
              <a:gd name="connsiteY13" fmla="*/ 1562986 h 2573079"/>
              <a:gd name="connsiteX14" fmla="*/ 6459972 w 8076121"/>
              <a:gd name="connsiteY14" fmla="*/ 1446028 h 2573079"/>
              <a:gd name="connsiteX15" fmla="*/ 6130363 w 8076121"/>
              <a:gd name="connsiteY15" fmla="*/ 1371600 h 2573079"/>
              <a:gd name="connsiteX16" fmla="*/ 5960242 w 8076121"/>
              <a:gd name="connsiteY16" fmla="*/ 1339703 h 2573079"/>
              <a:gd name="connsiteX17" fmla="*/ 5566837 w 8076121"/>
              <a:gd name="connsiteY17" fmla="*/ 1371600 h 2573079"/>
              <a:gd name="connsiteX18" fmla="*/ 5417981 w 8076121"/>
              <a:gd name="connsiteY18" fmla="*/ 1371600 h 2573079"/>
              <a:gd name="connsiteX19" fmla="*/ 5322288 w 8076121"/>
              <a:gd name="connsiteY19" fmla="*/ 1339703 h 2573079"/>
              <a:gd name="connsiteX20" fmla="*/ 5290391 w 8076121"/>
              <a:gd name="connsiteY20" fmla="*/ 1297172 h 2573079"/>
              <a:gd name="connsiteX21" fmla="*/ 5279758 w 8076121"/>
              <a:gd name="connsiteY21" fmla="*/ 1105786 h 2573079"/>
              <a:gd name="connsiteX22" fmla="*/ 5141535 w 8076121"/>
              <a:gd name="connsiteY22" fmla="*/ 1084521 h 2573079"/>
              <a:gd name="connsiteX23" fmla="*/ 4971414 w 8076121"/>
              <a:gd name="connsiteY23" fmla="*/ 1041991 h 2573079"/>
              <a:gd name="connsiteX24" fmla="*/ 4854456 w 8076121"/>
              <a:gd name="connsiteY24" fmla="*/ 1010093 h 2573079"/>
              <a:gd name="connsiteX25" fmla="*/ 4705600 w 8076121"/>
              <a:gd name="connsiteY25" fmla="*/ 967563 h 2573079"/>
              <a:gd name="connsiteX26" fmla="*/ 4694967 w 8076121"/>
              <a:gd name="connsiteY26" fmla="*/ 925033 h 2573079"/>
              <a:gd name="connsiteX27" fmla="*/ 4652437 w 8076121"/>
              <a:gd name="connsiteY27" fmla="*/ 839972 h 2573079"/>
              <a:gd name="connsiteX28" fmla="*/ 4439786 w 8076121"/>
              <a:gd name="connsiteY28" fmla="*/ 786810 h 2573079"/>
              <a:gd name="connsiteX29" fmla="*/ 4301563 w 8076121"/>
              <a:gd name="connsiteY29" fmla="*/ 744279 h 2573079"/>
              <a:gd name="connsiteX30" fmla="*/ 4205870 w 8076121"/>
              <a:gd name="connsiteY30" fmla="*/ 754912 h 2573079"/>
              <a:gd name="connsiteX31" fmla="*/ 4120809 w 8076121"/>
              <a:gd name="connsiteY31" fmla="*/ 808075 h 2573079"/>
              <a:gd name="connsiteX32" fmla="*/ 4088912 w 8076121"/>
              <a:gd name="connsiteY32" fmla="*/ 861238 h 2573079"/>
              <a:gd name="connsiteX33" fmla="*/ 3982586 w 8076121"/>
              <a:gd name="connsiteY33" fmla="*/ 882503 h 2573079"/>
              <a:gd name="connsiteX34" fmla="*/ 3684874 w 8076121"/>
              <a:gd name="connsiteY34" fmla="*/ 861238 h 2573079"/>
              <a:gd name="connsiteX35" fmla="*/ 3493488 w 8076121"/>
              <a:gd name="connsiteY35" fmla="*/ 935665 h 2573079"/>
              <a:gd name="connsiteX36" fmla="*/ 3312735 w 8076121"/>
              <a:gd name="connsiteY36" fmla="*/ 1063256 h 2573079"/>
              <a:gd name="connsiteX37" fmla="*/ 3227674 w 8076121"/>
              <a:gd name="connsiteY37" fmla="*/ 1137684 h 2573079"/>
              <a:gd name="connsiteX38" fmla="*/ 3419060 w 8076121"/>
              <a:gd name="connsiteY38" fmla="*/ 1286540 h 2573079"/>
              <a:gd name="connsiteX39" fmla="*/ 3525386 w 8076121"/>
              <a:gd name="connsiteY39" fmla="*/ 1360968 h 2573079"/>
              <a:gd name="connsiteX40" fmla="*/ 3525386 w 8076121"/>
              <a:gd name="connsiteY40" fmla="*/ 1360968 h 2573079"/>
              <a:gd name="connsiteX41" fmla="*/ 3231957 w 8076121"/>
              <a:gd name="connsiteY41" fmla="*/ 1369681 h 2573079"/>
              <a:gd name="connsiteX42" fmla="*/ 3031858 w 8076121"/>
              <a:gd name="connsiteY42" fmla="*/ 1312531 h 2573079"/>
              <a:gd name="connsiteX43" fmla="*/ 2821570 w 8076121"/>
              <a:gd name="connsiteY43" fmla="*/ 1248588 h 2573079"/>
              <a:gd name="connsiteX44" fmla="*/ 2674929 w 8076121"/>
              <a:gd name="connsiteY44" fmla="*/ 1282405 h 2573079"/>
              <a:gd name="connsiteX45" fmla="*/ 2564469 w 8076121"/>
              <a:gd name="connsiteY45" fmla="*/ 1337635 h 2573079"/>
              <a:gd name="connsiteX46" fmla="*/ 2419600 w 8076121"/>
              <a:gd name="connsiteY46" fmla="*/ 1477926 h 2573079"/>
              <a:gd name="connsiteX47" fmla="*/ 2217581 w 8076121"/>
              <a:gd name="connsiteY47" fmla="*/ 1573619 h 2573079"/>
              <a:gd name="connsiteX48" fmla="*/ 1909237 w 8076121"/>
              <a:gd name="connsiteY48" fmla="*/ 1658679 h 2573079"/>
              <a:gd name="connsiteX49" fmla="*/ 1622158 w 8076121"/>
              <a:gd name="connsiteY49" fmla="*/ 1679945 h 2573079"/>
              <a:gd name="connsiteX50" fmla="*/ 1441405 w 8076121"/>
              <a:gd name="connsiteY50" fmla="*/ 1743740 h 2573079"/>
              <a:gd name="connsiteX51" fmla="*/ 1218121 w 8076121"/>
              <a:gd name="connsiteY51" fmla="*/ 1754372 h 2573079"/>
              <a:gd name="connsiteX52" fmla="*/ 1133060 w 8076121"/>
              <a:gd name="connsiteY52" fmla="*/ 1786270 h 2573079"/>
              <a:gd name="connsiteX53" fmla="*/ 37907 w 8076121"/>
              <a:gd name="connsiteY53" fmla="*/ 1275908 h 2573079"/>
              <a:gd name="connsiteX54" fmla="*/ 484474 w 8076121"/>
              <a:gd name="connsiteY54" fmla="*/ 2573079 h 2573079"/>
              <a:gd name="connsiteX55" fmla="*/ 1590260 w 8076121"/>
              <a:gd name="connsiteY55" fmla="*/ 2286000 h 2573079"/>
              <a:gd name="connsiteX56" fmla="*/ 2111256 w 8076121"/>
              <a:gd name="connsiteY56" fmla="*/ 2307265 h 2573079"/>
              <a:gd name="connsiteX57" fmla="*/ 2260112 w 8076121"/>
              <a:gd name="connsiteY57" fmla="*/ 2137145 h 2573079"/>
              <a:gd name="connsiteX58" fmla="*/ 2472763 w 8076121"/>
              <a:gd name="connsiteY58" fmla="*/ 1850065 h 2573079"/>
              <a:gd name="connsiteX59" fmla="*/ 2494028 w 8076121"/>
              <a:gd name="connsiteY59" fmla="*/ 1807535 h 2573079"/>
              <a:gd name="connsiteX60" fmla="*/ 2600354 w 8076121"/>
              <a:gd name="connsiteY60" fmla="*/ 1733107 h 2573079"/>
              <a:gd name="connsiteX61" fmla="*/ 2685414 w 8076121"/>
              <a:gd name="connsiteY61" fmla="*/ 1690577 h 2573079"/>
              <a:gd name="connsiteX62" fmla="*/ 2632251 w 8076121"/>
              <a:gd name="connsiteY62" fmla="*/ 1584252 h 2573079"/>
              <a:gd name="connsiteX63" fmla="*/ 2693831 w 8076121"/>
              <a:gd name="connsiteY63" fmla="*/ 1543493 h 2573079"/>
              <a:gd name="connsiteX64" fmla="*/ 2759841 w 8076121"/>
              <a:gd name="connsiteY64" fmla="*/ 1467293 h 2573079"/>
              <a:gd name="connsiteX65" fmla="*/ 2770474 w 8076121"/>
              <a:gd name="connsiteY65" fmla="*/ 1460353 h 2573079"/>
              <a:gd name="connsiteX66" fmla="*/ 2936460 w 8076121"/>
              <a:gd name="connsiteY66" fmla="*/ 1390503 h 2573079"/>
              <a:gd name="connsiteX67" fmla="*/ 3131981 w 8076121"/>
              <a:gd name="connsiteY67" fmla="*/ 1435396 h 2573079"/>
              <a:gd name="connsiteX68" fmla="*/ 3280837 w 8076121"/>
              <a:gd name="connsiteY68" fmla="*/ 1467293 h 2573079"/>
              <a:gd name="connsiteX69" fmla="*/ 3419060 w 8076121"/>
              <a:gd name="connsiteY69" fmla="*/ 1499191 h 2573079"/>
              <a:gd name="connsiteX70" fmla="*/ 3567916 w 8076121"/>
              <a:gd name="connsiteY70" fmla="*/ 1499191 h 2573079"/>
              <a:gd name="connsiteX71" fmla="*/ 3663609 w 8076121"/>
              <a:gd name="connsiteY71" fmla="*/ 1477926 h 2573079"/>
              <a:gd name="connsiteX72" fmla="*/ 3684874 w 8076121"/>
              <a:gd name="connsiteY72" fmla="*/ 1403498 h 2573079"/>
              <a:gd name="connsiteX73" fmla="*/ 3674242 w 8076121"/>
              <a:gd name="connsiteY73" fmla="*/ 1329070 h 2573079"/>
              <a:gd name="connsiteX74" fmla="*/ 3599814 w 8076121"/>
              <a:gd name="connsiteY74" fmla="*/ 1275907 h 2573079"/>
              <a:gd name="connsiteX75" fmla="*/ 3429693 w 8076121"/>
              <a:gd name="connsiteY75" fmla="*/ 1222745 h 2573079"/>
              <a:gd name="connsiteX76" fmla="*/ 3334000 w 8076121"/>
              <a:gd name="connsiteY76" fmla="*/ 1158949 h 2573079"/>
              <a:gd name="connsiteX77" fmla="*/ 3450958 w 8076121"/>
              <a:gd name="connsiteY77" fmla="*/ 1105786 h 2573079"/>
              <a:gd name="connsiteX78" fmla="*/ 3578549 w 8076121"/>
              <a:gd name="connsiteY78" fmla="*/ 1063256 h 2573079"/>
              <a:gd name="connsiteX79" fmla="*/ 3674242 w 8076121"/>
              <a:gd name="connsiteY79" fmla="*/ 978196 h 2573079"/>
              <a:gd name="connsiteX80" fmla="*/ 3854995 w 8076121"/>
              <a:gd name="connsiteY80" fmla="*/ 935665 h 2573079"/>
              <a:gd name="connsiteX81" fmla="*/ 3971954 w 8076121"/>
              <a:gd name="connsiteY81" fmla="*/ 946298 h 2573079"/>
              <a:gd name="connsiteX82" fmla="*/ 4099544 w 8076121"/>
              <a:gd name="connsiteY82" fmla="*/ 946298 h 2573079"/>
              <a:gd name="connsiteX83" fmla="*/ 4205870 w 8076121"/>
              <a:gd name="connsiteY83" fmla="*/ 850605 h 2573079"/>
              <a:gd name="connsiteX84" fmla="*/ 4375991 w 8076121"/>
              <a:gd name="connsiteY84" fmla="*/ 818707 h 2573079"/>
              <a:gd name="connsiteX85" fmla="*/ 4514214 w 8076121"/>
              <a:gd name="connsiteY85" fmla="*/ 829340 h 2573079"/>
              <a:gd name="connsiteX86" fmla="*/ 4567377 w 8076121"/>
              <a:gd name="connsiteY86" fmla="*/ 871870 h 2573079"/>
              <a:gd name="connsiteX87" fmla="*/ 4546112 w 8076121"/>
              <a:gd name="connsiteY87" fmla="*/ 956931 h 2573079"/>
              <a:gd name="connsiteX88" fmla="*/ 4641805 w 8076121"/>
              <a:gd name="connsiteY88" fmla="*/ 1020726 h 2573079"/>
              <a:gd name="connsiteX89" fmla="*/ 4875721 w 8076121"/>
              <a:gd name="connsiteY89" fmla="*/ 1084521 h 2573079"/>
              <a:gd name="connsiteX90" fmla="*/ 5024577 w 8076121"/>
              <a:gd name="connsiteY90" fmla="*/ 1137684 h 2573079"/>
              <a:gd name="connsiteX91" fmla="*/ 5130902 w 8076121"/>
              <a:gd name="connsiteY91" fmla="*/ 1190847 h 2573079"/>
              <a:gd name="connsiteX92" fmla="*/ 5120270 w 8076121"/>
              <a:gd name="connsiteY92" fmla="*/ 1297172 h 2573079"/>
              <a:gd name="connsiteX93" fmla="*/ 5120270 w 8076121"/>
              <a:gd name="connsiteY93" fmla="*/ 1360968 h 2573079"/>
              <a:gd name="connsiteX94" fmla="*/ 5205330 w 8076121"/>
              <a:gd name="connsiteY94" fmla="*/ 1414131 h 2573079"/>
              <a:gd name="connsiteX95" fmla="*/ 5375451 w 8076121"/>
              <a:gd name="connsiteY95" fmla="*/ 1488558 h 2573079"/>
              <a:gd name="connsiteX96" fmla="*/ 5545572 w 8076121"/>
              <a:gd name="connsiteY96" fmla="*/ 1499191 h 2573079"/>
              <a:gd name="connsiteX97" fmla="*/ 5705060 w 8076121"/>
              <a:gd name="connsiteY97" fmla="*/ 1509824 h 2573079"/>
              <a:gd name="connsiteX98" fmla="*/ 5832651 w 8076121"/>
              <a:gd name="connsiteY98" fmla="*/ 1509824 h 2573079"/>
              <a:gd name="connsiteX99" fmla="*/ 5970874 w 8076121"/>
              <a:gd name="connsiteY99" fmla="*/ 1509824 h 2573079"/>
              <a:gd name="connsiteX100" fmla="*/ 6109098 w 8076121"/>
              <a:gd name="connsiteY100" fmla="*/ 1531089 h 2573079"/>
              <a:gd name="connsiteX101" fmla="*/ 6226056 w 8076121"/>
              <a:gd name="connsiteY101" fmla="*/ 1541721 h 2573079"/>
              <a:gd name="connsiteX102" fmla="*/ 6332381 w 8076121"/>
              <a:gd name="connsiteY102" fmla="*/ 1562986 h 2573079"/>
              <a:gd name="connsiteX103" fmla="*/ 6428074 w 8076121"/>
              <a:gd name="connsiteY103" fmla="*/ 1584252 h 2573079"/>
              <a:gd name="connsiteX104" fmla="*/ 6502502 w 8076121"/>
              <a:gd name="connsiteY104" fmla="*/ 1637414 h 2573079"/>
              <a:gd name="connsiteX105" fmla="*/ 6502502 w 8076121"/>
              <a:gd name="connsiteY105" fmla="*/ 1754372 h 2573079"/>
              <a:gd name="connsiteX106" fmla="*/ 6534400 w 8076121"/>
              <a:gd name="connsiteY106" fmla="*/ 1935126 h 2573079"/>
              <a:gd name="connsiteX107" fmla="*/ 6725786 w 8076121"/>
              <a:gd name="connsiteY107" fmla="*/ 2009554 h 2573079"/>
              <a:gd name="connsiteX108" fmla="*/ 6864009 w 8076121"/>
              <a:gd name="connsiteY108" fmla="*/ 2041452 h 2573079"/>
              <a:gd name="connsiteX109" fmla="*/ 7129823 w 8076121"/>
              <a:gd name="connsiteY109" fmla="*/ 2083982 h 2573079"/>
              <a:gd name="connsiteX110" fmla="*/ 7342474 w 8076121"/>
              <a:gd name="connsiteY110" fmla="*/ 2094614 h 2573079"/>
              <a:gd name="connsiteX111" fmla="*/ 7533860 w 8076121"/>
              <a:gd name="connsiteY111" fmla="*/ 2094614 h 2573079"/>
              <a:gd name="connsiteX112" fmla="*/ 7799674 w 8076121"/>
              <a:gd name="connsiteY112" fmla="*/ 1956391 h 2573079"/>
              <a:gd name="connsiteX113" fmla="*/ 7948530 w 8076121"/>
              <a:gd name="connsiteY113" fmla="*/ 1903228 h 2573079"/>
              <a:gd name="connsiteX114" fmla="*/ 8076121 w 8076121"/>
              <a:gd name="connsiteY114" fmla="*/ 1765005 h 2573079"/>
              <a:gd name="connsiteX115" fmla="*/ 8030711 w 8076121"/>
              <a:gd name="connsiteY115" fmla="*/ 1587131 h 2573079"/>
              <a:gd name="connsiteX116" fmla="*/ 8039129 w 8076121"/>
              <a:gd name="connsiteY116" fmla="*/ 1448908 h 2573079"/>
              <a:gd name="connsiteX117" fmla="*/ 7902013 w 8076121"/>
              <a:gd name="connsiteY117" fmla="*/ 1265275 h 2573079"/>
              <a:gd name="connsiteX118" fmla="*/ 7927265 w 8076121"/>
              <a:gd name="connsiteY118" fmla="*/ 1084521 h 2573079"/>
              <a:gd name="connsiteX119" fmla="*/ 7852837 w 8076121"/>
              <a:gd name="connsiteY119" fmla="*/ 925033 h 2573079"/>
              <a:gd name="connsiteX120" fmla="*/ 7788377 w 8076121"/>
              <a:gd name="connsiteY120" fmla="*/ 853485 h 2573079"/>
              <a:gd name="connsiteX121" fmla="*/ 7746955 w 8076121"/>
              <a:gd name="connsiteY121" fmla="*/ 776842 h 2573079"/>
              <a:gd name="connsiteX122" fmla="*/ 7835559 w 8076121"/>
              <a:gd name="connsiteY122" fmla="*/ 674946 h 2573079"/>
              <a:gd name="connsiteX123" fmla="*/ 7703981 w 8076121"/>
              <a:gd name="connsiteY123" fmla="*/ 499731 h 2573079"/>
              <a:gd name="connsiteX124" fmla="*/ 7640186 w 8076121"/>
              <a:gd name="connsiteY124" fmla="*/ 425303 h 2573079"/>
              <a:gd name="connsiteX125" fmla="*/ 7587023 w 8076121"/>
              <a:gd name="connsiteY125" fmla="*/ 297712 h 2573079"/>
              <a:gd name="connsiteX126" fmla="*/ 7555126 w 8076121"/>
              <a:gd name="connsiteY126" fmla="*/ 191386 h 2573079"/>
              <a:gd name="connsiteX127" fmla="*/ 7555126 w 8076121"/>
              <a:gd name="connsiteY127" fmla="*/ 191386 h 2573079"/>
              <a:gd name="connsiteX128" fmla="*/ 7406270 w 8076121"/>
              <a:gd name="connsiteY128" fmla="*/ 116958 h 2573079"/>
              <a:gd name="connsiteX129" fmla="*/ 7353107 w 8076121"/>
              <a:gd name="connsiteY129" fmla="*/ 116958 h 2573079"/>
              <a:gd name="connsiteX0" fmla="*/ 7172354 w 8076121"/>
              <a:gd name="connsiteY0" fmla="*/ 0 h 2573079"/>
              <a:gd name="connsiteX1" fmla="*/ 7321209 w 8076121"/>
              <a:gd name="connsiteY1" fmla="*/ 148856 h 2573079"/>
              <a:gd name="connsiteX2" fmla="*/ 7381684 w 8076121"/>
              <a:gd name="connsiteY2" fmla="*/ 336255 h 2573079"/>
              <a:gd name="connsiteX3" fmla="*/ 7475160 w 8076121"/>
              <a:gd name="connsiteY3" fmla="*/ 517673 h 2573079"/>
              <a:gd name="connsiteX4" fmla="*/ 7475160 w 8076121"/>
              <a:gd name="connsiteY4" fmla="*/ 645264 h 2573079"/>
              <a:gd name="connsiteX5" fmla="*/ 7363740 w 8076121"/>
              <a:gd name="connsiteY5" fmla="*/ 765545 h 2573079"/>
              <a:gd name="connsiteX6" fmla="*/ 7363740 w 8076121"/>
              <a:gd name="connsiteY6" fmla="*/ 946298 h 2573079"/>
              <a:gd name="connsiteX7" fmla="*/ 7353107 w 8076121"/>
              <a:gd name="connsiteY7" fmla="*/ 1095154 h 2573079"/>
              <a:gd name="connsiteX8" fmla="*/ 7363740 w 8076121"/>
              <a:gd name="connsiteY8" fmla="*/ 1190847 h 2573079"/>
              <a:gd name="connsiteX9" fmla="*/ 7451680 w 8076121"/>
              <a:gd name="connsiteY9" fmla="*/ 1371600 h 2573079"/>
              <a:gd name="connsiteX10" fmla="*/ 7432630 w 8076121"/>
              <a:gd name="connsiteY10" fmla="*/ 1579821 h 2573079"/>
              <a:gd name="connsiteX11" fmla="*/ 7278679 w 8076121"/>
              <a:gd name="connsiteY11" fmla="*/ 1679502 h 2573079"/>
              <a:gd name="connsiteX12" fmla="*/ 7013973 w 8076121"/>
              <a:gd name="connsiteY12" fmla="*/ 1654249 h 2573079"/>
              <a:gd name="connsiteX13" fmla="*/ 6789581 w 8076121"/>
              <a:gd name="connsiteY13" fmla="*/ 1562986 h 2573079"/>
              <a:gd name="connsiteX14" fmla="*/ 6459972 w 8076121"/>
              <a:gd name="connsiteY14" fmla="*/ 1446028 h 2573079"/>
              <a:gd name="connsiteX15" fmla="*/ 6130363 w 8076121"/>
              <a:gd name="connsiteY15" fmla="*/ 1371600 h 2573079"/>
              <a:gd name="connsiteX16" fmla="*/ 5960242 w 8076121"/>
              <a:gd name="connsiteY16" fmla="*/ 1339703 h 2573079"/>
              <a:gd name="connsiteX17" fmla="*/ 5566837 w 8076121"/>
              <a:gd name="connsiteY17" fmla="*/ 1371600 h 2573079"/>
              <a:gd name="connsiteX18" fmla="*/ 5417981 w 8076121"/>
              <a:gd name="connsiteY18" fmla="*/ 1371600 h 2573079"/>
              <a:gd name="connsiteX19" fmla="*/ 5322288 w 8076121"/>
              <a:gd name="connsiteY19" fmla="*/ 1339703 h 2573079"/>
              <a:gd name="connsiteX20" fmla="*/ 5290391 w 8076121"/>
              <a:gd name="connsiteY20" fmla="*/ 1297172 h 2573079"/>
              <a:gd name="connsiteX21" fmla="*/ 5279758 w 8076121"/>
              <a:gd name="connsiteY21" fmla="*/ 1105786 h 2573079"/>
              <a:gd name="connsiteX22" fmla="*/ 5141535 w 8076121"/>
              <a:gd name="connsiteY22" fmla="*/ 1084521 h 2573079"/>
              <a:gd name="connsiteX23" fmla="*/ 4971414 w 8076121"/>
              <a:gd name="connsiteY23" fmla="*/ 1041991 h 2573079"/>
              <a:gd name="connsiteX24" fmla="*/ 4854456 w 8076121"/>
              <a:gd name="connsiteY24" fmla="*/ 1010093 h 2573079"/>
              <a:gd name="connsiteX25" fmla="*/ 4705600 w 8076121"/>
              <a:gd name="connsiteY25" fmla="*/ 967563 h 2573079"/>
              <a:gd name="connsiteX26" fmla="*/ 4694967 w 8076121"/>
              <a:gd name="connsiteY26" fmla="*/ 925033 h 2573079"/>
              <a:gd name="connsiteX27" fmla="*/ 4652437 w 8076121"/>
              <a:gd name="connsiteY27" fmla="*/ 839972 h 2573079"/>
              <a:gd name="connsiteX28" fmla="*/ 4439786 w 8076121"/>
              <a:gd name="connsiteY28" fmla="*/ 786810 h 2573079"/>
              <a:gd name="connsiteX29" fmla="*/ 4301563 w 8076121"/>
              <a:gd name="connsiteY29" fmla="*/ 744279 h 2573079"/>
              <a:gd name="connsiteX30" fmla="*/ 4205870 w 8076121"/>
              <a:gd name="connsiteY30" fmla="*/ 754912 h 2573079"/>
              <a:gd name="connsiteX31" fmla="*/ 4120809 w 8076121"/>
              <a:gd name="connsiteY31" fmla="*/ 808075 h 2573079"/>
              <a:gd name="connsiteX32" fmla="*/ 4088912 w 8076121"/>
              <a:gd name="connsiteY32" fmla="*/ 861238 h 2573079"/>
              <a:gd name="connsiteX33" fmla="*/ 3982586 w 8076121"/>
              <a:gd name="connsiteY33" fmla="*/ 882503 h 2573079"/>
              <a:gd name="connsiteX34" fmla="*/ 3684874 w 8076121"/>
              <a:gd name="connsiteY34" fmla="*/ 861238 h 2573079"/>
              <a:gd name="connsiteX35" fmla="*/ 3493488 w 8076121"/>
              <a:gd name="connsiteY35" fmla="*/ 935665 h 2573079"/>
              <a:gd name="connsiteX36" fmla="*/ 3312735 w 8076121"/>
              <a:gd name="connsiteY36" fmla="*/ 1063256 h 2573079"/>
              <a:gd name="connsiteX37" fmla="*/ 3227674 w 8076121"/>
              <a:gd name="connsiteY37" fmla="*/ 1137684 h 2573079"/>
              <a:gd name="connsiteX38" fmla="*/ 3419060 w 8076121"/>
              <a:gd name="connsiteY38" fmla="*/ 1286540 h 2573079"/>
              <a:gd name="connsiteX39" fmla="*/ 3525386 w 8076121"/>
              <a:gd name="connsiteY39" fmla="*/ 1360968 h 2573079"/>
              <a:gd name="connsiteX40" fmla="*/ 3525386 w 8076121"/>
              <a:gd name="connsiteY40" fmla="*/ 1360968 h 2573079"/>
              <a:gd name="connsiteX41" fmla="*/ 3231957 w 8076121"/>
              <a:gd name="connsiteY41" fmla="*/ 1369681 h 2573079"/>
              <a:gd name="connsiteX42" fmla="*/ 3031858 w 8076121"/>
              <a:gd name="connsiteY42" fmla="*/ 1312531 h 2573079"/>
              <a:gd name="connsiteX43" fmla="*/ 2821570 w 8076121"/>
              <a:gd name="connsiteY43" fmla="*/ 1248588 h 2573079"/>
              <a:gd name="connsiteX44" fmla="*/ 2674929 w 8076121"/>
              <a:gd name="connsiteY44" fmla="*/ 1282405 h 2573079"/>
              <a:gd name="connsiteX45" fmla="*/ 2564469 w 8076121"/>
              <a:gd name="connsiteY45" fmla="*/ 1337635 h 2573079"/>
              <a:gd name="connsiteX46" fmla="*/ 2419600 w 8076121"/>
              <a:gd name="connsiteY46" fmla="*/ 1477926 h 2573079"/>
              <a:gd name="connsiteX47" fmla="*/ 2217581 w 8076121"/>
              <a:gd name="connsiteY47" fmla="*/ 1573619 h 2573079"/>
              <a:gd name="connsiteX48" fmla="*/ 1909237 w 8076121"/>
              <a:gd name="connsiteY48" fmla="*/ 1658679 h 2573079"/>
              <a:gd name="connsiteX49" fmla="*/ 1622158 w 8076121"/>
              <a:gd name="connsiteY49" fmla="*/ 1679945 h 2573079"/>
              <a:gd name="connsiteX50" fmla="*/ 1441405 w 8076121"/>
              <a:gd name="connsiteY50" fmla="*/ 1743740 h 2573079"/>
              <a:gd name="connsiteX51" fmla="*/ 1218121 w 8076121"/>
              <a:gd name="connsiteY51" fmla="*/ 1754372 h 2573079"/>
              <a:gd name="connsiteX52" fmla="*/ 1133060 w 8076121"/>
              <a:gd name="connsiteY52" fmla="*/ 1786270 h 2573079"/>
              <a:gd name="connsiteX53" fmla="*/ 37907 w 8076121"/>
              <a:gd name="connsiteY53" fmla="*/ 1275908 h 2573079"/>
              <a:gd name="connsiteX54" fmla="*/ 484474 w 8076121"/>
              <a:gd name="connsiteY54" fmla="*/ 2573079 h 2573079"/>
              <a:gd name="connsiteX55" fmla="*/ 1590260 w 8076121"/>
              <a:gd name="connsiteY55" fmla="*/ 2286000 h 2573079"/>
              <a:gd name="connsiteX56" fmla="*/ 2111256 w 8076121"/>
              <a:gd name="connsiteY56" fmla="*/ 2307265 h 2573079"/>
              <a:gd name="connsiteX57" fmla="*/ 2260112 w 8076121"/>
              <a:gd name="connsiteY57" fmla="*/ 2137145 h 2573079"/>
              <a:gd name="connsiteX58" fmla="*/ 2472763 w 8076121"/>
              <a:gd name="connsiteY58" fmla="*/ 1850065 h 2573079"/>
              <a:gd name="connsiteX59" fmla="*/ 2494028 w 8076121"/>
              <a:gd name="connsiteY59" fmla="*/ 1807535 h 2573079"/>
              <a:gd name="connsiteX60" fmla="*/ 2600354 w 8076121"/>
              <a:gd name="connsiteY60" fmla="*/ 1733107 h 2573079"/>
              <a:gd name="connsiteX61" fmla="*/ 2685414 w 8076121"/>
              <a:gd name="connsiteY61" fmla="*/ 1690577 h 2573079"/>
              <a:gd name="connsiteX62" fmla="*/ 2632251 w 8076121"/>
              <a:gd name="connsiteY62" fmla="*/ 1584252 h 2573079"/>
              <a:gd name="connsiteX63" fmla="*/ 2693831 w 8076121"/>
              <a:gd name="connsiteY63" fmla="*/ 1543493 h 2573079"/>
              <a:gd name="connsiteX64" fmla="*/ 2759841 w 8076121"/>
              <a:gd name="connsiteY64" fmla="*/ 1467293 h 2573079"/>
              <a:gd name="connsiteX65" fmla="*/ 2770474 w 8076121"/>
              <a:gd name="connsiteY65" fmla="*/ 1460353 h 2573079"/>
              <a:gd name="connsiteX66" fmla="*/ 2936460 w 8076121"/>
              <a:gd name="connsiteY66" fmla="*/ 1390503 h 2573079"/>
              <a:gd name="connsiteX67" fmla="*/ 3131981 w 8076121"/>
              <a:gd name="connsiteY67" fmla="*/ 1435396 h 2573079"/>
              <a:gd name="connsiteX68" fmla="*/ 3280837 w 8076121"/>
              <a:gd name="connsiteY68" fmla="*/ 1467293 h 2573079"/>
              <a:gd name="connsiteX69" fmla="*/ 3419060 w 8076121"/>
              <a:gd name="connsiteY69" fmla="*/ 1499191 h 2573079"/>
              <a:gd name="connsiteX70" fmla="*/ 3567916 w 8076121"/>
              <a:gd name="connsiteY70" fmla="*/ 1499191 h 2573079"/>
              <a:gd name="connsiteX71" fmla="*/ 3663609 w 8076121"/>
              <a:gd name="connsiteY71" fmla="*/ 1477926 h 2573079"/>
              <a:gd name="connsiteX72" fmla="*/ 3684874 w 8076121"/>
              <a:gd name="connsiteY72" fmla="*/ 1403498 h 2573079"/>
              <a:gd name="connsiteX73" fmla="*/ 3674242 w 8076121"/>
              <a:gd name="connsiteY73" fmla="*/ 1329070 h 2573079"/>
              <a:gd name="connsiteX74" fmla="*/ 3599814 w 8076121"/>
              <a:gd name="connsiteY74" fmla="*/ 1275907 h 2573079"/>
              <a:gd name="connsiteX75" fmla="*/ 3429693 w 8076121"/>
              <a:gd name="connsiteY75" fmla="*/ 1222745 h 2573079"/>
              <a:gd name="connsiteX76" fmla="*/ 3334000 w 8076121"/>
              <a:gd name="connsiteY76" fmla="*/ 1158949 h 2573079"/>
              <a:gd name="connsiteX77" fmla="*/ 3450958 w 8076121"/>
              <a:gd name="connsiteY77" fmla="*/ 1105786 h 2573079"/>
              <a:gd name="connsiteX78" fmla="*/ 3578549 w 8076121"/>
              <a:gd name="connsiteY78" fmla="*/ 1063256 h 2573079"/>
              <a:gd name="connsiteX79" fmla="*/ 3674242 w 8076121"/>
              <a:gd name="connsiteY79" fmla="*/ 978196 h 2573079"/>
              <a:gd name="connsiteX80" fmla="*/ 3854995 w 8076121"/>
              <a:gd name="connsiteY80" fmla="*/ 935665 h 2573079"/>
              <a:gd name="connsiteX81" fmla="*/ 3971954 w 8076121"/>
              <a:gd name="connsiteY81" fmla="*/ 946298 h 2573079"/>
              <a:gd name="connsiteX82" fmla="*/ 4099544 w 8076121"/>
              <a:gd name="connsiteY82" fmla="*/ 946298 h 2573079"/>
              <a:gd name="connsiteX83" fmla="*/ 4205870 w 8076121"/>
              <a:gd name="connsiteY83" fmla="*/ 850605 h 2573079"/>
              <a:gd name="connsiteX84" fmla="*/ 4375991 w 8076121"/>
              <a:gd name="connsiteY84" fmla="*/ 818707 h 2573079"/>
              <a:gd name="connsiteX85" fmla="*/ 4514214 w 8076121"/>
              <a:gd name="connsiteY85" fmla="*/ 829340 h 2573079"/>
              <a:gd name="connsiteX86" fmla="*/ 4567377 w 8076121"/>
              <a:gd name="connsiteY86" fmla="*/ 871870 h 2573079"/>
              <a:gd name="connsiteX87" fmla="*/ 4546112 w 8076121"/>
              <a:gd name="connsiteY87" fmla="*/ 956931 h 2573079"/>
              <a:gd name="connsiteX88" fmla="*/ 4641805 w 8076121"/>
              <a:gd name="connsiteY88" fmla="*/ 1020726 h 2573079"/>
              <a:gd name="connsiteX89" fmla="*/ 4875721 w 8076121"/>
              <a:gd name="connsiteY89" fmla="*/ 1084521 h 2573079"/>
              <a:gd name="connsiteX90" fmla="*/ 5024577 w 8076121"/>
              <a:gd name="connsiteY90" fmla="*/ 1137684 h 2573079"/>
              <a:gd name="connsiteX91" fmla="*/ 5130902 w 8076121"/>
              <a:gd name="connsiteY91" fmla="*/ 1190847 h 2573079"/>
              <a:gd name="connsiteX92" fmla="*/ 5120270 w 8076121"/>
              <a:gd name="connsiteY92" fmla="*/ 1297172 h 2573079"/>
              <a:gd name="connsiteX93" fmla="*/ 5120270 w 8076121"/>
              <a:gd name="connsiteY93" fmla="*/ 1360968 h 2573079"/>
              <a:gd name="connsiteX94" fmla="*/ 5205330 w 8076121"/>
              <a:gd name="connsiteY94" fmla="*/ 1414131 h 2573079"/>
              <a:gd name="connsiteX95" fmla="*/ 5375451 w 8076121"/>
              <a:gd name="connsiteY95" fmla="*/ 1488558 h 2573079"/>
              <a:gd name="connsiteX96" fmla="*/ 5545572 w 8076121"/>
              <a:gd name="connsiteY96" fmla="*/ 1499191 h 2573079"/>
              <a:gd name="connsiteX97" fmla="*/ 5705060 w 8076121"/>
              <a:gd name="connsiteY97" fmla="*/ 1509824 h 2573079"/>
              <a:gd name="connsiteX98" fmla="*/ 5832651 w 8076121"/>
              <a:gd name="connsiteY98" fmla="*/ 1509824 h 2573079"/>
              <a:gd name="connsiteX99" fmla="*/ 5970874 w 8076121"/>
              <a:gd name="connsiteY99" fmla="*/ 1509824 h 2573079"/>
              <a:gd name="connsiteX100" fmla="*/ 6109098 w 8076121"/>
              <a:gd name="connsiteY100" fmla="*/ 1531089 h 2573079"/>
              <a:gd name="connsiteX101" fmla="*/ 6226056 w 8076121"/>
              <a:gd name="connsiteY101" fmla="*/ 1541721 h 2573079"/>
              <a:gd name="connsiteX102" fmla="*/ 6332381 w 8076121"/>
              <a:gd name="connsiteY102" fmla="*/ 1562986 h 2573079"/>
              <a:gd name="connsiteX103" fmla="*/ 6428074 w 8076121"/>
              <a:gd name="connsiteY103" fmla="*/ 1584252 h 2573079"/>
              <a:gd name="connsiteX104" fmla="*/ 6502502 w 8076121"/>
              <a:gd name="connsiteY104" fmla="*/ 1637414 h 2573079"/>
              <a:gd name="connsiteX105" fmla="*/ 6502502 w 8076121"/>
              <a:gd name="connsiteY105" fmla="*/ 1754372 h 2573079"/>
              <a:gd name="connsiteX106" fmla="*/ 6534400 w 8076121"/>
              <a:gd name="connsiteY106" fmla="*/ 1935126 h 2573079"/>
              <a:gd name="connsiteX107" fmla="*/ 6725786 w 8076121"/>
              <a:gd name="connsiteY107" fmla="*/ 2009554 h 2573079"/>
              <a:gd name="connsiteX108" fmla="*/ 6864009 w 8076121"/>
              <a:gd name="connsiteY108" fmla="*/ 2041452 h 2573079"/>
              <a:gd name="connsiteX109" fmla="*/ 7129823 w 8076121"/>
              <a:gd name="connsiteY109" fmla="*/ 2083982 h 2573079"/>
              <a:gd name="connsiteX110" fmla="*/ 7342474 w 8076121"/>
              <a:gd name="connsiteY110" fmla="*/ 2094614 h 2573079"/>
              <a:gd name="connsiteX111" fmla="*/ 7533860 w 8076121"/>
              <a:gd name="connsiteY111" fmla="*/ 2094614 h 2573079"/>
              <a:gd name="connsiteX112" fmla="*/ 7799674 w 8076121"/>
              <a:gd name="connsiteY112" fmla="*/ 1956391 h 2573079"/>
              <a:gd name="connsiteX113" fmla="*/ 7948530 w 8076121"/>
              <a:gd name="connsiteY113" fmla="*/ 1903228 h 2573079"/>
              <a:gd name="connsiteX114" fmla="*/ 8076121 w 8076121"/>
              <a:gd name="connsiteY114" fmla="*/ 1765005 h 2573079"/>
              <a:gd name="connsiteX115" fmla="*/ 8030711 w 8076121"/>
              <a:gd name="connsiteY115" fmla="*/ 1587131 h 2573079"/>
              <a:gd name="connsiteX116" fmla="*/ 8039129 w 8076121"/>
              <a:gd name="connsiteY116" fmla="*/ 1448908 h 2573079"/>
              <a:gd name="connsiteX117" fmla="*/ 7902013 w 8076121"/>
              <a:gd name="connsiteY117" fmla="*/ 1265275 h 2573079"/>
              <a:gd name="connsiteX118" fmla="*/ 7927265 w 8076121"/>
              <a:gd name="connsiteY118" fmla="*/ 1084521 h 2573079"/>
              <a:gd name="connsiteX119" fmla="*/ 7852837 w 8076121"/>
              <a:gd name="connsiteY119" fmla="*/ 925033 h 2573079"/>
              <a:gd name="connsiteX120" fmla="*/ 7788377 w 8076121"/>
              <a:gd name="connsiteY120" fmla="*/ 853485 h 2573079"/>
              <a:gd name="connsiteX121" fmla="*/ 7746955 w 8076121"/>
              <a:gd name="connsiteY121" fmla="*/ 776842 h 2573079"/>
              <a:gd name="connsiteX122" fmla="*/ 7835559 w 8076121"/>
              <a:gd name="connsiteY122" fmla="*/ 674946 h 2573079"/>
              <a:gd name="connsiteX123" fmla="*/ 7703981 w 8076121"/>
              <a:gd name="connsiteY123" fmla="*/ 499731 h 2573079"/>
              <a:gd name="connsiteX124" fmla="*/ 7640186 w 8076121"/>
              <a:gd name="connsiteY124" fmla="*/ 425303 h 2573079"/>
              <a:gd name="connsiteX125" fmla="*/ 7587023 w 8076121"/>
              <a:gd name="connsiteY125" fmla="*/ 297712 h 2573079"/>
              <a:gd name="connsiteX126" fmla="*/ 7555126 w 8076121"/>
              <a:gd name="connsiteY126" fmla="*/ 191386 h 2573079"/>
              <a:gd name="connsiteX127" fmla="*/ 7555126 w 8076121"/>
              <a:gd name="connsiteY127" fmla="*/ 191386 h 2573079"/>
              <a:gd name="connsiteX128" fmla="*/ 7406270 w 8076121"/>
              <a:gd name="connsiteY128" fmla="*/ 116958 h 2573079"/>
              <a:gd name="connsiteX129" fmla="*/ 7353107 w 8076121"/>
              <a:gd name="connsiteY129" fmla="*/ 116958 h 2573079"/>
              <a:gd name="connsiteX0" fmla="*/ 7172354 w 8076121"/>
              <a:gd name="connsiteY0" fmla="*/ 0 h 2573079"/>
              <a:gd name="connsiteX1" fmla="*/ 7321209 w 8076121"/>
              <a:gd name="connsiteY1" fmla="*/ 148856 h 2573079"/>
              <a:gd name="connsiteX2" fmla="*/ 7381684 w 8076121"/>
              <a:gd name="connsiteY2" fmla="*/ 336255 h 2573079"/>
              <a:gd name="connsiteX3" fmla="*/ 7475160 w 8076121"/>
              <a:gd name="connsiteY3" fmla="*/ 517673 h 2573079"/>
              <a:gd name="connsiteX4" fmla="*/ 7475160 w 8076121"/>
              <a:gd name="connsiteY4" fmla="*/ 645264 h 2573079"/>
              <a:gd name="connsiteX5" fmla="*/ 7420890 w 8076121"/>
              <a:gd name="connsiteY5" fmla="*/ 784595 h 2573079"/>
              <a:gd name="connsiteX6" fmla="*/ 7363740 w 8076121"/>
              <a:gd name="connsiteY6" fmla="*/ 946298 h 2573079"/>
              <a:gd name="connsiteX7" fmla="*/ 7353107 w 8076121"/>
              <a:gd name="connsiteY7" fmla="*/ 1095154 h 2573079"/>
              <a:gd name="connsiteX8" fmla="*/ 7363740 w 8076121"/>
              <a:gd name="connsiteY8" fmla="*/ 1190847 h 2573079"/>
              <a:gd name="connsiteX9" fmla="*/ 7451680 w 8076121"/>
              <a:gd name="connsiteY9" fmla="*/ 1371600 h 2573079"/>
              <a:gd name="connsiteX10" fmla="*/ 7432630 w 8076121"/>
              <a:gd name="connsiteY10" fmla="*/ 1579821 h 2573079"/>
              <a:gd name="connsiteX11" fmla="*/ 7278679 w 8076121"/>
              <a:gd name="connsiteY11" fmla="*/ 1679502 h 2573079"/>
              <a:gd name="connsiteX12" fmla="*/ 7013973 w 8076121"/>
              <a:gd name="connsiteY12" fmla="*/ 1654249 h 2573079"/>
              <a:gd name="connsiteX13" fmla="*/ 6789581 w 8076121"/>
              <a:gd name="connsiteY13" fmla="*/ 1562986 h 2573079"/>
              <a:gd name="connsiteX14" fmla="*/ 6459972 w 8076121"/>
              <a:gd name="connsiteY14" fmla="*/ 1446028 h 2573079"/>
              <a:gd name="connsiteX15" fmla="*/ 6130363 w 8076121"/>
              <a:gd name="connsiteY15" fmla="*/ 1371600 h 2573079"/>
              <a:gd name="connsiteX16" fmla="*/ 5960242 w 8076121"/>
              <a:gd name="connsiteY16" fmla="*/ 1339703 h 2573079"/>
              <a:gd name="connsiteX17" fmla="*/ 5566837 w 8076121"/>
              <a:gd name="connsiteY17" fmla="*/ 1371600 h 2573079"/>
              <a:gd name="connsiteX18" fmla="*/ 5417981 w 8076121"/>
              <a:gd name="connsiteY18" fmla="*/ 1371600 h 2573079"/>
              <a:gd name="connsiteX19" fmla="*/ 5322288 w 8076121"/>
              <a:gd name="connsiteY19" fmla="*/ 1339703 h 2573079"/>
              <a:gd name="connsiteX20" fmla="*/ 5290391 w 8076121"/>
              <a:gd name="connsiteY20" fmla="*/ 1297172 h 2573079"/>
              <a:gd name="connsiteX21" fmla="*/ 5279758 w 8076121"/>
              <a:gd name="connsiteY21" fmla="*/ 1105786 h 2573079"/>
              <a:gd name="connsiteX22" fmla="*/ 5141535 w 8076121"/>
              <a:gd name="connsiteY22" fmla="*/ 1084521 h 2573079"/>
              <a:gd name="connsiteX23" fmla="*/ 4971414 w 8076121"/>
              <a:gd name="connsiteY23" fmla="*/ 1041991 h 2573079"/>
              <a:gd name="connsiteX24" fmla="*/ 4854456 w 8076121"/>
              <a:gd name="connsiteY24" fmla="*/ 1010093 h 2573079"/>
              <a:gd name="connsiteX25" fmla="*/ 4705600 w 8076121"/>
              <a:gd name="connsiteY25" fmla="*/ 967563 h 2573079"/>
              <a:gd name="connsiteX26" fmla="*/ 4694967 w 8076121"/>
              <a:gd name="connsiteY26" fmla="*/ 925033 h 2573079"/>
              <a:gd name="connsiteX27" fmla="*/ 4652437 w 8076121"/>
              <a:gd name="connsiteY27" fmla="*/ 839972 h 2573079"/>
              <a:gd name="connsiteX28" fmla="*/ 4439786 w 8076121"/>
              <a:gd name="connsiteY28" fmla="*/ 786810 h 2573079"/>
              <a:gd name="connsiteX29" fmla="*/ 4301563 w 8076121"/>
              <a:gd name="connsiteY29" fmla="*/ 744279 h 2573079"/>
              <a:gd name="connsiteX30" fmla="*/ 4205870 w 8076121"/>
              <a:gd name="connsiteY30" fmla="*/ 754912 h 2573079"/>
              <a:gd name="connsiteX31" fmla="*/ 4120809 w 8076121"/>
              <a:gd name="connsiteY31" fmla="*/ 808075 h 2573079"/>
              <a:gd name="connsiteX32" fmla="*/ 4088912 w 8076121"/>
              <a:gd name="connsiteY32" fmla="*/ 861238 h 2573079"/>
              <a:gd name="connsiteX33" fmla="*/ 3982586 w 8076121"/>
              <a:gd name="connsiteY33" fmla="*/ 882503 h 2573079"/>
              <a:gd name="connsiteX34" fmla="*/ 3684874 w 8076121"/>
              <a:gd name="connsiteY34" fmla="*/ 861238 h 2573079"/>
              <a:gd name="connsiteX35" fmla="*/ 3493488 w 8076121"/>
              <a:gd name="connsiteY35" fmla="*/ 935665 h 2573079"/>
              <a:gd name="connsiteX36" fmla="*/ 3312735 w 8076121"/>
              <a:gd name="connsiteY36" fmla="*/ 1063256 h 2573079"/>
              <a:gd name="connsiteX37" fmla="*/ 3227674 w 8076121"/>
              <a:gd name="connsiteY37" fmla="*/ 1137684 h 2573079"/>
              <a:gd name="connsiteX38" fmla="*/ 3419060 w 8076121"/>
              <a:gd name="connsiteY38" fmla="*/ 1286540 h 2573079"/>
              <a:gd name="connsiteX39" fmla="*/ 3525386 w 8076121"/>
              <a:gd name="connsiteY39" fmla="*/ 1360968 h 2573079"/>
              <a:gd name="connsiteX40" fmla="*/ 3525386 w 8076121"/>
              <a:gd name="connsiteY40" fmla="*/ 1360968 h 2573079"/>
              <a:gd name="connsiteX41" fmla="*/ 3231957 w 8076121"/>
              <a:gd name="connsiteY41" fmla="*/ 1369681 h 2573079"/>
              <a:gd name="connsiteX42" fmla="*/ 3031858 w 8076121"/>
              <a:gd name="connsiteY42" fmla="*/ 1312531 h 2573079"/>
              <a:gd name="connsiteX43" fmla="*/ 2821570 w 8076121"/>
              <a:gd name="connsiteY43" fmla="*/ 1248588 h 2573079"/>
              <a:gd name="connsiteX44" fmla="*/ 2674929 w 8076121"/>
              <a:gd name="connsiteY44" fmla="*/ 1282405 h 2573079"/>
              <a:gd name="connsiteX45" fmla="*/ 2564469 w 8076121"/>
              <a:gd name="connsiteY45" fmla="*/ 1337635 h 2573079"/>
              <a:gd name="connsiteX46" fmla="*/ 2419600 w 8076121"/>
              <a:gd name="connsiteY46" fmla="*/ 1477926 h 2573079"/>
              <a:gd name="connsiteX47" fmla="*/ 2217581 w 8076121"/>
              <a:gd name="connsiteY47" fmla="*/ 1573619 h 2573079"/>
              <a:gd name="connsiteX48" fmla="*/ 1909237 w 8076121"/>
              <a:gd name="connsiteY48" fmla="*/ 1658679 h 2573079"/>
              <a:gd name="connsiteX49" fmla="*/ 1622158 w 8076121"/>
              <a:gd name="connsiteY49" fmla="*/ 1679945 h 2573079"/>
              <a:gd name="connsiteX50" fmla="*/ 1441405 w 8076121"/>
              <a:gd name="connsiteY50" fmla="*/ 1743740 h 2573079"/>
              <a:gd name="connsiteX51" fmla="*/ 1218121 w 8076121"/>
              <a:gd name="connsiteY51" fmla="*/ 1754372 h 2573079"/>
              <a:gd name="connsiteX52" fmla="*/ 1133060 w 8076121"/>
              <a:gd name="connsiteY52" fmla="*/ 1786270 h 2573079"/>
              <a:gd name="connsiteX53" fmla="*/ 37907 w 8076121"/>
              <a:gd name="connsiteY53" fmla="*/ 1275908 h 2573079"/>
              <a:gd name="connsiteX54" fmla="*/ 484474 w 8076121"/>
              <a:gd name="connsiteY54" fmla="*/ 2573079 h 2573079"/>
              <a:gd name="connsiteX55" fmla="*/ 1590260 w 8076121"/>
              <a:gd name="connsiteY55" fmla="*/ 2286000 h 2573079"/>
              <a:gd name="connsiteX56" fmla="*/ 2111256 w 8076121"/>
              <a:gd name="connsiteY56" fmla="*/ 2307265 h 2573079"/>
              <a:gd name="connsiteX57" fmla="*/ 2260112 w 8076121"/>
              <a:gd name="connsiteY57" fmla="*/ 2137145 h 2573079"/>
              <a:gd name="connsiteX58" fmla="*/ 2472763 w 8076121"/>
              <a:gd name="connsiteY58" fmla="*/ 1850065 h 2573079"/>
              <a:gd name="connsiteX59" fmla="*/ 2494028 w 8076121"/>
              <a:gd name="connsiteY59" fmla="*/ 1807535 h 2573079"/>
              <a:gd name="connsiteX60" fmla="*/ 2600354 w 8076121"/>
              <a:gd name="connsiteY60" fmla="*/ 1733107 h 2573079"/>
              <a:gd name="connsiteX61" fmla="*/ 2685414 w 8076121"/>
              <a:gd name="connsiteY61" fmla="*/ 1690577 h 2573079"/>
              <a:gd name="connsiteX62" fmla="*/ 2632251 w 8076121"/>
              <a:gd name="connsiteY62" fmla="*/ 1584252 h 2573079"/>
              <a:gd name="connsiteX63" fmla="*/ 2693831 w 8076121"/>
              <a:gd name="connsiteY63" fmla="*/ 1543493 h 2573079"/>
              <a:gd name="connsiteX64" fmla="*/ 2759841 w 8076121"/>
              <a:gd name="connsiteY64" fmla="*/ 1467293 h 2573079"/>
              <a:gd name="connsiteX65" fmla="*/ 2770474 w 8076121"/>
              <a:gd name="connsiteY65" fmla="*/ 1460353 h 2573079"/>
              <a:gd name="connsiteX66" fmla="*/ 2936460 w 8076121"/>
              <a:gd name="connsiteY66" fmla="*/ 1390503 h 2573079"/>
              <a:gd name="connsiteX67" fmla="*/ 3131981 w 8076121"/>
              <a:gd name="connsiteY67" fmla="*/ 1435396 h 2573079"/>
              <a:gd name="connsiteX68" fmla="*/ 3280837 w 8076121"/>
              <a:gd name="connsiteY68" fmla="*/ 1467293 h 2573079"/>
              <a:gd name="connsiteX69" fmla="*/ 3419060 w 8076121"/>
              <a:gd name="connsiteY69" fmla="*/ 1499191 h 2573079"/>
              <a:gd name="connsiteX70" fmla="*/ 3567916 w 8076121"/>
              <a:gd name="connsiteY70" fmla="*/ 1499191 h 2573079"/>
              <a:gd name="connsiteX71" fmla="*/ 3663609 w 8076121"/>
              <a:gd name="connsiteY71" fmla="*/ 1477926 h 2573079"/>
              <a:gd name="connsiteX72" fmla="*/ 3684874 w 8076121"/>
              <a:gd name="connsiteY72" fmla="*/ 1403498 h 2573079"/>
              <a:gd name="connsiteX73" fmla="*/ 3674242 w 8076121"/>
              <a:gd name="connsiteY73" fmla="*/ 1329070 h 2573079"/>
              <a:gd name="connsiteX74" fmla="*/ 3599814 w 8076121"/>
              <a:gd name="connsiteY74" fmla="*/ 1275907 h 2573079"/>
              <a:gd name="connsiteX75" fmla="*/ 3429693 w 8076121"/>
              <a:gd name="connsiteY75" fmla="*/ 1222745 h 2573079"/>
              <a:gd name="connsiteX76" fmla="*/ 3334000 w 8076121"/>
              <a:gd name="connsiteY76" fmla="*/ 1158949 h 2573079"/>
              <a:gd name="connsiteX77" fmla="*/ 3450958 w 8076121"/>
              <a:gd name="connsiteY77" fmla="*/ 1105786 h 2573079"/>
              <a:gd name="connsiteX78" fmla="*/ 3578549 w 8076121"/>
              <a:gd name="connsiteY78" fmla="*/ 1063256 h 2573079"/>
              <a:gd name="connsiteX79" fmla="*/ 3674242 w 8076121"/>
              <a:gd name="connsiteY79" fmla="*/ 978196 h 2573079"/>
              <a:gd name="connsiteX80" fmla="*/ 3854995 w 8076121"/>
              <a:gd name="connsiteY80" fmla="*/ 935665 h 2573079"/>
              <a:gd name="connsiteX81" fmla="*/ 3971954 w 8076121"/>
              <a:gd name="connsiteY81" fmla="*/ 946298 h 2573079"/>
              <a:gd name="connsiteX82" fmla="*/ 4099544 w 8076121"/>
              <a:gd name="connsiteY82" fmla="*/ 946298 h 2573079"/>
              <a:gd name="connsiteX83" fmla="*/ 4205870 w 8076121"/>
              <a:gd name="connsiteY83" fmla="*/ 850605 h 2573079"/>
              <a:gd name="connsiteX84" fmla="*/ 4375991 w 8076121"/>
              <a:gd name="connsiteY84" fmla="*/ 818707 h 2573079"/>
              <a:gd name="connsiteX85" fmla="*/ 4514214 w 8076121"/>
              <a:gd name="connsiteY85" fmla="*/ 829340 h 2573079"/>
              <a:gd name="connsiteX86" fmla="*/ 4567377 w 8076121"/>
              <a:gd name="connsiteY86" fmla="*/ 871870 h 2573079"/>
              <a:gd name="connsiteX87" fmla="*/ 4546112 w 8076121"/>
              <a:gd name="connsiteY87" fmla="*/ 956931 h 2573079"/>
              <a:gd name="connsiteX88" fmla="*/ 4641805 w 8076121"/>
              <a:gd name="connsiteY88" fmla="*/ 1020726 h 2573079"/>
              <a:gd name="connsiteX89" fmla="*/ 4875721 w 8076121"/>
              <a:gd name="connsiteY89" fmla="*/ 1084521 h 2573079"/>
              <a:gd name="connsiteX90" fmla="*/ 5024577 w 8076121"/>
              <a:gd name="connsiteY90" fmla="*/ 1137684 h 2573079"/>
              <a:gd name="connsiteX91" fmla="*/ 5130902 w 8076121"/>
              <a:gd name="connsiteY91" fmla="*/ 1190847 h 2573079"/>
              <a:gd name="connsiteX92" fmla="*/ 5120270 w 8076121"/>
              <a:gd name="connsiteY92" fmla="*/ 1297172 h 2573079"/>
              <a:gd name="connsiteX93" fmla="*/ 5120270 w 8076121"/>
              <a:gd name="connsiteY93" fmla="*/ 1360968 h 2573079"/>
              <a:gd name="connsiteX94" fmla="*/ 5205330 w 8076121"/>
              <a:gd name="connsiteY94" fmla="*/ 1414131 h 2573079"/>
              <a:gd name="connsiteX95" fmla="*/ 5375451 w 8076121"/>
              <a:gd name="connsiteY95" fmla="*/ 1488558 h 2573079"/>
              <a:gd name="connsiteX96" fmla="*/ 5545572 w 8076121"/>
              <a:gd name="connsiteY96" fmla="*/ 1499191 h 2573079"/>
              <a:gd name="connsiteX97" fmla="*/ 5705060 w 8076121"/>
              <a:gd name="connsiteY97" fmla="*/ 1509824 h 2573079"/>
              <a:gd name="connsiteX98" fmla="*/ 5832651 w 8076121"/>
              <a:gd name="connsiteY98" fmla="*/ 1509824 h 2573079"/>
              <a:gd name="connsiteX99" fmla="*/ 5970874 w 8076121"/>
              <a:gd name="connsiteY99" fmla="*/ 1509824 h 2573079"/>
              <a:gd name="connsiteX100" fmla="*/ 6109098 w 8076121"/>
              <a:gd name="connsiteY100" fmla="*/ 1531089 h 2573079"/>
              <a:gd name="connsiteX101" fmla="*/ 6226056 w 8076121"/>
              <a:gd name="connsiteY101" fmla="*/ 1541721 h 2573079"/>
              <a:gd name="connsiteX102" fmla="*/ 6332381 w 8076121"/>
              <a:gd name="connsiteY102" fmla="*/ 1562986 h 2573079"/>
              <a:gd name="connsiteX103" fmla="*/ 6428074 w 8076121"/>
              <a:gd name="connsiteY103" fmla="*/ 1584252 h 2573079"/>
              <a:gd name="connsiteX104" fmla="*/ 6502502 w 8076121"/>
              <a:gd name="connsiteY104" fmla="*/ 1637414 h 2573079"/>
              <a:gd name="connsiteX105" fmla="*/ 6502502 w 8076121"/>
              <a:gd name="connsiteY105" fmla="*/ 1754372 h 2573079"/>
              <a:gd name="connsiteX106" fmla="*/ 6534400 w 8076121"/>
              <a:gd name="connsiteY106" fmla="*/ 1935126 h 2573079"/>
              <a:gd name="connsiteX107" fmla="*/ 6725786 w 8076121"/>
              <a:gd name="connsiteY107" fmla="*/ 2009554 h 2573079"/>
              <a:gd name="connsiteX108" fmla="*/ 6864009 w 8076121"/>
              <a:gd name="connsiteY108" fmla="*/ 2041452 h 2573079"/>
              <a:gd name="connsiteX109" fmla="*/ 7129823 w 8076121"/>
              <a:gd name="connsiteY109" fmla="*/ 2083982 h 2573079"/>
              <a:gd name="connsiteX110" fmla="*/ 7342474 w 8076121"/>
              <a:gd name="connsiteY110" fmla="*/ 2094614 h 2573079"/>
              <a:gd name="connsiteX111" fmla="*/ 7533860 w 8076121"/>
              <a:gd name="connsiteY111" fmla="*/ 2094614 h 2573079"/>
              <a:gd name="connsiteX112" fmla="*/ 7799674 w 8076121"/>
              <a:gd name="connsiteY112" fmla="*/ 1956391 h 2573079"/>
              <a:gd name="connsiteX113" fmla="*/ 7948530 w 8076121"/>
              <a:gd name="connsiteY113" fmla="*/ 1903228 h 2573079"/>
              <a:gd name="connsiteX114" fmla="*/ 8076121 w 8076121"/>
              <a:gd name="connsiteY114" fmla="*/ 1765005 h 2573079"/>
              <a:gd name="connsiteX115" fmla="*/ 8030711 w 8076121"/>
              <a:gd name="connsiteY115" fmla="*/ 1587131 h 2573079"/>
              <a:gd name="connsiteX116" fmla="*/ 8039129 w 8076121"/>
              <a:gd name="connsiteY116" fmla="*/ 1448908 h 2573079"/>
              <a:gd name="connsiteX117" fmla="*/ 7902013 w 8076121"/>
              <a:gd name="connsiteY117" fmla="*/ 1265275 h 2573079"/>
              <a:gd name="connsiteX118" fmla="*/ 7927265 w 8076121"/>
              <a:gd name="connsiteY118" fmla="*/ 1084521 h 2573079"/>
              <a:gd name="connsiteX119" fmla="*/ 7852837 w 8076121"/>
              <a:gd name="connsiteY119" fmla="*/ 925033 h 2573079"/>
              <a:gd name="connsiteX120" fmla="*/ 7788377 w 8076121"/>
              <a:gd name="connsiteY120" fmla="*/ 853485 h 2573079"/>
              <a:gd name="connsiteX121" fmla="*/ 7746955 w 8076121"/>
              <a:gd name="connsiteY121" fmla="*/ 776842 h 2573079"/>
              <a:gd name="connsiteX122" fmla="*/ 7835559 w 8076121"/>
              <a:gd name="connsiteY122" fmla="*/ 674946 h 2573079"/>
              <a:gd name="connsiteX123" fmla="*/ 7703981 w 8076121"/>
              <a:gd name="connsiteY123" fmla="*/ 499731 h 2573079"/>
              <a:gd name="connsiteX124" fmla="*/ 7640186 w 8076121"/>
              <a:gd name="connsiteY124" fmla="*/ 425303 h 2573079"/>
              <a:gd name="connsiteX125" fmla="*/ 7587023 w 8076121"/>
              <a:gd name="connsiteY125" fmla="*/ 297712 h 2573079"/>
              <a:gd name="connsiteX126" fmla="*/ 7555126 w 8076121"/>
              <a:gd name="connsiteY126" fmla="*/ 191386 h 2573079"/>
              <a:gd name="connsiteX127" fmla="*/ 7555126 w 8076121"/>
              <a:gd name="connsiteY127" fmla="*/ 191386 h 2573079"/>
              <a:gd name="connsiteX128" fmla="*/ 7406270 w 8076121"/>
              <a:gd name="connsiteY128" fmla="*/ 116958 h 2573079"/>
              <a:gd name="connsiteX129" fmla="*/ 7353107 w 8076121"/>
              <a:gd name="connsiteY129" fmla="*/ 116958 h 2573079"/>
              <a:gd name="connsiteX0" fmla="*/ 7172354 w 8076121"/>
              <a:gd name="connsiteY0" fmla="*/ 0 h 2573079"/>
              <a:gd name="connsiteX1" fmla="*/ 7321209 w 8076121"/>
              <a:gd name="connsiteY1" fmla="*/ 148856 h 2573079"/>
              <a:gd name="connsiteX2" fmla="*/ 7381684 w 8076121"/>
              <a:gd name="connsiteY2" fmla="*/ 336255 h 2573079"/>
              <a:gd name="connsiteX3" fmla="*/ 7475160 w 8076121"/>
              <a:gd name="connsiteY3" fmla="*/ 517673 h 2573079"/>
              <a:gd name="connsiteX4" fmla="*/ 7475160 w 8076121"/>
              <a:gd name="connsiteY4" fmla="*/ 645264 h 2573079"/>
              <a:gd name="connsiteX5" fmla="*/ 7373265 w 8076121"/>
              <a:gd name="connsiteY5" fmla="*/ 794120 h 2573079"/>
              <a:gd name="connsiteX6" fmla="*/ 7363740 w 8076121"/>
              <a:gd name="connsiteY6" fmla="*/ 946298 h 2573079"/>
              <a:gd name="connsiteX7" fmla="*/ 7353107 w 8076121"/>
              <a:gd name="connsiteY7" fmla="*/ 1095154 h 2573079"/>
              <a:gd name="connsiteX8" fmla="*/ 7363740 w 8076121"/>
              <a:gd name="connsiteY8" fmla="*/ 1190847 h 2573079"/>
              <a:gd name="connsiteX9" fmla="*/ 7451680 w 8076121"/>
              <a:gd name="connsiteY9" fmla="*/ 1371600 h 2573079"/>
              <a:gd name="connsiteX10" fmla="*/ 7432630 w 8076121"/>
              <a:gd name="connsiteY10" fmla="*/ 1579821 h 2573079"/>
              <a:gd name="connsiteX11" fmla="*/ 7278679 w 8076121"/>
              <a:gd name="connsiteY11" fmla="*/ 1679502 h 2573079"/>
              <a:gd name="connsiteX12" fmla="*/ 7013973 w 8076121"/>
              <a:gd name="connsiteY12" fmla="*/ 1654249 h 2573079"/>
              <a:gd name="connsiteX13" fmla="*/ 6789581 w 8076121"/>
              <a:gd name="connsiteY13" fmla="*/ 1562986 h 2573079"/>
              <a:gd name="connsiteX14" fmla="*/ 6459972 w 8076121"/>
              <a:gd name="connsiteY14" fmla="*/ 1446028 h 2573079"/>
              <a:gd name="connsiteX15" fmla="*/ 6130363 w 8076121"/>
              <a:gd name="connsiteY15" fmla="*/ 1371600 h 2573079"/>
              <a:gd name="connsiteX16" fmla="*/ 5960242 w 8076121"/>
              <a:gd name="connsiteY16" fmla="*/ 1339703 h 2573079"/>
              <a:gd name="connsiteX17" fmla="*/ 5566837 w 8076121"/>
              <a:gd name="connsiteY17" fmla="*/ 1371600 h 2573079"/>
              <a:gd name="connsiteX18" fmla="*/ 5417981 w 8076121"/>
              <a:gd name="connsiteY18" fmla="*/ 1371600 h 2573079"/>
              <a:gd name="connsiteX19" fmla="*/ 5322288 w 8076121"/>
              <a:gd name="connsiteY19" fmla="*/ 1339703 h 2573079"/>
              <a:gd name="connsiteX20" fmla="*/ 5290391 w 8076121"/>
              <a:gd name="connsiteY20" fmla="*/ 1297172 h 2573079"/>
              <a:gd name="connsiteX21" fmla="*/ 5279758 w 8076121"/>
              <a:gd name="connsiteY21" fmla="*/ 1105786 h 2573079"/>
              <a:gd name="connsiteX22" fmla="*/ 5141535 w 8076121"/>
              <a:gd name="connsiteY22" fmla="*/ 1084521 h 2573079"/>
              <a:gd name="connsiteX23" fmla="*/ 4971414 w 8076121"/>
              <a:gd name="connsiteY23" fmla="*/ 1041991 h 2573079"/>
              <a:gd name="connsiteX24" fmla="*/ 4854456 w 8076121"/>
              <a:gd name="connsiteY24" fmla="*/ 1010093 h 2573079"/>
              <a:gd name="connsiteX25" fmla="*/ 4705600 w 8076121"/>
              <a:gd name="connsiteY25" fmla="*/ 967563 h 2573079"/>
              <a:gd name="connsiteX26" fmla="*/ 4694967 w 8076121"/>
              <a:gd name="connsiteY26" fmla="*/ 925033 h 2573079"/>
              <a:gd name="connsiteX27" fmla="*/ 4652437 w 8076121"/>
              <a:gd name="connsiteY27" fmla="*/ 839972 h 2573079"/>
              <a:gd name="connsiteX28" fmla="*/ 4439786 w 8076121"/>
              <a:gd name="connsiteY28" fmla="*/ 786810 h 2573079"/>
              <a:gd name="connsiteX29" fmla="*/ 4301563 w 8076121"/>
              <a:gd name="connsiteY29" fmla="*/ 744279 h 2573079"/>
              <a:gd name="connsiteX30" fmla="*/ 4205870 w 8076121"/>
              <a:gd name="connsiteY30" fmla="*/ 754912 h 2573079"/>
              <a:gd name="connsiteX31" fmla="*/ 4120809 w 8076121"/>
              <a:gd name="connsiteY31" fmla="*/ 808075 h 2573079"/>
              <a:gd name="connsiteX32" fmla="*/ 4088912 w 8076121"/>
              <a:gd name="connsiteY32" fmla="*/ 861238 h 2573079"/>
              <a:gd name="connsiteX33" fmla="*/ 3982586 w 8076121"/>
              <a:gd name="connsiteY33" fmla="*/ 882503 h 2573079"/>
              <a:gd name="connsiteX34" fmla="*/ 3684874 w 8076121"/>
              <a:gd name="connsiteY34" fmla="*/ 861238 h 2573079"/>
              <a:gd name="connsiteX35" fmla="*/ 3493488 w 8076121"/>
              <a:gd name="connsiteY35" fmla="*/ 935665 h 2573079"/>
              <a:gd name="connsiteX36" fmla="*/ 3312735 w 8076121"/>
              <a:gd name="connsiteY36" fmla="*/ 1063256 h 2573079"/>
              <a:gd name="connsiteX37" fmla="*/ 3227674 w 8076121"/>
              <a:gd name="connsiteY37" fmla="*/ 1137684 h 2573079"/>
              <a:gd name="connsiteX38" fmla="*/ 3419060 w 8076121"/>
              <a:gd name="connsiteY38" fmla="*/ 1286540 h 2573079"/>
              <a:gd name="connsiteX39" fmla="*/ 3525386 w 8076121"/>
              <a:gd name="connsiteY39" fmla="*/ 1360968 h 2573079"/>
              <a:gd name="connsiteX40" fmla="*/ 3525386 w 8076121"/>
              <a:gd name="connsiteY40" fmla="*/ 1360968 h 2573079"/>
              <a:gd name="connsiteX41" fmla="*/ 3231957 w 8076121"/>
              <a:gd name="connsiteY41" fmla="*/ 1369681 h 2573079"/>
              <a:gd name="connsiteX42" fmla="*/ 3031858 w 8076121"/>
              <a:gd name="connsiteY42" fmla="*/ 1312531 h 2573079"/>
              <a:gd name="connsiteX43" fmla="*/ 2821570 w 8076121"/>
              <a:gd name="connsiteY43" fmla="*/ 1248588 h 2573079"/>
              <a:gd name="connsiteX44" fmla="*/ 2674929 w 8076121"/>
              <a:gd name="connsiteY44" fmla="*/ 1282405 h 2573079"/>
              <a:gd name="connsiteX45" fmla="*/ 2564469 w 8076121"/>
              <a:gd name="connsiteY45" fmla="*/ 1337635 h 2573079"/>
              <a:gd name="connsiteX46" fmla="*/ 2419600 w 8076121"/>
              <a:gd name="connsiteY46" fmla="*/ 1477926 h 2573079"/>
              <a:gd name="connsiteX47" fmla="*/ 2217581 w 8076121"/>
              <a:gd name="connsiteY47" fmla="*/ 1573619 h 2573079"/>
              <a:gd name="connsiteX48" fmla="*/ 1909237 w 8076121"/>
              <a:gd name="connsiteY48" fmla="*/ 1658679 h 2573079"/>
              <a:gd name="connsiteX49" fmla="*/ 1622158 w 8076121"/>
              <a:gd name="connsiteY49" fmla="*/ 1679945 h 2573079"/>
              <a:gd name="connsiteX50" fmla="*/ 1441405 w 8076121"/>
              <a:gd name="connsiteY50" fmla="*/ 1743740 h 2573079"/>
              <a:gd name="connsiteX51" fmla="*/ 1218121 w 8076121"/>
              <a:gd name="connsiteY51" fmla="*/ 1754372 h 2573079"/>
              <a:gd name="connsiteX52" fmla="*/ 1133060 w 8076121"/>
              <a:gd name="connsiteY52" fmla="*/ 1786270 h 2573079"/>
              <a:gd name="connsiteX53" fmla="*/ 37907 w 8076121"/>
              <a:gd name="connsiteY53" fmla="*/ 1275908 h 2573079"/>
              <a:gd name="connsiteX54" fmla="*/ 484474 w 8076121"/>
              <a:gd name="connsiteY54" fmla="*/ 2573079 h 2573079"/>
              <a:gd name="connsiteX55" fmla="*/ 1590260 w 8076121"/>
              <a:gd name="connsiteY55" fmla="*/ 2286000 h 2573079"/>
              <a:gd name="connsiteX56" fmla="*/ 2111256 w 8076121"/>
              <a:gd name="connsiteY56" fmla="*/ 2307265 h 2573079"/>
              <a:gd name="connsiteX57" fmla="*/ 2260112 w 8076121"/>
              <a:gd name="connsiteY57" fmla="*/ 2137145 h 2573079"/>
              <a:gd name="connsiteX58" fmla="*/ 2472763 w 8076121"/>
              <a:gd name="connsiteY58" fmla="*/ 1850065 h 2573079"/>
              <a:gd name="connsiteX59" fmla="*/ 2494028 w 8076121"/>
              <a:gd name="connsiteY59" fmla="*/ 1807535 h 2573079"/>
              <a:gd name="connsiteX60" fmla="*/ 2600354 w 8076121"/>
              <a:gd name="connsiteY60" fmla="*/ 1733107 h 2573079"/>
              <a:gd name="connsiteX61" fmla="*/ 2685414 w 8076121"/>
              <a:gd name="connsiteY61" fmla="*/ 1690577 h 2573079"/>
              <a:gd name="connsiteX62" fmla="*/ 2632251 w 8076121"/>
              <a:gd name="connsiteY62" fmla="*/ 1584252 h 2573079"/>
              <a:gd name="connsiteX63" fmla="*/ 2693831 w 8076121"/>
              <a:gd name="connsiteY63" fmla="*/ 1543493 h 2573079"/>
              <a:gd name="connsiteX64" fmla="*/ 2759841 w 8076121"/>
              <a:gd name="connsiteY64" fmla="*/ 1467293 h 2573079"/>
              <a:gd name="connsiteX65" fmla="*/ 2770474 w 8076121"/>
              <a:gd name="connsiteY65" fmla="*/ 1460353 h 2573079"/>
              <a:gd name="connsiteX66" fmla="*/ 2936460 w 8076121"/>
              <a:gd name="connsiteY66" fmla="*/ 1390503 h 2573079"/>
              <a:gd name="connsiteX67" fmla="*/ 3131981 w 8076121"/>
              <a:gd name="connsiteY67" fmla="*/ 1435396 h 2573079"/>
              <a:gd name="connsiteX68" fmla="*/ 3280837 w 8076121"/>
              <a:gd name="connsiteY68" fmla="*/ 1467293 h 2573079"/>
              <a:gd name="connsiteX69" fmla="*/ 3419060 w 8076121"/>
              <a:gd name="connsiteY69" fmla="*/ 1499191 h 2573079"/>
              <a:gd name="connsiteX70" fmla="*/ 3567916 w 8076121"/>
              <a:gd name="connsiteY70" fmla="*/ 1499191 h 2573079"/>
              <a:gd name="connsiteX71" fmla="*/ 3663609 w 8076121"/>
              <a:gd name="connsiteY71" fmla="*/ 1477926 h 2573079"/>
              <a:gd name="connsiteX72" fmla="*/ 3684874 w 8076121"/>
              <a:gd name="connsiteY72" fmla="*/ 1403498 h 2573079"/>
              <a:gd name="connsiteX73" fmla="*/ 3674242 w 8076121"/>
              <a:gd name="connsiteY73" fmla="*/ 1329070 h 2573079"/>
              <a:gd name="connsiteX74" fmla="*/ 3599814 w 8076121"/>
              <a:gd name="connsiteY74" fmla="*/ 1275907 h 2573079"/>
              <a:gd name="connsiteX75" fmla="*/ 3429693 w 8076121"/>
              <a:gd name="connsiteY75" fmla="*/ 1222745 h 2573079"/>
              <a:gd name="connsiteX76" fmla="*/ 3334000 w 8076121"/>
              <a:gd name="connsiteY76" fmla="*/ 1158949 h 2573079"/>
              <a:gd name="connsiteX77" fmla="*/ 3450958 w 8076121"/>
              <a:gd name="connsiteY77" fmla="*/ 1105786 h 2573079"/>
              <a:gd name="connsiteX78" fmla="*/ 3578549 w 8076121"/>
              <a:gd name="connsiteY78" fmla="*/ 1063256 h 2573079"/>
              <a:gd name="connsiteX79" fmla="*/ 3674242 w 8076121"/>
              <a:gd name="connsiteY79" fmla="*/ 978196 h 2573079"/>
              <a:gd name="connsiteX80" fmla="*/ 3854995 w 8076121"/>
              <a:gd name="connsiteY80" fmla="*/ 935665 h 2573079"/>
              <a:gd name="connsiteX81" fmla="*/ 3971954 w 8076121"/>
              <a:gd name="connsiteY81" fmla="*/ 946298 h 2573079"/>
              <a:gd name="connsiteX82" fmla="*/ 4099544 w 8076121"/>
              <a:gd name="connsiteY82" fmla="*/ 946298 h 2573079"/>
              <a:gd name="connsiteX83" fmla="*/ 4205870 w 8076121"/>
              <a:gd name="connsiteY83" fmla="*/ 850605 h 2573079"/>
              <a:gd name="connsiteX84" fmla="*/ 4375991 w 8076121"/>
              <a:gd name="connsiteY84" fmla="*/ 818707 h 2573079"/>
              <a:gd name="connsiteX85" fmla="*/ 4514214 w 8076121"/>
              <a:gd name="connsiteY85" fmla="*/ 829340 h 2573079"/>
              <a:gd name="connsiteX86" fmla="*/ 4567377 w 8076121"/>
              <a:gd name="connsiteY86" fmla="*/ 871870 h 2573079"/>
              <a:gd name="connsiteX87" fmla="*/ 4546112 w 8076121"/>
              <a:gd name="connsiteY87" fmla="*/ 956931 h 2573079"/>
              <a:gd name="connsiteX88" fmla="*/ 4641805 w 8076121"/>
              <a:gd name="connsiteY88" fmla="*/ 1020726 h 2573079"/>
              <a:gd name="connsiteX89" fmla="*/ 4875721 w 8076121"/>
              <a:gd name="connsiteY89" fmla="*/ 1084521 h 2573079"/>
              <a:gd name="connsiteX90" fmla="*/ 5024577 w 8076121"/>
              <a:gd name="connsiteY90" fmla="*/ 1137684 h 2573079"/>
              <a:gd name="connsiteX91" fmla="*/ 5130902 w 8076121"/>
              <a:gd name="connsiteY91" fmla="*/ 1190847 h 2573079"/>
              <a:gd name="connsiteX92" fmla="*/ 5120270 w 8076121"/>
              <a:gd name="connsiteY92" fmla="*/ 1297172 h 2573079"/>
              <a:gd name="connsiteX93" fmla="*/ 5120270 w 8076121"/>
              <a:gd name="connsiteY93" fmla="*/ 1360968 h 2573079"/>
              <a:gd name="connsiteX94" fmla="*/ 5205330 w 8076121"/>
              <a:gd name="connsiteY94" fmla="*/ 1414131 h 2573079"/>
              <a:gd name="connsiteX95" fmla="*/ 5375451 w 8076121"/>
              <a:gd name="connsiteY95" fmla="*/ 1488558 h 2573079"/>
              <a:gd name="connsiteX96" fmla="*/ 5545572 w 8076121"/>
              <a:gd name="connsiteY96" fmla="*/ 1499191 h 2573079"/>
              <a:gd name="connsiteX97" fmla="*/ 5705060 w 8076121"/>
              <a:gd name="connsiteY97" fmla="*/ 1509824 h 2573079"/>
              <a:gd name="connsiteX98" fmla="*/ 5832651 w 8076121"/>
              <a:gd name="connsiteY98" fmla="*/ 1509824 h 2573079"/>
              <a:gd name="connsiteX99" fmla="*/ 5970874 w 8076121"/>
              <a:gd name="connsiteY99" fmla="*/ 1509824 h 2573079"/>
              <a:gd name="connsiteX100" fmla="*/ 6109098 w 8076121"/>
              <a:gd name="connsiteY100" fmla="*/ 1531089 h 2573079"/>
              <a:gd name="connsiteX101" fmla="*/ 6226056 w 8076121"/>
              <a:gd name="connsiteY101" fmla="*/ 1541721 h 2573079"/>
              <a:gd name="connsiteX102" fmla="*/ 6332381 w 8076121"/>
              <a:gd name="connsiteY102" fmla="*/ 1562986 h 2573079"/>
              <a:gd name="connsiteX103" fmla="*/ 6428074 w 8076121"/>
              <a:gd name="connsiteY103" fmla="*/ 1584252 h 2573079"/>
              <a:gd name="connsiteX104" fmla="*/ 6502502 w 8076121"/>
              <a:gd name="connsiteY104" fmla="*/ 1637414 h 2573079"/>
              <a:gd name="connsiteX105" fmla="*/ 6502502 w 8076121"/>
              <a:gd name="connsiteY105" fmla="*/ 1754372 h 2573079"/>
              <a:gd name="connsiteX106" fmla="*/ 6534400 w 8076121"/>
              <a:gd name="connsiteY106" fmla="*/ 1935126 h 2573079"/>
              <a:gd name="connsiteX107" fmla="*/ 6725786 w 8076121"/>
              <a:gd name="connsiteY107" fmla="*/ 2009554 h 2573079"/>
              <a:gd name="connsiteX108" fmla="*/ 6864009 w 8076121"/>
              <a:gd name="connsiteY108" fmla="*/ 2041452 h 2573079"/>
              <a:gd name="connsiteX109" fmla="*/ 7129823 w 8076121"/>
              <a:gd name="connsiteY109" fmla="*/ 2083982 h 2573079"/>
              <a:gd name="connsiteX110" fmla="*/ 7342474 w 8076121"/>
              <a:gd name="connsiteY110" fmla="*/ 2094614 h 2573079"/>
              <a:gd name="connsiteX111" fmla="*/ 7533860 w 8076121"/>
              <a:gd name="connsiteY111" fmla="*/ 2094614 h 2573079"/>
              <a:gd name="connsiteX112" fmla="*/ 7799674 w 8076121"/>
              <a:gd name="connsiteY112" fmla="*/ 1956391 h 2573079"/>
              <a:gd name="connsiteX113" fmla="*/ 7948530 w 8076121"/>
              <a:gd name="connsiteY113" fmla="*/ 1903228 h 2573079"/>
              <a:gd name="connsiteX114" fmla="*/ 8076121 w 8076121"/>
              <a:gd name="connsiteY114" fmla="*/ 1765005 h 2573079"/>
              <a:gd name="connsiteX115" fmla="*/ 8030711 w 8076121"/>
              <a:gd name="connsiteY115" fmla="*/ 1587131 h 2573079"/>
              <a:gd name="connsiteX116" fmla="*/ 8039129 w 8076121"/>
              <a:gd name="connsiteY116" fmla="*/ 1448908 h 2573079"/>
              <a:gd name="connsiteX117" fmla="*/ 7902013 w 8076121"/>
              <a:gd name="connsiteY117" fmla="*/ 1265275 h 2573079"/>
              <a:gd name="connsiteX118" fmla="*/ 7927265 w 8076121"/>
              <a:gd name="connsiteY118" fmla="*/ 1084521 h 2573079"/>
              <a:gd name="connsiteX119" fmla="*/ 7852837 w 8076121"/>
              <a:gd name="connsiteY119" fmla="*/ 925033 h 2573079"/>
              <a:gd name="connsiteX120" fmla="*/ 7788377 w 8076121"/>
              <a:gd name="connsiteY120" fmla="*/ 853485 h 2573079"/>
              <a:gd name="connsiteX121" fmla="*/ 7746955 w 8076121"/>
              <a:gd name="connsiteY121" fmla="*/ 776842 h 2573079"/>
              <a:gd name="connsiteX122" fmla="*/ 7835559 w 8076121"/>
              <a:gd name="connsiteY122" fmla="*/ 674946 h 2573079"/>
              <a:gd name="connsiteX123" fmla="*/ 7703981 w 8076121"/>
              <a:gd name="connsiteY123" fmla="*/ 499731 h 2573079"/>
              <a:gd name="connsiteX124" fmla="*/ 7640186 w 8076121"/>
              <a:gd name="connsiteY124" fmla="*/ 425303 h 2573079"/>
              <a:gd name="connsiteX125" fmla="*/ 7587023 w 8076121"/>
              <a:gd name="connsiteY125" fmla="*/ 297712 h 2573079"/>
              <a:gd name="connsiteX126" fmla="*/ 7555126 w 8076121"/>
              <a:gd name="connsiteY126" fmla="*/ 191386 h 2573079"/>
              <a:gd name="connsiteX127" fmla="*/ 7555126 w 8076121"/>
              <a:gd name="connsiteY127" fmla="*/ 191386 h 2573079"/>
              <a:gd name="connsiteX128" fmla="*/ 7406270 w 8076121"/>
              <a:gd name="connsiteY128" fmla="*/ 116958 h 2573079"/>
              <a:gd name="connsiteX129" fmla="*/ 7353107 w 8076121"/>
              <a:gd name="connsiteY129" fmla="*/ 116958 h 2573079"/>
              <a:gd name="connsiteX0" fmla="*/ 7172354 w 8076121"/>
              <a:gd name="connsiteY0" fmla="*/ 0 h 2573079"/>
              <a:gd name="connsiteX1" fmla="*/ 7321209 w 8076121"/>
              <a:gd name="connsiteY1" fmla="*/ 148856 h 2573079"/>
              <a:gd name="connsiteX2" fmla="*/ 7381684 w 8076121"/>
              <a:gd name="connsiteY2" fmla="*/ 336255 h 2573079"/>
              <a:gd name="connsiteX3" fmla="*/ 7380405 w 8076121"/>
              <a:gd name="connsiteY3" fmla="*/ 454820 h 2573079"/>
              <a:gd name="connsiteX4" fmla="*/ 7475160 w 8076121"/>
              <a:gd name="connsiteY4" fmla="*/ 517673 h 2573079"/>
              <a:gd name="connsiteX5" fmla="*/ 7475160 w 8076121"/>
              <a:gd name="connsiteY5" fmla="*/ 645264 h 2573079"/>
              <a:gd name="connsiteX6" fmla="*/ 7373265 w 8076121"/>
              <a:gd name="connsiteY6" fmla="*/ 794120 h 2573079"/>
              <a:gd name="connsiteX7" fmla="*/ 7363740 w 8076121"/>
              <a:gd name="connsiteY7" fmla="*/ 946298 h 2573079"/>
              <a:gd name="connsiteX8" fmla="*/ 7353107 w 8076121"/>
              <a:gd name="connsiteY8" fmla="*/ 1095154 h 2573079"/>
              <a:gd name="connsiteX9" fmla="*/ 7363740 w 8076121"/>
              <a:gd name="connsiteY9" fmla="*/ 1190847 h 2573079"/>
              <a:gd name="connsiteX10" fmla="*/ 7451680 w 8076121"/>
              <a:gd name="connsiteY10" fmla="*/ 1371600 h 2573079"/>
              <a:gd name="connsiteX11" fmla="*/ 7432630 w 8076121"/>
              <a:gd name="connsiteY11" fmla="*/ 1579821 h 2573079"/>
              <a:gd name="connsiteX12" fmla="*/ 7278679 w 8076121"/>
              <a:gd name="connsiteY12" fmla="*/ 1679502 h 2573079"/>
              <a:gd name="connsiteX13" fmla="*/ 7013973 w 8076121"/>
              <a:gd name="connsiteY13" fmla="*/ 1654249 h 2573079"/>
              <a:gd name="connsiteX14" fmla="*/ 6789581 w 8076121"/>
              <a:gd name="connsiteY14" fmla="*/ 1562986 h 2573079"/>
              <a:gd name="connsiteX15" fmla="*/ 6459972 w 8076121"/>
              <a:gd name="connsiteY15" fmla="*/ 1446028 h 2573079"/>
              <a:gd name="connsiteX16" fmla="*/ 6130363 w 8076121"/>
              <a:gd name="connsiteY16" fmla="*/ 1371600 h 2573079"/>
              <a:gd name="connsiteX17" fmla="*/ 5960242 w 8076121"/>
              <a:gd name="connsiteY17" fmla="*/ 1339703 h 2573079"/>
              <a:gd name="connsiteX18" fmla="*/ 5566837 w 8076121"/>
              <a:gd name="connsiteY18" fmla="*/ 1371600 h 2573079"/>
              <a:gd name="connsiteX19" fmla="*/ 5417981 w 8076121"/>
              <a:gd name="connsiteY19" fmla="*/ 1371600 h 2573079"/>
              <a:gd name="connsiteX20" fmla="*/ 5322288 w 8076121"/>
              <a:gd name="connsiteY20" fmla="*/ 1339703 h 2573079"/>
              <a:gd name="connsiteX21" fmla="*/ 5290391 w 8076121"/>
              <a:gd name="connsiteY21" fmla="*/ 1297172 h 2573079"/>
              <a:gd name="connsiteX22" fmla="*/ 5279758 w 8076121"/>
              <a:gd name="connsiteY22" fmla="*/ 1105786 h 2573079"/>
              <a:gd name="connsiteX23" fmla="*/ 5141535 w 8076121"/>
              <a:gd name="connsiteY23" fmla="*/ 1084521 h 2573079"/>
              <a:gd name="connsiteX24" fmla="*/ 4971414 w 8076121"/>
              <a:gd name="connsiteY24" fmla="*/ 1041991 h 2573079"/>
              <a:gd name="connsiteX25" fmla="*/ 4854456 w 8076121"/>
              <a:gd name="connsiteY25" fmla="*/ 1010093 h 2573079"/>
              <a:gd name="connsiteX26" fmla="*/ 4705600 w 8076121"/>
              <a:gd name="connsiteY26" fmla="*/ 967563 h 2573079"/>
              <a:gd name="connsiteX27" fmla="*/ 4694967 w 8076121"/>
              <a:gd name="connsiteY27" fmla="*/ 925033 h 2573079"/>
              <a:gd name="connsiteX28" fmla="*/ 4652437 w 8076121"/>
              <a:gd name="connsiteY28" fmla="*/ 839972 h 2573079"/>
              <a:gd name="connsiteX29" fmla="*/ 4439786 w 8076121"/>
              <a:gd name="connsiteY29" fmla="*/ 786810 h 2573079"/>
              <a:gd name="connsiteX30" fmla="*/ 4301563 w 8076121"/>
              <a:gd name="connsiteY30" fmla="*/ 744279 h 2573079"/>
              <a:gd name="connsiteX31" fmla="*/ 4205870 w 8076121"/>
              <a:gd name="connsiteY31" fmla="*/ 754912 h 2573079"/>
              <a:gd name="connsiteX32" fmla="*/ 4120809 w 8076121"/>
              <a:gd name="connsiteY32" fmla="*/ 808075 h 2573079"/>
              <a:gd name="connsiteX33" fmla="*/ 4088912 w 8076121"/>
              <a:gd name="connsiteY33" fmla="*/ 861238 h 2573079"/>
              <a:gd name="connsiteX34" fmla="*/ 3982586 w 8076121"/>
              <a:gd name="connsiteY34" fmla="*/ 882503 h 2573079"/>
              <a:gd name="connsiteX35" fmla="*/ 3684874 w 8076121"/>
              <a:gd name="connsiteY35" fmla="*/ 861238 h 2573079"/>
              <a:gd name="connsiteX36" fmla="*/ 3493488 w 8076121"/>
              <a:gd name="connsiteY36" fmla="*/ 935665 h 2573079"/>
              <a:gd name="connsiteX37" fmla="*/ 3312735 w 8076121"/>
              <a:gd name="connsiteY37" fmla="*/ 1063256 h 2573079"/>
              <a:gd name="connsiteX38" fmla="*/ 3227674 w 8076121"/>
              <a:gd name="connsiteY38" fmla="*/ 1137684 h 2573079"/>
              <a:gd name="connsiteX39" fmla="*/ 3419060 w 8076121"/>
              <a:gd name="connsiteY39" fmla="*/ 1286540 h 2573079"/>
              <a:gd name="connsiteX40" fmla="*/ 3525386 w 8076121"/>
              <a:gd name="connsiteY40" fmla="*/ 1360968 h 2573079"/>
              <a:gd name="connsiteX41" fmla="*/ 3525386 w 8076121"/>
              <a:gd name="connsiteY41" fmla="*/ 1360968 h 2573079"/>
              <a:gd name="connsiteX42" fmla="*/ 3231957 w 8076121"/>
              <a:gd name="connsiteY42" fmla="*/ 1369681 h 2573079"/>
              <a:gd name="connsiteX43" fmla="*/ 3031858 w 8076121"/>
              <a:gd name="connsiteY43" fmla="*/ 1312531 h 2573079"/>
              <a:gd name="connsiteX44" fmla="*/ 2821570 w 8076121"/>
              <a:gd name="connsiteY44" fmla="*/ 1248588 h 2573079"/>
              <a:gd name="connsiteX45" fmla="*/ 2674929 w 8076121"/>
              <a:gd name="connsiteY45" fmla="*/ 1282405 h 2573079"/>
              <a:gd name="connsiteX46" fmla="*/ 2564469 w 8076121"/>
              <a:gd name="connsiteY46" fmla="*/ 1337635 h 2573079"/>
              <a:gd name="connsiteX47" fmla="*/ 2419600 w 8076121"/>
              <a:gd name="connsiteY47" fmla="*/ 1477926 h 2573079"/>
              <a:gd name="connsiteX48" fmla="*/ 2217581 w 8076121"/>
              <a:gd name="connsiteY48" fmla="*/ 1573619 h 2573079"/>
              <a:gd name="connsiteX49" fmla="*/ 1909237 w 8076121"/>
              <a:gd name="connsiteY49" fmla="*/ 1658679 h 2573079"/>
              <a:gd name="connsiteX50" fmla="*/ 1622158 w 8076121"/>
              <a:gd name="connsiteY50" fmla="*/ 1679945 h 2573079"/>
              <a:gd name="connsiteX51" fmla="*/ 1441405 w 8076121"/>
              <a:gd name="connsiteY51" fmla="*/ 1743740 h 2573079"/>
              <a:gd name="connsiteX52" fmla="*/ 1218121 w 8076121"/>
              <a:gd name="connsiteY52" fmla="*/ 1754372 h 2573079"/>
              <a:gd name="connsiteX53" fmla="*/ 1133060 w 8076121"/>
              <a:gd name="connsiteY53" fmla="*/ 1786270 h 2573079"/>
              <a:gd name="connsiteX54" fmla="*/ 37907 w 8076121"/>
              <a:gd name="connsiteY54" fmla="*/ 1275908 h 2573079"/>
              <a:gd name="connsiteX55" fmla="*/ 484474 w 8076121"/>
              <a:gd name="connsiteY55" fmla="*/ 2573079 h 2573079"/>
              <a:gd name="connsiteX56" fmla="*/ 1590260 w 8076121"/>
              <a:gd name="connsiteY56" fmla="*/ 2286000 h 2573079"/>
              <a:gd name="connsiteX57" fmla="*/ 2111256 w 8076121"/>
              <a:gd name="connsiteY57" fmla="*/ 2307265 h 2573079"/>
              <a:gd name="connsiteX58" fmla="*/ 2260112 w 8076121"/>
              <a:gd name="connsiteY58" fmla="*/ 2137145 h 2573079"/>
              <a:gd name="connsiteX59" fmla="*/ 2472763 w 8076121"/>
              <a:gd name="connsiteY59" fmla="*/ 1850065 h 2573079"/>
              <a:gd name="connsiteX60" fmla="*/ 2494028 w 8076121"/>
              <a:gd name="connsiteY60" fmla="*/ 1807535 h 2573079"/>
              <a:gd name="connsiteX61" fmla="*/ 2600354 w 8076121"/>
              <a:gd name="connsiteY61" fmla="*/ 1733107 h 2573079"/>
              <a:gd name="connsiteX62" fmla="*/ 2685414 w 8076121"/>
              <a:gd name="connsiteY62" fmla="*/ 1690577 h 2573079"/>
              <a:gd name="connsiteX63" fmla="*/ 2632251 w 8076121"/>
              <a:gd name="connsiteY63" fmla="*/ 1584252 h 2573079"/>
              <a:gd name="connsiteX64" fmla="*/ 2693831 w 8076121"/>
              <a:gd name="connsiteY64" fmla="*/ 1543493 h 2573079"/>
              <a:gd name="connsiteX65" fmla="*/ 2759841 w 8076121"/>
              <a:gd name="connsiteY65" fmla="*/ 1467293 h 2573079"/>
              <a:gd name="connsiteX66" fmla="*/ 2770474 w 8076121"/>
              <a:gd name="connsiteY66" fmla="*/ 1460353 h 2573079"/>
              <a:gd name="connsiteX67" fmla="*/ 2936460 w 8076121"/>
              <a:gd name="connsiteY67" fmla="*/ 1390503 h 2573079"/>
              <a:gd name="connsiteX68" fmla="*/ 3131981 w 8076121"/>
              <a:gd name="connsiteY68" fmla="*/ 1435396 h 2573079"/>
              <a:gd name="connsiteX69" fmla="*/ 3280837 w 8076121"/>
              <a:gd name="connsiteY69" fmla="*/ 1467293 h 2573079"/>
              <a:gd name="connsiteX70" fmla="*/ 3419060 w 8076121"/>
              <a:gd name="connsiteY70" fmla="*/ 1499191 h 2573079"/>
              <a:gd name="connsiteX71" fmla="*/ 3567916 w 8076121"/>
              <a:gd name="connsiteY71" fmla="*/ 1499191 h 2573079"/>
              <a:gd name="connsiteX72" fmla="*/ 3663609 w 8076121"/>
              <a:gd name="connsiteY72" fmla="*/ 1477926 h 2573079"/>
              <a:gd name="connsiteX73" fmla="*/ 3684874 w 8076121"/>
              <a:gd name="connsiteY73" fmla="*/ 1403498 h 2573079"/>
              <a:gd name="connsiteX74" fmla="*/ 3674242 w 8076121"/>
              <a:gd name="connsiteY74" fmla="*/ 1329070 h 2573079"/>
              <a:gd name="connsiteX75" fmla="*/ 3599814 w 8076121"/>
              <a:gd name="connsiteY75" fmla="*/ 1275907 h 2573079"/>
              <a:gd name="connsiteX76" fmla="*/ 3429693 w 8076121"/>
              <a:gd name="connsiteY76" fmla="*/ 1222745 h 2573079"/>
              <a:gd name="connsiteX77" fmla="*/ 3334000 w 8076121"/>
              <a:gd name="connsiteY77" fmla="*/ 1158949 h 2573079"/>
              <a:gd name="connsiteX78" fmla="*/ 3450958 w 8076121"/>
              <a:gd name="connsiteY78" fmla="*/ 1105786 h 2573079"/>
              <a:gd name="connsiteX79" fmla="*/ 3578549 w 8076121"/>
              <a:gd name="connsiteY79" fmla="*/ 1063256 h 2573079"/>
              <a:gd name="connsiteX80" fmla="*/ 3674242 w 8076121"/>
              <a:gd name="connsiteY80" fmla="*/ 978196 h 2573079"/>
              <a:gd name="connsiteX81" fmla="*/ 3854995 w 8076121"/>
              <a:gd name="connsiteY81" fmla="*/ 935665 h 2573079"/>
              <a:gd name="connsiteX82" fmla="*/ 3971954 w 8076121"/>
              <a:gd name="connsiteY82" fmla="*/ 946298 h 2573079"/>
              <a:gd name="connsiteX83" fmla="*/ 4099544 w 8076121"/>
              <a:gd name="connsiteY83" fmla="*/ 946298 h 2573079"/>
              <a:gd name="connsiteX84" fmla="*/ 4205870 w 8076121"/>
              <a:gd name="connsiteY84" fmla="*/ 850605 h 2573079"/>
              <a:gd name="connsiteX85" fmla="*/ 4375991 w 8076121"/>
              <a:gd name="connsiteY85" fmla="*/ 818707 h 2573079"/>
              <a:gd name="connsiteX86" fmla="*/ 4514214 w 8076121"/>
              <a:gd name="connsiteY86" fmla="*/ 829340 h 2573079"/>
              <a:gd name="connsiteX87" fmla="*/ 4567377 w 8076121"/>
              <a:gd name="connsiteY87" fmla="*/ 871870 h 2573079"/>
              <a:gd name="connsiteX88" fmla="*/ 4546112 w 8076121"/>
              <a:gd name="connsiteY88" fmla="*/ 956931 h 2573079"/>
              <a:gd name="connsiteX89" fmla="*/ 4641805 w 8076121"/>
              <a:gd name="connsiteY89" fmla="*/ 1020726 h 2573079"/>
              <a:gd name="connsiteX90" fmla="*/ 4875721 w 8076121"/>
              <a:gd name="connsiteY90" fmla="*/ 1084521 h 2573079"/>
              <a:gd name="connsiteX91" fmla="*/ 5024577 w 8076121"/>
              <a:gd name="connsiteY91" fmla="*/ 1137684 h 2573079"/>
              <a:gd name="connsiteX92" fmla="*/ 5130902 w 8076121"/>
              <a:gd name="connsiteY92" fmla="*/ 1190847 h 2573079"/>
              <a:gd name="connsiteX93" fmla="*/ 5120270 w 8076121"/>
              <a:gd name="connsiteY93" fmla="*/ 1297172 h 2573079"/>
              <a:gd name="connsiteX94" fmla="*/ 5120270 w 8076121"/>
              <a:gd name="connsiteY94" fmla="*/ 1360968 h 2573079"/>
              <a:gd name="connsiteX95" fmla="*/ 5205330 w 8076121"/>
              <a:gd name="connsiteY95" fmla="*/ 1414131 h 2573079"/>
              <a:gd name="connsiteX96" fmla="*/ 5375451 w 8076121"/>
              <a:gd name="connsiteY96" fmla="*/ 1488558 h 2573079"/>
              <a:gd name="connsiteX97" fmla="*/ 5545572 w 8076121"/>
              <a:gd name="connsiteY97" fmla="*/ 1499191 h 2573079"/>
              <a:gd name="connsiteX98" fmla="*/ 5705060 w 8076121"/>
              <a:gd name="connsiteY98" fmla="*/ 1509824 h 2573079"/>
              <a:gd name="connsiteX99" fmla="*/ 5832651 w 8076121"/>
              <a:gd name="connsiteY99" fmla="*/ 1509824 h 2573079"/>
              <a:gd name="connsiteX100" fmla="*/ 5970874 w 8076121"/>
              <a:gd name="connsiteY100" fmla="*/ 1509824 h 2573079"/>
              <a:gd name="connsiteX101" fmla="*/ 6109098 w 8076121"/>
              <a:gd name="connsiteY101" fmla="*/ 1531089 h 2573079"/>
              <a:gd name="connsiteX102" fmla="*/ 6226056 w 8076121"/>
              <a:gd name="connsiteY102" fmla="*/ 1541721 h 2573079"/>
              <a:gd name="connsiteX103" fmla="*/ 6332381 w 8076121"/>
              <a:gd name="connsiteY103" fmla="*/ 1562986 h 2573079"/>
              <a:gd name="connsiteX104" fmla="*/ 6428074 w 8076121"/>
              <a:gd name="connsiteY104" fmla="*/ 1584252 h 2573079"/>
              <a:gd name="connsiteX105" fmla="*/ 6502502 w 8076121"/>
              <a:gd name="connsiteY105" fmla="*/ 1637414 h 2573079"/>
              <a:gd name="connsiteX106" fmla="*/ 6502502 w 8076121"/>
              <a:gd name="connsiteY106" fmla="*/ 1754372 h 2573079"/>
              <a:gd name="connsiteX107" fmla="*/ 6534400 w 8076121"/>
              <a:gd name="connsiteY107" fmla="*/ 1935126 h 2573079"/>
              <a:gd name="connsiteX108" fmla="*/ 6725786 w 8076121"/>
              <a:gd name="connsiteY108" fmla="*/ 2009554 h 2573079"/>
              <a:gd name="connsiteX109" fmla="*/ 6864009 w 8076121"/>
              <a:gd name="connsiteY109" fmla="*/ 2041452 h 2573079"/>
              <a:gd name="connsiteX110" fmla="*/ 7129823 w 8076121"/>
              <a:gd name="connsiteY110" fmla="*/ 2083982 h 2573079"/>
              <a:gd name="connsiteX111" fmla="*/ 7342474 w 8076121"/>
              <a:gd name="connsiteY111" fmla="*/ 2094614 h 2573079"/>
              <a:gd name="connsiteX112" fmla="*/ 7533860 w 8076121"/>
              <a:gd name="connsiteY112" fmla="*/ 2094614 h 2573079"/>
              <a:gd name="connsiteX113" fmla="*/ 7799674 w 8076121"/>
              <a:gd name="connsiteY113" fmla="*/ 1956391 h 2573079"/>
              <a:gd name="connsiteX114" fmla="*/ 7948530 w 8076121"/>
              <a:gd name="connsiteY114" fmla="*/ 1903228 h 2573079"/>
              <a:gd name="connsiteX115" fmla="*/ 8076121 w 8076121"/>
              <a:gd name="connsiteY115" fmla="*/ 1765005 h 2573079"/>
              <a:gd name="connsiteX116" fmla="*/ 8030711 w 8076121"/>
              <a:gd name="connsiteY116" fmla="*/ 1587131 h 2573079"/>
              <a:gd name="connsiteX117" fmla="*/ 8039129 w 8076121"/>
              <a:gd name="connsiteY117" fmla="*/ 1448908 h 2573079"/>
              <a:gd name="connsiteX118" fmla="*/ 7902013 w 8076121"/>
              <a:gd name="connsiteY118" fmla="*/ 1265275 h 2573079"/>
              <a:gd name="connsiteX119" fmla="*/ 7927265 w 8076121"/>
              <a:gd name="connsiteY119" fmla="*/ 1084521 h 2573079"/>
              <a:gd name="connsiteX120" fmla="*/ 7852837 w 8076121"/>
              <a:gd name="connsiteY120" fmla="*/ 925033 h 2573079"/>
              <a:gd name="connsiteX121" fmla="*/ 7788377 w 8076121"/>
              <a:gd name="connsiteY121" fmla="*/ 853485 h 2573079"/>
              <a:gd name="connsiteX122" fmla="*/ 7746955 w 8076121"/>
              <a:gd name="connsiteY122" fmla="*/ 776842 h 2573079"/>
              <a:gd name="connsiteX123" fmla="*/ 7835559 w 8076121"/>
              <a:gd name="connsiteY123" fmla="*/ 674946 h 2573079"/>
              <a:gd name="connsiteX124" fmla="*/ 7703981 w 8076121"/>
              <a:gd name="connsiteY124" fmla="*/ 499731 h 2573079"/>
              <a:gd name="connsiteX125" fmla="*/ 7640186 w 8076121"/>
              <a:gd name="connsiteY125" fmla="*/ 425303 h 2573079"/>
              <a:gd name="connsiteX126" fmla="*/ 7587023 w 8076121"/>
              <a:gd name="connsiteY126" fmla="*/ 297712 h 2573079"/>
              <a:gd name="connsiteX127" fmla="*/ 7555126 w 8076121"/>
              <a:gd name="connsiteY127" fmla="*/ 191386 h 2573079"/>
              <a:gd name="connsiteX128" fmla="*/ 7555126 w 8076121"/>
              <a:gd name="connsiteY128" fmla="*/ 191386 h 2573079"/>
              <a:gd name="connsiteX129" fmla="*/ 7406270 w 8076121"/>
              <a:gd name="connsiteY129" fmla="*/ 116958 h 2573079"/>
              <a:gd name="connsiteX130" fmla="*/ 7353107 w 8076121"/>
              <a:gd name="connsiteY130" fmla="*/ 116958 h 2573079"/>
              <a:gd name="connsiteX0" fmla="*/ 7172354 w 8076121"/>
              <a:gd name="connsiteY0" fmla="*/ 0 h 2573079"/>
              <a:gd name="connsiteX1" fmla="*/ 7321209 w 8076121"/>
              <a:gd name="connsiteY1" fmla="*/ 148856 h 2573079"/>
              <a:gd name="connsiteX2" fmla="*/ 7381684 w 8076121"/>
              <a:gd name="connsiteY2" fmla="*/ 336255 h 2573079"/>
              <a:gd name="connsiteX3" fmla="*/ 7380405 w 8076121"/>
              <a:gd name="connsiteY3" fmla="*/ 454820 h 2573079"/>
              <a:gd name="connsiteX4" fmla="*/ 7387696 w 8076121"/>
              <a:gd name="connsiteY4" fmla="*/ 533575 h 2573079"/>
              <a:gd name="connsiteX5" fmla="*/ 7475160 w 8076121"/>
              <a:gd name="connsiteY5" fmla="*/ 645264 h 2573079"/>
              <a:gd name="connsiteX6" fmla="*/ 7373265 w 8076121"/>
              <a:gd name="connsiteY6" fmla="*/ 794120 h 2573079"/>
              <a:gd name="connsiteX7" fmla="*/ 7363740 w 8076121"/>
              <a:gd name="connsiteY7" fmla="*/ 946298 h 2573079"/>
              <a:gd name="connsiteX8" fmla="*/ 7353107 w 8076121"/>
              <a:gd name="connsiteY8" fmla="*/ 1095154 h 2573079"/>
              <a:gd name="connsiteX9" fmla="*/ 7363740 w 8076121"/>
              <a:gd name="connsiteY9" fmla="*/ 1190847 h 2573079"/>
              <a:gd name="connsiteX10" fmla="*/ 7451680 w 8076121"/>
              <a:gd name="connsiteY10" fmla="*/ 1371600 h 2573079"/>
              <a:gd name="connsiteX11" fmla="*/ 7432630 w 8076121"/>
              <a:gd name="connsiteY11" fmla="*/ 1579821 h 2573079"/>
              <a:gd name="connsiteX12" fmla="*/ 7278679 w 8076121"/>
              <a:gd name="connsiteY12" fmla="*/ 1679502 h 2573079"/>
              <a:gd name="connsiteX13" fmla="*/ 7013973 w 8076121"/>
              <a:gd name="connsiteY13" fmla="*/ 1654249 h 2573079"/>
              <a:gd name="connsiteX14" fmla="*/ 6789581 w 8076121"/>
              <a:gd name="connsiteY14" fmla="*/ 1562986 h 2573079"/>
              <a:gd name="connsiteX15" fmla="*/ 6459972 w 8076121"/>
              <a:gd name="connsiteY15" fmla="*/ 1446028 h 2573079"/>
              <a:gd name="connsiteX16" fmla="*/ 6130363 w 8076121"/>
              <a:gd name="connsiteY16" fmla="*/ 1371600 h 2573079"/>
              <a:gd name="connsiteX17" fmla="*/ 5960242 w 8076121"/>
              <a:gd name="connsiteY17" fmla="*/ 1339703 h 2573079"/>
              <a:gd name="connsiteX18" fmla="*/ 5566837 w 8076121"/>
              <a:gd name="connsiteY18" fmla="*/ 1371600 h 2573079"/>
              <a:gd name="connsiteX19" fmla="*/ 5417981 w 8076121"/>
              <a:gd name="connsiteY19" fmla="*/ 1371600 h 2573079"/>
              <a:gd name="connsiteX20" fmla="*/ 5322288 w 8076121"/>
              <a:gd name="connsiteY20" fmla="*/ 1339703 h 2573079"/>
              <a:gd name="connsiteX21" fmla="*/ 5290391 w 8076121"/>
              <a:gd name="connsiteY21" fmla="*/ 1297172 h 2573079"/>
              <a:gd name="connsiteX22" fmla="*/ 5279758 w 8076121"/>
              <a:gd name="connsiteY22" fmla="*/ 1105786 h 2573079"/>
              <a:gd name="connsiteX23" fmla="*/ 5141535 w 8076121"/>
              <a:gd name="connsiteY23" fmla="*/ 1084521 h 2573079"/>
              <a:gd name="connsiteX24" fmla="*/ 4971414 w 8076121"/>
              <a:gd name="connsiteY24" fmla="*/ 1041991 h 2573079"/>
              <a:gd name="connsiteX25" fmla="*/ 4854456 w 8076121"/>
              <a:gd name="connsiteY25" fmla="*/ 1010093 h 2573079"/>
              <a:gd name="connsiteX26" fmla="*/ 4705600 w 8076121"/>
              <a:gd name="connsiteY26" fmla="*/ 967563 h 2573079"/>
              <a:gd name="connsiteX27" fmla="*/ 4694967 w 8076121"/>
              <a:gd name="connsiteY27" fmla="*/ 925033 h 2573079"/>
              <a:gd name="connsiteX28" fmla="*/ 4652437 w 8076121"/>
              <a:gd name="connsiteY28" fmla="*/ 839972 h 2573079"/>
              <a:gd name="connsiteX29" fmla="*/ 4439786 w 8076121"/>
              <a:gd name="connsiteY29" fmla="*/ 786810 h 2573079"/>
              <a:gd name="connsiteX30" fmla="*/ 4301563 w 8076121"/>
              <a:gd name="connsiteY30" fmla="*/ 744279 h 2573079"/>
              <a:gd name="connsiteX31" fmla="*/ 4205870 w 8076121"/>
              <a:gd name="connsiteY31" fmla="*/ 754912 h 2573079"/>
              <a:gd name="connsiteX32" fmla="*/ 4120809 w 8076121"/>
              <a:gd name="connsiteY32" fmla="*/ 808075 h 2573079"/>
              <a:gd name="connsiteX33" fmla="*/ 4088912 w 8076121"/>
              <a:gd name="connsiteY33" fmla="*/ 861238 h 2573079"/>
              <a:gd name="connsiteX34" fmla="*/ 3982586 w 8076121"/>
              <a:gd name="connsiteY34" fmla="*/ 882503 h 2573079"/>
              <a:gd name="connsiteX35" fmla="*/ 3684874 w 8076121"/>
              <a:gd name="connsiteY35" fmla="*/ 861238 h 2573079"/>
              <a:gd name="connsiteX36" fmla="*/ 3493488 w 8076121"/>
              <a:gd name="connsiteY36" fmla="*/ 935665 h 2573079"/>
              <a:gd name="connsiteX37" fmla="*/ 3312735 w 8076121"/>
              <a:gd name="connsiteY37" fmla="*/ 1063256 h 2573079"/>
              <a:gd name="connsiteX38" fmla="*/ 3227674 w 8076121"/>
              <a:gd name="connsiteY38" fmla="*/ 1137684 h 2573079"/>
              <a:gd name="connsiteX39" fmla="*/ 3419060 w 8076121"/>
              <a:gd name="connsiteY39" fmla="*/ 1286540 h 2573079"/>
              <a:gd name="connsiteX40" fmla="*/ 3525386 w 8076121"/>
              <a:gd name="connsiteY40" fmla="*/ 1360968 h 2573079"/>
              <a:gd name="connsiteX41" fmla="*/ 3525386 w 8076121"/>
              <a:gd name="connsiteY41" fmla="*/ 1360968 h 2573079"/>
              <a:gd name="connsiteX42" fmla="*/ 3231957 w 8076121"/>
              <a:gd name="connsiteY42" fmla="*/ 1369681 h 2573079"/>
              <a:gd name="connsiteX43" fmla="*/ 3031858 w 8076121"/>
              <a:gd name="connsiteY43" fmla="*/ 1312531 h 2573079"/>
              <a:gd name="connsiteX44" fmla="*/ 2821570 w 8076121"/>
              <a:gd name="connsiteY44" fmla="*/ 1248588 h 2573079"/>
              <a:gd name="connsiteX45" fmla="*/ 2674929 w 8076121"/>
              <a:gd name="connsiteY45" fmla="*/ 1282405 h 2573079"/>
              <a:gd name="connsiteX46" fmla="*/ 2564469 w 8076121"/>
              <a:gd name="connsiteY46" fmla="*/ 1337635 h 2573079"/>
              <a:gd name="connsiteX47" fmla="*/ 2419600 w 8076121"/>
              <a:gd name="connsiteY47" fmla="*/ 1477926 h 2573079"/>
              <a:gd name="connsiteX48" fmla="*/ 2217581 w 8076121"/>
              <a:gd name="connsiteY48" fmla="*/ 1573619 h 2573079"/>
              <a:gd name="connsiteX49" fmla="*/ 1909237 w 8076121"/>
              <a:gd name="connsiteY49" fmla="*/ 1658679 h 2573079"/>
              <a:gd name="connsiteX50" fmla="*/ 1622158 w 8076121"/>
              <a:gd name="connsiteY50" fmla="*/ 1679945 h 2573079"/>
              <a:gd name="connsiteX51" fmla="*/ 1441405 w 8076121"/>
              <a:gd name="connsiteY51" fmla="*/ 1743740 h 2573079"/>
              <a:gd name="connsiteX52" fmla="*/ 1218121 w 8076121"/>
              <a:gd name="connsiteY52" fmla="*/ 1754372 h 2573079"/>
              <a:gd name="connsiteX53" fmla="*/ 1133060 w 8076121"/>
              <a:gd name="connsiteY53" fmla="*/ 1786270 h 2573079"/>
              <a:gd name="connsiteX54" fmla="*/ 37907 w 8076121"/>
              <a:gd name="connsiteY54" fmla="*/ 1275908 h 2573079"/>
              <a:gd name="connsiteX55" fmla="*/ 484474 w 8076121"/>
              <a:gd name="connsiteY55" fmla="*/ 2573079 h 2573079"/>
              <a:gd name="connsiteX56" fmla="*/ 1590260 w 8076121"/>
              <a:gd name="connsiteY56" fmla="*/ 2286000 h 2573079"/>
              <a:gd name="connsiteX57" fmla="*/ 2111256 w 8076121"/>
              <a:gd name="connsiteY57" fmla="*/ 2307265 h 2573079"/>
              <a:gd name="connsiteX58" fmla="*/ 2260112 w 8076121"/>
              <a:gd name="connsiteY58" fmla="*/ 2137145 h 2573079"/>
              <a:gd name="connsiteX59" fmla="*/ 2472763 w 8076121"/>
              <a:gd name="connsiteY59" fmla="*/ 1850065 h 2573079"/>
              <a:gd name="connsiteX60" fmla="*/ 2494028 w 8076121"/>
              <a:gd name="connsiteY60" fmla="*/ 1807535 h 2573079"/>
              <a:gd name="connsiteX61" fmla="*/ 2600354 w 8076121"/>
              <a:gd name="connsiteY61" fmla="*/ 1733107 h 2573079"/>
              <a:gd name="connsiteX62" fmla="*/ 2685414 w 8076121"/>
              <a:gd name="connsiteY62" fmla="*/ 1690577 h 2573079"/>
              <a:gd name="connsiteX63" fmla="*/ 2632251 w 8076121"/>
              <a:gd name="connsiteY63" fmla="*/ 1584252 h 2573079"/>
              <a:gd name="connsiteX64" fmla="*/ 2693831 w 8076121"/>
              <a:gd name="connsiteY64" fmla="*/ 1543493 h 2573079"/>
              <a:gd name="connsiteX65" fmla="*/ 2759841 w 8076121"/>
              <a:gd name="connsiteY65" fmla="*/ 1467293 h 2573079"/>
              <a:gd name="connsiteX66" fmla="*/ 2770474 w 8076121"/>
              <a:gd name="connsiteY66" fmla="*/ 1460353 h 2573079"/>
              <a:gd name="connsiteX67" fmla="*/ 2936460 w 8076121"/>
              <a:gd name="connsiteY67" fmla="*/ 1390503 h 2573079"/>
              <a:gd name="connsiteX68" fmla="*/ 3131981 w 8076121"/>
              <a:gd name="connsiteY68" fmla="*/ 1435396 h 2573079"/>
              <a:gd name="connsiteX69" fmla="*/ 3280837 w 8076121"/>
              <a:gd name="connsiteY69" fmla="*/ 1467293 h 2573079"/>
              <a:gd name="connsiteX70" fmla="*/ 3419060 w 8076121"/>
              <a:gd name="connsiteY70" fmla="*/ 1499191 h 2573079"/>
              <a:gd name="connsiteX71" fmla="*/ 3567916 w 8076121"/>
              <a:gd name="connsiteY71" fmla="*/ 1499191 h 2573079"/>
              <a:gd name="connsiteX72" fmla="*/ 3663609 w 8076121"/>
              <a:gd name="connsiteY72" fmla="*/ 1477926 h 2573079"/>
              <a:gd name="connsiteX73" fmla="*/ 3684874 w 8076121"/>
              <a:gd name="connsiteY73" fmla="*/ 1403498 h 2573079"/>
              <a:gd name="connsiteX74" fmla="*/ 3674242 w 8076121"/>
              <a:gd name="connsiteY74" fmla="*/ 1329070 h 2573079"/>
              <a:gd name="connsiteX75" fmla="*/ 3599814 w 8076121"/>
              <a:gd name="connsiteY75" fmla="*/ 1275907 h 2573079"/>
              <a:gd name="connsiteX76" fmla="*/ 3429693 w 8076121"/>
              <a:gd name="connsiteY76" fmla="*/ 1222745 h 2573079"/>
              <a:gd name="connsiteX77" fmla="*/ 3334000 w 8076121"/>
              <a:gd name="connsiteY77" fmla="*/ 1158949 h 2573079"/>
              <a:gd name="connsiteX78" fmla="*/ 3450958 w 8076121"/>
              <a:gd name="connsiteY78" fmla="*/ 1105786 h 2573079"/>
              <a:gd name="connsiteX79" fmla="*/ 3578549 w 8076121"/>
              <a:gd name="connsiteY79" fmla="*/ 1063256 h 2573079"/>
              <a:gd name="connsiteX80" fmla="*/ 3674242 w 8076121"/>
              <a:gd name="connsiteY80" fmla="*/ 978196 h 2573079"/>
              <a:gd name="connsiteX81" fmla="*/ 3854995 w 8076121"/>
              <a:gd name="connsiteY81" fmla="*/ 935665 h 2573079"/>
              <a:gd name="connsiteX82" fmla="*/ 3971954 w 8076121"/>
              <a:gd name="connsiteY82" fmla="*/ 946298 h 2573079"/>
              <a:gd name="connsiteX83" fmla="*/ 4099544 w 8076121"/>
              <a:gd name="connsiteY83" fmla="*/ 946298 h 2573079"/>
              <a:gd name="connsiteX84" fmla="*/ 4205870 w 8076121"/>
              <a:gd name="connsiteY84" fmla="*/ 850605 h 2573079"/>
              <a:gd name="connsiteX85" fmla="*/ 4375991 w 8076121"/>
              <a:gd name="connsiteY85" fmla="*/ 818707 h 2573079"/>
              <a:gd name="connsiteX86" fmla="*/ 4514214 w 8076121"/>
              <a:gd name="connsiteY86" fmla="*/ 829340 h 2573079"/>
              <a:gd name="connsiteX87" fmla="*/ 4567377 w 8076121"/>
              <a:gd name="connsiteY87" fmla="*/ 871870 h 2573079"/>
              <a:gd name="connsiteX88" fmla="*/ 4546112 w 8076121"/>
              <a:gd name="connsiteY88" fmla="*/ 956931 h 2573079"/>
              <a:gd name="connsiteX89" fmla="*/ 4641805 w 8076121"/>
              <a:gd name="connsiteY89" fmla="*/ 1020726 h 2573079"/>
              <a:gd name="connsiteX90" fmla="*/ 4875721 w 8076121"/>
              <a:gd name="connsiteY90" fmla="*/ 1084521 h 2573079"/>
              <a:gd name="connsiteX91" fmla="*/ 5024577 w 8076121"/>
              <a:gd name="connsiteY91" fmla="*/ 1137684 h 2573079"/>
              <a:gd name="connsiteX92" fmla="*/ 5130902 w 8076121"/>
              <a:gd name="connsiteY92" fmla="*/ 1190847 h 2573079"/>
              <a:gd name="connsiteX93" fmla="*/ 5120270 w 8076121"/>
              <a:gd name="connsiteY93" fmla="*/ 1297172 h 2573079"/>
              <a:gd name="connsiteX94" fmla="*/ 5120270 w 8076121"/>
              <a:gd name="connsiteY94" fmla="*/ 1360968 h 2573079"/>
              <a:gd name="connsiteX95" fmla="*/ 5205330 w 8076121"/>
              <a:gd name="connsiteY95" fmla="*/ 1414131 h 2573079"/>
              <a:gd name="connsiteX96" fmla="*/ 5375451 w 8076121"/>
              <a:gd name="connsiteY96" fmla="*/ 1488558 h 2573079"/>
              <a:gd name="connsiteX97" fmla="*/ 5545572 w 8076121"/>
              <a:gd name="connsiteY97" fmla="*/ 1499191 h 2573079"/>
              <a:gd name="connsiteX98" fmla="*/ 5705060 w 8076121"/>
              <a:gd name="connsiteY98" fmla="*/ 1509824 h 2573079"/>
              <a:gd name="connsiteX99" fmla="*/ 5832651 w 8076121"/>
              <a:gd name="connsiteY99" fmla="*/ 1509824 h 2573079"/>
              <a:gd name="connsiteX100" fmla="*/ 5970874 w 8076121"/>
              <a:gd name="connsiteY100" fmla="*/ 1509824 h 2573079"/>
              <a:gd name="connsiteX101" fmla="*/ 6109098 w 8076121"/>
              <a:gd name="connsiteY101" fmla="*/ 1531089 h 2573079"/>
              <a:gd name="connsiteX102" fmla="*/ 6226056 w 8076121"/>
              <a:gd name="connsiteY102" fmla="*/ 1541721 h 2573079"/>
              <a:gd name="connsiteX103" fmla="*/ 6332381 w 8076121"/>
              <a:gd name="connsiteY103" fmla="*/ 1562986 h 2573079"/>
              <a:gd name="connsiteX104" fmla="*/ 6428074 w 8076121"/>
              <a:gd name="connsiteY104" fmla="*/ 1584252 h 2573079"/>
              <a:gd name="connsiteX105" fmla="*/ 6502502 w 8076121"/>
              <a:gd name="connsiteY105" fmla="*/ 1637414 h 2573079"/>
              <a:gd name="connsiteX106" fmla="*/ 6502502 w 8076121"/>
              <a:gd name="connsiteY106" fmla="*/ 1754372 h 2573079"/>
              <a:gd name="connsiteX107" fmla="*/ 6534400 w 8076121"/>
              <a:gd name="connsiteY107" fmla="*/ 1935126 h 2573079"/>
              <a:gd name="connsiteX108" fmla="*/ 6725786 w 8076121"/>
              <a:gd name="connsiteY108" fmla="*/ 2009554 h 2573079"/>
              <a:gd name="connsiteX109" fmla="*/ 6864009 w 8076121"/>
              <a:gd name="connsiteY109" fmla="*/ 2041452 h 2573079"/>
              <a:gd name="connsiteX110" fmla="*/ 7129823 w 8076121"/>
              <a:gd name="connsiteY110" fmla="*/ 2083982 h 2573079"/>
              <a:gd name="connsiteX111" fmla="*/ 7342474 w 8076121"/>
              <a:gd name="connsiteY111" fmla="*/ 2094614 h 2573079"/>
              <a:gd name="connsiteX112" fmla="*/ 7533860 w 8076121"/>
              <a:gd name="connsiteY112" fmla="*/ 2094614 h 2573079"/>
              <a:gd name="connsiteX113" fmla="*/ 7799674 w 8076121"/>
              <a:gd name="connsiteY113" fmla="*/ 1956391 h 2573079"/>
              <a:gd name="connsiteX114" fmla="*/ 7948530 w 8076121"/>
              <a:gd name="connsiteY114" fmla="*/ 1903228 h 2573079"/>
              <a:gd name="connsiteX115" fmla="*/ 8076121 w 8076121"/>
              <a:gd name="connsiteY115" fmla="*/ 1765005 h 2573079"/>
              <a:gd name="connsiteX116" fmla="*/ 8030711 w 8076121"/>
              <a:gd name="connsiteY116" fmla="*/ 1587131 h 2573079"/>
              <a:gd name="connsiteX117" fmla="*/ 8039129 w 8076121"/>
              <a:gd name="connsiteY117" fmla="*/ 1448908 h 2573079"/>
              <a:gd name="connsiteX118" fmla="*/ 7902013 w 8076121"/>
              <a:gd name="connsiteY118" fmla="*/ 1265275 h 2573079"/>
              <a:gd name="connsiteX119" fmla="*/ 7927265 w 8076121"/>
              <a:gd name="connsiteY119" fmla="*/ 1084521 h 2573079"/>
              <a:gd name="connsiteX120" fmla="*/ 7852837 w 8076121"/>
              <a:gd name="connsiteY120" fmla="*/ 925033 h 2573079"/>
              <a:gd name="connsiteX121" fmla="*/ 7788377 w 8076121"/>
              <a:gd name="connsiteY121" fmla="*/ 853485 h 2573079"/>
              <a:gd name="connsiteX122" fmla="*/ 7746955 w 8076121"/>
              <a:gd name="connsiteY122" fmla="*/ 776842 h 2573079"/>
              <a:gd name="connsiteX123" fmla="*/ 7835559 w 8076121"/>
              <a:gd name="connsiteY123" fmla="*/ 674946 h 2573079"/>
              <a:gd name="connsiteX124" fmla="*/ 7703981 w 8076121"/>
              <a:gd name="connsiteY124" fmla="*/ 499731 h 2573079"/>
              <a:gd name="connsiteX125" fmla="*/ 7640186 w 8076121"/>
              <a:gd name="connsiteY125" fmla="*/ 425303 h 2573079"/>
              <a:gd name="connsiteX126" fmla="*/ 7587023 w 8076121"/>
              <a:gd name="connsiteY126" fmla="*/ 297712 h 2573079"/>
              <a:gd name="connsiteX127" fmla="*/ 7555126 w 8076121"/>
              <a:gd name="connsiteY127" fmla="*/ 191386 h 2573079"/>
              <a:gd name="connsiteX128" fmla="*/ 7555126 w 8076121"/>
              <a:gd name="connsiteY128" fmla="*/ 191386 h 2573079"/>
              <a:gd name="connsiteX129" fmla="*/ 7406270 w 8076121"/>
              <a:gd name="connsiteY129" fmla="*/ 116958 h 2573079"/>
              <a:gd name="connsiteX130" fmla="*/ 7353107 w 8076121"/>
              <a:gd name="connsiteY130" fmla="*/ 116958 h 2573079"/>
              <a:gd name="connsiteX0" fmla="*/ 7172354 w 8076121"/>
              <a:gd name="connsiteY0" fmla="*/ 0 h 2573079"/>
              <a:gd name="connsiteX1" fmla="*/ 7321209 w 8076121"/>
              <a:gd name="connsiteY1" fmla="*/ 148856 h 2573079"/>
              <a:gd name="connsiteX2" fmla="*/ 7381684 w 8076121"/>
              <a:gd name="connsiteY2" fmla="*/ 336255 h 2573079"/>
              <a:gd name="connsiteX3" fmla="*/ 7380405 w 8076121"/>
              <a:gd name="connsiteY3" fmla="*/ 454820 h 2573079"/>
              <a:gd name="connsiteX4" fmla="*/ 7387696 w 8076121"/>
              <a:gd name="connsiteY4" fmla="*/ 533575 h 2573079"/>
              <a:gd name="connsiteX5" fmla="*/ 7379744 w 8076121"/>
              <a:gd name="connsiteY5" fmla="*/ 661166 h 2573079"/>
              <a:gd name="connsiteX6" fmla="*/ 7373265 w 8076121"/>
              <a:gd name="connsiteY6" fmla="*/ 794120 h 2573079"/>
              <a:gd name="connsiteX7" fmla="*/ 7363740 w 8076121"/>
              <a:gd name="connsiteY7" fmla="*/ 946298 h 2573079"/>
              <a:gd name="connsiteX8" fmla="*/ 7353107 w 8076121"/>
              <a:gd name="connsiteY8" fmla="*/ 1095154 h 2573079"/>
              <a:gd name="connsiteX9" fmla="*/ 7363740 w 8076121"/>
              <a:gd name="connsiteY9" fmla="*/ 1190847 h 2573079"/>
              <a:gd name="connsiteX10" fmla="*/ 7451680 w 8076121"/>
              <a:gd name="connsiteY10" fmla="*/ 1371600 h 2573079"/>
              <a:gd name="connsiteX11" fmla="*/ 7432630 w 8076121"/>
              <a:gd name="connsiteY11" fmla="*/ 1579821 h 2573079"/>
              <a:gd name="connsiteX12" fmla="*/ 7278679 w 8076121"/>
              <a:gd name="connsiteY12" fmla="*/ 1679502 h 2573079"/>
              <a:gd name="connsiteX13" fmla="*/ 7013973 w 8076121"/>
              <a:gd name="connsiteY13" fmla="*/ 1654249 h 2573079"/>
              <a:gd name="connsiteX14" fmla="*/ 6789581 w 8076121"/>
              <a:gd name="connsiteY14" fmla="*/ 1562986 h 2573079"/>
              <a:gd name="connsiteX15" fmla="*/ 6459972 w 8076121"/>
              <a:gd name="connsiteY15" fmla="*/ 1446028 h 2573079"/>
              <a:gd name="connsiteX16" fmla="*/ 6130363 w 8076121"/>
              <a:gd name="connsiteY16" fmla="*/ 1371600 h 2573079"/>
              <a:gd name="connsiteX17" fmla="*/ 5960242 w 8076121"/>
              <a:gd name="connsiteY17" fmla="*/ 1339703 h 2573079"/>
              <a:gd name="connsiteX18" fmla="*/ 5566837 w 8076121"/>
              <a:gd name="connsiteY18" fmla="*/ 1371600 h 2573079"/>
              <a:gd name="connsiteX19" fmla="*/ 5417981 w 8076121"/>
              <a:gd name="connsiteY19" fmla="*/ 1371600 h 2573079"/>
              <a:gd name="connsiteX20" fmla="*/ 5322288 w 8076121"/>
              <a:gd name="connsiteY20" fmla="*/ 1339703 h 2573079"/>
              <a:gd name="connsiteX21" fmla="*/ 5290391 w 8076121"/>
              <a:gd name="connsiteY21" fmla="*/ 1297172 h 2573079"/>
              <a:gd name="connsiteX22" fmla="*/ 5279758 w 8076121"/>
              <a:gd name="connsiteY22" fmla="*/ 1105786 h 2573079"/>
              <a:gd name="connsiteX23" fmla="*/ 5141535 w 8076121"/>
              <a:gd name="connsiteY23" fmla="*/ 1084521 h 2573079"/>
              <a:gd name="connsiteX24" fmla="*/ 4971414 w 8076121"/>
              <a:gd name="connsiteY24" fmla="*/ 1041991 h 2573079"/>
              <a:gd name="connsiteX25" fmla="*/ 4854456 w 8076121"/>
              <a:gd name="connsiteY25" fmla="*/ 1010093 h 2573079"/>
              <a:gd name="connsiteX26" fmla="*/ 4705600 w 8076121"/>
              <a:gd name="connsiteY26" fmla="*/ 967563 h 2573079"/>
              <a:gd name="connsiteX27" fmla="*/ 4694967 w 8076121"/>
              <a:gd name="connsiteY27" fmla="*/ 925033 h 2573079"/>
              <a:gd name="connsiteX28" fmla="*/ 4652437 w 8076121"/>
              <a:gd name="connsiteY28" fmla="*/ 839972 h 2573079"/>
              <a:gd name="connsiteX29" fmla="*/ 4439786 w 8076121"/>
              <a:gd name="connsiteY29" fmla="*/ 786810 h 2573079"/>
              <a:gd name="connsiteX30" fmla="*/ 4301563 w 8076121"/>
              <a:gd name="connsiteY30" fmla="*/ 744279 h 2573079"/>
              <a:gd name="connsiteX31" fmla="*/ 4205870 w 8076121"/>
              <a:gd name="connsiteY31" fmla="*/ 754912 h 2573079"/>
              <a:gd name="connsiteX32" fmla="*/ 4120809 w 8076121"/>
              <a:gd name="connsiteY32" fmla="*/ 808075 h 2573079"/>
              <a:gd name="connsiteX33" fmla="*/ 4088912 w 8076121"/>
              <a:gd name="connsiteY33" fmla="*/ 861238 h 2573079"/>
              <a:gd name="connsiteX34" fmla="*/ 3982586 w 8076121"/>
              <a:gd name="connsiteY34" fmla="*/ 882503 h 2573079"/>
              <a:gd name="connsiteX35" fmla="*/ 3684874 w 8076121"/>
              <a:gd name="connsiteY35" fmla="*/ 861238 h 2573079"/>
              <a:gd name="connsiteX36" fmla="*/ 3493488 w 8076121"/>
              <a:gd name="connsiteY36" fmla="*/ 935665 h 2573079"/>
              <a:gd name="connsiteX37" fmla="*/ 3312735 w 8076121"/>
              <a:gd name="connsiteY37" fmla="*/ 1063256 h 2573079"/>
              <a:gd name="connsiteX38" fmla="*/ 3227674 w 8076121"/>
              <a:gd name="connsiteY38" fmla="*/ 1137684 h 2573079"/>
              <a:gd name="connsiteX39" fmla="*/ 3419060 w 8076121"/>
              <a:gd name="connsiteY39" fmla="*/ 1286540 h 2573079"/>
              <a:gd name="connsiteX40" fmla="*/ 3525386 w 8076121"/>
              <a:gd name="connsiteY40" fmla="*/ 1360968 h 2573079"/>
              <a:gd name="connsiteX41" fmla="*/ 3525386 w 8076121"/>
              <a:gd name="connsiteY41" fmla="*/ 1360968 h 2573079"/>
              <a:gd name="connsiteX42" fmla="*/ 3231957 w 8076121"/>
              <a:gd name="connsiteY42" fmla="*/ 1369681 h 2573079"/>
              <a:gd name="connsiteX43" fmla="*/ 3031858 w 8076121"/>
              <a:gd name="connsiteY43" fmla="*/ 1312531 h 2573079"/>
              <a:gd name="connsiteX44" fmla="*/ 2821570 w 8076121"/>
              <a:gd name="connsiteY44" fmla="*/ 1248588 h 2573079"/>
              <a:gd name="connsiteX45" fmla="*/ 2674929 w 8076121"/>
              <a:gd name="connsiteY45" fmla="*/ 1282405 h 2573079"/>
              <a:gd name="connsiteX46" fmla="*/ 2564469 w 8076121"/>
              <a:gd name="connsiteY46" fmla="*/ 1337635 h 2573079"/>
              <a:gd name="connsiteX47" fmla="*/ 2419600 w 8076121"/>
              <a:gd name="connsiteY47" fmla="*/ 1477926 h 2573079"/>
              <a:gd name="connsiteX48" fmla="*/ 2217581 w 8076121"/>
              <a:gd name="connsiteY48" fmla="*/ 1573619 h 2573079"/>
              <a:gd name="connsiteX49" fmla="*/ 1909237 w 8076121"/>
              <a:gd name="connsiteY49" fmla="*/ 1658679 h 2573079"/>
              <a:gd name="connsiteX50" fmla="*/ 1622158 w 8076121"/>
              <a:gd name="connsiteY50" fmla="*/ 1679945 h 2573079"/>
              <a:gd name="connsiteX51" fmla="*/ 1441405 w 8076121"/>
              <a:gd name="connsiteY51" fmla="*/ 1743740 h 2573079"/>
              <a:gd name="connsiteX52" fmla="*/ 1218121 w 8076121"/>
              <a:gd name="connsiteY52" fmla="*/ 1754372 h 2573079"/>
              <a:gd name="connsiteX53" fmla="*/ 1133060 w 8076121"/>
              <a:gd name="connsiteY53" fmla="*/ 1786270 h 2573079"/>
              <a:gd name="connsiteX54" fmla="*/ 37907 w 8076121"/>
              <a:gd name="connsiteY54" fmla="*/ 1275908 h 2573079"/>
              <a:gd name="connsiteX55" fmla="*/ 484474 w 8076121"/>
              <a:gd name="connsiteY55" fmla="*/ 2573079 h 2573079"/>
              <a:gd name="connsiteX56" fmla="*/ 1590260 w 8076121"/>
              <a:gd name="connsiteY56" fmla="*/ 2286000 h 2573079"/>
              <a:gd name="connsiteX57" fmla="*/ 2111256 w 8076121"/>
              <a:gd name="connsiteY57" fmla="*/ 2307265 h 2573079"/>
              <a:gd name="connsiteX58" fmla="*/ 2260112 w 8076121"/>
              <a:gd name="connsiteY58" fmla="*/ 2137145 h 2573079"/>
              <a:gd name="connsiteX59" fmla="*/ 2472763 w 8076121"/>
              <a:gd name="connsiteY59" fmla="*/ 1850065 h 2573079"/>
              <a:gd name="connsiteX60" fmla="*/ 2494028 w 8076121"/>
              <a:gd name="connsiteY60" fmla="*/ 1807535 h 2573079"/>
              <a:gd name="connsiteX61" fmla="*/ 2600354 w 8076121"/>
              <a:gd name="connsiteY61" fmla="*/ 1733107 h 2573079"/>
              <a:gd name="connsiteX62" fmla="*/ 2685414 w 8076121"/>
              <a:gd name="connsiteY62" fmla="*/ 1690577 h 2573079"/>
              <a:gd name="connsiteX63" fmla="*/ 2632251 w 8076121"/>
              <a:gd name="connsiteY63" fmla="*/ 1584252 h 2573079"/>
              <a:gd name="connsiteX64" fmla="*/ 2693831 w 8076121"/>
              <a:gd name="connsiteY64" fmla="*/ 1543493 h 2573079"/>
              <a:gd name="connsiteX65" fmla="*/ 2759841 w 8076121"/>
              <a:gd name="connsiteY65" fmla="*/ 1467293 h 2573079"/>
              <a:gd name="connsiteX66" fmla="*/ 2770474 w 8076121"/>
              <a:gd name="connsiteY66" fmla="*/ 1460353 h 2573079"/>
              <a:gd name="connsiteX67" fmla="*/ 2936460 w 8076121"/>
              <a:gd name="connsiteY67" fmla="*/ 1390503 h 2573079"/>
              <a:gd name="connsiteX68" fmla="*/ 3131981 w 8076121"/>
              <a:gd name="connsiteY68" fmla="*/ 1435396 h 2573079"/>
              <a:gd name="connsiteX69" fmla="*/ 3280837 w 8076121"/>
              <a:gd name="connsiteY69" fmla="*/ 1467293 h 2573079"/>
              <a:gd name="connsiteX70" fmla="*/ 3419060 w 8076121"/>
              <a:gd name="connsiteY70" fmla="*/ 1499191 h 2573079"/>
              <a:gd name="connsiteX71" fmla="*/ 3567916 w 8076121"/>
              <a:gd name="connsiteY71" fmla="*/ 1499191 h 2573079"/>
              <a:gd name="connsiteX72" fmla="*/ 3663609 w 8076121"/>
              <a:gd name="connsiteY72" fmla="*/ 1477926 h 2573079"/>
              <a:gd name="connsiteX73" fmla="*/ 3684874 w 8076121"/>
              <a:gd name="connsiteY73" fmla="*/ 1403498 h 2573079"/>
              <a:gd name="connsiteX74" fmla="*/ 3674242 w 8076121"/>
              <a:gd name="connsiteY74" fmla="*/ 1329070 h 2573079"/>
              <a:gd name="connsiteX75" fmla="*/ 3599814 w 8076121"/>
              <a:gd name="connsiteY75" fmla="*/ 1275907 h 2573079"/>
              <a:gd name="connsiteX76" fmla="*/ 3429693 w 8076121"/>
              <a:gd name="connsiteY76" fmla="*/ 1222745 h 2573079"/>
              <a:gd name="connsiteX77" fmla="*/ 3334000 w 8076121"/>
              <a:gd name="connsiteY77" fmla="*/ 1158949 h 2573079"/>
              <a:gd name="connsiteX78" fmla="*/ 3450958 w 8076121"/>
              <a:gd name="connsiteY78" fmla="*/ 1105786 h 2573079"/>
              <a:gd name="connsiteX79" fmla="*/ 3578549 w 8076121"/>
              <a:gd name="connsiteY79" fmla="*/ 1063256 h 2573079"/>
              <a:gd name="connsiteX80" fmla="*/ 3674242 w 8076121"/>
              <a:gd name="connsiteY80" fmla="*/ 978196 h 2573079"/>
              <a:gd name="connsiteX81" fmla="*/ 3854995 w 8076121"/>
              <a:gd name="connsiteY81" fmla="*/ 935665 h 2573079"/>
              <a:gd name="connsiteX82" fmla="*/ 3971954 w 8076121"/>
              <a:gd name="connsiteY82" fmla="*/ 946298 h 2573079"/>
              <a:gd name="connsiteX83" fmla="*/ 4099544 w 8076121"/>
              <a:gd name="connsiteY83" fmla="*/ 946298 h 2573079"/>
              <a:gd name="connsiteX84" fmla="*/ 4205870 w 8076121"/>
              <a:gd name="connsiteY84" fmla="*/ 850605 h 2573079"/>
              <a:gd name="connsiteX85" fmla="*/ 4375991 w 8076121"/>
              <a:gd name="connsiteY85" fmla="*/ 818707 h 2573079"/>
              <a:gd name="connsiteX86" fmla="*/ 4514214 w 8076121"/>
              <a:gd name="connsiteY86" fmla="*/ 829340 h 2573079"/>
              <a:gd name="connsiteX87" fmla="*/ 4567377 w 8076121"/>
              <a:gd name="connsiteY87" fmla="*/ 871870 h 2573079"/>
              <a:gd name="connsiteX88" fmla="*/ 4546112 w 8076121"/>
              <a:gd name="connsiteY88" fmla="*/ 956931 h 2573079"/>
              <a:gd name="connsiteX89" fmla="*/ 4641805 w 8076121"/>
              <a:gd name="connsiteY89" fmla="*/ 1020726 h 2573079"/>
              <a:gd name="connsiteX90" fmla="*/ 4875721 w 8076121"/>
              <a:gd name="connsiteY90" fmla="*/ 1084521 h 2573079"/>
              <a:gd name="connsiteX91" fmla="*/ 5024577 w 8076121"/>
              <a:gd name="connsiteY91" fmla="*/ 1137684 h 2573079"/>
              <a:gd name="connsiteX92" fmla="*/ 5130902 w 8076121"/>
              <a:gd name="connsiteY92" fmla="*/ 1190847 h 2573079"/>
              <a:gd name="connsiteX93" fmla="*/ 5120270 w 8076121"/>
              <a:gd name="connsiteY93" fmla="*/ 1297172 h 2573079"/>
              <a:gd name="connsiteX94" fmla="*/ 5120270 w 8076121"/>
              <a:gd name="connsiteY94" fmla="*/ 1360968 h 2573079"/>
              <a:gd name="connsiteX95" fmla="*/ 5205330 w 8076121"/>
              <a:gd name="connsiteY95" fmla="*/ 1414131 h 2573079"/>
              <a:gd name="connsiteX96" fmla="*/ 5375451 w 8076121"/>
              <a:gd name="connsiteY96" fmla="*/ 1488558 h 2573079"/>
              <a:gd name="connsiteX97" fmla="*/ 5545572 w 8076121"/>
              <a:gd name="connsiteY97" fmla="*/ 1499191 h 2573079"/>
              <a:gd name="connsiteX98" fmla="*/ 5705060 w 8076121"/>
              <a:gd name="connsiteY98" fmla="*/ 1509824 h 2573079"/>
              <a:gd name="connsiteX99" fmla="*/ 5832651 w 8076121"/>
              <a:gd name="connsiteY99" fmla="*/ 1509824 h 2573079"/>
              <a:gd name="connsiteX100" fmla="*/ 5970874 w 8076121"/>
              <a:gd name="connsiteY100" fmla="*/ 1509824 h 2573079"/>
              <a:gd name="connsiteX101" fmla="*/ 6109098 w 8076121"/>
              <a:gd name="connsiteY101" fmla="*/ 1531089 h 2573079"/>
              <a:gd name="connsiteX102" fmla="*/ 6226056 w 8076121"/>
              <a:gd name="connsiteY102" fmla="*/ 1541721 h 2573079"/>
              <a:gd name="connsiteX103" fmla="*/ 6332381 w 8076121"/>
              <a:gd name="connsiteY103" fmla="*/ 1562986 h 2573079"/>
              <a:gd name="connsiteX104" fmla="*/ 6428074 w 8076121"/>
              <a:gd name="connsiteY104" fmla="*/ 1584252 h 2573079"/>
              <a:gd name="connsiteX105" fmla="*/ 6502502 w 8076121"/>
              <a:gd name="connsiteY105" fmla="*/ 1637414 h 2573079"/>
              <a:gd name="connsiteX106" fmla="*/ 6502502 w 8076121"/>
              <a:gd name="connsiteY106" fmla="*/ 1754372 h 2573079"/>
              <a:gd name="connsiteX107" fmla="*/ 6534400 w 8076121"/>
              <a:gd name="connsiteY107" fmla="*/ 1935126 h 2573079"/>
              <a:gd name="connsiteX108" fmla="*/ 6725786 w 8076121"/>
              <a:gd name="connsiteY108" fmla="*/ 2009554 h 2573079"/>
              <a:gd name="connsiteX109" fmla="*/ 6864009 w 8076121"/>
              <a:gd name="connsiteY109" fmla="*/ 2041452 h 2573079"/>
              <a:gd name="connsiteX110" fmla="*/ 7129823 w 8076121"/>
              <a:gd name="connsiteY110" fmla="*/ 2083982 h 2573079"/>
              <a:gd name="connsiteX111" fmla="*/ 7342474 w 8076121"/>
              <a:gd name="connsiteY111" fmla="*/ 2094614 h 2573079"/>
              <a:gd name="connsiteX112" fmla="*/ 7533860 w 8076121"/>
              <a:gd name="connsiteY112" fmla="*/ 2094614 h 2573079"/>
              <a:gd name="connsiteX113" fmla="*/ 7799674 w 8076121"/>
              <a:gd name="connsiteY113" fmla="*/ 1956391 h 2573079"/>
              <a:gd name="connsiteX114" fmla="*/ 7948530 w 8076121"/>
              <a:gd name="connsiteY114" fmla="*/ 1903228 h 2573079"/>
              <a:gd name="connsiteX115" fmla="*/ 8076121 w 8076121"/>
              <a:gd name="connsiteY115" fmla="*/ 1765005 h 2573079"/>
              <a:gd name="connsiteX116" fmla="*/ 8030711 w 8076121"/>
              <a:gd name="connsiteY116" fmla="*/ 1587131 h 2573079"/>
              <a:gd name="connsiteX117" fmla="*/ 8039129 w 8076121"/>
              <a:gd name="connsiteY117" fmla="*/ 1448908 h 2573079"/>
              <a:gd name="connsiteX118" fmla="*/ 7902013 w 8076121"/>
              <a:gd name="connsiteY118" fmla="*/ 1265275 h 2573079"/>
              <a:gd name="connsiteX119" fmla="*/ 7927265 w 8076121"/>
              <a:gd name="connsiteY119" fmla="*/ 1084521 h 2573079"/>
              <a:gd name="connsiteX120" fmla="*/ 7852837 w 8076121"/>
              <a:gd name="connsiteY120" fmla="*/ 925033 h 2573079"/>
              <a:gd name="connsiteX121" fmla="*/ 7788377 w 8076121"/>
              <a:gd name="connsiteY121" fmla="*/ 853485 h 2573079"/>
              <a:gd name="connsiteX122" fmla="*/ 7746955 w 8076121"/>
              <a:gd name="connsiteY122" fmla="*/ 776842 h 2573079"/>
              <a:gd name="connsiteX123" fmla="*/ 7835559 w 8076121"/>
              <a:gd name="connsiteY123" fmla="*/ 674946 h 2573079"/>
              <a:gd name="connsiteX124" fmla="*/ 7703981 w 8076121"/>
              <a:gd name="connsiteY124" fmla="*/ 499731 h 2573079"/>
              <a:gd name="connsiteX125" fmla="*/ 7640186 w 8076121"/>
              <a:gd name="connsiteY125" fmla="*/ 425303 h 2573079"/>
              <a:gd name="connsiteX126" fmla="*/ 7587023 w 8076121"/>
              <a:gd name="connsiteY126" fmla="*/ 297712 h 2573079"/>
              <a:gd name="connsiteX127" fmla="*/ 7555126 w 8076121"/>
              <a:gd name="connsiteY127" fmla="*/ 191386 h 2573079"/>
              <a:gd name="connsiteX128" fmla="*/ 7555126 w 8076121"/>
              <a:gd name="connsiteY128" fmla="*/ 191386 h 2573079"/>
              <a:gd name="connsiteX129" fmla="*/ 7406270 w 8076121"/>
              <a:gd name="connsiteY129" fmla="*/ 116958 h 2573079"/>
              <a:gd name="connsiteX130" fmla="*/ 7353107 w 8076121"/>
              <a:gd name="connsiteY130" fmla="*/ 116958 h 2573079"/>
              <a:gd name="connsiteX0" fmla="*/ 7172354 w 8076121"/>
              <a:gd name="connsiteY0" fmla="*/ 0 h 2573079"/>
              <a:gd name="connsiteX1" fmla="*/ 7321209 w 8076121"/>
              <a:gd name="connsiteY1" fmla="*/ 148856 h 2573079"/>
              <a:gd name="connsiteX2" fmla="*/ 7381684 w 8076121"/>
              <a:gd name="connsiteY2" fmla="*/ 336255 h 2573079"/>
              <a:gd name="connsiteX3" fmla="*/ 7380405 w 8076121"/>
              <a:gd name="connsiteY3" fmla="*/ 454820 h 2573079"/>
              <a:gd name="connsiteX4" fmla="*/ 7387696 w 8076121"/>
              <a:gd name="connsiteY4" fmla="*/ 533575 h 2573079"/>
              <a:gd name="connsiteX5" fmla="*/ 7379744 w 8076121"/>
              <a:gd name="connsiteY5" fmla="*/ 661166 h 2573079"/>
              <a:gd name="connsiteX6" fmla="*/ 7317606 w 8076121"/>
              <a:gd name="connsiteY6" fmla="*/ 794120 h 2573079"/>
              <a:gd name="connsiteX7" fmla="*/ 7363740 w 8076121"/>
              <a:gd name="connsiteY7" fmla="*/ 946298 h 2573079"/>
              <a:gd name="connsiteX8" fmla="*/ 7353107 w 8076121"/>
              <a:gd name="connsiteY8" fmla="*/ 1095154 h 2573079"/>
              <a:gd name="connsiteX9" fmla="*/ 7363740 w 8076121"/>
              <a:gd name="connsiteY9" fmla="*/ 1190847 h 2573079"/>
              <a:gd name="connsiteX10" fmla="*/ 7451680 w 8076121"/>
              <a:gd name="connsiteY10" fmla="*/ 1371600 h 2573079"/>
              <a:gd name="connsiteX11" fmla="*/ 7432630 w 8076121"/>
              <a:gd name="connsiteY11" fmla="*/ 1579821 h 2573079"/>
              <a:gd name="connsiteX12" fmla="*/ 7278679 w 8076121"/>
              <a:gd name="connsiteY12" fmla="*/ 1679502 h 2573079"/>
              <a:gd name="connsiteX13" fmla="*/ 7013973 w 8076121"/>
              <a:gd name="connsiteY13" fmla="*/ 1654249 h 2573079"/>
              <a:gd name="connsiteX14" fmla="*/ 6789581 w 8076121"/>
              <a:gd name="connsiteY14" fmla="*/ 1562986 h 2573079"/>
              <a:gd name="connsiteX15" fmla="*/ 6459972 w 8076121"/>
              <a:gd name="connsiteY15" fmla="*/ 1446028 h 2573079"/>
              <a:gd name="connsiteX16" fmla="*/ 6130363 w 8076121"/>
              <a:gd name="connsiteY16" fmla="*/ 1371600 h 2573079"/>
              <a:gd name="connsiteX17" fmla="*/ 5960242 w 8076121"/>
              <a:gd name="connsiteY17" fmla="*/ 1339703 h 2573079"/>
              <a:gd name="connsiteX18" fmla="*/ 5566837 w 8076121"/>
              <a:gd name="connsiteY18" fmla="*/ 1371600 h 2573079"/>
              <a:gd name="connsiteX19" fmla="*/ 5417981 w 8076121"/>
              <a:gd name="connsiteY19" fmla="*/ 1371600 h 2573079"/>
              <a:gd name="connsiteX20" fmla="*/ 5322288 w 8076121"/>
              <a:gd name="connsiteY20" fmla="*/ 1339703 h 2573079"/>
              <a:gd name="connsiteX21" fmla="*/ 5290391 w 8076121"/>
              <a:gd name="connsiteY21" fmla="*/ 1297172 h 2573079"/>
              <a:gd name="connsiteX22" fmla="*/ 5279758 w 8076121"/>
              <a:gd name="connsiteY22" fmla="*/ 1105786 h 2573079"/>
              <a:gd name="connsiteX23" fmla="*/ 5141535 w 8076121"/>
              <a:gd name="connsiteY23" fmla="*/ 1084521 h 2573079"/>
              <a:gd name="connsiteX24" fmla="*/ 4971414 w 8076121"/>
              <a:gd name="connsiteY24" fmla="*/ 1041991 h 2573079"/>
              <a:gd name="connsiteX25" fmla="*/ 4854456 w 8076121"/>
              <a:gd name="connsiteY25" fmla="*/ 1010093 h 2573079"/>
              <a:gd name="connsiteX26" fmla="*/ 4705600 w 8076121"/>
              <a:gd name="connsiteY26" fmla="*/ 967563 h 2573079"/>
              <a:gd name="connsiteX27" fmla="*/ 4694967 w 8076121"/>
              <a:gd name="connsiteY27" fmla="*/ 925033 h 2573079"/>
              <a:gd name="connsiteX28" fmla="*/ 4652437 w 8076121"/>
              <a:gd name="connsiteY28" fmla="*/ 839972 h 2573079"/>
              <a:gd name="connsiteX29" fmla="*/ 4439786 w 8076121"/>
              <a:gd name="connsiteY29" fmla="*/ 786810 h 2573079"/>
              <a:gd name="connsiteX30" fmla="*/ 4301563 w 8076121"/>
              <a:gd name="connsiteY30" fmla="*/ 744279 h 2573079"/>
              <a:gd name="connsiteX31" fmla="*/ 4205870 w 8076121"/>
              <a:gd name="connsiteY31" fmla="*/ 754912 h 2573079"/>
              <a:gd name="connsiteX32" fmla="*/ 4120809 w 8076121"/>
              <a:gd name="connsiteY32" fmla="*/ 808075 h 2573079"/>
              <a:gd name="connsiteX33" fmla="*/ 4088912 w 8076121"/>
              <a:gd name="connsiteY33" fmla="*/ 861238 h 2573079"/>
              <a:gd name="connsiteX34" fmla="*/ 3982586 w 8076121"/>
              <a:gd name="connsiteY34" fmla="*/ 882503 h 2573079"/>
              <a:gd name="connsiteX35" fmla="*/ 3684874 w 8076121"/>
              <a:gd name="connsiteY35" fmla="*/ 861238 h 2573079"/>
              <a:gd name="connsiteX36" fmla="*/ 3493488 w 8076121"/>
              <a:gd name="connsiteY36" fmla="*/ 935665 h 2573079"/>
              <a:gd name="connsiteX37" fmla="*/ 3312735 w 8076121"/>
              <a:gd name="connsiteY37" fmla="*/ 1063256 h 2573079"/>
              <a:gd name="connsiteX38" fmla="*/ 3227674 w 8076121"/>
              <a:gd name="connsiteY38" fmla="*/ 1137684 h 2573079"/>
              <a:gd name="connsiteX39" fmla="*/ 3419060 w 8076121"/>
              <a:gd name="connsiteY39" fmla="*/ 1286540 h 2573079"/>
              <a:gd name="connsiteX40" fmla="*/ 3525386 w 8076121"/>
              <a:gd name="connsiteY40" fmla="*/ 1360968 h 2573079"/>
              <a:gd name="connsiteX41" fmla="*/ 3525386 w 8076121"/>
              <a:gd name="connsiteY41" fmla="*/ 1360968 h 2573079"/>
              <a:gd name="connsiteX42" fmla="*/ 3231957 w 8076121"/>
              <a:gd name="connsiteY42" fmla="*/ 1369681 h 2573079"/>
              <a:gd name="connsiteX43" fmla="*/ 3031858 w 8076121"/>
              <a:gd name="connsiteY43" fmla="*/ 1312531 h 2573079"/>
              <a:gd name="connsiteX44" fmla="*/ 2821570 w 8076121"/>
              <a:gd name="connsiteY44" fmla="*/ 1248588 h 2573079"/>
              <a:gd name="connsiteX45" fmla="*/ 2674929 w 8076121"/>
              <a:gd name="connsiteY45" fmla="*/ 1282405 h 2573079"/>
              <a:gd name="connsiteX46" fmla="*/ 2564469 w 8076121"/>
              <a:gd name="connsiteY46" fmla="*/ 1337635 h 2573079"/>
              <a:gd name="connsiteX47" fmla="*/ 2419600 w 8076121"/>
              <a:gd name="connsiteY47" fmla="*/ 1477926 h 2573079"/>
              <a:gd name="connsiteX48" fmla="*/ 2217581 w 8076121"/>
              <a:gd name="connsiteY48" fmla="*/ 1573619 h 2573079"/>
              <a:gd name="connsiteX49" fmla="*/ 1909237 w 8076121"/>
              <a:gd name="connsiteY49" fmla="*/ 1658679 h 2573079"/>
              <a:gd name="connsiteX50" fmla="*/ 1622158 w 8076121"/>
              <a:gd name="connsiteY50" fmla="*/ 1679945 h 2573079"/>
              <a:gd name="connsiteX51" fmla="*/ 1441405 w 8076121"/>
              <a:gd name="connsiteY51" fmla="*/ 1743740 h 2573079"/>
              <a:gd name="connsiteX52" fmla="*/ 1218121 w 8076121"/>
              <a:gd name="connsiteY52" fmla="*/ 1754372 h 2573079"/>
              <a:gd name="connsiteX53" fmla="*/ 1133060 w 8076121"/>
              <a:gd name="connsiteY53" fmla="*/ 1786270 h 2573079"/>
              <a:gd name="connsiteX54" fmla="*/ 37907 w 8076121"/>
              <a:gd name="connsiteY54" fmla="*/ 1275908 h 2573079"/>
              <a:gd name="connsiteX55" fmla="*/ 484474 w 8076121"/>
              <a:gd name="connsiteY55" fmla="*/ 2573079 h 2573079"/>
              <a:gd name="connsiteX56" fmla="*/ 1590260 w 8076121"/>
              <a:gd name="connsiteY56" fmla="*/ 2286000 h 2573079"/>
              <a:gd name="connsiteX57" fmla="*/ 2111256 w 8076121"/>
              <a:gd name="connsiteY57" fmla="*/ 2307265 h 2573079"/>
              <a:gd name="connsiteX58" fmla="*/ 2260112 w 8076121"/>
              <a:gd name="connsiteY58" fmla="*/ 2137145 h 2573079"/>
              <a:gd name="connsiteX59" fmla="*/ 2472763 w 8076121"/>
              <a:gd name="connsiteY59" fmla="*/ 1850065 h 2573079"/>
              <a:gd name="connsiteX60" fmla="*/ 2494028 w 8076121"/>
              <a:gd name="connsiteY60" fmla="*/ 1807535 h 2573079"/>
              <a:gd name="connsiteX61" fmla="*/ 2600354 w 8076121"/>
              <a:gd name="connsiteY61" fmla="*/ 1733107 h 2573079"/>
              <a:gd name="connsiteX62" fmla="*/ 2685414 w 8076121"/>
              <a:gd name="connsiteY62" fmla="*/ 1690577 h 2573079"/>
              <a:gd name="connsiteX63" fmla="*/ 2632251 w 8076121"/>
              <a:gd name="connsiteY63" fmla="*/ 1584252 h 2573079"/>
              <a:gd name="connsiteX64" fmla="*/ 2693831 w 8076121"/>
              <a:gd name="connsiteY64" fmla="*/ 1543493 h 2573079"/>
              <a:gd name="connsiteX65" fmla="*/ 2759841 w 8076121"/>
              <a:gd name="connsiteY65" fmla="*/ 1467293 h 2573079"/>
              <a:gd name="connsiteX66" fmla="*/ 2770474 w 8076121"/>
              <a:gd name="connsiteY66" fmla="*/ 1460353 h 2573079"/>
              <a:gd name="connsiteX67" fmla="*/ 2936460 w 8076121"/>
              <a:gd name="connsiteY67" fmla="*/ 1390503 h 2573079"/>
              <a:gd name="connsiteX68" fmla="*/ 3131981 w 8076121"/>
              <a:gd name="connsiteY68" fmla="*/ 1435396 h 2573079"/>
              <a:gd name="connsiteX69" fmla="*/ 3280837 w 8076121"/>
              <a:gd name="connsiteY69" fmla="*/ 1467293 h 2573079"/>
              <a:gd name="connsiteX70" fmla="*/ 3419060 w 8076121"/>
              <a:gd name="connsiteY70" fmla="*/ 1499191 h 2573079"/>
              <a:gd name="connsiteX71" fmla="*/ 3567916 w 8076121"/>
              <a:gd name="connsiteY71" fmla="*/ 1499191 h 2573079"/>
              <a:gd name="connsiteX72" fmla="*/ 3663609 w 8076121"/>
              <a:gd name="connsiteY72" fmla="*/ 1477926 h 2573079"/>
              <a:gd name="connsiteX73" fmla="*/ 3684874 w 8076121"/>
              <a:gd name="connsiteY73" fmla="*/ 1403498 h 2573079"/>
              <a:gd name="connsiteX74" fmla="*/ 3674242 w 8076121"/>
              <a:gd name="connsiteY74" fmla="*/ 1329070 h 2573079"/>
              <a:gd name="connsiteX75" fmla="*/ 3599814 w 8076121"/>
              <a:gd name="connsiteY75" fmla="*/ 1275907 h 2573079"/>
              <a:gd name="connsiteX76" fmla="*/ 3429693 w 8076121"/>
              <a:gd name="connsiteY76" fmla="*/ 1222745 h 2573079"/>
              <a:gd name="connsiteX77" fmla="*/ 3334000 w 8076121"/>
              <a:gd name="connsiteY77" fmla="*/ 1158949 h 2573079"/>
              <a:gd name="connsiteX78" fmla="*/ 3450958 w 8076121"/>
              <a:gd name="connsiteY78" fmla="*/ 1105786 h 2573079"/>
              <a:gd name="connsiteX79" fmla="*/ 3578549 w 8076121"/>
              <a:gd name="connsiteY79" fmla="*/ 1063256 h 2573079"/>
              <a:gd name="connsiteX80" fmla="*/ 3674242 w 8076121"/>
              <a:gd name="connsiteY80" fmla="*/ 978196 h 2573079"/>
              <a:gd name="connsiteX81" fmla="*/ 3854995 w 8076121"/>
              <a:gd name="connsiteY81" fmla="*/ 935665 h 2573079"/>
              <a:gd name="connsiteX82" fmla="*/ 3971954 w 8076121"/>
              <a:gd name="connsiteY82" fmla="*/ 946298 h 2573079"/>
              <a:gd name="connsiteX83" fmla="*/ 4099544 w 8076121"/>
              <a:gd name="connsiteY83" fmla="*/ 946298 h 2573079"/>
              <a:gd name="connsiteX84" fmla="*/ 4205870 w 8076121"/>
              <a:gd name="connsiteY84" fmla="*/ 850605 h 2573079"/>
              <a:gd name="connsiteX85" fmla="*/ 4375991 w 8076121"/>
              <a:gd name="connsiteY85" fmla="*/ 818707 h 2573079"/>
              <a:gd name="connsiteX86" fmla="*/ 4514214 w 8076121"/>
              <a:gd name="connsiteY86" fmla="*/ 829340 h 2573079"/>
              <a:gd name="connsiteX87" fmla="*/ 4567377 w 8076121"/>
              <a:gd name="connsiteY87" fmla="*/ 871870 h 2573079"/>
              <a:gd name="connsiteX88" fmla="*/ 4546112 w 8076121"/>
              <a:gd name="connsiteY88" fmla="*/ 956931 h 2573079"/>
              <a:gd name="connsiteX89" fmla="*/ 4641805 w 8076121"/>
              <a:gd name="connsiteY89" fmla="*/ 1020726 h 2573079"/>
              <a:gd name="connsiteX90" fmla="*/ 4875721 w 8076121"/>
              <a:gd name="connsiteY90" fmla="*/ 1084521 h 2573079"/>
              <a:gd name="connsiteX91" fmla="*/ 5024577 w 8076121"/>
              <a:gd name="connsiteY91" fmla="*/ 1137684 h 2573079"/>
              <a:gd name="connsiteX92" fmla="*/ 5130902 w 8076121"/>
              <a:gd name="connsiteY92" fmla="*/ 1190847 h 2573079"/>
              <a:gd name="connsiteX93" fmla="*/ 5120270 w 8076121"/>
              <a:gd name="connsiteY93" fmla="*/ 1297172 h 2573079"/>
              <a:gd name="connsiteX94" fmla="*/ 5120270 w 8076121"/>
              <a:gd name="connsiteY94" fmla="*/ 1360968 h 2573079"/>
              <a:gd name="connsiteX95" fmla="*/ 5205330 w 8076121"/>
              <a:gd name="connsiteY95" fmla="*/ 1414131 h 2573079"/>
              <a:gd name="connsiteX96" fmla="*/ 5375451 w 8076121"/>
              <a:gd name="connsiteY96" fmla="*/ 1488558 h 2573079"/>
              <a:gd name="connsiteX97" fmla="*/ 5545572 w 8076121"/>
              <a:gd name="connsiteY97" fmla="*/ 1499191 h 2573079"/>
              <a:gd name="connsiteX98" fmla="*/ 5705060 w 8076121"/>
              <a:gd name="connsiteY98" fmla="*/ 1509824 h 2573079"/>
              <a:gd name="connsiteX99" fmla="*/ 5832651 w 8076121"/>
              <a:gd name="connsiteY99" fmla="*/ 1509824 h 2573079"/>
              <a:gd name="connsiteX100" fmla="*/ 5970874 w 8076121"/>
              <a:gd name="connsiteY100" fmla="*/ 1509824 h 2573079"/>
              <a:gd name="connsiteX101" fmla="*/ 6109098 w 8076121"/>
              <a:gd name="connsiteY101" fmla="*/ 1531089 h 2573079"/>
              <a:gd name="connsiteX102" fmla="*/ 6226056 w 8076121"/>
              <a:gd name="connsiteY102" fmla="*/ 1541721 h 2573079"/>
              <a:gd name="connsiteX103" fmla="*/ 6332381 w 8076121"/>
              <a:gd name="connsiteY103" fmla="*/ 1562986 h 2573079"/>
              <a:gd name="connsiteX104" fmla="*/ 6428074 w 8076121"/>
              <a:gd name="connsiteY104" fmla="*/ 1584252 h 2573079"/>
              <a:gd name="connsiteX105" fmla="*/ 6502502 w 8076121"/>
              <a:gd name="connsiteY105" fmla="*/ 1637414 h 2573079"/>
              <a:gd name="connsiteX106" fmla="*/ 6502502 w 8076121"/>
              <a:gd name="connsiteY106" fmla="*/ 1754372 h 2573079"/>
              <a:gd name="connsiteX107" fmla="*/ 6534400 w 8076121"/>
              <a:gd name="connsiteY107" fmla="*/ 1935126 h 2573079"/>
              <a:gd name="connsiteX108" fmla="*/ 6725786 w 8076121"/>
              <a:gd name="connsiteY108" fmla="*/ 2009554 h 2573079"/>
              <a:gd name="connsiteX109" fmla="*/ 6864009 w 8076121"/>
              <a:gd name="connsiteY109" fmla="*/ 2041452 h 2573079"/>
              <a:gd name="connsiteX110" fmla="*/ 7129823 w 8076121"/>
              <a:gd name="connsiteY110" fmla="*/ 2083982 h 2573079"/>
              <a:gd name="connsiteX111" fmla="*/ 7342474 w 8076121"/>
              <a:gd name="connsiteY111" fmla="*/ 2094614 h 2573079"/>
              <a:gd name="connsiteX112" fmla="*/ 7533860 w 8076121"/>
              <a:gd name="connsiteY112" fmla="*/ 2094614 h 2573079"/>
              <a:gd name="connsiteX113" fmla="*/ 7799674 w 8076121"/>
              <a:gd name="connsiteY113" fmla="*/ 1956391 h 2573079"/>
              <a:gd name="connsiteX114" fmla="*/ 7948530 w 8076121"/>
              <a:gd name="connsiteY114" fmla="*/ 1903228 h 2573079"/>
              <a:gd name="connsiteX115" fmla="*/ 8076121 w 8076121"/>
              <a:gd name="connsiteY115" fmla="*/ 1765005 h 2573079"/>
              <a:gd name="connsiteX116" fmla="*/ 8030711 w 8076121"/>
              <a:gd name="connsiteY116" fmla="*/ 1587131 h 2573079"/>
              <a:gd name="connsiteX117" fmla="*/ 8039129 w 8076121"/>
              <a:gd name="connsiteY117" fmla="*/ 1448908 h 2573079"/>
              <a:gd name="connsiteX118" fmla="*/ 7902013 w 8076121"/>
              <a:gd name="connsiteY118" fmla="*/ 1265275 h 2573079"/>
              <a:gd name="connsiteX119" fmla="*/ 7927265 w 8076121"/>
              <a:gd name="connsiteY119" fmla="*/ 1084521 h 2573079"/>
              <a:gd name="connsiteX120" fmla="*/ 7852837 w 8076121"/>
              <a:gd name="connsiteY120" fmla="*/ 925033 h 2573079"/>
              <a:gd name="connsiteX121" fmla="*/ 7788377 w 8076121"/>
              <a:gd name="connsiteY121" fmla="*/ 853485 h 2573079"/>
              <a:gd name="connsiteX122" fmla="*/ 7746955 w 8076121"/>
              <a:gd name="connsiteY122" fmla="*/ 776842 h 2573079"/>
              <a:gd name="connsiteX123" fmla="*/ 7835559 w 8076121"/>
              <a:gd name="connsiteY123" fmla="*/ 674946 h 2573079"/>
              <a:gd name="connsiteX124" fmla="*/ 7703981 w 8076121"/>
              <a:gd name="connsiteY124" fmla="*/ 499731 h 2573079"/>
              <a:gd name="connsiteX125" fmla="*/ 7640186 w 8076121"/>
              <a:gd name="connsiteY125" fmla="*/ 425303 h 2573079"/>
              <a:gd name="connsiteX126" fmla="*/ 7587023 w 8076121"/>
              <a:gd name="connsiteY126" fmla="*/ 297712 h 2573079"/>
              <a:gd name="connsiteX127" fmla="*/ 7555126 w 8076121"/>
              <a:gd name="connsiteY127" fmla="*/ 191386 h 2573079"/>
              <a:gd name="connsiteX128" fmla="*/ 7555126 w 8076121"/>
              <a:gd name="connsiteY128" fmla="*/ 191386 h 2573079"/>
              <a:gd name="connsiteX129" fmla="*/ 7406270 w 8076121"/>
              <a:gd name="connsiteY129" fmla="*/ 116958 h 2573079"/>
              <a:gd name="connsiteX130" fmla="*/ 7353107 w 8076121"/>
              <a:gd name="connsiteY130" fmla="*/ 116958 h 2573079"/>
              <a:gd name="connsiteX0" fmla="*/ 7172354 w 8076121"/>
              <a:gd name="connsiteY0" fmla="*/ 0 h 2573079"/>
              <a:gd name="connsiteX1" fmla="*/ 7321209 w 8076121"/>
              <a:gd name="connsiteY1" fmla="*/ 148856 h 2573079"/>
              <a:gd name="connsiteX2" fmla="*/ 7381684 w 8076121"/>
              <a:gd name="connsiteY2" fmla="*/ 336255 h 2573079"/>
              <a:gd name="connsiteX3" fmla="*/ 7380405 w 8076121"/>
              <a:gd name="connsiteY3" fmla="*/ 454820 h 2573079"/>
              <a:gd name="connsiteX4" fmla="*/ 7387696 w 8076121"/>
              <a:gd name="connsiteY4" fmla="*/ 533575 h 2573079"/>
              <a:gd name="connsiteX5" fmla="*/ 7379744 w 8076121"/>
              <a:gd name="connsiteY5" fmla="*/ 661166 h 2573079"/>
              <a:gd name="connsiteX6" fmla="*/ 7317606 w 8076121"/>
              <a:gd name="connsiteY6" fmla="*/ 794120 h 2573079"/>
              <a:gd name="connsiteX7" fmla="*/ 7363740 w 8076121"/>
              <a:gd name="connsiteY7" fmla="*/ 946298 h 2573079"/>
              <a:gd name="connsiteX8" fmla="*/ 7305400 w 8076121"/>
              <a:gd name="connsiteY8" fmla="*/ 1087202 h 2573079"/>
              <a:gd name="connsiteX9" fmla="*/ 7363740 w 8076121"/>
              <a:gd name="connsiteY9" fmla="*/ 1190847 h 2573079"/>
              <a:gd name="connsiteX10" fmla="*/ 7451680 w 8076121"/>
              <a:gd name="connsiteY10" fmla="*/ 1371600 h 2573079"/>
              <a:gd name="connsiteX11" fmla="*/ 7432630 w 8076121"/>
              <a:gd name="connsiteY11" fmla="*/ 1579821 h 2573079"/>
              <a:gd name="connsiteX12" fmla="*/ 7278679 w 8076121"/>
              <a:gd name="connsiteY12" fmla="*/ 1679502 h 2573079"/>
              <a:gd name="connsiteX13" fmla="*/ 7013973 w 8076121"/>
              <a:gd name="connsiteY13" fmla="*/ 1654249 h 2573079"/>
              <a:gd name="connsiteX14" fmla="*/ 6789581 w 8076121"/>
              <a:gd name="connsiteY14" fmla="*/ 1562986 h 2573079"/>
              <a:gd name="connsiteX15" fmla="*/ 6459972 w 8076121"/>
              <a:gd name="connsiteY15" fmla="*/ 1446028 h 2573079"/>
              <a:gd name="connsiteX16" fmla="*/ 6130363 w 8076121"/>
              <a:gd name="connsiteY16" fmla="*/ 1371600 h 2573079"/>
              <a:gd name="connsiteX17" fmla="*/ 5960242 w 8076121"/>
              <a:gd name="connsiteY17" fmla="*/ 1339703 h 2573079"/>
              <a:gd name="connsiteX18" fmla="*/ 5566837 w 8076121"/>
              <a:gd name="connsiteY18" fmla="*/ 1371600 h 2573079"/>
              <a:gd name="connsiteX19" fmla="*/ 5417981 w 8076121"/>
              <a:gd name="connsiteY19" fmla="*/ 1371600 h 2573079"/>
              <a:gd name="connsiteX20" fmla="*/ 5322288 w 8076121"/>
              <a:gd name="connsiteY20" fmla="*/ 1339703 h 2573079"/>
              <a:gd name="connsiteX21" fmla="*/ 5290391 w 8076121"/>
              <a:gd name="connsiteY21" fmla="*/ 1297172 h 2573079"/>
              <a:gd name="connsiteX22" fmla="*/ 5279758 w 8076121"/>
              <a:gd name="connsiteY22" fmla="*/ 1105786 h 2573079"/>
              <a:gd name="connsiteX23" fmla="*/ 5141535 w 8076121"/>
              <a:gd name="connsiteY23" fmla="*/ 1084521 h 2573079"/>
              <a:gd name="connsiteX24" fmla="*/ 4971414 w 8076121"/>
              <a:gd name="connsiteY24" fmla="*/ 1041991 h 2573079"/>
              <a:gd name="connsiteX25" fmla="*/ 4854456 w 8076121"/>
              <a:gd name="connsiteY25" fmla="*/ 1010093 h 2573079"/>
              <a:gd name="connsiteX26" fmla="*/ 4705600 w 8076121"/>
              <a:gd name="connsiteY26" fmla="*/ 967563 h 2573079"/>
              <a:gd name="connsiteX27" fmla="*/ 4694967 w 8076121"/>
              <a:gd name="connsiteY27" fmla="*/ 925033 h 2573079"/>
              <a:gd name="connsiteX28" fmla="*/ 4652437 w 8076121"/>
              <a:gd name="connsiteY28" fmla="*/ 839972 h 2573079"/>
              <a:gd name="connsiteX29" fmla="*/ 4439786 w 8076121"/>
              <a:gd name="connsiteY29" fmla="*/ 786810 h 2573079"/>
              <a:gd name="connsiteX30" fmla="*/ 4301563 w 8076121"/>
              <a:gd name="connsiteY30" fmla="*/ 744279 h 2573079"/>
              <a:gd name="connsiteX31" fmla="*/ 4205870 w 8076121"/>
              <a:gd name="connsiteY31" fmla="*/ 754912 h 2573079"/>
              <a:gd name="connsiteX32" fmla="*/ 4120809 w 8076121"/>
              <a:gd name="connsiteY32" fmla="*/ 808075 h 2573079"/>
              <a:gd name="connsiteX33" fmla="*/ 4088912 w 8076121"/>
              <a:gd name="connsiteY33" fmla="*/ 861238 h 2573079"/>
              <a:gd name="connsiteX34" fmla="*/ 3982586 w 8076121"/>
              <a:gd name="connsiteY34" fmla="*/ 882503 h 2573079"/>
              <a:gd name="connsiteX35" fmla="*/ 3684874 w 8076121"/>
              <a:gd name="connsiteY35" fmla="*/ 861238 h 2573079"/>
              <a:gd name="connsiteX36" fmla="*/ 3493488 w 8076121"/>
              <a:gd name="connsiteY36" fmla="*/ 935665 h 2573079"/>
              <a:gd name="connsiteX37" fmla="*/ 3312735 w 8076121"/>
              <a:gd name="connsiteY37" fmla="*/ 1063256 h 2573079"/>
              <a:gd name="connsiteX38" fmla="*/ 3227674 w 8076121"/>
              <a:gd name="connsiteY38" fmla="*/ 1137684 h 2573079"/>
              <a:gd name="connsiteX39" fmla="*/ 3419060 w 8076121"/>
              <a:gd name="connsiteY39" fmla="*/ 1286540 h 2573079"/>
              <a:gd name="connsiteX40" fmla="*/ 3525386 w 8076121"/>
              <a:gd name="connsiteY40" fmla="*/ 1360968 h 2573079"/>
              <a:gd name="connsiteX41" fmla="*/ 3525386 w 8076121"/>
              <a:gd name="connsiteY41" fmla="*/ 1360968 h 2573079"/>
              <a:gd name="connsiteX42" fmla="*/ 3231957 w 8076121"/>
              <a:gd name="connsiteY42" fmla="*/ 1369681 h 2573079"/>
              <a:gd name="connsiteX43" fmla="*/ 3031858 w 8076121"/>
              <a:gd name="connsiteY43" fmla="*/ 1312531 h 2573079"/>
              <a:gd name="connsiteX44" fmla="*/ 2821570 w 8076121"/>
              <a:gd name="connsiteY44" fmla="*/ 1248588 h 2573079"/>
              <a:gd name="connsiteX45" fmla="*/ 2674929 w 8076121"/>
              <a:gd name="connsiteY45" fmla="*/ 1282405 h 2573079"/>
              <a:gd name="connsiteX46" fmla="*/ 2564469 w 8076121"/>
              <a:gd name="connsiteY46" fmla="*/ 1337635 h 2573079"/>
              <a:gd name="connsiteX47" fmla="*/ 2419600 w 8076121"/>
              <a:gd name="connsiteY47" fmla="*/ 1477926 h 2573079"/>
              <a:gd name="connsiteX48" fmla="*/ 2217581 w 8076121"/>
              <a:gd name="connsiteY48" fmla="*/ 1573619 h 2573079"/>
              <a:gd name="connsiteX49" fmla="*/ 1909237 w 8076121"/>
              <a:gd name="connsiteY49" fmla="*/ 1658679 h 2573079"/>
              <a:gd name="connsiteX50" fmla="*/ 1622158 w 8076121"/>
              <a:gd name="connsiteY50" fmla="*/ 1679945 h 2573079"/>
              <a:gd name="connsiteX51" fmla="*/ 1441405 w 8076121"/>
              <a:gd name="connsiteY51" fmla="*/ 1743740 h 2573079"/>
              <a:gd name="connsiteX52" fmla="*/ 1218121 w 8076121"/>
              <a:gd name="connsiteY52" fmla="*/ 1754372 h 2573079"/>
              <a:gd name="connsiteX53" fmla="*/ 1133060 w 8076121"/>
              <a:gd name="connsiteY53" fmla="*/ 1786270 h 2573079"/>
              <a:gd name="connsiteX54" fmla="*/ 37907 w 8076121"/>
              <a:gd name="connsiteY54" fmla="*/ 1275908 h 2573079"/>
              <a:gd name="connsiteX55" fmla="*/ 484474 w 8076121"/>
              <a:gd name="connsiteY55" fmla="*/ 2573079 h 2573079"/>
              <a:gd name="connsiteX56" fmla="*/ 1590260 w 8076121"/>
              <a:gd name="connsiteY56" fmla="*/ 2286000 h 2573079"/>
              <a:gd name="connsiteX57" fmla="*/ 2111256 w 8076121"/>
              <a:gd name="connsiteY57" fmla="*/ 2307265 h 2573079"/>
              <a:gd name="connsiteX58" fmla="*/ 2260112 w 8076121"/>
              <a:gd name="connsiteY58" fmla="*/ 2137145 h 2573079"/>
              <a:gd name="connsiteX59" fmla="*/ 2472763 w 8076121"/>
              <a:gd name="connsiteY59" fmla="*/ 1850065 h 2573079"/>
              <a:gd name="connsiteX60" fmla="*/ 2494028 w 8076121"/>
              <a:gd name="connsiteY60" fmla="*/ 1807535 h 2573079"/>
              <a:gd name="connsiteX61" fmla="*/ 2600354 w 8076121"/>
              <a:gd name="connsiteY61" fmla="*/ 1733107 h 2573079"/>
              <a:gd name="connsiteX62" fmla="*/ 2685414 w 8076121"/>
              <a:gd name="connsiteY62" fmla="*/ 1690577 h 2573079"/>
              <a:gd name="connsiteX63" fmla="*/ 2632251 w 8076121"/>
              <a:gd name="connsiteY63" fmla="*/ 1584252 h 2573079"/>
              <a:gd name="connsiteX64" fmla="*/ 2693831 w 8076121"/>
              <a:gd name="connsiteY64" fmla="*/ 1543493 h 2573079"/>
              <a:gd name="connsiteX65" fmla="*/ 2759841 w 8076121"/>
              <a:gd name="connsiteY65" fmla="*/ 1467293 h 2573079"/>
              <a:gd name="connsiteX66" fmla="*/ 2770474 w 8076121"/>
              <a:gd name="connsiteY66" fmla="*/ 1460353 h 2573079"/>
              <a:gd name="connsiteX67" fmla="*/ 2936460 w 8076121"/>
              <a:gd name="connsiteY67" fmla="*/ 1390503 h 2573079"/>
              <a:gd name="connsiteX68" fmla="*/ 3131981 w 8076121"/>
              <a:gd name="connsiteY68" fmla="*/ 1435396 h 2573079"/>
              <a:gd name="connsiteX69" fmla="*/ 3280837 w 8076121"/>
              <a:gd name="connsiteY69" fmla="*/ 1467293 h 2573079"/>
              <a:gd name="connsiteX70" fmla="*/ 3419060 w 8076121"/>
              <a:gd name="connsiteY70" fmla="*/ 1499191 h 2573079"/>
              <a:gd name="connsiteX71" fmla="*/ 3567916 w 8076121"/>
              <a:gd name="connsiteY71" fmla="*/ 1499191 h 2573079"/>
              <a:gd name="connsiteX72" fmla="*/ 3663609 w 8076121"/>
              <a:gd name="connsiteY72" fmla="*/ 1477926 h 2573079"/>
              <a:gd name="connsiteX73" fmla="*/ 3684874 w 8076121"/>
              <a:gd name="connsiteY73" fmla="*/ 1403498 h 2573079"/>
              <a:gd name="connsiteX74" fmla="*/ 3674242 w 8076121"/>
              <a:gd name="connsiteY74" fmla="*/ 1329070 h 2573079"/>
              <a:gd name="connsiteX75" fmla="*/ 3599814 w 8076121"/>
              <a:gd name="connsiteY75" fmla="*/ 1275907 h 2573079"/>
              <a:gd name="connsiteX76" fmla="*/ 3429693 w 8076121"/>
              <a:gd name="connsiteY76" fmla="*/ 1222745 h 2573079"/>
              <a:gd name="connsiteX77" fmla="*/ 3334000 w 8076121"/>
              <a:gd name="connsiteY77" fmla="*/ 1158949 h 2573079"/>
              <a:gd name="connsiteX78" fmla="*/ 3450958 w 8076121"/>
              <a:gd name="connsiteY78" fmla="*/ 1105786 h 2573079"/>
              <a:gd name="connsiteX79" fmla="*/ 3578549 w 8076121"/>
              <a:gd name="connsiteY79" fmla="*/ 1063256 h 2573079"/>
              <a:gd name="connsiteX80" fmla="*/ 3674242 w 8076121"/>
              <a:gd name="connsiteY80" fmla="*/ 978196 h 2573079"/>
              <a:gd name="connsiteX81" fmla="*/ 3854995 w 8076121"/>
              <a:gd name="connsiteY81" fmla="*/ 935665 h 2573079"/>
              <a:gd name="connsiteX82" fmla="*/ 3971954 w 8076121"/>
              <a:gd name="connsiteY82" fmla="*/ 946298 h 2573079"/>
              <a:gd name="connsiteX83" fmla="*/ 4099544 w 8076121"/>
              <a:gd name="connsiteY83" fmla="*/ 946298 h 2573079"/>
              <a:gd name="connsiteX84" fmla="*/ 4205870 w 8076121"/>
              <a:gd name="connsiteY84" fmla="*/ 850605 h 2573079"/>
              <a:gd name="connsiteX85" fmla="*/ 4375991 w 8076121"/>
              <a:gd name="connsiteY85" fmla="*/ 818707 h 2573079"/>
              <a:gd name="connsiteX86" fmla="*/ 4514214 w 8076121"/>
              <a:gd name="connsiteY86" fmla="*/ 829340 h 2573079"/>
              <a:gd name="connsiteX87" fmla="*/ 4567377 w 8076121"/>
              <a:gd name="connsiteY87" fmla="*/ 871870 h 2573079"/>
              <a:gd name="connsiteX88" fmla="*/ 4546112 w 8076121"/>
              <a:gd name="connsiteY88" fmla="*/ 956931 h 2573079"/>
              <a:gd name="connsiteX89" fmla="*/ 4641805 w 8076121"/>
              <a:gd name="connsiteY89" fmla="*/ 1020726 h 2573079"/>
              <a:gd name="connsiteX90" fmla="*/ 4875721 w 8076121"/>
              <a:gd name="connsiteY90" fmla="*/ 1084521 h 2573079"/>
              <a:gd name="connsiteX91" fmla="*/ 5024577 w 8076121"/>
              <a:gd name="connsiteY91" fmla="*/ 1137684 h 2573079"/>
              <a:gd name="connsiteX92" fmla="*/ 5130902 w 8076121"/>
              <a:gd name="connsiteY92" fmla="*/ 1190847 h 2573079"/>
              <a:gd name="connsiteX93" fmla="*/ 5120270 w 8076121"/>
              <a:gd name="connsiteY93" fmla="*/ 1297172 h 2573079"/>
              <a:gd name="connsiteX94" fmla="*/ 5120270 w 8076121"/>
              <a:gd name="connsiteY94" fmla="*/ 1360968 h 2573079"/>
              <a:gd name="connsiteX95" fmla="*/ 5205330 w 8076121"/>
              <a:gd name="connsiteY95" fmla="*/ 1414131 h 2573079"/>
              <a:gd name="connsiteX96" fmla="*/ 5375451 w 8076121"/>
              <a:gd name="connsiteY96" fmla="*/ 1488558 h 2573079"/>
              <a:gd name="connsiteX97" fmla="*/ 5545572 w 8076121"/>
              <a:gd name="connsiteY97" fmla="*/ 1499191 h 2573079"/>
              <a:gd name="connsiteX98" fmla="*/ 5705060 w 8076121"/>
              <a:gd name="connsiteY98" fmla="*/ 1509824 h 2573079"/>
              <a:gd name="connsiteX99" fmla="*/ 5832651 w 8076121"/>
              <a:gd name="connsiteY99" fmla="*/ 1509824 h 2573079"/>
              <a:gd name="connsiteX100" fmla="*/ 5970874 w 8076121"/>
              <a:gd name="connsiteY100" fmla="*/ 1509824 h 2573079"/>
              <a:gd name="connsiteX101" fmla="*/ 6109098 w 8076121"/>
              <a:gd name="connsiteY101" fmla="*/ 1531089 h 2573079"/>
              <a:gd name="connsiteX102" fmla="*/ 6226056 w 8076121"/>
              <a:gd name="connsiteY102" fmla="*/ 1541721 h 2573079"/>
              <a:gd name="connsiteX103" fmla="*/ 6332381 w 8076121"/>
              <a:gd name="connsiteY103" fmla="*/ 1562986 h 2573079"/>
              <a:gd name="connsiteX104" fmla="*/ 6428074 w 8076121"/>
              <a:gd name="connsiteY104" fmla="*/ 1584252 h 2573079"/>
              <a:gd name="connsiteX105" fmla="*/ 6502502 w 8076121"/>
              <a:gd name="connsiteY105" fmla="*/ 1637414 h 2573079"/>
              <a:gd name="connsiteX106" fmla="*/ 6502502 w 8076121"/>
              <a:gd name="connsiteY106" fmla="*/ 1754372 h 2573079"/>
              <a:gd name="connsiteX107" fmla="*/ 6534400 w 8076121"/>
              <a:gd name="connsiteY107" fmla="*/ 1935126 h 2573079"/>
              <a:gd name="connsiteX108" fmla="*/ 6725786 w 8076121"/>
              <a:gd name="connsiteY108" fmla="*/ 2009554 h 2573079"/>
              <a:gd name="connsiteX109" fmla="*/ 6864009 w 8076121"/>
              <a:gd name="connsiteY109" fmla="*/ 2041452 h 2573079"/>
              <a:gd name="connsiteX110" fmla="*/ 7129823 w 8076121"/>
              <a:gd name="connsiteY110" fmla="*/ 2083982 h 2573079"/>
              <a:gd name="connsiteX111" fmla="*/ 7342474 w 8076121"/>
              <a:gd name="connsiteY111" fmla="*/ 2094614 h 2573079"/>
              <a:gd name="connsiteX112" fmla="*/ 7533860 w 8076121"/>
              <a:gd name="connsiteY112" fmla="*/ 2094614 h 2573079"/>
              <a:gd name="connsiteX113" fmla="*/ 7799674 w 8076121"/>
              <a:gd name="connsiteY113" fmla="*/ 1956391 h 2573079"/>
              <a:gd name="connsiteX114" fmla="*/ 7948530 w 8076121"/>
              <a:gd name="connsiteY114" fmla="*/ 1903228 h 2573079"/>
              <a:gd name="connsiteX115" fmla="*/ 8076121 w 8076121"/>
              <a:gd name="connsiteY115" fmla="*/ 1765005 h 2573079"/>
              <a:gd name="connsiteX116" fmla="*/ 8030711 w 8076121"/>
              <a:gd name="connsiteY116" fmla="*/ 1587131 h 2573079"/>
              <a:gd name="connsiteX117" fmla="*/ 8039129 w 8076121"/>
              <a:gd name="connsiteY117" fmla="*/ 1448908 h 2573079"/>
              <a:gd name="connsiteX118" fmla="*/ 7902013 w 8076121"/>
              <a:gd name="connsiteY118" fmla="*/ 1265275 h 2573079"/>
              <a:gd name="connsiteX119" fmla="*/ 7927265 w 8076121"/>
              <a:gd name="connsiteY119" fmla="*/ 1084521 h 2573079"/>
              <a:gd name="connsiteX120" fmla="*/ 7852837 w 8076121"/>
              <a:gd name="connsiteY120" fmla="*/ 925033 h 2573079"/>
              <a:gd name="connsiteX121" fmla="*/ 7788377 w 8076121"/>
              <a:gd name="connsiteY121" fmla="*/ 853485 h 2573079"/>
              <a:gd name="connsiteX122" fmla="*/ 7746955 w 8076121"/>
              <a:gd name="connsiteY122" fmla="*/ 776842 h 2573079"/>
              <a:gd name="connsiteX123" fmla="*/ 7835559 w 8076121"/>
              <a:gd name="connsiteY123" fmla="*/ 674946 h 2573079"/>
              <a:gd name="connsiteX124" fmla="*/ 7703981 w 8076121"/>
              <a:gd name="connsiteY124" fmla="*/ 499731 h 2573079"/>
              <a:gd name="connsiteX125" fmla="*/ 7640186 w 8076121"/>
              <a:gd name="connsiteY125" fmla="*/ 425303 h 2573079"/>
              <a:gd name="connsiteX126" fmla="*/ 7587023 w 8076121"/>
              <a:gd name="connsiteY126" fmla="*/ 297712 h 2573079"/>
              <a:gd name="connsiteX127" fmla="*/ 7555126 w 8076121"/>
              <a:gd name="connsiteY127" fmla="*/ 191386 h 2573079"/>
              <a:gd name="connsiteX128" fmla="*/ 7555126 w 8076121"/>
              <a:gd name="connsiteY128" fmla="*/ 191386 h 2573079"/>
              <a:gd name="connsiteX129" fmla="*/ 7406270 w 8076121"/>
              <a:gd name="connsiteY129" fmla="*/ 116958 h 2573079"/>
              <a:gd name="connsiteX130" fmla="*/ 7353107 w 8076121"/>
              <a:gd name="connsiteY130" fmla="*/ 116958 h 2573079"/>
              <a:gd name="connsiteX0" fmla="*/ 7172354 w 8076121"/>
              <a:gd name="connsiteY0" fmla="*/ 0 h 2573079"/>
              <a:gd name="connsiteX1" fmla="*/ 7321209 w 8076121"/>
              <a:gd name="connsiteY1" fmla="*/ 148856 h 2573079"/>
              <a:gd name="connsiteX2" fmla="*/ 7381684 w 8076121"/>
              <a:gd name="connsiteY2" fmla="*/ 336255 h 2573079"/>
              <a:gd name="connsiteX3" fmla="*/ 7380405 w 8076121"/>
              <a:gd name="connsiteY3" fmla="*/ 454820 h 2573079"/>
              <a:gd name="connsiteX4" fmla="*/ 7387696 w 8076121"/>
              <a:gd name="connsiteY4" fmla="*/ 533575 h 2573079"/>
              <a:gd name="connsiteX5" fmla="*/ 7379744 w 8076121"/>
              <a:gd name="connsiteY5" fmla="*/ 661166 h 2573079"/>
              <a:gd name="connsiteX6" fmla="*/ 7317606 w 8076121"/>
              <a:gd name="connsiteY6" fmla="*/ 794120 h 2573079"/>
              <a:gd name="connsiteX7" fmla="*/ 7363740 w 8076121"/>
              <a:gd name="connsiteY7" fmla="*/ 946298 h 2573079"/>
              <a:gd name="connsiteX8" fmla="*/ 7305400 w 8076121"/>
              <a:gd name="connsiteY8" fmla="*/ 1087202 h 2573079"/>
              <a:gd name="connsiteX9" fmla="*/ 7323983 w 8076121"/>
              <a:gd name="connsiteY9" fmla="*/ 1214701 h 2573079"/>
              <a:gd name="connsiteX10" fmla="*/ 7451680 w 8076121"/>
              <a:gd name="connsiteY10" fmla="*/ 1371600 h 2573079"/>
              <a:gd name="connsiteX11" fmla="*/ 7432630 w 8076121"/>
              <a:gd name="connsiteY11" fmla="*/ 1579821 h 2573079"/>
              <a:gd name="connsiteX12" fmla="*/ 7278679 w 8076121"/>
              <a:gd name="connsiteY12" fmla="*/ 1679502 h 2573079"/>
              <a:gd name="connsiteX13" fmla="*/ 7013973 w 8076121"/>
              <a:gd name="connsiteY13" fmla="*/ 1654249 h 2573079"/>
              <a:gd name="connsiteX14" fmla="*/ 6789581 w 8076121"/>
              <a:gd name="connsiteY14" fmla="*/ 1562986 h 2573079"/>
              <a:gd name="connsiteX15" fmla="*/ 6459972 w 8076121"/>
              <a:gd name="connsiteY15" fmla="*/ 1446028 h 2573079"/>
              <a:gd name="connsiteX16" fmla="*/ 6130363 w 8076121"/>
              <a:gd name="connsiteY16" fmla="*/ 1371600 h 2573079"/>
              <a:gd name="connsiteX17" fmla="*/ 5960242 w 8076121"/>
              <a:gd name="connsiteY17" fmla="*/ 1339703 h 2573079"/>
              <a:gd name="connsiteX18" fmla="*/ 5566837 w 8076121"/>
              <a:gd name="connsiteY18" fmla="*/ 1371600 h 2573079"/>
              <a:gd name="connsiteX19" fmla="*/ 5417981 w 8076121"/>
              <a:gd name="connsiteY19" fmla="*/ 1371600 h 2573079"/>
              <a:gd name="connsiteX20" fmla="*/ 5322288 w 8076121"/>
              <a:gd name="connsiteY20" fmla="*/ 1339703 h 2573079"/>
              <a:gd name="connsiteX21" fmla="*/ 5290391 w 8076121"/>
              <a:gd name="connsiteY21" fmla="*/ 1297172 h 2573079"/>
              <a:gd name="connsiteX22" fmla="*/ 5279758 w 8076121"/>
              <a:gd name="connsiteY22" fmla="*/ 1105786 h 2573079"/>
              <a:gd name="connsiteX23" fmla="*/ 5141535 w 8076121"/>
              <a:gd name="connsiteY23" fmla="*/ 1084521 h 2573079"/>
              <a:gd name="connsiteX24" fmla="*/ 4971414 w 8076121"/>
              <a:gd name="connsiteY24" fmla="*/ 1041991 h 2573079"/>
              <a:gd name="connsiteX25" fmla="*/ 4854456 w 8076121"/>
              <a:gd name="connsiteY25" fmla="*/ 1010093 h 2573079"/>
              <a:gd name="connsiteX26" fmla="*/ 4705600 w 8076121"/>
              <a:gd name="connsiteY26" fmla="*/ 967563 h 2573079"/>
              <a:gd name="connsiteX27" fmla="*/ 4694967 w 8076121"/>
              <a:gd name="connsiteY27" fmla="*/ 925033 h 2573079"/>
              <a:gd name="connsiteX28" fmla="*/ 4652437 w 8076121"/>
              <a:gd name="connsiteY28" fmla="*/ 839972 h 2573079"/>
              <a:gd name="connsiteX29" fmla="*/ 4439786 w 8076121"/>
              <a:gd name="connsiteY29" fmla="*/ 786810 h 2573079"/>
              <a:gd name="connsiteX30" fmla="*/ 4301563 w 8076121"/>
              <a:gd name="connsiteY30" fmla="*/ 744279 h 2573079"/>
              <a:gd name="connsiteX31" fmla="*/ 4205870 w 8076121"/>
              <a:gd name="connsiteY31" fmla="*/ 754912 h 2573079"/>
              <a:gd name="connsiteX32" fmla="*/ 4120809 w 8076121"/>
              <a:gd name="connsiteY32" fmla="*/ 808075 h 2573079"/>
              <a:gd name="connsiteX33" fmla="*/ 4088912 w 8076121"/>
              <a:gd name="connsiteY33" fmla="*/ 861238 h 2573079"/>
              <a:gd name="connsiteX34" fmla="*/ 3982586 w 8076121"/>
              <a:gd name="connsiteY34" fmla="*/ 882503 h 2573079"/>
              <a:gd name="connsiteX35" fmla="*/ 3684874 w 8076121"/>
              <a:gd name="connsiteY35" fmla="*/ 861238 h 2573079"/>
              <a:gd name="connsiteX36" fmla="*/ 3493488 w 8076121"/>
              <a:gd name="connsiteY36" fmla="*/ 935665 h 2573079"/>
              <a:gd name="connsiteX37" fmla="*/ 3312735 w 8076121"/>
              <a:gd name="connsiteY37" fmla="*/ 1063256 h 2573079"/>
              <a:gd name="connsiteX38" fmla="*/ 3227674 w 8076121"/>
              <a:gd name="connsiteY38" fmla="*/ 1137684 h 2573079"/>
              <a:gd name="connsiteX39" fmla="*/ 3419060 w 8076121"/>
              <a:gd name="connsiteY39" fmla="*/ 1286540 h 2573079"/>
              <a:gd name="connsiteX40" fmla="*/ 3525386 w 8076121"/>
              <a:gd name="connsiteY40" fmla="*/ 1360968 h 2573079"/>
              <a:gd name="connsiteX41" fmla="*/ 3525386 w 8076121"/>
              <a:gd name="connsiteY41" fmla="*/ 1360968 h 2573079"/>
              <a:gd name="connsiteX42" fmla="*/ 3231957 w 8076121"/>
              <a:gd name="connsiteY42" fmla="*/ 1369681 h 2573079"/>
              <a:gd name="connsiteX43" fmla="*/ 3031858 w 8076121"/>
              <a:gd name="connsiteY43" fmla="*/ 1312531 h 2573079"/>
              <a:gd name="connsiteX44" fmla="*/ 2821570 w 8076121"/>
              <a:gd name="connsiteY44" fmla="*/ 1248588 h 2573079"/>
              <a:gd name="connsiteX45" fmla="*/ 2674929 w 8076121"/>
              <a:gd name="connsiteY45" fmla="*/ 1282405 h 2573079"/>
              <a:gd name="connsiteX46" fmla="*/ 2564469 w 8076121"/>
              <a:gd name="connsiteY46" fmla="*/ 1337635 h 2573079"/>
              <a:gd name="connsiteX47" fmla="*/ 2419600 w 8076121"/>
              <a:gd name="connsiteY47" fmla="*/ 1477926 h 2573079"/>
              <a:gd name="connsiteX48" fmla="*/ 2217581 w 8076121"/>
              <a:gd name="connsiteY48" fmla="*/ 1573619 h 2573079"/>
              <a:gd name="connsiteX49" fmla="*/ 1909237 w 8076121"/>
              <a:gd name="connsiteY49" fmla="*/ 1658679 h 2573079"/>
              <a:gd name="connsiteX50" fmla="*/ 1622158 w 8076121"/>
              <a:gd name="connsiteY50" fmla="*/ 1679945 h 2573079"/>
              <a:gd name="connsiteX51" fmla="*/ 1441405 w 8076121"/>
              <a:gd name="connsiteY51" fmla="*/ 1743740 h 2573079"/>
              <a:gd name="connsiteX52" fmla="*/ 1218121 w 8076121"/>
              <a:gd name="connsiteY52" fmla="*/ 1754372 h 2573079"/>
              <a:gd name="connsiteX53" fmla="*/ 1133060 w 8076121"/>
              <a:gd name="connsiteY53" fmla="*/ 1786270 h 2573079"/>
              <a:gd name="connsiteX54" fmla="*/ 37907 w 8076121"/>
              <a:gd name="connsiteY54" fmla="*/ 1275908 h 2573079"/>
              <a:gd name="connsiteX55" fmla="*/ 484474 w 8076121"/>
              <a:gd name="connsiteY55" fmla="*/ 2573079 h 2573079"/>
              <a:gd name="connsiteX56" fmla="*/ 1590260 w 8076121"/>
              <a:gd name="connsiteY56" fmla="*/ 2286000 h 2573079"/>
              <a:gd name="connsiteX57" fmla="*/ 2111256 w 8076121"/>
              <a:gd name="connsiteY57" fmla="*/ 2307265 h 2573079"/>
              <a:gd name="connsiteX58" fmla="*/ 2260112 w 8076121"/>
              <a:gd name="connsiteY58" fmla="*/ 2137145 h 2573079"/>
              <a:gd name="connsiteX59" fmla="*/ 2472763 w 8076121"/>
              <a:gd name="connsiteY59" fmla="*/ 1850065 h 2573079"/>
              <a:gd name="connsiteX60" fmla="*/ 2494028 w 8076121"/>
              <a:gd name="connsiteY60" fmla="*/ 1807535 h 2573079"/>
              <a:gd name="connsiteX61" fmla="*/ 2600354 w 8076121"/>
              <a:gd name="connsiteY61" fmla="*/ 1733107 h 2573079"/>
              <a:gd name="connsiteX62" fmla="*/ 2685414 w 8076121"/>
              <a:gd name="connsiteY62" fmla="*/ 1690577 h 2573079"/>
              <a:gd name="connsiteX63" fmla="*/ 2632251 w 8076121"/>
              <a:gd name="connsiteY63" fmla="*/ 1584252 h 2573079"/>
              <a:gd name="connsiteX64" fmla="*/ 2693831 w 8076121"/>
              <a:gd name="connsiteY64" fmla="*/ 1543493 h 2573079"/>
              <a:gd name="connsiteX65" fmla="*/ 2759841 w 8076121"/>
              <a:gd name="connsiteY65" fmla="*/ 1467293 h 2573079"/>
              <a:gd name="connsiteX66" fmla="*/ 2770474 w 8076121"/>
              <a:gd name="connsiteY66" fmla="*/ 1460353 h 2573079"/>
              <a:gd name="connsiteX67" fmla="*/ 2936460 w 8076121"/>
              <a:gd name="connsiteY67" fmla="*/ 1390503 h 2573079"/>
              <a:gd name="connsiteX68" fmla="*/ 3131981 w 8076121"/>
              <a:gd name="connsiteY68" fmla="*/ 1435396 h 2573079"/>
              <a:gd name="connsiteX69" fmla="*/ 3280837 w 8076121"/>
              <a:gd name="connsiteY69" fmla="*/ 1467293 h 2573079"/>
              <a:gd name="connsiteX70" fmla="*/ 3419060 w 8076121"/>
              <a:gd name="connsiteY70" fmla="*/ 1499191 h 2573079"/>
              <a:gd name="connsiteX71" fmla="*/ 3567916 w 8076121"/>
              <a:gd name="connsiteY71" fmla="*/ 1499191 h 2573079"/>
              <a:gd name="connsiteX72" fmla="*/ 3663609 w 8076121"/>
              <a:gd name="connsiteY72" fmla="*/ 1477926 h 2573079"/>
              <a:gd name="connsiteX73" fmla="*/ 3684874 w 8076121"/>
              <a:gd name="connsiteY73" fmla="*/ 1403498 h 2573079"/>
              <a:gd name="connsiteX74" fmla="*/ 3674242 w 8076121"/>
              <a:gd name="connsiteY74" fmla="*/ 1329070 h 2573079"/>
              <a:gd name="connsiteX75" fmla="*/ 3599814 w 8076121"/>
              <a:gd name="connsiteY75" fmla="*/ 1275907 h 2573079"/>
              <a:gd name="connsiteX76" fmla="*/ 3429693 w 8076121"/>
              <a:gd name="connsiteY76" fmla="*/ 1222745 h 2573079"/>
              <a:gd name="connsiteX77" fmla="*/ 3334000 w 8076121"/>
              <a:gd name="connsiteY77" fmla="*/ 1158949 h 2573079"/>
              <a:gd name="connsiteX78" fmla="*/ 3450958 w 8076121"/>
              <a:gd name="connsiteY78" fmla="*/ 1105786 h 2573079"/>
              <a:gd name="connsiteX79" fmla="*/ 3578549 w 8076121"/>
              <a:gd name="connsiteY79" fmla="*/ 1063256 h 2573079"/>
              <a:gd name="connsiteX80" fmla="*/ 3674242 w 8076121"/>
              <a:gd name="connsiteY80" fmla="*/ 978196 h 2573079"/>
              <a:gd name="connsiteX81" fmla="*/ 3854995 w 8076121"/>
              <a:gd name="connsiteY81" fmla="*/ 935665 h 2573079"/>
              <a:gd name="connsiteX82" fmla="*/ 3971954 w 8076121"/>
              <a:gd name="connsiteY82" fmla="*/ 946298 h 2573079"/>
              <a:gd name="connsiteX83" fmla="*/ 4099544 w 8076121"/>
              <a:gd name="connsiteY83" fmla="*/ 946298 h 2573079"/>
              <a:gd name="connsiteX84" fmla="*/ 4205870 w 8076121"/>
              <a:gd name="connsiteY84" fmla="*/ 850605 h 2573079"/>
              <a:gd name="connsiteX85" fmla="*/ 4375991 w 8076121"/>
              <a:gd name="connsiteY85" fmla="*/ 818707 h 2573079"/>
              <a:gd name="connsiteX86" fmla="*/ 4514214 w 8076121"/>
              <a:gd name="connsiteY86" fmla="*/ 829340 h 2573079"/>
              <a:gd name="connsiteX87" fmla="*/ 4567377 w 8076121"/>
              <a:gd name="connsiteY87" fmla="*/ 871870 h 2573079"/>
              <a:gd name="connsiteX88" fmla="*/ 4546112 w 8076121"/>
              <a:gd name="connsiteY88" fmla="*/ 956931 h 2573079"/>
              <a:gd name="connsiteX89" fmla="*/ 4641805 w 8076121"/>
              <a:gd name="connsiteY89" fmla="*/ 1020726 h 2573079"/>
              <a:gd name="connsiteX90" fmla="*/ 4875721 w 8076121"/>
              <a:gd name="connsiteY90" fmla="*/ 1084521 h 2573079"/>
              <a:gd name="connsiteX91" fmla="*/ 5024577 w 8076121"/>
              <a:gd name="connsiteY91" fmla="*/ 1137684 h 2573079"/>
              <a:gd name="connsiteX92" fmla="*/ 5130902 w 8076121"/>
              <a:gd name="connsiteY92" fmla="*/ 1190847 h 2573079"/>
              <a:gd name="connsiteX93" fmla="*/ 5120270 w 8076121"/>
              <a:gd name="connsiteY93" fmla="*/ 1297172 h 2573079"/>
              <a:gd name="connsiteX94" fmla="*/ 5120270 w 8076121"/>
              <a:gd name="connsiteY94" fmla="*/ 1360968 h 2573079"/>
              <a:gd name="connsiteX95" fmla="*/ 5205330 w 8076121"/>
              <a:gd name="connsiteY95" fmla="*/ 1414131 h 2573079"/>
              <a:gd name="connsiteX96" fmla="*/ 5375451 w 8076121"/>
              <a:gd name="connsiteY96" fmla="*/ 1488558 h 2573079"/>
              <a:gd name="connsiteX97" fmla="*/ 5545572 w 8076121"/>
              <a:gd name="connsiteY97" fmla="*/ 1499191 h 2573079"/>
              <a:gd name="connsiteX98" fmla="*/ 5705060 w 8076121"/>
              <a:gd name="connsiteY98" fmla="*/ 1509824 h 2573079"/>
              <a:gd name="connsiteX99" fmla="*/ 5832651 w 8076121"/>
              <a:gd name="connsiteY99" fmla="*/ 1509824 h 2573079"/>
              <a:gd name="connsiteX100" fmla="*/ 5970874 w 8076121"/>
              <a:gd name="connsiteY100" fmla="*/ 1509824 h 2573079"/>
              <a:gd name="connsiteX101" fmla="*/ 6109098 w 8076121"/>
              <a:gd name="connsiteY101" fmla="*/ 1531089 h 2573079"/>
              <a:gd name="connsiteX102" fmla="*/ 6226056 w 8076121"/>
              <a:gd name="connsiteY102" fmla="*/ 1541721 h 2573079"/>
              <a:gd name="connsiteX103" fmla="*/ 6332381 w 8076121"/>
              <a:gd name="connsiteY103" fmla="*/ 1562986 h 2573079"/>
              <a:gd name="connsiteX104" fmla="*/ 6428074 w 8076121"/>
              <a:gd name="connsiteY104" fmla="*/ 1584252 h 2573079"/>
              <a:gd name="connsiteX105" fmla="*/ 6502502 w 8076121"/>
              <a:gd name="connsiteY105" fmla="*/ 1637414 h 2573079"/>
              <a:gd name="connsiteX106" fmla="*/ 6502502 w 8076121"/>
              <a:gd name="connsiteY106" fmla="*/ 1754372 h 2573079"/>
              <a:gd name="connsiteX107" fmla="*/ 6534400 w 8076121"/>
              <a:gd name="connsiteY107" fmla="*/ 1935126 h 2573079"/>
              <a:gd name="connsiteX108" fmla="*/ 6725786 w 8076121"/>
              <a:gd name="connsiteY108" fmla="*/ 2009554 h 2573079"/>
              <a:gd name="connsiteX109" fmla="*/ 6864009 w 8076121"/>
              <a:gd name="connsiteY109" fmla="*/ 2041452 h 2573079"/>
              <a:gd name="connsiteX110" fmla="*/ 7129823 w 8076121"/>
              <a:gd name="connsiteY110" fmla="*/ 2083982 h 2573079"/>
              <a:gd name="connsiteX111" fmla="*/ 7342474 w 8076121"/>
              <a:gd name="connsiteY111" fmla="*/ 2094614 h 2573079"/>
              <a:gd name="connsiteX112" fmla="*/ 7533860 w 8076121"/>
              <a:gd name="connsiteY112" fmla="*/ 2094614 h 2573079"/>
              <a:gd name="connsiteX113" fmla="*/ 7799674 w 8076121"/>
              <a:gd name="connsiteY113" fmla="*/ 1956391 h 2573079"/>
              <a:gd name="connsiteX114" fmla="*/ 7948530 w 8076121"/>
              <a:gd name="connsiteY114" fmla="*/ 1903228 h 2573079"/>
              <a:gd name="connsiteX115" fmla="*/ 8076121 w 8076121"/>
              <a:gd name="connsiteY115" fmla="*/ 1765005 h 2573079"/>
              <a:gd name="connsiteX116" fmla="*/ 8030711 w 8076121"/>
              <a:gd name="connsiteY116" fmla="*/ 1587131 h 2573079"/>
              <a:gd name="connsiteX117" fmla="*/ 8039129 w 8076121"/>
              <a:gd name="connsiteY117" fmla="*/ 1448908 h 2573079"/>
              <a:gd name="connsiteX118" fmla="*/ 7902013 w 8076121"/>
              <a:gd name="connsiteY118" fmla="*/ 1265275 h 2573079"/>
              <a:gd name="connsiteX119" fmla="*/ 7927265 w 8076121"/>
              <a:gd name="connsiteY119" fmla="*/ 1084521 h 2573079"/>
              <a:gd name="connsiteX120" fmla="*/ 7852837 w 8076121"/>
              <a:gd name="connsiteY120" fmla="*/ 925033 h 2573079"/>
              <a:gd name="connsiteX121" fmla="*/ 7788377 w 8076121"/>
              <a:gd name="connsiteY121" fmla="*/ 853485 h 2573079"/>
              <a:gd name="connsiteX122" fmla="*/ 7746955 w 8076121"/>
              <a:gd name="connsiteY122" fmla="*/ 776842 h 2573079"/>
              <a:gd name="connsiteX123" fmla="*/ 7835559 w 8076121"/>
              <a:gd name="connsiteY123" fmla="*/ 674946 h 2573079"/>
              <a:gd name="connsiteX124" fmla="*/ 7703981 w 8076121"/>
              <a:gd name="connsiteY124" fmla="*/ 499731 h 2573079"/>
              <a:gd name="connsiteX125" fmla="*/ 7640186 w 8076121"/>
              <a:gd name="connsiteY125" fmla="*/ 425303 h 2573079"/>
              <a:gd name="connsiteX126" fmla="*/ 7587023 w 8076121"/>
              <a:gd name="connsiteY126" fmla="*/ 297712 h 2573079"/>
              <a:gd name="connsiteX127" fmla="*/ 7555126 w 8076121"/>
              <a:gd name="connsiteY127" fmla="*/ 191386 h 2573079"/>
              <a:gd name="connsiteX128" fmla="*/ 7555126 w 8076121"/>
              <a:gd name="connsiteY128" fmla="*/ 191386 h 2573079"/>
              <a:gd name="connsiteX129" fmla="*/ 7406270 w 8076121"/>
              <a:gd name="connsiteY129" fmla="*/ 116958 h 2573079"/>
              <a:gd name="connsiteX130" fmla="*/ 7353107 w 8076121"/>
              <a:gd name="connsiteY130" fmla="*/ 116958 h 2573079"/>
              <a:gd name="connsiteX0" fmla="*/ 7172354 w 8078340"/>
              <a:gd name="connsiteY0" fmla="*/ 0 h 2573079"/>
              <a:gd name="connsiteX1" fmla="*/ 7321209 w 8078340"/>
              <a:gd name="connsiteY1" fmla="*/ 148856 h 2573079"/>
              <a:gd name="connsiteX2" fmla="*/ 7381684 w 8078340"/>
              <a:gd name="connsiteY2" fmla="*/ 336255 h 2573079"/>
              <a:gd name="connsiteX3" fmla="*/ 7380405 w 8078340"/>
              <a:gd name="connsiteY3" fmla="*/ 454820 h 2573079"/>
              <a:gd name="connsiteX4" fmla="*/ 7387696 w 8078340"/>
              <a:gd name="connsiteY4" fmla="*/ 533575 h 2573079"/>
              <a:gd name="connsiteX5" fmla="*/ 7379744 w 8078340"/>
              <a:gd name="connsiteY5" fmla="*/ 661166 h 2573079"/>
              <a:gd name="connsiteX6" fmla="*/ 7317606 w 8078340"/>
              <a:gd name="connsiteY6" fmla="*/ 794120 h 2573079"/>
              <a:gd name="connsiteX7" fmla="*/ 7363740 w 8078340"/>
              <a:gd name="connsiteY7" fmla="*/ 946298 h 2573079"/>
              <a:gd name="connsiteX8" fmla="*/ 7305400 w 8078340"/>
              <a:gd name="connsiteY8" fmla="*/ 1087202 h 2573079"/>
              <a:gd name="connsiteX9" fmla="*/ 7323983 w 8078340"/>
              <a:gd name="connsiteY9" fmla="*/ 1214701 h 2573079"/>
              <a:gd name="connsiteX10" fmla="*/ 7451680 w 8078340"/>
              <a:gd name="connsiteY10" fmla="*/ 1371600 h 2573079"/>
              <a:gd name="connsiteX11" fmla="*/ 7432630 w 8078340"/>
              <a:gd name="connsiteY11" fmla="*/ 1579821 h 2573079"/>
              <a:gd name="connsiteX12" fmla="*/ 7278679 w 8078340"/>
              <a:gd name="connsiteY12" fmla="*/ 1679502 h 2573079"/>
              <a:gd name="connsiteX13" fmla="*/ 7013973 w 8078340"/>
              <a:gd name="connsiteY13" fmla="*/ 1654249 h 2573079"/>
              <a:gd name="connsiteX14" fmla="*/ 6789581 w 8078340"/>
              <a:gd name="connsiteY14" fmla="*/ 1562986 h 2573079"/>
              <a:gd name="connsiteX15" fmla="*/ 6459972 w 8078340"/>
              <a:gd name="connsiteY15" fmla="*/ 1446028 h 2573079"/>
              <a:gd name="connsiteX16" fmla="*/ 6130363 w 8078340"/>
              <a:gd name="connsiteY16" fmla="*/ 1371600 h 2573079"/>
              <a:gd name="connsiteX17" fmla="*/ 5960242 w 8078340"/>
              <a:gd name="connsiteY17" fmla="*/ 1339703 h 2573079"/>
              <a:gd name="connsiteX18" fmla="*/ 5566837 w 8078340"/>
              <a:gd name="connsiteY18" fmla="*/ 1371600 h 2573079"/>
              <a:gd name="connsiteX19" fmla="*/ 5417981 w 8078340"/>
              <a:gd name="connsiteY19" fmla="*/ 1371600 h 2573079"/>
              <a:gd name="connsiteX20" fmla="*/ 5322288 w 8078340"/>
              <a:gd name="connsiteY20" fmla="*/ 1339703 h 2573079"/>
              <a:gd name="connsiteX21" fmla="*/ 5290391 w 8078340"/>
              <a:gd name="connsiteY21" fmla="*/ 1297172 h 2573079"/>
              <a:gd name="connsiteX22" fmla="*/ 5279758 w 8078340"/>
              <a:gd name="connsiteY22" fmla="*/ 1105786 h 2573079"/>
              <a:gd name="connsiteX23" fmla="*/ 5141535 w 8078340"/>
              <a:gd name="connsiteY23" fmla="*/ 1084521 h 2573079"/>
              <a:gd name="connsiteX24" fmla="*/ 4971414 w 8078340"/>
              <a:gd name="connsiteY24" fmla="*/ 1041991 h 2573079"/>
              <a:gd name="connsiteX25" fmla="*/ 4854456 w 8078340"/>
              <a:gd name="connsiteY25" fmla="*/ 1010093 h 2573079"/>
              <a:gd name="connsiteX26" fmla="*/ 4705600 w 8078340"/>
              <a:gd name="connsiteY26" fmla="*/ 967563 h 2573079"/>
              <a:gd name="connsiteX27" fmla="*/ 4694967 w 8078340"/>
              <a:gd name="connsiteY27" fmla="*/ 925033 h 2573079"/>
              <a:gd name="connsiteX28" fmla="*/ 4652437 w 8078340"/>
              <a:gd name="connsiteY28" fmla="*/ 839972 h 2573079"/>
              <a:gd name="connsiteX29" fmla="*/ 4439786 w 8078340"/>
              <a:gd name="connsiteY29" fmla="*/ 786810 h 2573079"/>
              <a:gd name="connsiteX30" fmla="*/ 4301563 w 8078340"/>
              <a:gd name="connsiteY30" fmla="*/ 744279 h 2573079"/>
              <a:gd name="connsiteX31" fmla="*/ 4205870 w 8078340"/>
              <a:gd name="connsiteY31" fmla="*/ 754912 h 2573079"/>
              <a:gd name="connsiteX32" fmla="*/ 4120809 w 8078340"/>
              <a:gd name="connsiteY32" fmla="*/ 808075 h 2573079"/>
              <a:gd name="connsiteX33" fmla="*/ 4088912 w 8078340"/>
              <a:gd name="connsiteY33" fmla="*/ 861238 h 2573079"/>
              <a:gd name="connsiteX34" fmla="*/ 3982586 w 8078340"/>
              <a:gd name="connsiteY34" fmla="*/ 882503 h 2573079"/>
              <a:gd name="connsiteX35" fmla="*/ 3684874 w 8078340"/>
              <a:gd name="connsiteY35" fmla="*/ 861238 h 2573079"/>
              <a:gd name="connsiteX36" fmla="*/ 3493488 w 8078340"/>
              <a:gd name="connsiteY36" fmla="*/ 935665 h 2573079"/>
              <a:gd name="connsiteX37" fmla="*/ 3312735 w 8078340"/>
              <a:gd name="connsiteY37" fmla="*/ 1063256 h 2573079"/>
              <a:gd name="connsiteX38" fmla="*/ 3227674 w 8078340"/>
              <a:gd name="connsiteY38" fmla="*/ 1137684 h 2573079"/>
              <a:gd name="connsiteX39" fmla="*/ 3419060 w 8078340"/>
              <a:gd name="connsiteY39" fmla="*/ 1286540 h 2573079"/>
              <a:gd name="connsiteX40" fmla="*/ 3525386 w 8078340"/>
              <a:gd name="connsiteY40" fmla="*/ 1360968 h 2573079"/>
              <a:gd name="connsiteX41" fmla="*/ 3525386 w 8078340"/>
              <a:gd name="connsiteY41" fmla="*/ 1360968 h 2573079"/>
              <a:gd name="connsiteX42" fmla="*/ 3231957 w 8078340"/>
              <a:gd name="connsiteY42" fmla="*/ 1369681 h 2573079"/>
              <a:gd name="connsiteX43" fmla="*/ 3031858 w 8078340"/>
              <a:gd name="connsiteY43" fmla="*/ 1312531 h 2573079"/>
              <a:gd name="connsiteX44" fmla="*/ 2821570 w 8078340"/>
              <a:gd name="connsiteY44" fmla="*/ 1248588 h 2573079"/>
              <a:gd name="connsiteX45" fmla="*/ 2674929 w 8078340"/>
              <a:gd name="connsiteY45" fmla="*/ 1282405 h 2573079"/>
              <a:gd name="connsiteX46" fmla="*/ 2564469 w 8078340"/>
              <a:gd name="connsiteY46" fmla="*/ 1337635 h 2573079"/>
              <a:gd name="connsiteX47" fmla="*/ 2419600 w 8078340"/>
              <a:gd name="connsiteY47" fmla="*/ 1477926 h 2573079"/>
              <a:gd name="connsiteX48" fmla="*/ 2217581 w 8078340"/>
              <a:gd name="connsiteY48" fmla="*/ 1573619 h 2573079"/>
              <a:gd name="connsiteX49" fmla="*/ 1909237 w 8078340"/>
              <a:gd name="connsiteY49" fmla="*/ 1658679 h 2573079"/>
              <a:gd name="connsiteX50" fmla="*/ 1622158 w 8078340"/>
              <a:gd name="connsiteY50" fmla="*/ 1679945 h 2573079"/>
              <a:gd name="connsiteX51" fmla="*/ 1441405 w 8078340"/>
              <a:gd name="connsiteY51" fmla="*/ 1743740 h 2573079"/>
              <a:gd name="connsiteX52" fmla="*/ 1218121 w 8078340"/>
              <a:gd name="connsiteY52" fmla="*/ 1754372 h 2573079"/>
              <a:gd name="connsiteX53" fmla="*/ 1133060 w 8078340"/>
              <a:gd name="connsiteY53" fmla="*/ 1786270 h 2573079"/>
              <a:gd name="connsiteX54" fmla="*/ 37907 w 8078340"/>
              <a:gd name="connsiteY54" fmla="*/ 1275908 h 2573079"/>
              <a:gd name="connsiteX55" fmla="*/ 484474 w 8078340"/>
              <a:gd name="connsiteY55" fmla="*/ 2573079 h 2573079"/>
              <a:gd name="connsiteX56" fmla="*/ 1590260 w 8078340"/>
              <a:gd name="connsiteY56" fmla="*/ 2286000 h 2573079"/>
              <a:gd name="connsiteX57" fmla="*/ 2111256 w 8078340"/>
              <a:gd name="connsiteY57" fmla="*/ 2307265 h 2573079"/>
              <a:gd name="connsiteX58" fmla="*/ 2260112 w 8078340"/>
              <a:gd name="connsiteY58" fmla="*/ 2137145 h 2573079"/>
              <a:gd name="connsiteX59" fmla="*/ 2472763 w 8078340"/>
              <a:gd name="connsiteY59" fmla="*/ 1850065 h 2573079"/>
              <a:gd name="connsiteX60" fmla="*/ 2494028 w 8078340"/>
              <a:gd name="connsiteY60" fmla="*/ 1807535 h 2573079"/>
              <a:gd name="connsiteX61" fmla="*/ 2600354 w 8078340"/>
              <a:gd name="connsiteY61" fmla="*/ 1733107 h 2573079"/>
              <a:gd name="connsiteX62" fmla="*/ 2685414 w 8078340"/>
              <a:gd name="connsiteY62" fmla="*/ 1690577 h 2573079"/>
              <a:gd name="connsiteX63" fmla="*/ 2632251 w 8078340"/>
              <a:gd name="connsiteY63" fmla="*/ 1584252 h 2573079"/>
              <a:gd name="connsiteX64" fmla="*/ 2693831 w 8078340"/>
              <a:gd name="connsiteY64" fmla="*/ 1543493 h 2573079"/>
              <a:gd name="connsiteX65" fmla="*/ 2759841 w 8078340"/>
              <a:gd name="connsiteY65" fmla="*/ 1467293 h 2573079"/>
              <a:gd name="connsiteX66" fmla="*/ 2770474 w 8078340"/>
              <a:gd name="connsiteY66" fmla="*/ 1460353 h 2573079"/>
              <a:gd name="connsiteX67" fmla="*/ 2936460 w 8078340"/>
              <a:gd name="connsiteY67" fmla="*/ 1390503 h 2573079"/>
              <a:gd name="connsiteX68" fmla="*/ 3131981 w 8078340"/>
              <a:gd name="connsiteY68" fmla="*/ 1435396 h 2573079"/>
              <a:gd name="connsiteX69" fmla="*/ 3280837 w 8078340"/>
              <a:gd name="connsiteY69" fmla="*/ 1467293 h 2573079"/>
              <a:gd name="connsiteX70" fmla="*/ 3419060 w 8078340"/>
              <a:gd name="connsiteY70" fmla="*/ 1499191 h 2573079"/>
              <a:gd name="connsiteX71" fmla="*/ 3567916 w 8078340"/>
              <a:gd name="connsiteY71" fmla="*/ 1499191 h 2573079"/>
              <a:gd name="connsiteX72" fmla="*/ 3663609 w 8078340"/>
              <a:gd name="connsiteY72" fmla="*/ 1477926 h 2573079"/>
              <a:gd name="connsiteX73" fmla="*/ 3684874 w 8078340"/>
              <a:gd name="connsiteY73" fmla="*/ 1403498 h 2573079"/>
              <a:gd name="connsiteX74" fmla="*/ 3674242 w 8078340"/>
              <a:gd name="connsiteY74" fmla="*/ 1329070 h 2573079"/>
              <a:gd name="connsiteX75" fmla="*/ 3599814 w 8078340"/>
              <a:gd name="connsiteY75" fmla="*/ 1275907 h 2573079"/>
              <a:gd name="connsiteX76" fmla="*/ 3429693 w 8078340"/>
              <a:gd name="connsiteY76" fmla="*/ 1222745 h 2573079"/>
              <a:gd name="connsiteX77" fmla="*/ 3334000 w 8078340"/>
              <a:gd name="connsiteY77" fmla="*/ 1158949 h 2573079"/>
              <a:gd name="connsiteX78" fmla="*/ 3450958 w 8078340"/>
              <a:gd name="connsiteY78" fmla="*/ 1105786 h 2573079"/>
              <a:gd name="connsiteX79" fmla="*/ 3578549 w 8078340"/>
              <a:gd name="connsiteY79" fmla="*/ 1063256 h 2573079"/>
              <a:gd name="connsiteX80" fmla="*/ 3674242 w 8078340"/>
              <a:gd name="connsiteY80" fmla="*/ 978196 h 2573079"/>
              <a:gd name="connsiteX81" fmla="*/ 3854995 w 8078340"/>
              <a:gd name="connsiteY81" fmla="*/ 935665 h 2573079"/>
              <a:gd name="connsiteX82" fmla="*/ 3971954 w 8078340"/>
              <a:gd name="connsiteY82" fmla="*/ 946298 h 2573079"/>
              <a:gd name="connsiteX83" fmla="*/ 4099544 w 8078340"/>
              <a:gd name="connsiteY83" fmla="*/ 946298 h 2573079"/>
              <a:gd name="connsiteX84" fmla="*/ 4205870 w 8078340"/>
              <a:gd name="connsiteY84" fmla="*/ 850605 h 2573079"/>
              <a:gd name="connsiteX85" fmla="*/ 4375991 w 8078340"/>
              <a:gd name="connsiteY85" fmla="*/ 818707 h 2573079"/>
              <a:gd name="connsiteX86" fmla="*/ 4514214 w 8078340"/>
              <a:gd name="connsiteY86" fmla="*/ 829340 h 2573079"/>
              <a:gd name="connsiteX87" fmla="*/ 4567377 w 8078340"/>
              <a:gd name="connsiteY87" fmla="*/ 871870 h 2573079"/>
              <a:gd name="connsiteX88" fmla="*/ 4546112 w 8078340"/>
              <a:gd name="connsiteY88" fmla="*/ 956931 h 2573079"/>
              <a:gd name="connsiteX89" fmla="*/ 4641805 w 8078340"/>
              <a:gd name="connsiteY89" fmla="*/ 1020726 h 2573079"/>
              <a:gd name="connsiteX90" fmla="*/ 4875721 w 8078340"/>
              <a:gd name="connsiteY90" fmla="*/ 1084521 h 2573079"/>
              <a:gd name="connsiteX91" fmla="*/ 5024577 w 8078340"/>
              <a:gd name="connsiteY91" fmla="*/ 1137684 h 2573079"/>
              <a:gd name="connsiteX92" fmla="*/ 5130902 w 8078340"/>
              <a:gd name="connsiteY92" fmla="*/ 1190847 h 2573079"/>
              <a:gd name="connsiteX93" fmla="*/ 5120270 w 8078340"/>
              <a:gd name="connsiteY93" fmla="*/ 1297172 h 2573079"/>
              <a:gd name="connsiteX94" fmla="*/ 5120270 w 8078340"/>
              <a:gd name="connsiteY94" fmla="*/ 1360968 h 2573079"/>
              <a:gd name="connsiteX95" fmla="*/ 5205330 w 8078340"/>
              <a:gd name="connsiteY95" fmla="*/ 1414131 h 2573079"/>
              <a:gd name="connsiteX96" fmla="*/ 5375451 w 8078340"/>
              <a:gd name="connsiteY96" fmla="*/ 1488558 h 2573079"/>
              <a:gd name="connsiteX97" fmla="*/ 5545572 w 8078340"/>
              <a:gd name="connsiteY97" fmla="*/ 1499191 h 2573079"/>
              <a:gd name="connsiteX98" fmla="*/ 5705060 w 8078340"/>
              <a:gd name="connsiteY98" fmla="*/ 1509824 h 2573079"/>
              <a:gd name="connsiteX99" fmla="*/ 5832651 w 8078340"/>
              <a:gd name="connsiteY99" fmla="*/ 1509824 h 2573079"/>
              <a:gd name="connsiteX100" fmla="*/ 5970874 w 8078340"/>
              <a:gd name="connsiteY100" fmla="*/ 1509824 h 2573079"/>
              <a:gd name="connsiteX101" fmla="*/ 6109098 w 8078340"/>
              <a:gd name="connsiteY101" fmla="*/ 1531089 h 2573079"/>
              <a:gd name="connsiteX102" fmla="*/ 6226056 w 8078340"/>
              <a:gd name="connsiteY102" fmla="*/ 1541721 h 2573079"/>
              <a:gd name="connsiteX103" fmla="*/ 6332381 w 8078340"/>
              <a:gd name="connsiteY103" fmla="*/ 1562986 h 2573079"/>
              <a:gd name="connsiteX104" fmla="*/ 6428074 w 8078340"/>
              <a:gd name="connsiteY104" fmla="*/ 1584252 h 2573079"/>
              <a:gd name="connsiteX105" fmla="*/ 6502502 w 8078340"/>
              <a:gd name="connsiteY105" fmla="*/ 1637414 h 2573079"/>
              <a:gd name="connsiteX106" fmla="*/ 6502502 w 8078340"/>
              <a:gd name="connsiteY106" fmla="*/ 1754372 h 2573079"/>
              <a:gd name="connsiteX107" fmla="*/ 6534400 w 8078340"/>
              <a:gd name="connsiteY107" fmla="*/ 1935126 h 2573079"/>
              <a:gd name="connsiteX108" fmla="*/ 6725786 w 8078340"/>
              <a:gd name="connsiteY108" fmla="*/ 2009554 h 2573079"/>
              <a:gd name="connsiteX109" fmla="*/ 6864009 w 8078340"/>
              <a:gd name="connsiteY109" fmla="*/ 2041452 h 2573079"/>
              <a:gd name="connsiteX110" fmla="*/ 7129823 w 8078340"/>
              <a:gd name="connsiteY110" fmla="*/ 2083982 h 2573079"/>
              <a:gd name="connsiteX111" fmla="*/ 7342474 w 8078340"/>
              <a:gd name="connsiteY111" fmla="*/ 2094614 h 2573079"/>
              <a:gd name="connsiteX112" fmla="*/ 7533860 w 8078340"/>
              <a:gd name="connsiteY112" fmla="*/ 2094614 h 2573079"/>
              <a:gd name="connsiteX113" fmla="*/ 7799674 w 8078340"/>
              <a:gd name="connsiteY113" fmla="*/ 1956391 h 2573079"/>
              <a:gd name="connsiteX114" fmla="*/ 7948530 w 8078340"/>
              <a:gd name="connsiteY114" fmla="*/ 1903228 h 2573079"/>
              <a:gd name="connsiteX115" fmla="*/ 8076121 w 8078340"/>
              <a:gd name="connsiteY115" fmla="*/ 1765005 h 2573079"/>
              <a:gd name="connsiteX116" fmla="*/ 8030711 w 8078340"/>
              <a:gd name="connsiteY116" fmla="*/ 1587131 h 2573079"/>
              <a:gd name="connsiteX117" fmla="*/ 8039129 w 8078340"/>
              <a:gd name="connsiteY117" fmla="*/ 1448908 h 2573079"/>
              <a:gd name="connsiteX118" fmla="*/ 7902013 w 8078340"/>
              <a:gd name="connsiteY118" fmla="*/ 1265275 h 2573079"/>
              <a:gd name="connsiteX119" fmla="*/ 8078340 w 8078340"/>
              <a:gd name="connsiteY119" fmla="*/ 997057 h 2573079"/>
              <a:gd name="connsiteX120" fmla="*/ 7852837 w 8078340"/>
              <a:gd name="connsiteY120" fmla="*/ 925033 h 2573079"/>
              <a:gd name="connsiteX121" fmla="*/ 7788377 w 8078340"/>
              <a:gd name="connsiteY121" fmla="*/ 853485 h 2573079"/>
              <a:gd name="connsiteX122" fmla="*/ 7746955 w 8078340"/>
              <a:gd name="connsiteY122" fmla="*/ 776842 h 2573079"/>
              <a:gd name="connsiteX123" fmla="*/ 7835559 w 8078340"/>
              <a:gd name="connsiteY123" fmla="*/ 674946 h 2573079"/>
              <a:gd name="connsiteX124" fmla="*/ 7703981 w 8078340"/>
              <a:gd name="connsiteY124" fmla="*/ 499731 h 2573079"/>
              <a:gd name="connsiteX125" fmla="*/ 7640186 w 8078340"/>
              <a:gd name="connsiteY125" fmla="*/ 425303 h 2573079"/>
              <a:gd name="connsiteX126" fmla="*/ 7587023 w 8078340"/>
              <a:gd name="connsiteY126" fmla="*/ 297712 h 2573079"/>
              <a:gd name="connsiteX127" fmla="*/ 7555126 w 8078340"/>
              <a:gd name="connsiteY127" fmla="*/ 191386 h 2573079"/>
              <a:gd name="connsiteX128" fmla="*/ 7555126 w 8078340"/>
              <a:gd name="connsiteY128" fmla="*/ 191386 h 2573079"/>
              <a:gd name="connsiteX129" fmla="*/ 7406270 w 8078340"/>
              <a:gd name="connsiteY129" fmla="*/ 116958 h 2573079"/>
              <a:gd name="connsiteX130" fmla="*/ 7353107 w 8078340"/>
              <a:gd name="connsiteY130" fmla="*/ 116958 h 2573079"/>
              <a:gd name="connsiteX0" fmla="*/ 7172354 w 8172357"/>
              <a:gd name="connsiteY0" fmla="*/ 0 h 2573079"/>
              <a:gd name="connsiteX1" fmla="*/ 7321209 w 8172357"/>
              <a:gd name="connsiteY1" fmla="*/ 148856 h 2573079"/>
              <a:gd name="connsiteX2" fmla="*/ 7381684 w 8172357"/>
              <a:gd name="connsiteY2" fmla="*/ 336255 h 2573079"/>
              <a:gd name="connsiteX3" fmla="*/ 7380405 w 8172357"/>
              <a:gd name="connsiteY3" fmla="*/ 454820 h 2573079"/>
              <a:gd name="connsiteX4" fmla="*/ 7387696 w 8172357"/>
              <a:gd name="connsiteY4" fmla="*/ 533575 h 2573079"/>
              <a:gd name="connsiteX5" fmla="*/ 7379744 w 8172357"/>
              <a:gd name="connsiteY5" fmla="*/ 661166 h 2573079"/>
              <a:gd name="connsiteX6" fmla="*/ 7317606 w 8172357"/>
              <a:gd name="connsiteY6" fmla="*/ 794120 h 2573079"/>
              <a:gd name="connsiteX7" fmla="*/ 7363740 w 8172357"/>
              <a:gd name="connsiteY7" fmla="*/ 946298 h 2573079"/>
              <a:gd name="connsiteX8" fmla="*/ 7305400 w 8172357"/>
              <a:gd name="connsiteY8" fmla="*/ 1087202 h 2573079"/>
              <a:gd name="connsiteX9" fmla="*/ 7323983 w 8172357"/>
              <a:gd name="connsiteY9" fmla="*/ 1214701 h 2573079"/>
              <a:gd name="connsiteX10" fmla="*/ 7451680 w 8172357"/>
              <a:gd name="connsiteY10" fmla="*/ 1371600 h 2573079"/>
              <a:gd name="connsiteX11" fmla="*/ 7432630 w 8172357"/>
              <a:gd name="connsiteY11" fmla="*/ 1579821 h 2573079"/>
              <a:gd name="connsiteX12" fmla="*/ 7278679 w 8172357"/>
              <a:gd name="connsiteY12" fmla="*/ 1679502 h 2573079"/>
              <a:gd name="connsiteX13" fmla="*/ 7013973 w 8172357"/>
              <a:gd name="connsiteY13" fmla="*/ 1654249 h 2573079"/>
              <a:gd name="connsiteX14" fmla="*/ 6789581 w 8172357"/>
              <a:gd name="connsiteY14" fmla="*/ 1562986 h 2573079"/>
              <a:gd name="connsiteX15" fmla="*/ 6459972 w 8172357"/>
              <a:gd name="connsiteY15" fmla="*/ 1446028 h 2573079"/>
              <a:gd name="connsiteX16" fmla="*/ 6130363 w 8172357"/>
              <a:gd name="connsiteY16" fmla="*/ 1371600 h 2573079"/>
              <a:gd name="connsiteX17" fmla="*/ 5960242 w 8172357"/>
              <a:gd name="connsiteY17" fmla="*/ 1339703 h 2573079"/>
              <a:gd name="connsiteX18" fmla="*/ 5566837 w 8172357"/>
              <a:gd name="connsiteY18" fmla="*/ 1371600 h 2573079"/>
              <a:gd name="connsiteX19" fmla="*/ 5417981 w 8172357"/>
              <a:gd name="connsiteY19" fmla="*/ 1371600 h 2573079"/>
              <a:gd name="connsiteX20" fmla="*/ 5322288 w 8172357"/>
              <a:gd name="connsiteY20" fmla="*/ 1339703 h 2573079"/>
              <a:gd name="connsiteX21" fmla="*/ 5290391 w 8172357"/>
              <a:gd name="connsiteY21" fmla="*/ 1297172 h 2573079"/>
              <a:gd name="connsiteX22" fmla="*/ 5279758 w 8172357"/>
              <a:gd name="connsiteY22" fmla="*/ 1105786 h 2573079"/>
              <a:gd name="connsiteX23" fmla="*/ 5141535 w 8172357"/>
              <a:gd name="connsiteY23" fmla="*/ 1084521 h 2573079"/>
              <a:gd name="connsiteX24" fmla="*/ 4971414 w 8172357"/>
              <a:gd name="connsiteY24" fmla="*/ 1041991 h 2573079"/>
              <a:gd name="connsiteX25" fmla="*/ 4854456 w 8172357"/>
              <a:gd name="connsiteY25" fmla="*/ 1010093 h 2573079"/>
              <a:gd name="connsiteX26" fmla="*/ 4705600 w 8172357"/>
              <a:gd name="connsiteY26" fmla="*/ 967563 h 2573079"/>
              <a:gd name="connsiteX27" fmla="*/ 4694967 w 8172357"/>
              <a:gd name="connsiteY27" fmla="*/ 925033 h 2573079"/>
              <a:gd name="connsiteX28" fmla="*/ 4652437 w 8172357"/>
              <a:gd name="connsiteY28" fmla="*/ 839972 h 2573079"/>
              <a:gd name="connsiteX29" fmla="*/ 4439786 w 8172357"/>
              <a:gd name="connsiteY29" fmla="*/ 786810 h 2573079"/>
              <a:gd name="connsiteX30" fmla="*/ 4301563 w 8172357"/>
              <a:gd name="connsiteY30" fmla="*/ 744279 h 2573079"/>
              <a:gd name="connsiteX31" fmla="*/ 4205870 w 8172357"/>
              <a:gd name="connsiteY31" fmla="*/ 754912 h 2573079"/>
              <a:gd name="connsiteX32" fmla="*/ 4120809 w 8172357"/>
              <a:gd name="connsiteY32" fmla="*/ 808075 h 2573079"/>
              <a:gd name="connsiteX33" fmla="*/ 4088912 w 8172357"/>
              <a:gd name="connsiteY33" fmla="*/ 861238 h 2573079"/>
              <a:gd name="connsiteX34" fmla="*/ 3982586 w 8172357"/>
              <a:gd name="connsiteY34" fmla="*/ 882503 h 2573079"/>
              <a:gd name="connsiteX35" fmla="*/ 3684874 w 8172357"/>
              <a:gd name="connsiteY35" fmla="*/ 861238 h 2573079"/>
              <a:gd name="connsiteX36" fmla="*/ 3493488 w 8172357"/>
              <a:gd name="connsiteY36" fmla="*/ 935665 h 2573079"/>
              <a:gd name="connsiteX37" fmla="*/ 3312735 w 8172357"/>
              <a:gd name="connsiteY37" fmla="*/ 1063256 h 2573079"/>
              <a:gd name="connsiteX38" fmla="*/ 3227674 w 8172357"/>
              <a:gd name="connsiteY38" fmla="*/ 1137684 h 2573079"/>
              <a:gd name="connsiteX39" fmla="*/ 3419060 w 8172357"/>
              <a:gd name="connsiteY39" fmla="*/ 1286540 h 2573079"/>
              <a:gd name="connsiteX40" fmla="*/ 3525386 w 8172357"/>
              <a:gd name="connsiteY40" fmla="*/ 1360968 h 2573079"/>
              <a:gd name="connsiteX41" fmla="*/ 3525386 w 8172357"/>
              <a:gd name="connsiteY41" fmla="*/ 1360968 h 2573079"/>
              <a:gd name="connsiteX42" fmla="*/ 3231957 w 8172357"/>
              <a:gd name="connsiteY42" fmla="*/ 1369681 h 2573079"/>
              <a:gd name="connsiteX43" fmla="*/ 3031858 w 8172357"/>
              <a:gd name="connsiteY43" fmla="*/ 1312531 h 2573079"/>
              <a:gd name="connsiteX44" fmla="*/ 2821570 w 8172357"/>
              <a:gd name="connsiteY44" fmla="*/ 1248588 h 2573079"/>
              <a:gd name="connsiteX45" fmla="*/ 2674929 w 8172357"/>
              <a:gd name="connsiteY45" fmla="*/ 1282405 h 2573079"/>
              <a:gd name="connsiteX46" fmla="*/ 2564469 w 8172357"/>
              <a:gd name="connsiteY46" fmla="*/ 1337635 h 2573079"/>
              <a:gd name="connsiteX47" fmla="*/ 2419600 w 8172357"/>
              <a:gd name="connsiteY47" fmla="*/ 1477926 h 2573079"/>
              <a:gd name="connsiteX48" fmla="*/ 2217581 w 8172357"/>
              <a:gd name="connsiteY48" fmla="*/ 1573619 h 2573079"/>
              <a:gd name="connsiteX49" fmla="*/ 1909237 w 8172357"/>
              <a:gd name="connsiteY49" fmla="*/ 1658679 h 2573079"/>
              <a:gd name="connsiteX50" fmla="*/ 1622158 w 8172357"/>
              <a:gd name="connsiteY50" fmla="*/ 1679945 h 2573079"/>
              <a:gd name="connsiteX51" fmla="*/ 1441405 w 8172357"/>
              <a:gd name="connsiteY51" fmla="*/ 1743740 h 2573079"/>
              <a:gd name="connsiteX52" fmla="*/ 1218121 w 8172357"/>
              <a:gd name="connsiteY52" fmla="*/ 1754372 h 2573079"/>
              <a:gd name="connsiteX53" fmla="*/ 1133060 w 8172357"/>
              <a:gd name="connsiteY53" fmla="*/ 1786270 h 2573079"/>
              <a:gd name="connsiteX54" fmla="*/ 37907 w 8172357"/>
              <a:gd name="connsiteY54" fmla="*/ 1275908 h 2573079"/>
              <a:gd name="connsiteX55" fmla="*/ 484474 w 8172357"/>
              <a:gd name="connsiteY55" fmla="*/ 2573079 h 2573079"/>
              <a:gd name="connsiteX56" fmla="*/ 1590260 w 8172357"/>
              <a:gd name="connsiteY56" fmla="*/ 2286000 h 2573079"/>
              <a:gd name="connsiteX57" fmla="*/ 2111256 w 8172357"/>
              <a:gd name="connsiteY57" fmla="*/ 2307265 h 2573079"/>
              <a:gd name="connsiteX58" fmla="*/ 2260112 w 8172357"/>
              <a:gd name="connsiteY58" fmla="*/ 2137145 h 2573079"/>
              <a:gd name="connsiteX59" fmla="*/ 2472763 w 8172357"/>
              <a:gd name="connsiteY59" fmla="*/ 1850065 h 2573079"/>
              <a:gd name="connsiteX60" fmla="*/ 2494028 w 8172357"/>
              <a:gd name="connsiteY60" fmla="*/ 1807535 h 2573079"/>
              <a:gd name="connsiteX61" fmla="*/ 2600354 w 8172357"/>
              <a:gd name="connsiteY61" fmla="*/ 1733107 h 2573079"/>
              <a:gd name="connsiteX62" fmla="*/ 2685414 w 8172357"/>
              <a:gd name="connsiteY62" fmla="*/ 1690577 h 2573079"/>
              <a:gd name="connsiteX63" fmla="*/ 2632251 w 8172357"/>
              <a:gd name="connsiteY63" fmla="*/ 1584252 h 2573079"/>
              <a:gd name="connsiteX64" fmla="*/ 2693831 w 8172357"/>
              <a:gd name="connsiteY64" fmla="*/ 1543493 h 2573079"/>
              <a:gd name="connsiteX65" fmla="*/ 2759841 w 8172357"/>
              <a:gd name="connsiteY65" fmla="*/ 1467293 h 2573079"/>
              <a:gd name="connsiteX66" fmla="*/ 2770474 w 8172357"/>
              <a:gd name="connsiteY66" fmla="*/ 1460353 h 2573079"/>
              <a:gd name="connsiteX67" fmla="*/ 2936460 w 8172357"/>
              <a:gd name="connsiteY67" fmla="*/ 1390503 h 2573079"/>
              <a:gd name="connsiteX68" fmla="*/ 3131981 w 8172357"/>
              <a:gd name="connsiteY68" fmla="*/ 1435396 h 2573079"/>
              <a:gd name="connsiteX69" fmla="*/ 3280837 w 8172357"/>
              <a:gd name="connsiteY69" fmla="*/ 1467293 h 2573079"/>
              <a:gd name="connsiteX70" fmla="*/ 3419060 w 8172357"/>
              <a:gd name="connsiteY70" fmla="*/ 1499191 h 2573079"/>
              <a:gd name="connsiteX71" fmla="*/ 3567916 w 8172357"/>
              <a:gd name="connsiteY71" fmla="*/ 1499191 h 2573079"/>
              <a:gd name="connsiteX72" fmla="*/ 3663609 w 8172357"/>
              <a:gd name="connsiteY72" fmla="*/ 1477926 h 2573079"/>
              <a:gd name="connsiteX73" fmla="*/ 3684874 w 8172357"/>
              <a:gd name="connsiteY73" fmla="*/ 1403498 h 2573079"/>
              <a:gd name="connsiteX74" fmla="*/ 3674242 w 8172357"/>
              <a:gd name="connsiteY74" fmla="*/ 1329070 h 2573079"/>
              <a:gd name="connsiteX75" fmla="*/ 3599814 w 8172357"/>
              <a:gd name="connsiteY75" fmla="*/ 1275907 h 2573079"/>
              <a:gd name="connsiteX76" fmla="*/ 3429693 w 8172357"/>
              <a:gd name="connsiteY76" fmla="*/ 1222745 h 2573079"/>
              <a:gd name="connsiteX77" fmla="*/ 3334000 w 8172357"/>
              <a:gd name="connsiteY77" fmla="*/ 1158949 h 2573079"/>
              <a:gd name="connsiteX78" fmla="*/ 3450958 w 8172357"/>
              <a:gd name="connsiteY78" fmla="*/ 1105786 h 2573079"/>
              <a:gd name="connsiteX79" fmla="*/ 3578549 w 8172357"/>
              <a:gd name="connsiteY79" fmla="*/ 1063256 h 2573079"/>
              <a:gd name="connsiteX80" fmla="*/ 3674242 w 8172357"/>
              <a:gd name="connsiteY80" fmla="*/ 978196 h 2573079"/>
              <a:gd name="connsiteX81" fmla="*/ 3854995 w 8172357"/>
              <a:gd name="connsiteY81" fmla="*/ 935665 h 2573079"/>
              <a:gd name="connsiteX82" fmla="*/ 3971954 w 8172357"/>
              <a:gd name="connsiteY82" fmla="*/ 946298 h 2573079"/>
              <a:gd name="connsiteX83" fmla="*/ 4099544 w 8172357"/>
              <a:gd name="connsiteY83" fmla="*/ 946298 h 2573079"/>
              <a:gd name="connsiteX84" fmla="*/ 4205870 w 8172357"/>
              <a:gd name="connsiteY84" fmla="*/ 850605 h 2573079"/>
              <a:gd name="connsiteX85" fmla="*/ 4375991 w 8172357"/>
              <a:gd name="connsiteY85" fmla="*/ 818707 h 2573079"/>
              <a:gd name="connsiteX86" fmla="*/ 4514214 w 8172357"/>
              <a:gd name="connsiteY86" fmla="*/ 829340 h 2573079"/>
              <a:gd name="connsiteX87" fmla="*/ 4567377 w 8172357"/>
              <a:gd name="connsiteY87" fmla="*/ 871870 h 2573079"/>
              <a:gd name="connsiteX88" fmla="*/ 4546112 w 8172357"/>
              <a:gd name="connsiteY88" fmla="*/ 956931 h 2573079"/>
              <a:gd name="connsiteX89" fmla="*/ 4641805 w 8172357"/>
              <a:gd name="connsiteY89" fmla="*/ 1020726 h 2573079"/>
              <a:gd name="connsiteX90" fmla="*/ 4875721 w 8172357"/>
              <a:gd name="connsiteY90" fmla="*/ 1084521 h 2573079"/>
              <a:gd name="connsiteX91" fmla="*/ 5024577 w 8172357"/>
              <a:gd name="connsiteY91" fmla="*/ 1137684 h 2573079"/>
              <a:gd name="connsiteX92" fmla="*/ 5130902 w 8172357"/>
              <a:gd name="connsiteY92" fmla="*/ 1190847 h 2573079"/>
              <a:gd name="connsiteX93" fmla="*/ 5120270 w 8172357"/>
              <a:gd name="connsiteY93" fmla="*/ 1297172 h 2573079"/>
              <a:gd name="connsiteX94" fmla="*/ 5120270 w 8172357"/>
              <a:gd name="connsiteY94" fmla="*/ 1360968 h 2573079"/>
              <a:gd name="connsiteX95" fmla="*/ 5205330 w 8172357"/>
              <a:gd name="connsiteY95" fmla="*/ 1414131 h 2573079"/>
              <a:gd name="connsiteX96" fmla="*/ 5375451 w 8172357"/>
              <a:gd name="connsiteY96" fmla="*/ 1488558 h 2573079"/>
              <a:gd name="connsiteX97" fmla="*/ 5545572 w 8172357"/>
              <a:gd name="connsiteY97" fmla="*/ 1499191 h 2573079"/>
              <a:gd name="connsiteX98" fmla="*/ 5705060 w 8172357"/>
              <a:gd name="connsiteY98" fmla="*/ 1509824 h 2573079"/>
              <a:gd name="connsiteX99" fmla="*/ 5832651 w 8172357"/>
              <a:gd name="connsiteY99" fmla="*/ 1509824 h 2573079"/>
              <a:gd name="connsiteX100" fmla="*/ 5970874 w 8172357"/>
              <a:gd name="connsiteY100" fmla="*/ 1509824 h 2573079"/>
              <a:gd name="connsiteX101" fmla="*/ 6109098 w 8172357"/>
              <a:gd name="connsiteY101" fmla="*/ 1531089 h 2573079"/>
              <a:gd name="connsiteX102" fmla="*/ 6226056 w 8172357"/>
              <a:gd name="connsiteY102" fmla="*/ 1541721 h 2573079"/>
              <a:gd name="connsiteX103" fmla="*/ 6332381 w 8172357"/>
              <a:gd name="connsiteY103" fmla="*/ 1562986 h 2573079"/>
              <a:gd name="connsiteX104" fmla="*/ 6428074 w 8172357"/>
              <a:gd name="connsiteY104" fmla="*/ 1584252 h 2573079"/>
              <a:gd name="connsiteX105" fmla="*/ 6502502 w 8172357"/>
              <a:gd name="connsiteY105" fmla="*/ 1637414 h 2573079"/>
              <a:gd name="connsiteX106" fmla="*/ 6502502 w 8172357"/>
              <a:gd name="connsiteY106" fmla="*/ 1754372 h 2573079"/>
              <a:gd name="connsiteX107" fmla="*/ 6534400 w 8172357"/>
              <a:gd name="connsiteY107" fmla="*/ 1935126 h 2573079"/>
              <a:gd name="connsiteX108" fmla="*/ 6725786 w 8172357"/>
              <a:gd name="connsiteY108" fmla="*/ 2009554 h 2573079"/>
              <a:gd name="connsiteX109" fmla="*/ 6864009 w 8172357"/>
              <a:gd name="connsiteY109" fmla="*/ 2041452 h 2573079"/>
              <a:gd name="connsiteX110" fmla="*/ 7129823 w 8172357"/>
              <a:gd name="connsiteY110" fmla="*/ 2083982 h 2573079"/>
              <a:gd name="connsiteX111" fmla="*/ 7342474 w 8172357"/>
              <a:gd name="connsiteY111" fmla="*/ 2094614 h 2573079"/>
              <a:gd name="connsiteX112" fmla="*/ 7533860 w 8172357"/>
              <a:gd name="connsiteY112" fmla="*/ 2094614 h 2573079"/>
              <a:gd name="connsiteX113" fmla="*/ 7799674 w 8172357"/>
              <a:gd name="connsiteY113" fmla="*/ 1956391 h 2573079"/>
              <a:gd name="connsiteX114" fmla="*/ 7948530 w 8172357"/>
              <a:gd name="connsiteY114" fmla="*/ 1903228 h 2573079"/>
              <a:gd name="connsiteX115" fmla="*/ 8076121 w 8172357"/>
              <a:gd name="connsiteY115" fmla="*/ 1765005 h 2573079"/>
              <a:gd name="connsiteX116" fmla="*/ 8030711 w 8172357"/>
              <a:gd name="connsiteY116" fmla="*/ 1587131 h 2573079"/>
              <a:gd name="connsiteX117" fmla="*/ 8039129 w 8172357"/>
              <a:gd name="connsiteY117" fmla="*/ 1448908 h 2573079"/>
              <a:gd name="connsiteX118" fmla="*/ 8172357 w 8172357"/>
              <a:gd name="connsiteY118" fmla="*/ 1305031 h 2573079"/>
              <a:gd name="connsiteX119" fmla="*/ 8078340 w 8172357"/>
              <a:gd name="connsiteY119" fmla="*/ 997057 h 2573079"/>
              <a:gd name="connsiteX120" fmla="*/ 7852837 w 8172357"/>
              <a:gd name="connsiteY120" fmla="*/ 925033 h 2573079"/>
              <a:gd name="connsiteX121" fmla="*/ 7788377 w 8172357"/>
              <a:gd name="connsiteY121" fmla="*/ 853485 h 2573079"/>
              <a:gd name="connsiteX122" fmla="*/ 7746955 w 8172357"/>
              <a:gd name="connsiteY122" fmla="*/ 776842 h 2573079"/>
              <a:gd name="connsiteX123" fmla="*/ 7835559 w 8172357"/>
              <a:gd name="connsiteY123" fmla="*/ 674946 h 2573079"/>
              <a:gd name="connsiteX124" fmla="*/ 7703981 w 8172357"/>
              <a:gd name="connsiteY124" fmla="*/ 499731 h 2573079"/>
              <a:gd name="connsiteX125" fmla="*/ 7640186 w 8172357"/>
              <a:gd name="connsiteY125" fmla="*/ 425303 h 2573079"/>
              <a:gd name="connsiteX126" fmla="*/ 7587023 w 8172357"/>
              <a:gd name="connsiteY126" fmla="*/ 297712 h 2573079"/>
              <a:gd name="connsiteX127" fmla="*/ 7555126 w 8172357"/>
              <a:gd name="connsiteY127" fmla="*/ 191386 h 2573079"/>
              <a:gd name="connsiteX128" fmla="*/ 7555126 w 8172357"/>
              <a:gd name="connsiteY128" fmla="*/ 191386 h 2573079"/>
              <a:gd name="connsiteX129" fmla="*/ 7406270 w 8172357"/>
              <a:gd name="connsiteY129" fmla="*/ 116958 h 2573079"/>
              <a:gd name="connsiteX130" fmla="*/ 7353107 w 8172357"/>
              <a:gd name="connsiteY130" fmla="*/ 116958 h 2573079"/>
              <a:gd name="connsiteX0" fmla="*/ 7172354 w 8172357"/>
              <a:gd name="connsiteY0" fmla="*/ 0 h 2573079"/>
              <a:gd name="connsiteX1" fmla="*/ 7321209 w 8172357"/>
              <a:gd name="connsiteY1" fmla="*/ 148856 h 2573079"/>
              <a:gd name="connsiteX2" fmla="*/ 7381684 w 8172357"/>
              <a:gd name="connsiteY2" fmla="*/ 336255 h 2573079"/>
              <a:gd name="connsiteX3" fmla="*/ 7380405 w 8172357"/>
              <a:gd name="connsiteY3" fmla="*/ 454820 h 2573079"/>
              <a:gd name="connsiteX4" fmla="*/ 7387696 w 8172357"/>
              <a:gd name="connsiteY4" fmla="*/ 533575 h 2573079"/>
              <a:gd name="connsiteX5" fmla="*/ 7379744 w 8172357"/>
              <a:gd name="connsiteY5" fmla="*/ 661166 h 2573079"/>
              <a:gd name="connsiteX6" fmla="*/ 7317606 w 8172357"/>
              <a:gd name="connsiteY6" fmla="*/ 794120 h 2573079"/>
              <a:gd name="connsiteX7" fmla="*/ 7363740 w 8172357"/>
              <a:gd name="connsiteY7" fmla="*/ 946298 h 2573079"/>
              <a:gd name="connsiteX8" fmla="*/ 7305400 w 8172357"/>
              <a:gd name="connsiteY8" fmla="*/ 1087202 h 2573079"/>
              <a:gd name="connsiteX9" fmla="*/ 7323983 w 8172357"/>
              <a:gd name="connsiteY9" fmla="*/ 1214701 h 2573079"/>
              <a:gd name="connsiteX10" fmla="*/ 7451680 w 8172357"/>
              <a:gd name="connsiteY10" fmla="*/ 1371600 h 2573079"/>
              <a:gd name="connsiteX11" fmla="*/ 7432630 w 8172357"/>
              <a:gd name="connsiteY11" fmla="*/ 1579821 h 2573079"/>
              <a:gd name="connsiteX12" fmla="*/ 7278679 w 8172357"/>
              <a:gd name="connsiteY12" fmla="*/ 1679502 h 2573079"/>
              <a:gd name="connsiteX13" fmla="*/ 7013973 w 8172357"/>
              <a:gd name="connsiteY13" fmla="*/ 1654249 h 2573079"/>
              <a:gd name="connsiteX14" fmla="*/ 6789581 w 8172357"/>
              <a:gd name="connsiteY14" fmla="*/ 1562986 h 2573079"/>
              <a:gd name="connsiteX15" fmla="*/ 6459972 w 8172357"/>
              <a:gd name="connsiteY15" fmla="*/ 1446028 h 2573079"/>
              <a:gd name="connsiteX16" fmla="*/ 6130363 w 8172357"/>
              <a:gd name="connsiteY16" fmla="*/ 1371600 h 2573079"/>
              <a:gd name="connsiteX17" fmla="*/ 5960242 w 8172357"/>
              <a:gd name="connsiteY17" fmla="*/ 1339703 h 2573079"/>
              <a:gd name="connsiteX18" fmla="*/ 5566837 w 8172357"/>
              <a:gd name="connsiteY18" fmla="*/ 1371600 h 2573079"/>
              <a:gd name="connsiteX19" fmla="*/ 5417981 w 8172357"/>
              <a:gd name="connsiteY19" fmla="*/ 1371600 h 2573079"/>
              <a:gd name="connsiteX20" fmla="*/ 5322288 w 8172357"/>
              <a:gd name="connsiteY20" fmla="*/ 1339703 h 2573079"/>
              <a:gd name="connsiteX21" fmla="*/ 5290391 w 8172357"/>
              <a:gd name="connsiteY21" fmla="*/ 1297172 h 2573079"/>
              <a:gd name="connsiteX22" fmla="*/ 5279758 w 8172357"/>
              <a:gd name="connsiteY22" fmla="*/ 1105786 h 2573079"/>
              <a:gd name="connsiteX23" fmla="*/ 5141535 w 8172357"/>
              <a:gd name="connsiteY23" fmla="*/ 1084521 h 2573079"/>
              <a:gd name="connsiteX24" fmla="*/ 4971414 w 8172357"/>
              <a:gd name="connsiteY24" fmla="*/ 1041991 h 2573079"/>
              <a:gd name="connsiteX25" fmla="*/ 4854456 w 8172357"/>
              <a:gd name="connsiteY25" fmla="*/ 1010093 h 2573079"/>
              <a:gd name="connsiteX26" fmla="*/ 4705600 w 8172357"/>
              <a:gd name="connsiteY26" fmla="*/ 967563 h 2573079"/>
              <a:gd name="connsiteX27" fmla="*/ 4694967 w 8172357"/>
              <a:gd name="connsiteY27" fmla="*/ 925033 h 2573079"/>
              <a:gd name="connsiteX28" fmla="*/ 4652437 w 8172357"/>
              <a:gd name="connsiteY28" fmla="*/ 839972 h 2573079"/>
              <a:gd name="connsiteX29" fmla="*/ 4439786 w 8172357"/>
              <a:gd name="connsiteY29" fmla="*/ 786810 h 2573079"/>
              <a:gd name="connsiteX30" fmla="*/ 4301563 w 8172357"/>
              <a:gd name="connsiteY30" fmla="*/ 744279 h 2573079"/>
              <a:gd name="connsiteX31" fmla="*/ 4205870 w 8172357"/>
              <a:gd name="connsiteY31" fmla="*/ 754912 h 2573079"/>
              <a:gd name="connsiteX32" fmla="*/ 4120809 w 8172357"/>
              <a:gd name="connsiteY32" fmla="*/ 808075 h 2573079"/>
              <a:gd name="connsiteX33" fmla="*/ 4088912 w 8172357"/>
              <a:gd name="connsiteY33" fmla="*/ 861238 h 2573079"/>
              <a:gd name="connsiteX34" fmla="*/ 3982586 w 8172357"/>
              <a:gd name="connsiteY34" fmla="*/ 882503 h 2573079"/>
              <a:gd name="connsiteX35" fmla="*/ 3684874 w 8172357"/>
              <a:gd name="connsiteY35" fmla="*/ 861238 h 2573079"/>
              <a:gd name="connsiteX36" fmla="*/ 3493488 w 8172357"/>
              <a:gd name="connsiteY36" fmla="*/ 935665 h 2573079"/>
              <a:gd name="connsiteX37" fmla="*/ 3312735 w 8172357"/>
              <a:gd name="connsiteY37" fmla="*/ 1063256 h 2573079"/>
              <a:gd name="connsiteX38" fmla="*/ 3227674 w 8172357"/>
              <a:gd name="connsiteY38" fmla="*/ 1137684 h 2573079"/>
              <a:gd name="connsiteX39" fmla="*/ 3419060 w 8172357"/>
              <a:gd name="connsiteY39" fmla="*/ 1286540 h 2573079"/>
              <a:gd name="connsiteX40" fmla="*/ 3525386 w 8172357"/>
              <a:gd name="connsiteY40" fmla="*/ 1360968 h 2573079"/>
              <a:gd name="connsiteX41" fmla="*/ 3525386 w 8172357"/>
              <a:gd name="connsiteY41" fmla="*/ 1360968 h 2573079"/>
              <a:gd name="connsiteX42" fmla="*/ 3231957 w 8172357"/>
              <a:gd name="connsiteY42" fmla="*/ 1369681 h 2573079"/>
              <a:gd name="connsiteX43" fmla="*/ 3031858 w 8172357"/>
              <a:gd name="connsiteY43" fmla="*/ 1312531 h 2573079"/>
              <a:gd name="connsiteX44" fmla="*/ 2821570 w 8172357"/>
              <a:gd name="connsiteY44" fmla="*/ 1248588 h 2573079"/>
              <a:gd name="connsiteX45" fmla="*/ 2674929 w 8172357"/>
              <a:gd name="connsiteY45" fmla="*/ 1282405 h 2573079"/>
              <a:gd name="connsiteX46" fmla="*/ 2564469 w 8172357"/>
              <a:gd name="connsiteY46" fmla="*/ 1337635 h 2573079"/>
              <a:gd name="connsiteX47" fmla="*/ 2419600 w 8172357"/>
              <a:gd name="connsiteY47" fmla="*/ 1477926 h 2573079"/>
              <a:gd name="connsiteX48" fmla="*/ 2217581 w 8172357"/>
              <a:gd name="connsiteY48" fmla="*/ 1573619 h 2573079"/>
              <a:gd name="connsiteX49" fmla="*/ 1909237 w 8172357"/>
              <a:gd name="connsiteY49" fmla="*/ 1658679 h 2573079"/>
              <a:gd name="connsiteX50" fmla="*/ 1622158 w 8172357"/>
              <a:gd name="connsiteY50" fmla="*/ 1679945 h 2573079"/>
              <a:gd name="connsiteX51" fmla="*/ 1441405 w 8172357"/>
              <a:gd name="connsiteY51" fmla="*/ 1743740 h 2573079"/>
              <a:gd name="connsiteX52" fmla="*/ 1218121 w 8172357"/>
              <a:gd name="connsiteY52" fmla="*/ 1754372 h 2573079"/>
              <a:gd name="connsiteX53" fmla="*/ 1133060 w 8172357"/>
              <a:gd name="connsiteY53" fmla="*/ 1786270 h 2573079"/>
              <a:gd name="connsiteX54" fmla="*/ 37907 w 8172357"/>
              <a:gd name="connsiteY54" fmla="*/ 1275908 h 2573079"/>
              <a:gd name="connsiteX55" fmla="*/ 484474 w 8172357"/>
              <a:gd name="connsiteY55" fmla="*/ 2573079 h 2573079"/>
              <a:gd name="connsiteX56" fmla="*/ 1590260 w 8172357"/>
              <a:gd name="connsiteY56" fmla="*/ 2286000 h 2573079"/>
              <a:gd name="connsiteX57" fmla="*/ 2111256 w 8172357"/>
              <a:gd name="connsiteY57" fmla="*/ 2307265 h 2573079"/>
              <a:gd name="connsiteX58" fmla="*/ 2260112 w 8172357"/>
              <a:gd name="connsiteY58" fmla="*/ 2137145 h 2573079"/>
              <a:gd name="connsiteX59" fmla="*/ 2472763 w 8172357"/>
              <a:gd name="connsiteY59" fmla="*/ 1850065 h 2573079"/>
              <a:gd name="connsiteX60" fmla="*/ 2494028 w 8172357"/>
              <a:gd name="connsiteY60" fmla="*/ 1807535 h 2573079"/>
              <a:gd name="connsiteX61" fmla="*/ 2600354 w 8172357"/>
              <a:gd name="connsiteY61" fmla="*/ 1733107 h 2573079"/>
              <a:gd name="connsiteX62" fmla="*/ 2685414 w 8172357"/>
              <a:gd name="connsiteY62" fmla="*/ 1690577 h 2573079"/>
              <a:gd name="connsiteX63" fmla="*/ 2632251 w 8172357"/>
              <a:gd name="connsiteY63" fmla="*/ 1584252 h 2573079"/>
              <a:gd name="connsiteX64" fmla="*/ 2693831 w 8172357"/>
              <a:gd name="connsiteY64" fmla="*/ 1543493 h 2573079"/>
              <a:gd name="connsiteX65" fmla="*/ 2759841 w 8172357"/>
              <a:gd name="connsiteY65" fmla="*/ 1467293 h 2573079"/>
              <a:gd name="connsiteX66" fmla="*/ 2770474 w 8172357"/>
              <a:gd name="connsiteY66" fmla="*/ 1460353 h 2573079"/>
              <a:gd name="connsiteX67" fmla="*/ 2936460 w 8172357"/>
              <a:gd name="connsiteY67" fmla="*/ 1390503 h 2573079"/>
              <a:gd name="connsiteX68" fmla="*/ 3131981 w 8172357"/>
              <a:gd name="connsiteY68" fmla="*/ 1435396 h 2573079"/>
              <a:gd name="connsiteX69" fmla="*/ 3280837 w 8172357"/>
              <a:gd name="connsiteY69" fmla="*/ 1467293 h 2573079"/>
              <a:gd name="connsiteX70" fmla="*/ 3419060 w 8172357"/>
              <a:gd name="connsiteY70" fmla="*/ 1499191 h 2573079"/>
              <a:gd name="connsiteX71" fmla="*/ 3567916 w 8172357"/>
              <a:gd name="connsiteY71" fmla="*/ 1499191 h 2573079"/>
              <a:gd name="connsiteX72" fmla="*/ 3663609 w 8172357"/>
              <a:gd name="connsiteY72" fmla="*/ 1477926 h 2573079"/>
              <a:gd name="connsiteX73" fmla="*/ 3684874 w 8172357"/>
              <a:gd name="connsiteY73" fmla="*/ 1403498 h 2573079"/>
              <a:gd name="connsiteX74" fmla="*/ 3674242 w 8172357"/>
              <a:gd name="connsiteY74" fmla="*/ 1329070 h 2573079"/>
              <a:gd name="connsiteX75" fmla="*/ 3599814 w 8172357"/>
              <a:gd name="connsiteY75" fmla="*/ 1275907 h 2573079"/>
              <a:gd name="connsiteX76" fmla="*/ 3429693 w 8172357"/>
              <a:gd name="connsiteY76" fmla="*/ 1222745 h 2573079"/>
              <a:gd name="connsiteX77" fmla="*/ 3334000 w 8172357"/>
              <a:gd name="connsiteY77" fmla="*/ 1158949 h 2573079"/>
              <a:gd name="connsiteX78" fmla="*/ 3450958 w 8172357"/>
              <a:gd name="connsiteY78" fmla="*/ 1105786 h 2573079"/>
              <a:gd name="connsiteX79" fmla="*/ 3578549 w 8172357"/>
              <a:gd name="connsiteY79" fmla="*/ 1063256 h 2573079"/>
              <a:gd name="connsiteX80" fmla="*/ 3674242 w 8172357"/>
              <a:gd name="connsiteY80" fmla="*/ 978196 h 2573079"/>
              <a:gd name="connsiteX81" fmla="*/ 3854995 w 8172357"/>
              <a:gd name="connsiteY81" fmla="*/ 935665 h 2573079"/>
              <a:gd name="connsiteX82" fmla="*/ 3971954 w 8172357"/>
              <a:gd name="connsiteY82" fmla="*/ 946298 h 2573079"/>
              <a:gd name="connsiteX83" fmla="*/ 4099544 w 8172357"/>
              <a:gd name="connsiteY83" fmla="*/ 946298 h 2573079"/>
              <a:gd name="connsiteX84" fmla="*/ 4205870 w 8172357"/>
              <a:gd name="connsiteY84" fmla="*/ 850605 h 2573079"/>
              <a:gd name="connsiteX85" fmla="*/ 4375991 w 8172357"/>
              <a:gd name="connsiteY85" fmla="*/ 818707 h 2573079"/>
              <a:gd name="connsiteX86" fmla="*/ 4514214 w 8172357"/>
              <a:gd name="connsiteY86" fmla="*/ 829340 h 2573079"/>
              <a:gd name="connsiteX87" fmla="*/ 4567377 w 8172357"/>
              <a:gd name="connsiteY87" fmla="*/ 871870 h 2573079"/>
              <a:gd name="connsiteX88" fmla="*/ 4546112 w 8172357"/>
              <a:gd name="connsiteY88" fmla="*/ 956931 h 2573079"/>
              <a:gd name="connsiteX89" fmla="*/ 4641805 w 8172357"/>
              <a:gd name="connsiteY89" fmla="*/ 1020726 h 2573079"/>
              <a:gd name="connsiteX90" fmla="*/ 4875721 w 8172357"/>
              <a:gd name="connsiteY90" fmla="*/ 1084521 h 2573079"/>
              <a:gd name="connsiteX91" fmla="*/ 5024577 w 8172357"/>
              <a:gd name="connsiteY91" fmla="*/ 1137684 h 2573079"/>
              <a:gd name="connsiteX92" fmla="*/ 5130902 w 8172357"/>
              <a:gd name="connsiteY92" fmla="*/ 1190847 h 2573079"/>
              <a:gd name="connsiteX93" fmla="*/ 5120270 w 8172357"/>
              <a:gd name="connsiteY93" fmla="*/ 1297172 h 2573079"/>
              <a:gd name="connsiteX94" fmla="*/ 5120270 w 8172357"/>
              <a:gd name="connsiteY94" fmla="*/ 1360968 h 2573079"/>
              <a:gd name="connsiteX95" fmla="*/ 5205330 w 8172357"/>
              <a:gd name="connsiteY95" fmla="*/ 1414131 h 2573079"/>
              <a:gd name="connsiteX96" fmla="*/ 5375451 w 8172357"/>
              <a:gd name="connsiteY96" fmla="*/ 1488558 h 2573079"/>
              <a:gd name="connsiteX97" fmla="*/ 5545572 w 8172357"/>
              <a:gd name="connsiteY97" fmla="*/ 1499191 h 2573079"/>
              <a:gd name="connsiteX98" fmla="*/ 5705060 w 8172357"/>
              <a:gd name="connsiteY98" fmla="*/ 1509824 h 2573079"/>
              <a:gd name="connsiteX99" fmla="*/ 5832651 w 8172357"/>
              <a:gd name="connsiteY99" fmla="*/ 1509824 h 2573079"/>
              <a:gd name="connsiteX100" fmla="*/ 5970874 w 8172357"/>
              <a:gd name="connsiteY100" fmla="*/ 1509824 h 2573079"/>
              <a:gd name="connsiteX101" fmla="*/ 6109098 w 8172357"/>
              <a:gd name="connsiteY101" fmla="*/ 1531089 h 2573079"/>
              <a:gd name="connsiteX102" fmla="*/ 6226056 w 8172357"/>
              <a:gd name="connsiteY102" fmla="*/ 1541721 h 2573079"/>
              <a:gd name="connsiteX103" fmla="*/ 6332381 w 8172357"/>
              <a:gd name="connsiteY103" fmla="*/ 1562986 h 2573079"/>
              <a:gd name="connsiteX104" fmla="*/ 6428074 w 8172357"/>
              <a:gd name="connsiteY104" fmla="*/ 1584252 h 2573079"/>
              <a:gd name="connsiteX105" fmla="*/ 6502502 w 8172357"/>
              <a:gd name="connsiteY105" fmla="*/ 1637414 h 2573079"/>
              <a:gd name="connsiteX106" fmla="*/ 6502502 w 8172357"/>
              <a:gd name="connsiteY106" fmla="*/ 1754372 h 2573079"/>
              <a:gd name="connsiteX107" fmla="*/ 6534400 w 8172357"/>
              <a:gd name="connsiteY107" fmla="*/ 1935126 h 2573079"/>
              <a:gd name="connsiteX108" fmla="*/ 6725786 w 8172357"/>
              <a:gd name="connsiteY108" fmla="*/ 2009554 h 2573079"/>
              <a:gd name="connsiteX109" fmla="*/ 6864009 w 8172357"/>
              <a:gd name="connsiteY109" fmla="*/ 2041452 h 2573079"/>
              <a:gd name="connsiteX110" fmla="*/ 7129823 w 8172357"/>
              <a:gd name="connsiteY110" fmla="*/ 2083982 h 2573079"/>
              <a:gd name="connsiteX111" fmla="*/ 7342474 w 8172357"/>
              <a:gd name="connsiteY111" fmla="*/ 2094614 h 2573079"/>
              <a:gd name="connsiteX112" fmla="*/ 7533860 w 8172357"/>
              <a:gd name="connsiteY112" fmla="*/ 2094614 h 2573079"/>
              <a:gd name="connsiteX113" fmla="*/ 7799674 w 8172357"/>
              <a:gd name="connsiteY113" fmla="*/ 1956391 h 2573079"/>
              <a:gd name="connsiteX114" fmla="*/ 7948530 w 8172357"/>
              <a:gd name="connsiteY114" fmla="*/ 1903228 h 2573079"/>
              <a:gd name="connsiteX115" fmla="*/ 8076121 w 8172357"/>
              <a:gd name="connsiteY115" fmla="*/ 1765005 h 2573079"/>
              <a:gd name="connsiteX116" fmla="*/ 8030711 w 8172357"/>
              <a:gd name="connsiteY116" fmla="*/ 1587131 h 2573079"/>
              <a:gd name="connsiteX117" fmla="*/ 8126594 w 8172357"/>
              <a:gd name="connsiteY117" fmla="*/ 1464810 h 2573079"/>
              <a:gd name="connsiteX118" fmla="*/ 8172357 w 8172357"/>
              <a:gd name="connsiteY118" fmla="*/ 1305031 h 2573079"/>
              <a:gd name="connsiteX119" fmla="*/ 8078340 w 8172357"/>
              <a:gd name="connsiteY119" fmla="*/ 997057 h 2573079"/>
              <a:gd name="connsiteX120" fmla="*/ 7852837 w 8172357"/>
              <a:gd name="connsiteY120" fmla="*/ 925033 h 2573079"/>
              <a:gd name="connsiteX121" fmla="*/ 7788377 w 8172357"/>
              <a:gd name="connsiteY121" fmla="*/ 853485 h 2573079"/>
              <a:gd name="connsiteX122" fmla="*/ 7746955 w 8172357"/>
              <a:gd name="connsiteY122" fmla="*/ 776842 h 2573079"/>
              <a:gd name="connsiteX123" fmla="*/ 7835559 w 8172357"/>
              <a:gd name="connsiteY123" fmla="*/ 674946 h 2573079"/>
              <a:gd name="connsiteX124" fmla="*/ 7703981 w 8172357"/>
              <a:gd name="connsiteY124" fmla="*/ 499731 h 2573079"/>
              <a:gd name="connsiteX125" fmla="*/ 7640186 w 8172357"/>
              <a:gd name="connsiteY125" fmla="*/ 425303 h 2573079"/>
              <a:gd name="connsiteX126" fmla="*/ 7587023 w 8172357"/>
              <a:gd name="connsiteY126" fmla="*/ 297712 h 2573079"/>
              <a:gd name="connsiteX127" fmla="*/ 7555126 w 8172357"/>
              <a:gd name="connsiteY127" fmla="*/ 191386 h 2573079"/>
              <a:gd name="connsiteX128" fmla="*/ 7555126 w 8172357"/>
              <a:gd name="connsiteY128" fmla="*/ 191386 h 2573079"/>
              <a:gd name="connsiteX129" fmla="*/ 7406270 w 8172357"/>
              <a:gd name="connsiteY129" fmla="*/ 116958 h 2573079"/>
              <a:gd name="connsiteX130" fmla="*/ 7353107 w 8172357"/>
              <a:gd name="connsiteY130" fmla="*/ 116958 h 2573079"/>
              <a:gd name="connsiteX0" fmla="*/ 7172354 w 8172357"/>
              <a:gd name="connsiteY0" fmla="*/ 0 h 2573079"/>
              <a:gd name="connsiteX1" fmla="*/ 7321209 w 8172357"/>
              <a:gd name="connsiteY1" fmla="*/ 148856 h 2573079"/>
              <a:gd name="connsiteX2" fmla="*/ 7381684 w 8172357"/>
              <a:gd name="connsiteY2" fmla="*/ 336255 h 2573079"/>
              <a:gd name="connsiteX3" fmla="*/ 7380405 w 8172357"/>
              <a:gd name="connsiteY3" fmla="*/ 454820 h 2573079"/>
              <a:gd name="connsiteX4" fmla="*/ 7387696 w 8172357"/>
              <a:gd name="connsiteY4" fmla="*/ 533575 h 2573079"/>
              <a:gd name="connsiteX5" fmla="*/ 7379744 w 8172357"/>
              <a:gd name="connsiteY5" fmla="*/ 661166 h 2573079"/>
              <a:gd name="connsiteX6" fmla="*/ 7317606 w 8172357"/>
              <a:gd name="connsiteY6" fmla="*/ 794120 h 2573079"/>
              <a:gd name="connsiteX7" fmla="*/ 7363740 w 8172357"/>
              <a:gd name="connsiteY7" fmla="*/ 946298 h 2573079"/>
              <a:gd name="connsiteX8" fmla="*/ 7305400 w 8172357"/>
              <a:gd name="connsiteY8" fmla="*/ 1087202 h 2573079"/>
              <a:gd name="connsiteX9" fmla="*/ 7323983 w 8172357"/>
              <a:gd name="connsiteY9" fmla="*/ 1214701 h 2573079"/>
              <a:gd name="connsiteX10" fmla="*/ 7451680 w 8172357"/>
              <a:gd name="connsiteY10" fmla="*/ 1371600 h 2573079"/>
              <a:gd name="connsiteX11" fmla="*/ 7448533 w 8172357"/>
              <a:gd name="connsiteY11" fmla="*/ 1738847 h 2573079"/>
              <a:gd name="connsiteX12" fmla="*/ 7278679 w 8172357"/>
              <a:gd name="connsiteY12" fmla="*/ 1679502 h 2573079"/>
              <a:gd name="connsiteX13" fmla="*/ 7013973 w 8172357"/>
              <a:gd name="connsiteY13" fmla="*/ 1654249 h 2573079"/>
              <a:gd name="connsiteX14" fmla="*/ 6789581 w 8172357"/>
              <a:gd name="connsiteY14" fmla="*/ 1562986 h 2573079"/>
              <a:gd name="connsiteX15" fmla="*/ 6459972 w 8172357"/>
              <a:gd name="connsiteY15" fmla="*/ 1446028 h 2573079"/>
              <a:gd name="connsiteX16" fmla="*/ 6130363 w 8172357"/>
              <a:gd name="connsiteY16" fmla="*/ 1371600 h 2573079"/>
              <a:gd name="connsiteX17" fmla="*/ 5960242 w 8172357"/>
              <a:gd name="connsiteY17" fmla="*/ 1339703 h 2573079"/>
              <a:gd name="connsiteX18" fmla="*/ 5566837 w 8172357"/>
              <a:gd name="connsiteY18" fmla="*/ 1371600 h 2573079"/>
              <a:gd name="connsiteX19" fmla="*/ 5417981 w 8172357"/>
              <a:gd name="connsiteY19" fmla="*/ 1371600 h 2573079"/>
              <a:gd name="connsiteX20" fmla="*/ 5322288 w 8172357"/>
              <a:gd name="connsiteY20" fmla="*/ 1339703 h 2573079"/>
              <a:gd name="connsiteX21" fmla="*/ 5290391 w 8172357"/>
              <a:gd name="connsiteY21" fmla="*/ 1297172 h 2573079"/>
              <a:gd name="connsiteX22" fmla="*/ 5279758 w 8172357"/>
              <a:gd name="connsiteY22" fmla="*/ 1105786 h 2573079"/>
              <a:gd name="connsiteX23" fmla="*/ 5141535 w 8172357"/>
              <a:gd name="connsiteY23" fmla="*/ 1084521 h 2573079"/>
              <a:gd name="connsiteX24" fmla="*/ 4971414 w 8172357"/>
              <a:gd name="connsiteY24" fmla="*/ 1041991 h 2573079"/>
              <a:gd name="connsiteX25" fmla="*/ 4854456 w 8172357"/>
              <a:gd name="connsiteY25" fmla="*/ 1010093 h 2573079"/>
              <a:gd name="connsiteX26" fmla="*/ 4705600 w 8172357"/>
              <a:gd name="connsiteY26" fmla="*/ 967563 h 2573079"/>
              <a:gd name="connsiteX27" fmla="*/ 4694967 w 8172357"/>
              <a:gd name="connsiteY27" fmla="*/ 925033 h 2573079"/>
              <a:gd name="connsiteX28" fmla="*/ 4652437 w 8172357"/>
              <a:gd name="connsiteY28" fmla="*/ 839972 h 2573079"/>
              <a:gd name="connsiteX29" fmla="*/ 4439786 w 8172357"/>
              <a:gd name="connsiteY29" fmla="*/ 786810 h 2573079"/>
              <a:gd name="connsiteX30" fmla="*/ 4301563 w 8172357"/>
              <a:gd name="connsiteY30" fmla="*/ 744279 h 2573079"/>
              <a:gd name="connsiteX31" fmla="*/ 4205870 w 8172357"/>
              <a:gd name="connsiteY31" fmla="*/ 754912 h 2573079"/>
              <a:gd name="connsiteX32" fmla="*/ 4120809 w 8172357"/>
              <a:gd name="connsiteY32" fmla="*/ 808075 h 2573079"/>
              <a:gd name="connsiteX33" fmla="*/ 4088912 w 8172357"/>
              <a:gd name="connsiteY33" fmla="*/ 861238 h 2573079"/>
              <a:gd name="connsiteX34" fmla="*/ 3982586 w 8172357"/>
              <a:gd name="connsiteY34" fmla="*/ 882503 h 2573079"/>
              <a:gd name="connsiteX35" fmla="*/ 3684874 w 8172357"/>
              <a:gd name="connsiteY35" fmla="*/ 861238 h 2573079"/>
              <a:gd name="connsiteX36" fmla="*/ 3493488 w 8172357"/>
              <a:gd name="connsiteY36" fmla="*/ 935665 h 2573079"/>
              <a:gd name="connsiteX37" fmla="*/ 3312735 w 8172357"/>
              <a:gd name="connsiteY37" fmla="*/ 1063256 h 2573079"/>
              <a:gd name="connsiteX38" fmla="*/ 3227674 w 8172357"/>
              <a:gd name="connsiteY38" fmla="*/ 1137684 h 2573079"/>
              <a:gd name="connsiteX39" fmla="*/ 3419060 w 8172357"/>
              <a:gd name="connsiteY39" fmla="*/ 1286540 h 2573079"/>
              <a:gd name="connsiteX40" fmla="*/ 3525386 w 8172357"/>
              <a:gd name="connsiteY40" fmla="*/ 1360968 h 2573079"/>
              <a:gd name="connsiteX41" fmla="*/ 3525386 w 8172357"/>
              <a:gd name="connsiteY41" fmla="*/ 1360968 h 2573079"/>
              <a:gd name="connsiteX42" fmla="*/ 3231957 w 8172357"/>
              <a:gd name="connsiteY42" fmla="*/ 1369681 h 2573079"/>
              <a:gd name="connsiteX43" fmla="*/ 3031858 w 8172357"/>
              <a:gd name="connsiteY43" fmla="*/ 1312531 h 2573079"/>
              <a:gd name="connsiteX44" fmla="*/ 2821570 w 8172357"/>
              <a:gd name="connsiteY44" fmla="*/ 1248588 h 2573079"/>
              <a:gd name="connsiteX45" fmla="*/ 2674929 w 8172357"/>
              <a:gd name="connsiteY45" fmla="*/ 1282405 h 2573079"/>
              <a:gd name="connsiteX46" fmla="*/ 2564469 w 8172357"/>
              <a:gd name="connsiteY46" fmla="*/ 1337635 h 2573079"/>
              <a:gd name="connsiteX47" fmla="*/ 2419600 w 8172357"/>
              <a:gd name="connsiteY47" fmla="*/ 1477926 h 2573079"/>
              <a:gd name="connsiteX48" fmla="*/ 2217581 w 8172357"/>
              <a:gd name="connsiteY48" fmla="*/ 1573619 h 2573079"/>
              <a:gd name="connsiteX49" fmla="*/ 1909237 w 8172357"/>
              <a:gd name="connsiteY49" fmla="*/ 1658679 h 2573079"/>
              <a:gd name="connsiteX50" fmla="*/ 1622158 w 8172357"/>
              <a:gd name="connsiteY50" fmla="*/ 1679945 h 2573079"/>
              <a:gd name="connsiteX51" fmla="*/ 1441405 w 8172357"/>
              <a:gd name="connsiteY51" fmla="*/ 1743740 h 2573079"/>
              <a:gd name="connsiteX52" fmla="*/ 1218121 w 8172357"/>
              <a:gd name="connsiteY52" fmla="*/ 1754372 h 2573079"/>
              <a:gd name="connsiteX53" fmla="*/ 1133060 w 8172357"/>
              <a:gd name="connsiteY53" fmla="*/ 1786270 h 2573079"/>
              <a:gd name="connsiteX54" fmla="*/ 37907 w 8172357"/>
              <a:gd name="connsiteY54" fmla="*/ 1275908 h 2573079"/>
              <a:gd name="connsiteX55" fmla="*/ 484474 w 8172357"/>
              <a:gd name="connsiteY55" fmla="*/ 2573079 h 2573079"/>
              <a:gd name="connsiteX56" fmla="*/ 1590260 w 8172357"/>
              <a:gd name="connsiteY56" fmla="*/ 2286000 h 2573079"/>
              <a:gd name="connsiteX57" fmla="*/ 2111256 w 8172357"/>
              <a:gd name="connsiteY57" fmla="*/ 2307265 h 2573079"/>
              <a:gd name="connsiteX58" fmla="*/ 2260112 w 8172357"/>
              <a:gd name="connsiteY58" fmla="*/ 2137145 h 2573079"/>
              <a:gd name="connsiteX59" fmla="*/ 2472763 w 8172357"/>
              <a:gd name="connsiteY59" fmla="*/ 1850065 h 2573079"/>
              <a:gd name="connsiteX60" fmla="*/ 2494028 w 8172357"/>
              <a:gd name="connsiteY60" fmla="*/ 1807535 h 2573079"/>
              <a:gd name="connsiteX61" fmla="*/ 2600354 w 8172357"/>
              <a:gd name="connsiteY61" fmla="*/ 1733107 h 2573079"/>
              <a:gd name="connsiteX62" fmla="*/ 2685414 w 8172357"/>
              <a:gd name="connsiteY62" fmla="*/ 1690577 h 2573079"/>
              <a:gd name="connsiteX63" fmla="*/ 2632251 w 8172357"/>
              <a:gd name="connsiteY63" fmla="*/ 1584252 h 2573079"/>
              <a:gd name="connsiteX64" fmla="*/ 2693831 w 8172357"/>
              <a:gd name="connsiteY64" fmla="*/ 1543493 h 2573079"/>
              <a:gd name="connsiteX65" fmla="*/ 2759841 w 8172357"/>
              <a:gd name="connsiteY65" fmla="*/ 1467293 h 2573079"/>
              <a:gd name="connsiteX66" fmla="*/ 2770474 w 8172357"/>
              <a:gd name="connsiteY66" fmla="*/ 1460353 h 2573079"/>
              <a:gd name="connsiteX67" fmla="*/ 2936460 w 8172357"/>
              <a:gd name="connsiteY67" fmla="*/ 1390503 h 2573079"/>
              <a:gd name="connsiteX68" fmla="*/ 3131981 w 8172357"/>
              <a:gd name="connsiteY68" fmla="*/ 1435396 h 2573079"/>
              <a:gd name="connsiteX69" fmla="*/ 3280837 w 8172357"/>
              <a:gd name="connsiteY69" fmla="*/ 1467293 h 2573079"/>
              <a:gd name="connsiteX70" fmla="*/ 3419060 w 8172357"/>
              <a:gd name="connsiteY70" fmla="*/ 1499191 h 2573079"/>
              <a:gd name="connsiteX71" fmla="*/ 3567916 w 8172357"/>
              <a:gd name="connsiteY71" fmla="*/ 1499191 h 2573079"/>
              <a:gd name="connsiteX72" fmla="*/ 3663609 w 8172357"/>
              <a:gd name="connsiteY72" fmla="*/ 1477926 h 2573079"/>
              <a:gd name="connsiteX73" fmla="*/ 3684874 w 8172357"/>
              <a:gd name="connsiteY73" fmla="*/ 1403498 h 2573079"/>
              <a:gd name="connsiteX74" fmla="*/ 3674242 w 8172357"/>
              <a:gd name="connsiteY74" fmla="*/ 1329070 h 2573079"/>
              <a:gd name="connsiteX75" fmla="*/ 3599814 w 8172357"/>
              <a:gd name="connsiteY75" fmla="*/ 1275907 h 2573079"/>
              <a:gd name="connsiteX76" fmla="*/ 3429693 w 8172357"/>
              <a:gd name="connsiteY76" fmla="*/ 1222745 h 2573079"/>
              <a:gd name="connsiteX77" fmla="*/ 3334000 w 8172357"/>
              <a:gd name="connsiteY77" fmla="*/ 1158949 h 2573079"/>
              <a:gd name="connsiteX78" fmla="*/ 3450958 w 8172357"/>
              <a:gd name="connsiteY78" fmla="*/ 1105786 h 2573079"/>
              <a:gd name="connsiteX79" fmla="*/ 3578549 w 8172357"/>
              <a:gd name="connsiteY79" fmla="*/ 1063256 h 2573079"/>
              <a:gd name="connsiteX80" fmla="*/ 3674242 w 8172357"/>
              <a:gd name="connsiteY80" fmla="*/ 978196 h 2573079"/>
              <a:gd name="connsiteX81" fmla="*/ 3854995 w 8172357"/>
              <a:gd name="connsiteY81" fmla="*/ 935665 h 2573079"/>
              <a:gd name="connsiteX82" fmla="*/ 3971954 w 8172357"/>
              <a:gd name="connsiteY82" fmla="*/ 946298 h 2573079"/>
              <a:gd name="connsiteX83" fmla="*/ 4099544 w 8172357"/>
              <a:gd name="connsiteY83" fmla="*/ 946298 h 2573079"/>
              <a:gd name="connsiteX84" fmla="*/ 4205870 w 8172357"/>
              <a:gd name="connsiteY84" fmla="*/ 850605 h 2573079"/>
              <a:gd name="connsiteX85" fmla="*/ 4375991 w 8172357"/>
              <a:gd name="connsiteY85" fmla="*/ 818707 h 2573079"/>
              <a:gd name="connsiteX86" fmla="*/ 4514214 w 8172357"/>
              <a:gd name="connsiteY86" fmla="*/ 829340 h 2573079"/>
              <a:gd name="connsiteX87" fmla="*/ 4567377 w 8172357"/>
              <a:gd name="connsiteY87" fmla="*/ 871870 h 2573079"/>
              <a:gd name="connsiteX88" fmla="*/ 4546112 w 8172357"/>
              <a:gd name="connsiteY88" fmla="*/ 956931 h 2573079"/>
              <a:gd name="connsiteX89" fmla="*/ 4641805 w 8172357"/>
              <a:gd name="connsiteY89" fmla="*/ 1020726 h 2573079"/>
              <a:gd name="connsiteX90" fmla="*/ 4875721 w 8172357"/>
              <a:gd name="connsiteY90" fmla="*/ 1084521 h 2573079"/>
              <a:gd name="connsiteX91" fmla="*/ 5024577 w 8172357"/>
              <a:gd name="connsiteY91" fmla="*/ 1137684 h 2573079"/>
              <a:gd name="connsiteX92" fmla="*/ 5130902 w 8172357"/>
              <a:gd name="connsiteY92" fmla="*/ 1190847 h 2573079"/>
              <a:gd name="connsiteX93" fmla="*/ 5120270 w 8172357"/>
              <a:gd name="connsiteY93" fmla="*/ 1297172 h 2573079"/>
              <a:gd name="connsiteX94" fmla="*/ 5120270 w 8172357"/>
              <a:gd name="connsiteY94" fmla="*/ 1360968 h 2573079"/>
              <a:gd name="connsiteX95" fmla="*/ 5205330 w 8172357"/>
              <a:gd name="connsiteY95" fmla="*/ 1414131 h 2573079"/>
              <a:gd name="connsiteX96" fmla="*/ 5375451 w 8172357"/>
              <a:gd name="connsiteY96" fmla="*/ 1488558 h 2573079"/>
              <a:gd name="connsiteX97" fmla="*/ 5545572 w 8172357"/>
              <a:gd name="connsiteY97" fmla="*/ 1499191 h 2573079"/>
              <a:gd name="connsiteX98" fmla="*/ 5705060 w 8172357"/>
              <a:gd name="connsiteY98" fmla="*/ 1509824 h 2573079"/>
              <a:gd name="connsiteX99" fmla="*/ 5832651 w 8172357"/>
              <a:gd name="connsiteY99" fmla="*/ 1509824 h 2573079"/>
              <a:gd name="connsiteX100" fmla="*/ 5970874 w 8172357"/>
              <a:gd name="connsiteY100" fmla="*/ 1509824 h 2573079"/>
              <a:gd name="connsiteX101" fmla="*/ 6109098 w 8172357"/>
              <a:gd name="connsiteY101" fmla="*/ 1531089 h 2573079"/>
              <a:gd name="connsiteX102" fmla="*/ 6226056 w 8172357"/>
              <a:gd name="connsiteY102" fmla="*/ 1541721 h 2573079"/>
              <a:gd name="connsiteX103" fmla="*/ 6332381 w 8172357"/>
              <a:gd name="connsiteY103" fmla="*/ 1562986 h 2573079"/>
              <a:gd name="connsiteX104" fmla="*/ 6428074 w 8172357"/>
              <a:gd name="connsiteY104" fmla="*/ 1584252 h 2573079"/>
              <a:gd name="connsiteX105" fmla="*/ 6502502 w 8172357"/>
              <a:gd name="connsiteY105" fmla="*/ 1637414 h 2573079"/>
              <a:gd name="connsiteX106" fmla="*/ 6502502 w 8172357"/>
              <a:gd name="connsiteY106" fmla="*/ 1754372 h 2573079"/>
              <a:gd name="connsiteX107" fmla="*/ 6534400 w 8172357"/>
              <a:gd name="connsiteY107" fmla="*/ 1935126 h 2573079"/>
              <a:gd name="connsiteX108" fmla="*/ 6725786 w 8172357"/>
              <a:gd name="connsiteY108" fmla="*/ 2009554 h 2573079"/>
              <a:gd name="connsiteX109" fmla="*/ 6864009 w 8172357"/>
              <a:gd name="connsiteY109" fmla="*/ 2041452 h 2573079"/>
              <a:gd name="connsiteX110" fmla="*/ 7129823 w 8172357"/>
              <a:gd name="connsiteY110" fmla="*/ 2083982 h 2573079"/>
              <a:gd name="connsiteX111" fmla="*/ 7342474 w 8172357"/>
              <a:gd name="connsiteY111" fmla="*/ 2094614 h 2573079"/>
              <a:gd name="connsiteX112" fmla="*/ 7533860 w 8172357"/>
              <a:gd name="connsiteY112" fmla="*/ 2094614 h 2573079"/>
              <a:gd name="connsiteX113" fmla="*/ 7799674 w 8172357"/>
              <a:gd name="connsiteY113" fmla="*/ 1956391 h 2573079"/>
              <a:gd name="connsiteX114" fmla="*/ 7948530 w 8172357"/>
              <a:gd name="connsiteY114" fmla="*/ 1903228 h 2573079"/>
              <a:gd name="connsiteX115" fmla="*/ 8076121 w 8172357"/>
              <a:gd name="connsiteY115" fmla="*/ 1765005 h 2573079"/>
              <a:gd name="connsiteX116" fmla="*/ 8030711 w 8172357"/>
              <a:gd name="connsiteY116" fmla="*/ 1587131 h 2573079"/>
              <a:gd name="connsiteX117" fmla="*/ 8126594 w 8172357"/>
              <a:gd name="connsiteY117" fmla="*/ 1464810 h 2573079"/>
              <a:gd name="connsiteX118" fmla="*/ 8172357 w 8172357"/>
              <a:gd name="connsiteY118" fmla="*/ 1305031 h 2573079"/>
              <a:gd name="connsiteX119" fmla="*/ 8078340 w 8172357"/>
              <a:gd name="connsiteY119" fmla="*/ 997057 h 2573079"/>
              <a:gd name="connsiteX120" fmla="*/ 7852837 w 8172357"/>
              <a:gd name="connsiteY120" fmla="*/ 925033 h 2573079"/>
              <a:gd name="connsiteX121" fmla="*/ 7788377 w 8172357"/>
              <a:gd name="connsiteY121" fmla="*/ 853485 h 2573079"/>
              <a:gd name="connsiteX122" fmla="*/ 7746955 w 8172357"/>
              <a:gd name="connsiteY122" fmla="*/ 776842 h 2573079"/>
              <a:gd name="connsiteX123" fmla="*/ 7835559 w 8172357"/>
              <a:gd name="connsiteY123" fmla="*/ 674946 h 2573079"/>
              <a:gd name="connsiteX124" fmla="*/ 7703981 w 8172357"/>
              <a:gd name="connsiteY124" fmla="*/ 499731 h 2573079"/>
              <a:gd name="connsiteX125" fmla="*/ 7640186 w 8172357"/>
              <a:gd name="connsiteY125" fmla="*/ 425303 h 2573079"/>
              <a:gd name="connsiteX126" fmla="*/ 7587023 w 8172357"/>
              <a:gd name="connsiteY126" fmla="*/ 297712 h 2573079"/>
              <a:gd name="connsiteX127" fmla="*/ 7555126 w 8172357"/>
              <a:gd name="connsiteY127" fmla="*/ 191386 h 2573079"/>
              <a:gd name="connsiteX128" fmla="*/ 7555126 w 8172357"/>
              <a:gd name="connsiteY128" fmla="*/ 191386 h 2573079"/>
              <a:gd name="connsiteX129" fmla="*/ 7406270 w 8172357"/>
              <a:gd name="connsiteY129" fmla="*/ 116958 h 2573079"/>
              <a:gd name="connsiteX130" fmla="*/ 7353107 w 8172357"/>
              <a:gd name="connsiteY130" fmla="*/ 116958 h 2573079"/>
              <a:gd name="connsiteX0" fmla="*/ 7172354 w 8172357"/>
              <a:gd name="connsiteY0" fmla="*/ 0 h 2573079"/>
              <a:gd name="connsiteX1" fmla="*/ 7321209 w 8172357"/>
              <a:gd name="connsiteY1" fmla="*/ 148856 h 2573079"/>
              <a:gd name="connsiteX2" fmla="*/ 7381684 w 8172357"/>
              <a:gd name="connsiteY2" fmla="*/ 336255 h 2573079"/>
              <a:gd name="connsiteX3" fmla="*/ 7380405 w 8172357"/>
              <a:gd name="connsiteY3" fmla="*/ 454820 h 2573079"/>
              <a:gd name="connsiteX4" fmla="*/ 7387696 w 8172357"/>
              <a:gd name="connsiteY4" fmla="*/ 533575 h 2573079"/>
              <a:gd name="connsiteX5" fmla="*/ 7379744 w 8172357"/>
              <a:gd name="connsiteY5" fmla="*/ 661166 h 2573079"/>
              <a:gd name="connsiteX6" fmla="*/ 7317606 w 8172357"/>
              <a:gd name="connsiteY6" fmla="*/ 794120 h 2573079"/>
              <a:gd name="connsiteX7" fmla="*/ 7363740 w 8172357"/>
              <a:gd name="connsiteY7" fmla="*/ 946298 h 2573079"/>
              <a:gd name="connsiteX8" fmla="*/ 7305400 w 8172357"/>
              <a:gd name="connsiteY8" fmla="*/ 1087202 h 2573079"/>
              <a:gd name="connsiteX9" fmla="*/ 7323983 w 8172357"/>
              <a:gd name="connsiteY9" fmla="*/ 1214701 h 2573079"/>
              <a:gd name="connsiteX10" fmla="*/ 7451680 w 8172357"/>
              <a:gd name="connsiteY10" fmla="*/ 1371600 h 2573079"/>
              <a:gd name="connsiteX11" fmla="*/ 7448533 w 8172357"/>
              <a:gd name="connsiteY11" fmla="*/ 1738847 h 2573079"/>
              <a:gd name="connsiteX12" fmla="*/ 7278679 w 8172357"/>
              <a:gd name="connsiteY12" fmla="*/ 1679502 h 2573079"/>
              <a:gd name="connsiteX13" fmla="*/ 7188902 w 8172357"/>
              <a:gd name="connsiteY13" fmla="*/ 1813275 h 2573079"/>
              <a:gd name="connsiteX14" fmla="*/ 6789581 w 8172357"/>
              <a:gd name="connsiteY14" fmla="*/ 1562986 h 2573079"/>
              <a:gd name="connsiteX15" fmla="*/ 6459972 w 8172357"/>
              <a:gd name="connsiteY15" fmla="*/ 1446028 h 2573079"/>
              <a:gd name="connsiteX16" fmla="*/ 6130363 w 8172357"/>
              <a:gd name="connsiteY16" fmla="*/ 1371600 h 2573079"/>
              <a:gd name="connsiteX17" fmla="*/ 5960242 w 8172357"/>
              <a:gd name="connsiteY17" fmla="*/ 1339703 h 2573079"/>
              <a:gd name="connsiteX18" fmla="*/ 5566837 w 8172357"/>
              <a:gd name="connsiteY18" fmla="*/ 1371600 h 2573079"/>
              <a:gd name="connsiteX19" fmla="*/ 5417981 w 8172357"/>
              <a:gd name="connsiteY19" fmla="*/ 1371600 h 2573079"/>
              <a:gd name="connsiteX20" fmla="*/ 5322288 w 8172357"/>
              <a:gd name="connsiteY20" fmla="*/ 1339703 h 2573079"/>
              <a:gd name="connsiteX21" fmla="*/ 5290391 w 8172357"/>
              <a:gd name="connsiteY21" fmla="*/ 1297172 h 2573079"/>
              <a:gd name="connsiteX22" fmla="*/ 5279758 w 8172357"/>
              <a:gd name="connsiteY22" fmla="*/ 1105786 h 2573079"/>
              <a:gd name="connsiteX23" fmla="*/ 5141535 w 8172357"/>
              <a:gd name="connsiteY23" fmla="*/ 1084521 h 2573079"/>
              <a:gd name="connsiteX24" fmla="*/ 4971414 w 8172357"/>
              <a:gd name="connsiteY24" fmla="*/ 1041991 h 2573079"/>
              <a:gd name="connsiteX25" fmla="*/ 4854456 w 8172357"/>
              <a:gd name="connsiteY25" fmla="*/ 1010093 h 2573079"/>
              <a:gd name="connsiteX26" fmla="*/ 4705600 w 8172357"/>
              <a:gd name="connsiteY26" fmla="*/ 967563 h 2573079"/>
              <a:gd name="connsiteX27" fmla="*/ 4694967 w 8172357"/>
              <a:gd name="connsiteY27" fmla="*/ 925033 h 2573079"/>
              <a:gd name="connsiteX28" fmla="*/ 4652437 w 8172357"/>
              <a:gd name="connsiteY28" fmla="*/ 839972 h 2573079"/>
              <a:gd name="connsiteX29" fmla="*/ 4439786 w 8172357"/>
              <a:gd name="connsiteY29" fmla="*/ 786810 h 2573079"/>
              <a:gd name="connsiteX30" fmla="*/ 4301563 w 8172357"/>
              <a:gd name="connsiteY30" fmla="*/ 744279 h 2573079"/>
              <a:gd name="connsiteX31" fmla="*/ 4205870 w 8172357"/>
              <a:gd name="connsiteY31" fmla="*/ 754912 h 2573079"/>
              <a:gd name="connsiteX32" fmla="*/ 4120809 w 8172357"/>
              <a:gd name="connsiteY32" fmla="*/ 808075 h 2573079"/>
              <a:gd name="connsiteX33" fmla="*/ 4088912 w 8172357"/>
              <a:gd name="connsiteY33" fmla="*/ 861238 h 2573079"/>
              <a:gd name="connsiteX34" fmla="*/ 3982586 w 8172357"/>
              <a:gd name="connsiteY34" fmla="*/ 882503 h 2573079"/>
              <a:gd name="connsiteX35" fmla="*/ 3684874 w 8172357"/>
              <a:gd name="connsiteY35" fmla="*/ 861238 h 2573079"/>
              <a:gd name="connsiteX36" fmla="*/ 3493488 w 8172357"/>
              <a:gd name="connsiteY36" fmla="*/ 935665 h 2573079"/>
              <a:gd name="connsiteX37" fmla="*/ 3312735 w 8172357"/>
              <a:gd name="connsiteY37" fmla="*/ 1063256 h 2573079"/>
              <a:gd name="connsiteX38" fmla="*/ 3227674 w 8172357"/>
              <a:gd name="connsiteY38" fmla="*/ 1137684 h 2573079"/>
              <a:gd name="connsiteX39" fmla="*/ 3419060 w 8172357"/>
              <a:gd name="connsiteY39" fmla="*/ 1286540 h 2573079"/>
              <a:gd name="connsiteX40" fmla="*/ 3525386 w 8172357"/>
              <a:gd name="connsiteY40" fmla="*/ 1360968 h 2573079"/>
              <a:gd name="connsiteX41" fmla="*/ 3525386 w 8172357"/>
              <a:gd name="connsiteY41" fmla="*/ 1360968 h 2573079"/>
              <a:gd name="connsiteX42" fmla="*/ 3231957 w 8172357"/>
              <a:gd name="connsiteY42" fmla="*/ 1369681 h 2573079"/>
              <a:gd name="connsiteX43" fmla="*/ 3031858 w 8172357"/>
              <a:gd name="connsiteY43" fmla="*/ 1312531 h 2573079"/>
              <a:gd name="connsiteX44" fmla="*/ 2821570 w 8172357"/>
              <a:gd name="connsiteY44" fmla="*/ 1248588 h 2573079"/>
              <a:gd name="connsiteX45" fmla="*/ 2674929 w 8172357"/>
              <a:gd name="connsiteY45" fmla="*/ 1282405 h 2573079"/>
              <a:gd name="connsiteX46" fmla="*/ 2564469 w 8172357"/>
              <a:gd name="connsiteY46" fmla="*/ 1337635 h 2573079"/>
              <a:gd name="connsiteX47" fmla="*/ 2419600 w 8172357"/>
              <a:gd name="connsiteY47" fmla="*/ 1477926 h 2573079"/>
              <a:gd name="connsiteX48" fmla="*/ 2217581 w 8172357"/>
              <a:gd name="connsiteY48" fmla="*/ 1573619 h 2573079"/>
              <a:gd name="connsiteX49" fmla="*/ 1909237 w 8172357"/>
              <a:gd name="connsiteY49" fmla="*/ 1658679 h 2573079"/>
              <a:gd name="connsiteX50" fmla="*/ 1622158 w 8172357"/>
              <a:gd name="connsiteY50" fmla="*/ 1679945 h 2573079"/>
              <a:gd name="connsiteX51" fmla="*/ 1441405 w 8172357"/>
              <a:gd name="connsiteY51" fmla="*/ 1743740 h 2573079"/>
              <a:gd name="connsiteX52" fmla="*/ 1218121 w 8172357"/>
              <a:gd name="connsiteY52" fmla="*/ 1754372 h 2573079"/>
              <a:gd name="connsiteX53" fmla="*/ 1133060 w 8172357"/>
              <a:gd name="connsiteY53" fmla="*/ 1786270 h 2573079"/>
              <a:gd name="connsiteX54" fmla="*/ 37907 w 8172357"/>
              <a:gd name="connsiteY54" fmla="*/ 1275908 h 2573079"/>
              <a:gd name="connsiteX55" fmla="*/ 484474 w 8172357"/>
              <a:gd name="connsiteY55" fmla="*/ 2573079 h 2573079"/>
              <a:gd name="connsiteX56" fmla="*/ 1590260 w 8172357"/>
              <a:gd name="connsiteY56" fmla="*/ 2286000 h 2573079"/>
              <a:gd name="connsiteX57" fmla="*/ 2111256 w 8172357"/>
              <a:gd name="connsiteY57" fmla="*/ 2307265 h 2573079"/>
              <a:gd name="connsiteX58" fmla="*/ 2260112 w 8172357"/>
              <a:gd name="connsiteY58" fmla="*/ 2137145 h 2573079"/>
              <a:gd name="connsiteX59" fmla="*/ 2472763 w 8172357"/>
              <a:gd name="connsiteY59" fmla="*/ 1850065 h 2573079"/>
              <a:gd name="connsiteX60" fmla="*/ 2494028 w 8172357"/>
              <a:gd name="connsiteY60" fmla="*/ 1807535 h 2573079"/>
              <a:gd name="connsiteX61" fmla="*/ 2600354 w 8172357"/>
              <a:gd name="connsiteY61" fmla="*/ 1733107 h 2573079"/>
              <a:gd name="connsiteX62" fmla="*/ 2685414 w 8172357"/>
              <a:gd name="connsiteY62" fmla="*/ 1690577 h 2573079"/>
              <a:gd name="connsiteX63" fmla="*/ 2632251 w 8172357"/>
              <a:gd name="connsiteY63" fmla="*/ 1584252 h 2573079"/>
              <a:gd name="connsiteX64" fmla="*/ 2693831 w 8172357"/>
              <a:gd name="connsiteY64" fmla="*/ 1543493 h 2573079"/>
              <a:gd name="connsiteX65" fmla="*/ 2759841 w 8172357"/>
              <a:gd name="connsiteY65" fmla="*/ 1467293 h 2573079"/>
              <a:gd name="connsiteX66" fmla="*/ 2770474 w 8172357"/>
              <a:gd name="connsiteY66" fmla="*/ 1460353 h 2573079"/>
              <a:gd name="connsiteX67" fmla="*/ 2936460 w 8172357"/>
              <a:gd name="connsiteY67" fmla="*/ 1390503 h 2573079"/>
              <a:gd name="connsiteX68" fmla="*/ 3131981 w 8172357"/>
              <a:gd name="connsiteY68" fmla="*/ 1435396 h 2573079"/>
              <a:gd name="connsiteX69" fmla="*/ 3280837 w 8172357"/>
              <a:gd name="connsiteY69" fmla="*/ 1467293 h 2573079"/>
              <a:gd name="connsiteX70" fmla="*/ 3419060 w 8172357"/>
              <a:gd name="connsiteY70" fmla="*/ 1499191 h 2573079"/>
              <a:gd name="connsiteX71" fmla="*/ 3567916 w 8172357"/>
              <a:gd name="connsiteY71" fmla="*/ 1499191 h 2573079"/>
              <a:gd name="connsiteX72" fmla="*/ 3663609 w 8172357"/>
              <a:gd name="connsiteY72" fmla="*/ 1477926 h 2573079"/>
              <a:gd name="connsiteX73" fmla="*/ 3684874 w 8172357"/>
              <a:gd name="connsiteY73" fmla="*/ 1403498 h 2573079"/>
              <a:gd name="connsiteX74" fmla="*/ 3674242 w 8172357"/>
              <a:gd name="connsiteY74" fmla="*/ 1329070 h 2573079"/>
              <a:gd name="connsiteX75" fmla="*/ 3599814 w 8172357"/>
              <a:gd name="connsiteY75" fmla="*/ 1275907 h 2573079"/>
              <a:gd name="connsiteX76" fmla="*/ 3429693 w 8172357"/>
              <a:gd name="connsiteY76" fmla="*/ 1222745 h 2573079"/>
              <a:gd name="connsiteX77" fmla="*/ 3334000 w 8172357"/>
              <a:gd name="connsiteY77" fmla="*/ 1158949 h 2573079"/>
              <a:gd name="connsiteX78" fmla="*/ 3450958 w 8172357"/>
              <a:gd name="connsiteY78" fmla="*/ 1105786 h 2573079"/>
              <a:gd name="connsiteX79" fmla="*/ 3578549 w 8172357"/>
              <a:gd name="connsiteY79" fmla="*/ 1063256 h 2573079"/>
              <a:gd name="connsiteX80" fmla="*/ 3674242 w 8172357"/>
              <a:gd name="connsiteY80" fmla="*/ 978196 h 2573079"/>
              <a:gd name="connsiteX81" fmla="*/ 3854995 w 8172357"/>
              <a:gd name="connsiteY81" fmla="*/ 935665 h 2573079"/>
              <a:gd name="connsiteX82" fmla="*/ 3971954 w 8172357"/>
              <a:gd name="connsiteY82" fmla="*/ 946298 h 2573079"/>
              <a:gd name="connsiteX83" fmla="*/ 4099544 w 8172357"/>
              <a:gd name="connsiteY83" fmla="*/ 946298 h 2573079"/>
              <a:gd name="connsiteX84" fmla="*/ 4205870 w 8172357"/>
              <a:gd name="connsiteY84" fmla="*/ 850605 h 2573079"/>
              <a:gd name="connsiteX85" fmla="*/ 4375991 w 8172357"/>
              <a:gd name="connsiteY85" fmla="*/ 818707 h 2573079"/>
              <a:gd name="connsiteX86" fmla="*/ 4514214 w 8172357"/>
              <a:gd name="connsiteY86" fmla="*/ 829340 h 2573079"/>
              <a:gd name="connsiteX87" fmla="*/ 4567377 w 8172357"/>
              <a:gd name="connsiteY87" fmla="*/ 871870 h 2573079"/>
              <a:gd name="connsiteX88" fmla="*/ 4546112 w 8172357"/>
              <a:gd name="connsiteY88" fmla="*/ 956931 h 2573079"/>
              <a:gd name="connsiteX89" fmla="*/ 4641805 w 8172357"/>
              <a:gd name="connsiteY89" fmla="*/ 1020726 h 2573079"/>
              <a:gd name="connsiteX90" fmla="*/ 4875721 w 8172357"/>
              <a:gd name="connsiteY90" fmla="*/ 1084521 h 2573079"/>
              <a:gd name="connsiteX91" fmla="*/ 5024577 w 8172357"/>
              <a:gd name="connsiteY91" fmla="*/ 1137684 h 2573079"/>
              <a:gd name="connsiteX92" fmla="*/ 5130902 w 8172357"/>
              <a:gd name="connsiteY92" fmla="*/ 1190847 h 2573079"/>
              <a:gd name="connsiteX93" fmla="*/ 5120270 w 8172357"/>
              <a:gd name="connsiteY93" fmla="*/ 1297172 h 2573079"/>
              <a:gd name="connsiteX94" fmla="*/ 5120270 w 8172357"/>
              <a:gd name="connsiteY94" fmla="*/ 1360968 h 2573079"/>
              <a:gd name="connsiteX95" fmla="*/ 5205330 w 8172357"/>
              <a:gd name="connsiteY95" fmla="*/ 1414131 h 2573079"/>
              <a:gd name="connsiteX96" fmla="*/ 5375451 w 8172357"/>
              <a:gd name="connsiteY96" fmla="*/ 1488558 h 2573079"/>
              <a:gd name="connsiteX97" fmla="*/ 5545572 w 8172357"/>
              <a:gd name="connsiteY97" fmla="*/ 1499191 h 2573079"/>
              <a:gd name="connsiteX98" fmla="*/ 5705060 w 8172357"/>
              <a:gd name="connsiteY98" fmla="*/ 1509824 h 2573079"/>
              <a:gd name="connsiteX99" fmla="*/ 5832651 w 8172357"/>
              <a:gd name="connsiteY99" fmla="*/ 1509824 h 2573079"/>
              <a:gd name="connsiteX100" fmla="*/ 5970874 w 8172357"/>
              <a:gd name="connsiteY100" fmla="*/ 1509824 h 2573079"/>
              <a:gd name="connsiteX101" fmla="*/ 6109098 w 8172357"/>
              <a:gd name="connsiteY101" fmla="*/ 1531089 h 2573079"/>
              <a:gd name="connsiteX102" fmla="*/ 6226056 w 8172357"/>
              <a:gd name="connsiteY102" fmla="*/ 1541721 h 2573079"/>
              <a:gd name="connsiteX103" fmla="*/ 6332381 w 8172357"/>
              <a:gd name="connsiteY103" fmla="*/ 1562986 h 2573079"/>
              <a:gd name="connsiteX104" fmla="*/ 6428074 w 8172357"/>
              <a:gd name="connsiteY104" fmla="*/ 1584252 h 2573079"/>
              <a:gd name="connsiteX105" fmla="*/ 6502502 w 8172357"/>
              <a:gd name="connsiteY105" fmla="*/ 1637414 h 2573079"/>
              <a:gd name="connsiteX106" fmla="*/ 6502502 w 8172357"/>
              <a:gd name="connsiteY106" fmla="*/ 1754372 h 2573079"/>
              <a:gd name="connsiteX107" fmla="*/ 6534400 w 8172357"/>
              <a:gd name="connsiteY107" fmla="*/ 1935126 h 2573079"/>
              <a:gd name="connsiteX108" fmla="*/ 6725786 w 8172357"/>
              <a:gd name="connsiteY108" fmla="*/ 2009554 h 2573079"/>
              <a:gd name="connsiteX109" fmla="*/ 6864009 w 8172357"/>
              <a:gd name="connsiteY109" fmla="*/ 2041452 h 2573079"/>
              <a:gd name="connsiteX110" fmla="*/ 7129823 w 8172357"/>
              <a:gd name="connsiteY110" fmla="*/ 2083982 h 2573079"/>
              <a:gd name="connsiteX111" fmla="*/ 7342474 w 8172357"/>
              <a:gd name="connsiteY111" fmla="*/ 2094614 h 2573079"/>
              <a:gd name="connsiteX112" fmla="*/ 7533860 w 8172357"/>
              <a:gd name="connsiteY112" fmla="*/ 2094614 h 2573079"/>
              <a:gd name="connsiteX113" fmla="*/ 7799674 w 8172357"/>
              <a:gd name="connsiteY113" fmla="*/ 1956391 h 2573079"/>
              <a:gd name="connsiteX114" fmla="*/ 7948530 w 8172357"/>
              <a:gd name="connsiteY114" fmla="*/ 1903228 h 2573079"/>
              <a:gd name="connsiteX115" fmla="*/ 8076121 w 8172357"/>
              <a:gd name="connsiteY115" fmla="*/ 1765005 h 2573079"/>
              <a:gd name="connsiteX116" fmla="*/ 8030711 w 8172357"/>
              <a:gd name="connsiteY116" fmla="*/ 1587131 h 2573079"/>
              <a:gd name="connsiteX117" fmla="*/ 8126594 w 8172357"/>
              <a:gd name="connsiteY117" fmla="*/ 1464810 h 2573079"/>
              <a:gd name="connsiteX118" fmla="*/ 8172357 w 8172357"/>
              <a:gd name="connsiteY118" fmla="*/ 1305031 h 2573079"/>
              <a:gd name="connsiteX119" fmla="*/ 8078340 w 8172357"/>
              <a:gd name="connsiteY119" fmla="*/ 997057 h 2573079"/>
              <a:gd name="connsiteX120" fmla="*/ 7852837 w 8172357"/>
              <a:gd name="connsiteY120" fmla="*/ 925033 h 2573079"/>
              <a:gd name="connsiteX121" fmla="*/ 7788377 w 8172357"/>
              <a:gd name="connsiteY121" fmla="*/ 853485 h 2573079"/>
              <a:gd name="connsiteX122" fmla="*/ 7746955 w 8172357"/>
              <a:gd name="connsiteY122" fmla="*/ 776842 h 2573079"/>
              <a:gd name="connsiteX123" fmla="*/ 7835559 w 8172357"/>
              <a:gd name="connsiteY123" fmla="*/ 674946 h 2573079"/>
              <a:gd name="connsiteX124" fmla="*/ 7703981 w 8172357"/>
              <a:gd name="connsiteY124" fmla="*/ 499731 h 2573079"/>
              <a:gd name="connsiteX125" fmla="*/ 7640186 w 8172357"/>
              <a:gd name="connsiteY125" fmla="*/ 425303 h 2573079"/>
              <a:gd name="connsiteX126" fmla="*/ 7587023 w 8172357"/>
              <a:gd name="connsiteY126" fmla="*/ 297712 h 2573079"/>
              <a:gd name="connsiteX127" fmla="*/ 7555126 w 8172357"/>
              <a:gd name="connsiteY127" fmla="*/ 191386 h 2573079"/>
              <a:gd name="connsiteX128" fmla="*/ 7555126 w 8172357"/>
              <a:gd name="connsiteY128" fmla="*/ 191386 h 2573079"/>
              <a:gd name="connsiteX129" fmla="*/ 7406270 w 8172357"/>
              <a:gd name="connsiteY129" fmla="*/ 116958 h 2573079"/>
              <a:gd name="connsiteX130" fmla="*/ 7353107 w 8172357"/>
              <a:gd name="connsiteY130" fmla="*/ 116958 h 2573079"/>
              <a:gd name="connsiteX0" fmla="*/ 7172354 w 8172357"/>
              <a:gd name="connsiteY0" fmla="*/ 0 h 2573079"/>
              <a:gd name="connsiteX1" fmla="*/ 7321209 w 8172357"/>
              <a:gd name="connsiteY1" fmla="*/ 148856 h 2573079"/>
              <a:gd name="connsiteX2" fmla="*/ 7381684 w 8172357"/>
              <a:gd name="connsiteY2" fmla="*/ 336255 h 2573079"/>
              <a:gd name="connsiteX3" fmla="*/ 7380405 w 8172357"/>
              <a:gd name="connsiteY3" fmla="*/ 454820 h 2573079"/>
              <a:gd name="connsiteX4" fmla="*/ 7387696 w 8172357"/>
              <a:gd name="connsiteY4" fmla="*/ 533575 h 2573079"/>
              <a:gd name="connsiteX5" fmla="*/ 7379744 w 8172357"/>
              <a:gd name="connsiteY5" fmla="*/ 661166 h 2573079"/>
              <a:gd name="connsiteX6" fmla="*/ 7317606 w 8172357"/>
              <a:gd name="connsiteY6" fmla="*/ 794120 h 2573079"/>
              <a:gd name="connsiteX7" fmla="*/ 7363740 w 8172357"/>
              <a:gd name="connsiteY7" fmla="*/ 946298 h 2573079"/>
              <a:gd name="connsiteX8" fmla="*/ 7305400 w 8172357"/>
              <a:gd name="connsiteY8" fmla="*/ 1087202 h 2573079"/>
              <a:gd name="connsiteX9" fmla="*/ 7323983 w 8172357"/>
              <a:gd name="connsiteY9" fmla="*/ 1214701 h 2573079"/>
              <a:gd name="connsiteX10" fmla="*/ 7451680 w 8172357"/>
              <a:gd name="connsiteY10" fmla="*/ 1371600 h 2573079"/>
              <a:gd name="connsiteX11" fmla="*/ 7448533 w 8172357"/>
              <a:gd name="connsiteY11" fmla="*/ 1738847 h 2573079"/>
              <a:gd name="connsiteX12" fmla="*/ 7278679 w 8172357"/>
              <a:gd name="connsiteY12" fmla="*/ 1679502 h 2573079"/>
              <a:gd name="connsiteX13" fmla="*/ 7188902 w 8172357"/>
              <a:gd name="connsiteY13" fmla="*/ 1813275 h 2573079"/>
              <a:gd name="connsiteX14" fmla="*/ 6789581 w 8172357"/>
              <a:gd name="connsiteY14" fmla="*/ 1562986 h 2573079"/>
              <a:gd name="connsiteX15" fmla="*/ 6459972 w 8172357"/>
              <a:gd name="connsiteY15" fmla="*/ 1446028 h 2573079"/>
              <a:gd name="connsiteX16" fmla="*/ 6130363 w 8172357"/>
              <a:gd name="connsiteY16" fmla="*/ 1371600 h 2573079"/>
              <a:gd name="connsiteX17" fmla="*/ 5960242 w 8172357"/>
              <a:gd name="connsiteY17" fmla="*/ 1339703 h 2573079"/>
              <a:gd name="connsiteX18" fmla="*/ 5566837 w 8172357"/>
              <a:gd name="connsiteY18" fmla="*/ 1371600 h 2573079"/>
              <a:gd name="connsiteX19" fmla="*/ 5417981 w 8172357"/>
              <a:gd name="connsiteY19" fmla="*/ 1371600 h 2573079"/>
              <a:gd name="connsiteX20" fmla="*/ 5322288 w 8172357"/>
              <a:gd name="connsiteY20" fmla="*/ 1339703 h 2573079"/>
              <a:gd name="connsiteX21" fmla="*/ 5290391 w 8172357"/>
              <a:gd name="connsiteY21" fmla="*/ 1297172 h 2573079"/>
              <a:gd name="connsiteX22" fmla="*/ 5279758 w 8172357"/>
              <a:gd name="connsiteY22" fmla="*/ 1105786 h 2573079"/>
              <a:gd name="connsiteX23" fmla="*/ 5141535 w 8172357"/>
              <a:gd name="connsiteY23" fmla="*/ 1084521 h 2573079"/>
              <a:gd name="connsiteX24" fmla="*/ 4971414 w 8172357"/>
              <a:gd name="connsiteY24" fmla="*/ 1041991 h 2573079"/>
              <a:gd name="connsiteX25" fmla="*/ 4854456 w 8172357"/>
              <a:gd name="connsiteY25" fmla="*/ 1010093 h 2573079"/>
              <a:gd name="connsiteX26" fmla="*/ 4705600 w 8172357"/>
              <a:gd name="connsiteY26" fmla="*/ 967563 h 2573079"/>
              <a:gd name="connsiteX27" fmla="*/ 4694967 w 8172357"/>
              <a:gd name="connsiteY27" fmla="*/ 925033 h 2573079"/>
              <a:gd name="connsiteX28" fmla="*/ 4652437 w 8172357"/>
              <a:gd name="connsiteY28" fmla="*/ 839972 h 2573079"/>
              <a:gd name="connsiteX29" fmla="*/ 4439786 w 8172357"/>
              <a:gd name="connsiteY29" fmla="*/ 786810 h 2573079"/>
              <a:gd name="connsiteX30" fmla="*/ 4301563 w 8172357"/>
              <a:gd name="connsiteY30" fmla="*/ 744279 h 2573079"/>
              <a:gd name="connsiteX31" fmla="*/ 4205870 w 8172357"/>
              <a:gd name="connsiteY31" fmla="*/ 754912 h 2573079"/>
              <a:gd name="connsiteX32" fmla="*/ 4120809 w 8172357"/>
              <a:gd name="connsiteY32" fmla="*/ 808075 h 2573079"/>
              <a:gd name="connsiteX33" fmla="*/ 4088912 w 8172357"/>
              <a:gd name="connsiteY33" fmla="*/ 861238 h 2573079"/>
              <a:gd name="connsiteX34" fmla="*/ 3982586 w 8172357"/>
              <a:gd name="connsiteY34" fmla="*/ 882503 h 2573079"/>
              <a:gd name="connsiteX35" fmla="*/ 3684874 w 8172357"/>
              <a:gd name="connsiteY35" fmla="*/ 861238 h 2573079"/>
              <a:gd name="connsiteX36" fmla="*/ 3493488 w 8172357"/>
              <a:gd name="connsiteY36" fmla="*/ 935665 h 2573079"/>
              <a:gd name="connsiteX37" fmla="*/ 3312735 w 8172357"/>
              <a:gd name="connsiteY37" fmla="*/ 1063256 h 2573079"/>
              <a:gd name="connsiteX38" fmla="*/ 3227674 w 8172357"/>
              <a:gd name="connsiteY38" fmla="*/ 1137684 h 2573079"/>
              <a:gd name="connsiteX39" fmla="*/ 3419060 w 8172357"/>
              <a:gd name="connsiteY39" fmla="*/ 1286540 h 2573079"/>
              <a:gd name="connsiteX40" fmla="*/ 3525386 w 8172357"/>
              <a:gd name="connsiteY40" fmla="*/ 1360968 h 2573079"/>
              <a:gd name="connsiteX41" fmla="*/ 3525386 w 8172357"/>
              <a:gd name="connsiteY41" fmla="*/ 1360968 h 2573079"/>
              <a:gd name="connsiteX42" fmla="*/ 3231957 w 8172357"/>
              <a:gd name="connsiteY42" fmla="*/ 1369681 h 2573079"/>
              <a:gd name="connsiteX43" fmla="*/ 3031858 w 8172357"/>
              <a:gd name="connsiteY43" fmla="*/ 1312531 h 2573079"/>
              <a:gd name="connsiteX44" fmla="*/ 2821570 w 8172357"/>
              <a:gd name="connsiteY44" fmla="*/ 1248588 h 2573079"/>
              <a:gd name="connsiteX45" fmla="*/ 2674929 w 8172357"/>
              <a:gd name="connsiteY45" fmla="*/ 1282405 h 2573079"/>
              <a:gd name="connsiteX46" fmla="*/ 2564469 w 8172357"/>
              <a:gd name="connsiteY46" fmla="*/ 1337635 h 2573079"/>
              <a:gd name="connsiteX47" fmla="*/ 2419600 w 8172357"/>
              <a:gd name="connsiteY47" fmla="*/ 1477926 h 2573079"/>
              <a:gd name="connsiteX48" fmla="*/ 2217581 w 8172357"/>
              <a:gd name="connsiteY48" fmla="*/ 1573619 h 2573079"/>
              <a:gd name="connsiteX49" fmla="*/ 1909237 w 8172357"/>
              <a:gd name="connsiteY49" fmla="*/ 1658679 h 2573079"/>
              <a:gd name="connsiteX50" fmla="*/ 1622158 w 8172357"/>
              <a:gd name="connsiteY50" fmla="*/ 1679945 h 2573079"/>
              <a:gd name="connsiteX51" fmla="*/ 1441405 w 8172357"/>
              <a:gd name="connsiteY51" fmla="*/ 1743740 h 2573079"/>
              <a:gd name="connsiteX52" fmla="*/ 1218121 w 8172357"/>
              <a:gd name="connsiteY52" fmla="*/ 1754372 h 2573079"/>
              <a:gd name="connsiteX53" fmla="*/ 1133060 w 8172357"/>
              <a:gd name="connsiteY53" fmla="*/ 1786270 h 2573079"/>
              <a:gd name="connsiteX54" fmla="*/ 37907 w 8172357"/>
              <a:gd name="connsiteY54" fmla="*/ 1275908 h 2573079"/>
              <a:gd name="connsiteX55" fmla="*/ 484474 w 8172357"/>
              <a:gd name="connsiteY55" fmla="*/ 2573079 h 2573079"/>
              <a:gd name="connsiteX56" fmla="*/ 1590260 w 8172357"/>
              <a:gd name="connsiteY56" fmla="*/ 2286000 h 2573079"/>
              <a:gd name="connsiteX57" fmla="*/ 2111256 w 8172357"/>
              <a:gd name="connsiteY57" fmla="*/ 2307265 h 2573079"/>
              <a:gd name="connsiteX58" fmla="*/ 2260112 w 8172357"/>
              <a:gd name="connsiteY58" fmla="*/ 2137145 h 2573079"/>
              <a:gd name="connsiteX59" fmla="*/ 2472763 w 8172357"/>
              <a:gd name="connsiteY59" fmla="*/ 1850065 h 2573079"/>
              <a:gd name="connsiteX60" fmla="*/ 2494028 w 8172357"/>
              <a:gd name="connsiteY60" fmla="*/ 1807535 h 2573079"/>
              <a:gd name="connsiteX61" fmla="*/ 2600354 w 8172357"/>
              <a:gd name="connsiteY61" fmla="*/ 1733107 h 2573079"/>
              <a:gd name="connsiteX62" fmla="*/ 2685414 w 8172357"/>
              <a:gd name="connsiteY62" fmla="*/ 1690577 h 2573079"/>
              <a:gd name="connsiteX63" fmla="*/ 2632251 w 8172357"/>
              <a:gd name="connsiteY63" fmla="*/ 1584252 h 2573079"/>
              <a:gd name="connsiteX64" fmla="*/ 2693831 w 8172357"/>
              <a:gd name="connsiteY64" fmla="*/ 1543493 h 2573079"/>
              <a:gd name="connsiteX65" fmla="*/ 2759841 w 8172357"/>
              <a:gd name="connsiteY65" fmla="*/ 1467293 h 2573079"/>
              <a:gd name="connsiteX66" fmla="*/ 2770474 w 8172357"/>
              <a:gd name="connsiteY66" fmla="*/ 1460353 h 2573079"/>
              <a:gd name="connsiteX67" fmla="*/ 2936460 w 8172357"/>
              <a:gd name="connsiteY67" fmla="*/ 1390503 h 2573079"/>
              <a:gd name="connsiteX68" fmla="*/ 3131981 w 8172357"/>
              <a:gd name="connsiteY68" fmla="*/ 1435396 h 2573079"/>
              <a:gd name="connsiteX69" fmla="*/ 3280837 w 8172357"/>
              <a:gd name="connsiteY69" fmla="*/ 1467293 h 2573079"/>
              <a:gd name="connsiteX70" fmla="*/ 3419060 w 8172357"/>
              <a:gd name="connsiteY70" fmla="*/ 1499191 h 2573079"/>
              <a:gd name="connsiteX71" fmla="*/ 3567916 w 8172357"/>
              <a:gd name="connsiteY71" fmla="*/ 1499191 h 2573079"/>
              <a:gd name="connsiteX72" fmla="*/ 3663609 w 8172357"/>
              <a:gd name="connsiteY72" fmla="*/ 1477926 h 2573079"/>
              <a:gd name="connsiteX73" fmla="*/ 3684874 w 8172357"/>
              <a:gd name="connsiteY73" fmla="*/ 1403498 h 2573079"/>
              <a:gd name="connsiteX74" fmla="*/ 3674242 w 8172357"/>
              <a:gd name="connsiteY74" fmla="*/ 1329070 h 2573079"/>
              <a:gd name="connsiteX75" fmla="*/ 3599814 w 8172357"/>
              <a:gd name="connsiteY75" fmla="*/ 1275907 h 2573079"/>
              <a:gd name="connsiteX76" fmla="*/ 3429693 w 8172357"/>
              <a:gd name="connsiteY76" fmla="*/ 1222745 h 2573079"/>
              <a:gd name="connsiteX77" fmla="*/ 3334000 w 8172357"/>
              <a:gd name="connsiteY77" fmla="*/ 1158949 h 2573079"/>
              <a:gd name="connsiteX78" fmla="*/ 3450958 w 8172357"/>
              <a:gd name="connsiteY78" fmla="*/ 1105786 h 2573079"/>
              <a:gd name="connsiteX79" fmla="*/ 3578549 w 8172357"/>
              <a:gd name="connsiteY79" fmla="*/ 1063256 h 2573079"/>
              <a:gd name="connsiteX80" fmla="*/ 3674242 w 8172357"/>
              <a:gd name="connsiteY80" fmla="*/ 978196 h 2573079"/>
              <a:gd name="connsiteX81" fmla="*/ 3854995 w 8172357"/>
              <a:gd name="connsiteY81" fmla="*/ 935665 h 2573079"/>
              <a:gd name="connsiteX82" fmla="*/ 3971954 w 8172357"/>
              <a:gd name="connsiteY82" fmla="*/ 946298 h 2573079"/>
              <a:gd name="connsiteX83" fmla="*/ 4099544 w 8172357"/>
              <a:gd name="connsiteY83" fmla="*/ 946298 h 2573079"/>
              <a:gd name="connsiteX84" fmla="*/ 4205870 w 8172357"/>
              <a:gd name="connsiteY84" fmla="*/ 850605 h 2573079"/>
              <a:gd name="connsiteX85" fmla="*/ 4375991 w 8172357"/>
              <a:gd name="connsiteY85" fmla="*/ 818707 h 2573079"/>
              <a:gd name="connsiteX86" fmla="*/ 4514214 w 8172357"/>
              <a:gd name="connsiteY86" fmla="*/ 829340 h 2573079"/>
              <a:gd name="connsiteX87" fmla="*/ 4567377 w 8172357"/>
              <a:gd name="connsiteY87" fmla="*/ 871870 h 2573079"/>
              <a:gd name="connsiteX88" fmla="*/ 4546112 w 8172357"/>
              <a:gd name="connsiteY88" fmla="*/ 956931 h 2573079"/>
              <a:gd name="connsiteX89" fmla="*/ 4641805 w 8172357"/>
              <a:gd name="connsiteY89" fmla="*/ 1020726 h 2573079"/>
              <a:gd name="connsiteX90" fmla="*/ 4875721 w 8172357"/>
              <a:gd name="connsiteY90" fmla="*/ 1084521 h 2573079"/>
              <a:gd name="connsiteX91" fmla="*/ 5024577 w 8172357"/>
              <a:gd name="connsiteY91" fmla="*/ 1137684 h 2573079"/>
              <a:gd name="connsiteX92" fmla="*/ 5130902 w 8172357"/>
              <a:gd name="connsiteY92" fmla="*/ 1190847 h 2573079"/>
              <a:gd name="connsiteX93" fmla="*/ 5120270 w 8172357"/>
              <a:gd name="connsiteY93" fmla="*/ 1297172 h 2573079"/>
              <a:gd name="connsiteX94" fmla="*/ 5120270 w 8172357"/>
              <a:gd name="connsiteY94" fmla="*/ 1360968 h 2573079"/>
              <a:gd name="connsiteX95" fmla="*/ 5205330 w 8172357"/>
              <a:gd name="connsiteY95" fmla="*/ 1414131 h 2573079"/>
              <a:gd name="connsiteX96" fmla="*/ 5375451 w 8172357"/>
              <a:gd name="connsiteY96" fmla="*/ 1488558 h 2573079"/>
              <a:gd name="connsiteX97" fmla="*/ 5545572 w 8172357"/>
              <a:gd name="connsiteY97" fmla="*/ 1499191 h 2573079"/>
              <a:gd name="connsiteX98" fmla="*/ 5705060 w 8172357"/>
              <a:gd name="connsiteY98" fmla="*/ 1509824 h 2573079"/>
              <a:gd name="connsiteX99" fmla="*/ 5832651 w 8172357"/>
              <a:gd name="connsiteY99" fmla="*/ 1509824 h 2573079"/>
              <a:gd name="connsiteX100" fmla="*/ 5970874 w 8172357"/>
              <a:gd name="connsiteY100" fmla="*/ 1509824 h 2573079"/>
              <a:gd name="connsiteX101" fmla="*/ 6109098 w 8172357"/>
              <a:gd name="connsiteY101" fmla="*/ 1531089 h 2573079"/>
              <a:gd name="connsiteX102" fmla="*/ 6226056 w 8172357"/>
              <a:gd name="connsiteY102" fmla="*/ 1541721 h 2573079"/>
              <a:gd name="connsiteX103" fmla="*/ 6332381 w 8172357"/>
              <a:gd name="connsiteY103" fmla="*/ 1562986 h 2573079"/>
              <a:gd name="connsiteX104" fmla="*/ 6428074 w 8172357"/>
              <a:gd name="connsiteY104" fmla="*/ 1584252 h 2573079"/>
              <a:gd name="connsiteX105" fmla="*/ 6502502 w 8172357"/>
              <a:gd name="connsiteY105" fmla="*/ 1637414 h 2573079"/>
              <a:gd name="connsiteX106" fmla="*/ 6502502 w 8172357"/>
              <a:gd name="connsiteY106" fmla="*/ 1754372 h 2573079"/>
              <a:gd name="connsiteX107" fmla="*/ 6534400 w 8172357"/>
              <a:gd name="connsiteY107" fmla="*/ 1935126 h 2573079"/>
              <a:gd name="connsiteX108" fmla="*/ 6725786 w 8172357"/>
              <a:gd name="connsiteY108" fmla="*/ 2009554 h 2573079"/>
              <a:gd name="connsiteX109" fmla="*/ 6864009 w 8172357"/>
              <a:gd name="connsiteY109" fmla="*/ 2041452 h 2573079"/>
              <a:gd name="connsiteX110" fmla="*/ 7129823 w 8172357"/>
              <a:gd name="connsiteY110" fmla="*/ 2083982 h 2573079"/>
              <a:gd name="connsiteX111" fmla="*/ 7342474 w 8172357"/>
              <a:gd name="connsiteY111" fmla="*/ 2094614 h 2573079"/>
              <a:gd name="connsiteX112" fmla="*/ 7533860 w 8172357"/>
              <a:gd name="connsiteY112" fmla="*/ 2094614 h 2573079"/>
              <a:gd name="connsiteX113" fmla="*/ 7799674 w 8172357"/>
              <a:gd name="connsiteY113" fmla="*/ 1956391 h 2573079"/>
              <a:gd name="connsiteX114" fmla="*/ 7948530 w 8172357"/>
              <a:gd name="connsiteY114" fmla="*/ 1903228 h 2573079"/>
              <a:gd name="connsiteX115" fmla="*/ 8076121 w 8172357"/>
              <a:gd name="connsiteY115" fmla="*/ 1765005 h 2573079"/>
              <a:gd name="connsiteX116" fmla="*/ 8030711 w 8172357"/>
              <a:gd name="connsiteY116" fmla="*/ 1587131 h 2573079"/>
              <a:gd name="connsiteX117" fmla="*/ 8126594 w 8172357"/>
              <a:gd name="connsiteY117" fmla="*/ 1464810 h 2573079"/>
              <a:gd name="connsiteX118" fmla="*/ 8172357 w 8172357"/>
              <a:gd name="connsiteY118" fmla="*/ 1305031 h 2573079"/>
              <a:gd name="connsiteX119" fmla="*/ 8078340 w 8172357"/>
              <a:gd name="connsiteY119" fmla="*/ 997057 h 2573079"/>
              <a:gd name="connsiteX120" fmla="*/ 7852837 w 8172357"/>
              <a:gd name="connsiteY120" fmla="*/ 925033 h 2573079"/>
              <a:gd name="connsiteX121" fmla="*/ 7788377 w 8172357"/>
              <a:gd name="connsiteY121" fmla="*/ 853485 h 2573079"/>
              <a:gd name="connsiteX122" fmla="*/ 7746955 w 8172357"/>
              <a:gd name="connsiteY122" fmla="*/ 776842 h 2573079"/>
              <a:gd name="connsiteX123" fmla="*/ 7835559 w 8172357"/>
              <a:gd name="connsiteY123" fmla="*/ 674946 h 2573079"/>
              <a:gd name="connsiteX124" fmla="*/ 7703981 w 8172357"/>
              <a:gd name="connsiteY124" fmla="*/ 499731 h 2573079"/>
              <a:gd name="connsiteX125" fmla="*/ 7640186 w 8172357"/>
              <a:gd name="connsiteY125" fmla="*/ 425303 h 2573079"/>
              <a:gd name="connsiteX126" fmla="*/ 7587023 w 8172357"/>
              <a:gd name="connsiteY126" fmla="*/ 297712 h 2573079"/>
              <a:gd name="connsiteX127" fmla="*/ 7555126 w 8172357"/>
              <a:gd name="connsiteY127" fmla="*/ 191386 h 2573079"/>
              <a:gd name="connsiteX128" fmla="*/ 7555126 w 8172357"/>
              <a:gd name="connsiteY128" fmla="*/ 191386 h 2573079"/>
              <a:gd name="connsiteX129" fmla="*/ 7406270 w 8172357"/>
              <a:gd name="connsiteY129" fmla="*/ 116958 h 2573079"/>
              <a:gd name="connsiteX130" fmla="*/ 7353107 w 8172357"/>
              <a:gd name="connsiteY130" fmla="*/ 116958 h 2573079"/>
              <a:gd name="connsiteX0" fmla="*/ 7172354 w 8172357"/>
              <a:gd name="connsiteY0" fmla="*/ 0 h 2573079"/>
              <a:gd name="connsiteX1" fmla="*/ 7321209 w 8172357"/>
              <a:gd name="connsiteY1" fmla="*/ 148856 h 2573079"/>
              <a:gd name="connsiteX2" fmla="*/ 7381684 w 8172357"/>
              <a:gd name="connsiteY2" fmla="*/ 336255 h 2573079"/>
              <a:gd name="connsiteX3" fmla="*/ 7380405 w 8172357"/>
              <a:gd name="connsiteY3" fmla="*/ 454820 h 2573079"/>
              <a:gd name="connsiteX4" fmla="*/ 7387696 w 8172357"/>
              <a:gd name="connsiteY4" fmla="*/ 533575 h 2573079"/>
              <a:gd name="connsiteX5" fmla="*/ 7379744 w 8172357"/>
              <a:gd name="connsiteY5" fmla="*/ 661166 h 2573079"/>
              <a:gd name="connsiteX6" fmla="*/ 7317606 w 8172357"/>
              <a:gd name="connsiteY6" fmla="*/ 794120 h 2573079"/>
              <a:gd name="connsiteX7" fmla="*/ 7363740 w 8172357"/>
              <a:gd name="connsiteY7" fmla="*/ 946298 h 2573079"/>
              <a:gd name="connsiteX8" fmla="*/ 7305400 w 8172357"/>
              <a:gd name="connsiteY8" fmla="*/ 1087202 h 2573079"/>
              <a:gd name="connsiteX9" fmla="*/ 7323983 w 8172357"/>
              <a:gd name="connsiteY9" fmla="*/ 1214701 h 2573079"/>
              <a:gd name="connsiteX10" fmla="*/ 7451680 w 8172357"/>
              <a:gd name="connsiteY10" fmla="*/ 1371600 h 2573079"/>
              <a:gd name="connsiteX11" fmla="*/ 7448533 w 8172357"/>
              <a:gd name="connsiteY11" fmla="*/ 1738847 h 2573079"/>
              <a:gd name="connsiteX12" fmla="*/ 7278679 w 8172357"/>
              <a:gd name="connsiteY12" fmla="*/ 1679502 h 2573079"/>
              <a:gd name="connsiteX13" fmla="*/ 7188902 w 8172357"/>
              <a:gd name="connsiteY13" fmla="*/ 1813275 h 2573079"/>
              <a:gd name="connsiteX14" fmla="*/ 6789581 w 8172357"/>
              <a:gd name="connsiteY14" fmla="*/ 1562986 h 2573079"/>
              <a:gd name="connsiteX15" fmla="*/ 6459972 w 8172357"/>
              <a:gd name="connsiteY15" fmla="*/ 1446028 h 2573079"/>
              <a:gd name="connsiteX16" fmla="*/ 6130363 w 8172357"/>
              <a:gd name="connsiteY16" fmla="*/ 1371600 h 2573079"/>
              <a:gd name="connsiteX17" fmla="*/ 5960242 w 8172357"/>
              <a:gd name="connsiteY17" fmla="*/ 1339703 h 2573079"/>
              <a:gd name="connsiteX18" fmla="*/ 5566837 w 8172357"/>
              <a:gd name="connsiteY18" fmla="*/ 1371600 h 2573079"/>
              <a:gd name="connsiteX19" fmla="*/ 5417981 w 8172357"/>
              <a:gd name="connsiteY19" fmla="*/ 1371600 h 2573079"/>
              <a:gd name="connsiteX20" fmla="*/ 5322288 w 8172357"/>
              <a:gd name="connsiteY20" fmla="*/ 1339703 h 2573079"/>
              <a:gd name="connsiteX21" fmla="*/ 5290391 w 8172357"/>
              <a:gd name="connsiteY21" fmla="*/ 1297172 h 2573079"/>
              <a:gd name="connsiteX22" fmla="*/ 5279758 w 8172357"/>
              <a:gd name="connsiteY22" fmla="*/ 1105786 h 2573079"/>
              <a:gd name="connsiteX23" fmla="*/ 5141535 w 8172357"/>
              <a:gd name="connsiteY23" fmla="*/ 1084521 h 2573079"/>
              <a:gd name="connsiteX24" fmla="*/ 4971414 w 8172357"/>
              <a:gd name="connsiteY24" fmla="*/ 1041991 h 2573079"/>
              <a:gd name="connsiteX25" fmla="*/ 4854456 w 8172357"/>
              <a:gd name="connsiteY25" fmla="*/ 1010093 h 2573079"/>
              <a:gd name="connsiteX26" fmla="*/ 4705600 w 8172357"/>
              <a:gd name="connsiteY26" fmla="*/ 967563 h 2573079"/>
              <a:gd name="connsiteX27" fmla="*/ 4694967 w 8172357"/>
              <a:gd name="connsiteY27" fmla="*/ 925033 h 2573079"/>
              <a:gd name="connsiteX28" fmla="*/ 4652437 w 8172357"/>
              <a:gd name="connsiteY28" fmla="*/ 839972 h 2573079"/>
              <a:gd name="connsiteX29" fmla="*/ 4439786 w 8172357"/>
              <a:gd name="connsiteY29" fmla="*/ 786810 h 2573079"/>
              <a:gd name="connsiteX30" fmla="*/ 4301563 w 8172357"/>
              <a:gd name="connsiteY30" fmla="*/ 744279 h 2573079"/>
              <a:gd name="connsiteX31" fmla="*/ 4205870 w 8172357"/>
              <a:gd name="connsiteY31" fmla="*/ 754912 h 2573079"/>
              <a:gd name="connsiteX32" fmla="*/ 4120809 w 8172357"/>
              <a:gd name="connsiteY32" fmla="*/ 808075 h 2573079"/>
              <a:gd name="connsiteX33" fmla="*/ 4088912 w 8172357"/>
              <a:gd name="connsiteY33" fmla="*/ 861238 h 2573079"/>
              <a:gd name="connsiteX34" fmla="*/ 3982586 w 8172357"/>
              <a:gd name="connsiteY34" fmla="*/ 882503 h 2573079"/>
              <a:gd name="connsiteX35" fmla="*/ 3684874 w 8172357"/>
              <a:gd name="connsiteY35" fmla="*/ 861238 h 2573079"/>
              <a:gd name="connsiteX36" fmla="*/ 3493488 w 8172357"/>
              <a:gd name="connsiteY36" fmla="*/ 935665 h 2573079"/>
              <a:gd name="connsiteX37" fmla="*/ 3312735 w 8172357"/>
              <a:gd name="connsiteY37" fmla="*/ 1063256 h 2573079"/>
              <a:gd name="connsiteX38" fmla="*/ 3227674 w 8172357"/>
              <a:gd name="connsiteY38" fmla="*/ 1137684 h 2573079"/>
              <a:gd name="connsiteX39" fmla="*/ 3419060 w 8172357"/>
              <a:gd name="connsiteY39" fmla="*/ 1286540 h 2573079"/>
              <a:gd name="connsiteX40" fmla="*/ 3525386 w 8172357"/>
              <a:gd name="connsiteY40" fmla="*/ 1360968 h 2573079"/>
              <a:gd name="connsiteX41" fmla="*/ 3525386 w 8172357"/>
              <a:gd name="connsiteY41" fmla="*/ 1360968 h 2573079"/>
              <a:gd name="connsiteX42" fmla="*/ 3231957 w 8172357"/>
              <a:gd name="connsiteY42" fmla="*/ 1369681 h 2573079"/>
              <a:gd name="connsiteX43" fmla="*/ 3031858 w 8172357"/>
              <a:gd name="connsiteY43" fmla="*/ 1312531 h 2573079"/>
              <a:gd name="connsiteX44" fmla="*/ 2821570 w 8172357"/>
              <a:gd name="connsiteY44" fmla="*/ 1248588 h 2573079"/>
              <a:gd name="connsiteX45" fmla="*/ 2674929 w 8172357"/>
              <a:gd name="connsiteY45" fmla="*/ 1282405 h 2573079"/>
              <a:gd name="connsiteX46" fmla="*/ 2564469 w 8172357"/>
              <a:gd name="connsiteY46" fmla="*/ 1337635 h 2573079"/>
              <a:gd name="connsiteX47" fmla="*/ 2419600 w 8172357"/>
              <a:gd name="connsiteY47" fmla="*/ 1477926 h 2573079"/>
              <a:gd name="connsiteX48" fmla="*/ 2217581 w 8172357"/>
              <a:gd name="connsiteY48" fmla="*/ 1573619 h 2573079"/>
              <a:gd name="connsiteX49" fmla="*/ 1909237 w 8172357"/>
              <a:gd name="connsiteY49" fmla="*/ 1658679 h 2573079"/>
              <a:gd name="connsiteX50" fmla="*/ 1622158 w 8172357"/>
              <a:gd name="connsiteY50" fmla="*/ 1679945 h 2573079"/>
              <a:gd name="connsiteX51" fmla="*/ 1441405 w 8172357"/>
              <a:gd name="connsiteY51" fmla="*/ 1743740 h 2573079"/>
              <a:gd name="connsiteX52" fmla="*/ 1218121 w 8172357"/>
              <a:gd name="connsiteY52" fmla="*/ 1754372 h 2573079"/>
              <a:gd name="connsiteX53" fmla="*/ 1133060 w 8172357"/>
              <a:gd name="connsiteY53" fmla="*/ 1786270 h 2573079"/>
              <a:gd name="connsiteX54" fmla="*/ 37907 w 8172357"/>
              <a:gd name="connsiteY54" fmla="*/ 1275908 h 2573079"/>
              <a:gd name="connsiteX55" fmla="*/ 484474 w 8172357"/>
              <a:gd name="connsiteY55" fmla="*/ 2573079 h 2573079"/>
              <a:gd name="connsiteX56" fmla="*/ 1590260 w 8172357"/>
              <a:gd name="connsiteY56" fmla="*/ 2286000 h 2573079"/>
              <a:gd name="connsiteX57" fmla="*/ 2111256 w 8172357"/>
              <a:gd name="connsiteY57" fmla="*/ 2307265 h 2573079"/>
              <a:gd name="connsiteX58" fmla="*/ 2260112 w 8172357"/>
              <a:gd name="connsiteY58" fmla="*/ 2137145 h 2573079"/>
              <a:gd name="connsiteX59" fmla="*/ 2472763 w 8172357"/>
              <a:gd name="connsiteY59" fmla="*/ 1850065 h 2573079"/>
              <a:gd name="connsiteX60" fmla="*/ 2494028 w 8172357"/>
              <a:gd name="connsiteY60" fmla="*/ 1807535 h 2573079"/>
              <a:gd name="connsiteX61" fmla="*/ 2600354 w 8172357"/>
              <a:gd name="connsiteY61" fmla="*/ 1733107 h 2573079"/>
              <a:gd name="connsiteX62" fmla="*/ 2685414 w 8172357"/>
              <a:gd name="connsiteY62" fmla="*/ 1690577 h 2573079"/>
              <a:gd name="connsiteX63" fmla="*/ 2632251 w 8172357"/>
              <a:gd name="connsiteY63" fmla="*/ 1584252 h 2573079"/>
              <a:gd name="connsiteX64" fmla="*/ 2693831 w 8172357"/>
              <a:gd name="connsiteY64" fmla="*/ 1543493 h 2573079"/>
              <a:gd name="connsiteX65" fmla="*/ 2759841 w 8172357"/>
              <a:gd name="connsiteY65" fmla="*/ 1467293 h 2573079"/>
              <a:gd name="connsiteX66" fmla="*/ 2770474 w 8172357"/>
              <a:gd name="connsiteY66" fmla="*/ 1460353 h 2573079"/>
              <a:gd name="connsiteX67" fmla="*/ 2936460 w 8172357"/>
              <a:gd name="connsiteY67" fmla="*/ 1390503 h 2573079"/>
              <a:gd name="connsiteX68" fmla="*/ 3131981 w 8172357"/>
              <a:gd name="connsiteY68" fmla="*/ 1435396 h 2573079"/>
              <a:gd name="connsiteX69" fmla="*/ 3280837 w 8172357"/>
              <a:gd name="connsiteY69" fmla="*/ 1467293 h 2573079"/>
              <a:gd name="connsiteX70" fmla="*/ 3419060 w 8172357"/>
              <a:gd name="connsiteY70" fmla="*/ 1499191 h 2573079"/>
              <a:gd name="connsiteX71" fmla="*/ 3567916 w 8172357"/>
              <a:gd name="connsiteY71" fmla="*/ 1499191 h 2573079"/>
              <a:gd name="connsiteX72" fmla="*/ 3663609 w 8172357"/>
              <a:gd name="connsiteY72" fmla="*/ 1477926 h 2573079"/>
              <a:gd name="connsiteX73" fmla="*/ 3684874 w 8172357"/>
              <a:gd name="connsiteY73" fmla="*/ 1403498 h 2573079"/>
              <a:gd name="connsiteX74" fmla="*/ 3674242 w 8172357"/>
              <a:gd name="connsiteY74" fmla="*/ 1329070 h 2573079"/>
              <a:gd name="connsiteX75" fmla="*/ 3599814 w 8172357"/>
              <a:gd name="connsiteY75" fmla="*/ 1275907 h 2573079"/>
              <a:gd name="connsiteX76" fmla="*/ 3429693 w 8172357"/>
              <a:gd name="connsiteY76" fmla="*/ 1222745 h 2573079"/>
              <a:gd name="connsiteX77" fmla="*/ 3334000 w 8172357"/>
              <a:gd name="connsiteY77" fmla="*/ 1158949 h 2573079"/>
              <a:gd name="connsiteX78" fmla="*/ 3450958 w 8172357"/>
              <a:gd name="connsiteY78" fmla="*/ 1105786 h 2573079"/>
              <a:gd name="connsiteX79" fmla="*/ 3578549 w 8172357"/>
              <a:gd name="connsiteY79" fmla="*/ 1063256 h 2573079"/>
              <a:gd name="connsiteX80" fmla="*/ 3674242 w 8172357"/>
              <a:gd name="connsiteY80" fmla="*/ 978196 h 2573079"/>
              <a:gd name="connsiteX81" fmla="*/ 3854995 w 8172357"/>
              <a:gd name="connsiteY81" fmla="*/ 935665 h 2573079"/>
              <a:gd name="connsiteX82" fmla="*/ 3971954 w 8172357"/>
              <a:gd name="connsiteY82" fmla="*/ 946298 h 2573079"/>
              <a:gd name="connsiteX83" fmla="*/ 4099544 w 8172357"/>
              <a:gd name="connsiteY83" fmla="*/ 946298 h 2573079"/>
              <a:gd name="connsiteX84" fmla="*/ 4205870 w 8172357"/>
              <a:gd name="connsiteY84" fmla="*/ 850605 h 2573079"/>
              <a:gd name="connsiteX85" fmla="*/ 4375991 w 8172357"/>
              <a:gd name="connsiteY85" fmla="*/ 818707 h 2573079"/>
              <a:gd name="connsiteX86" fmla="*/ 4514214 w 8172357"/>
              <a:gd name="connsiteY86" fmla="*/ 829340 h 2573079"/>
              <a:gd name="connsiteX87" fmla="*/ 4567377 w 8172357"/>
              <a:gd name="connsiteY87" fmla="*/ 871870 h 2573079"/>
              <a:gd name="connsiteX88" fmla="*/ 4546112 w 8172357"/>
              <a:gd name="connsiteY88" fmla="*/ 956931 h 2573079"/>
              <a:gd name="connsiteX89" fmla="*/ 4641805 w 8172357"/>
              <a:gd name="connsiteY89" fmla="*/ 1020726 h 2573079"/>
              <a:gd name="connsiteX90" fmla="*/ 4875721 w 8172357"/>
              <a:gd name="connsiteY90" fmla="*/ 1084521 h 2573079"/>
              <a:gd name="connsiteX91" fmla="*/ 5024577 w 8172357"/>
              <a:gd name="connsiteY91" fmla="*/ 1137684 h 2573079"/>
              <a:gd name="connsiteX92" fmla="*/ 5130902 w 8172357"/>
              <a:gd name="connsiteY92" fmla="*/ 1190847 h 2573079"/>
              <a:gd name="connsiteX93" fmla="*/ 5120270 w 8172357"/>
              <a:gd name="connsiteY93" fmla="*/ 1297172 h 2573079"/>
              <a:gd name="connsiteX94" fmla="*/ 5120270 w 8172357"/>
              <a:gd name="connsiteY94" fmla="*/ 1360968 h 2573079"/>
              <a:gd name="connsiteX95" fmla="*/ 5205330 w 8172357"/>
              <a:gd name="connsiteY95" fmla="*/ 1414131 h 2573079"/>
              <a:gd name="connsiteX96" fmla="*/ 5375451 w 8172357"/>
              <a:gd name="connsiteY96" fmla="*/ 1488558 h 2573079"/>
              <a:gd name="connsiteX97" fmla="*/ 5545572 w 8172357"/>
              <a:gd name="connsiteY97" fmla="*/ 1499191 h 2573079"/>
              <a:gd name="connsiteX98" fmla="*/ 5705060 w 8172357"/>
              <a:gd name="connsiteY98" fmla="*/ 1509824 h 2573079"/>
              <a:gd name="connsiteX99" fmla="*/ 5832651 w 8172357"/>
              <a:gd name="connsiteY99" fmla="*/ 1509824 h 2573079"/>
              <a:gd name="connsiteX100" fmla="*/ 5970874 w 8172357"/>
              <a:gd name="connsiteY100" fmla="*/ 1509824 h 2573079"/>
              <a:gd name="connsiteX101" fmla="*/ 6109098 w 8172357"/>
              <a:gd name="connsiteY101" fmla="*/ 1531089 h 2573079"/>
              <a:gd name="connsiteX102" fmla="*/ 6226056 w 8172357"/>
              <a:gd name="connsiteY102" fmla="*/ 1541721 h 2573079"/>
              <a:gd name="connsiteX103" fmla="*/ 6332381 w 8172357"/>
              <a:gd name="connsiteY103" fmla="*/ 1562986 h 2573079"/>
              <a:gd name="connsiteX104" fmla="*/ 6428074 w 8172357"/>
              <a:gd name="connsiteY104" fmla="*/ 1584252 h 2573079"/>
              <a:gd name="connsiteX105" fmla="*/ 6502502 w 8172357"/>
              <a:gd name="connsiteY105" fmla="*/ 1637414 h 2573079"/>
              <a:gd name="connsiteX106" fmla="*/ 6502502 w 8172357"/>
              <a:gd name="connsiteY106" fmla="*/ 1754372 h 2573079"/>
              <a:gd name="connsiteX107" fmla="*/ 6534400 w 8172357"/>
              <a:gd name="connsiteY107" fmla="*/ 1935126 h 2573079"/>
              <a:gd name="connsiteX108" fmla="*/ 6725786 w 8172357"/>
              <a:gd name="connsiteY108" fmla="*/ 2009554 h 2573079"/>
              <a:gd name="connsiteX109" fmla="*/ 6864009 w 8172357"/>
              <a:gd name="connsiteY109" fmla="*/ 2041452 h 2573079"/>
              <a:gd name="connsiteX110" fmla="*/ 7129823 w 8172357"/>
              <a:gd name="connsiteY110" fmla="*/ 2083982 h 2573079"/>
              <a:gd name="connsiteX111" fmla="*/ 7342474 w 8172357"/>
              <a:gd name="connsiteY111" fmla="*/ 2094614 h 2573079"/>
              <a:gd name="connsiteX112" fmla="*/ 7533860 w 8172357"/>
              <a:gd name="connsiteY112" fmla="*/ 2094614 h 2573079"/>
              <a:gd name="connsiteX113" fmla="*/ 7799674 w 8172357"/>
              <a:gd name="connsiteY113" fmla="*/ 1956391 h 2573079"/>
              <a:gd name="connsiteX114" fmla="*/ 7948530 w 8172357"/>
              <a:gd name="connsiteY114" fmla="*/ 1903228 h 2573079"/>
              <a:gd name="connsiteX115" fmla="*/ 8076121 w 8172357"/>
              <a:gd name="connsiteY115" fmla="*/ 1765005 h 2573079"/>
              <a:gd name="connsiteX116" fmla="*/ 8030711 w 8172357"/>
              <a:gd name="connsiteY116" fmla="*/ 1587131 h 2573079"/>
              <a:gd name="connsiteX117" fmla="*/ 8126594 w 8172357"/>
              <a:gd name="connsiteY117" fmla="*/ 1464810 h 2573079"/>
              <a:gd name="connsiteX118" fmla="*/ 8172357 w 8172357"/>
              <a:gd name="connsiteY118" fmla="*/ 1305031 h 2573079"/>
              <a:gd name="connsiteX119" fmla="*/ 8078340 w 8172357"/>
              <a:gd name="connsiteY119" fmla="*/ 997057 h 2573079"/>
              <a:gd name="connsiteX120" fmla="*/ 7852837 w 8172357"/>
              <a:gd name="connsiteY120" fmla="*/ 925033 h 2573079"/>
              <a:gd name="connsiteX121" fmla="*/ 7788377 w 8172357"/>
              <a:gd name="connsiteY121" fmla="*/ 853485 h 2573079"/>
              <a:gd name="connsiteX122" fmla="*/ 7746955 w 8172357"/>
              <a:gd name="connsiteY122" fmla="*/ 776842 h 2573079"/>
              <a:gd name="connsiteX123" fmla="*/ 7835559 w 8172357"/>
              <a:gd name="connsiteY123" fmla="*/ 674946 h 2573079"/>
              <a:gd name="connsiteX124" fmla="*/ 7703981 w 8172357"/>
              <a:gd name="connsiteY124" fmla="*/ 499731 h 2573079"/>
              <a:gd name="connsiteX125" fmla="*/ 7640186 w 8172357"/>
              <a:gd name="connsiteY125" fmla="*/ 425303 h 2573079"/>
              <a:gd name="connsiteX126" fmla="*/ 7587023 w 8172357"/>
              <a:gd name="connsiteY126" fmla="*/ 297712 h 2573079"/>
              <a:gd name="connsiteX127" fmla="*/ 7555126 w 8172357"/>
              <a:gd name="connsiteY127" fmla="*/ 191386 h 2573079"/>
              <a:gd name="connsiteX128" fmla="*/ 7555126 w 8172357"/>
              <a:gd name="connsiteY128" fmla="*/ 191386 h 2573079"/>
              <a:gd name="connsiteX129" fmla="*/ 7406270 w 8172357"/>
              <a:gd name="connsiteY129" fmla="*/ 116958 h 2573079"/>
              <a:gd name="connsiteX130" fmla="*/ 7353107 w 8172357"/>
              <a:gd name="connsiteY130" fmla="*/ 116958 h 2573079"/>
              <a:gd name="connsiteX0" fmla="*/ 7172354 w 8172357"/>
              <a:gd name="connsiteY0" fmla="*/ 0 h 2573079"/>
              <a:gd name="connsiteX1" fmla="*/ 7321209 w 8172357"/>
              <a:gd name="connsiteY1" fmla="*/ 148856 h 2573079"/>
              <a:gd name="connsiteX2" fmla="*/ 7381684 w 8172357"/>
              <a:gd name="connsiteY2" fmla="*/ 336255 h 2573079"/>
              <a:gd name="connsiteX3" fmla="*/ 7380405 w 8172357"/>
              <a:gd name="connsiteY3" fmla="*/ 454820 h 2573079"/>
              <a:gd name="connsiteX4" fmla="*/ 7387696 w 8172357"/>
              <a:gd name="connsiteY4" fmla="*/ 533575 h 2573079"/>
              <a:gd name="connsiteX5" fmla="*/ 7379744 w 8172357"/>
              <a:gd name="connsiteY5" fmla="*/ 661166 h 2573079"/>
              <a:gd name="connsiteX6" fmla="*/ 7317606 w 8172357"/>
              <a:gd name="connsiteY6" fmla="*/ 794120 h 2573079"/>
              <a:gd name="connsiteX7" fmla="*/ 7363740 w 8172357"/>
              <a:gd name="connsiteY7" fmla="*/ 946298 h 2573079"/>
              <a:gd name="connsiteX8" fmla="*/ 7305400 w 8172357"/>
              <a:gd name="connsiteY8" fmla="*/ 1087202 h 2573079"/>
              <a:gd name="connsiteX9" fmla="*/ 7323983 w 8172357"/>
              <a:gd name="connsiteY9" fmla="*/ 1214701 h 2573079"/>
              <a:gd name="connsiteX10" fmla="*/ 7451680 w 8172357"/>
              <a:gd name="connsiteY10" fmla="*/ 1371600 h 2573079"/>
              <a:gd name="connsiteX11" fmla="*/ 7448533 w 8172357"/>
              <a:gd name="connsiteY11" fmla="*/ 1738847 h 2573079"/>
              <a:gd name="connsiteX12" fmla="*/ 7278679 w 8172357"/>
              <a:gd name="connsiteY12" fmla="*/ 1560232 h 2573079"/>
              <a:gd name="connsiteX13" fmla="*/ 7188902 w 8172357"/>
              <a:gd name="connsiteY13" fmla="*/ 1813275 h 2573079"/>
              <a:gd name="connsiteX14" fmla="*/ 6789581 w 8172357"/>
              <a:gd name="connsiteY14" fmla="*/ 1562986 h 2573079"/>
              <a:gd name="connsiteX15" fmla="*/ 6459972 w 8172357"/>
              <a:gd name="connsiteY15" fmla="*/ 1446028 h 2573079"/>
              <a:gd name="connsiteX16" fmla="*/ 6130363 w 8172357"/>
              <a:gd name="connsiteY16" fmla="*/ 1371600 h 2573079"/>
              <a:gd name="connsiteX17" fmla="*/ 5960242 w 8172357"/>
              <a:gd name="connsiteY17" fmla="*/ 1339703 h 2573079"/>
              <a:gd name="connsiteX18" fmla="*/ 5566837 w 8172357"/>
              <a:gd name="connsiteY18" fmla="*/ 1371600 h 2573079"/>
              <a:gd name="connsiteX19" fmla="*/ 5417981 w 8172357"/>
              <a:gd name="connsiteY19" fmla="*/ 1371600 h 2573079"/>
              <a:gd name="connsiteX20" fmla="*/ 5322288 w 8172357"/>
              <a:gd name="connsiteY20" fmla="*/ 1339703 h 2573079"/>
              <a:gd name="connsiteX21" fmla="*/ 5290391 w 8172357"/>
              <a:gd name="connsiteY21" fmla="*/ 1297172 h 2573079"/>
              <a:gd name="connsiteX22" fmla="*/ 5279758 w 8172357"/>
              <a:gd name="connsiteY22" fmla="*/ 1105786 h 2573079"/>
              <a:gd name="connsiteX23" fmla="*/ 5141535 w 8172357"/>
              <a:gd name="connsiteY23" fmla="*/ 1084521 h 2573079"/>
              <a:gd name="connsiteX24" fmla="*/ 4971414 w 8172357"/>
              <a:gd name="connsiteY24" fmla="*/ 1041991 h 2573079"/>
              <a:gd name="connsiteX25" fmla="*/ 4854456 w 8172357"/>
              <a:gd name="connsiteY25" fmla="*/ 1010093 h 2573079"/>
              <a:gd name="connsiteX26" fmla="*/ 4705600 w 8172357"/>
              <a:gd name="connsiteY26" fmla="*/ 967563 h 2573079"/>
              <a:gd name="connsiteX27" fmla="*/ 4694967 w 8172357"/>
              <a:gd name="connsiteY27" fmla="*/ 925033 h 2573079"/>
              <a:gd name="connsiteX28" fmla="*/ 4652437 w 8172357"/>
              <a:gd name="connsiteY28" fmla="*/ 839972 h 2573079"/>
              <a:gd name="connsiteX29" fmla="*/ 4439786 w 8172357"/>
              <a:gd name="connsiteY29" fmla="*/ 786810 h 2573079"/>
              <a:gd name="connsiteX30" fmla="*/ 4301563 w 8172357"/>
              <a:gd name="connsiteY30" fmla="*/ 744279 h 2573079"/>
              <a:gd name="connsiteX31" fmla="*/ 4205870 w 8172357"/>
              <a:gd name="connsiteY31" fmla="*/ 754912 h 2573079"/>
              <a:gd name="connsiteX32" fmla="*/ 4120809 w 8172357"/>
              <a:gd name="connsiteY32" fmla="*/ 808075 h 2573079"/>
              <a:gd name="connsiteX33" fmla="*/ 4088912 w 8172357"/>
              <a:gd name="connsiteY33" fmla="*/ 861238 h 2573079"/>
              <a:gd name="connsiteX34" fmla="*/ 3982586 w 8172357"/>
              <a:gd name="connsiteY34" fmla="*/ 882503 h 2573079"/>
              <a:gd name="connsiteX35" fmla="*/ 3684874 w 8172357"/>
              <a:gd name="connsiteY35" fmla="*/ 861238 h 2573079"/>
              <a:gd name="connsiteX36" fmla="*/ 3493488 w 8172357"/>
              <a:gd name="connsiteY36" fmla="*/ 935665 h 2573079"/>
              <a:gd name="connsiteX37" fmla="*/ 3312735 w 8172357"/>
              <a:gd name="connsiteY37" fmla="*/ 1063256 h 2573079"/>
              <a:gd name="connsiteX38" fmla="*/ 3227674 w 8172357"/>
              <a:gd name="connsiteY38" fmla="*/ 1137684 h 2573079"/>
              <a:gd name="connsiteX39" fmla="*/ 3419060 w 8172357"/>
              <a:gd name="connsiteY39" fmla="*/ 1286540 h 2573079"/>
              <a:gd name="connsiteX40" fmla="*/ 3525386 w 8172357"/>
              <a:gd name="connsiteY40" fmla="*/ 1360968 h 2573079"/>
              <a:gd name="connsiteX41" fmla="*/ 3525386 w 8172357"/>
              <a:gd name="connsiteY41" fmla="*/ 1360968 h 2573079"/>
              <a:gd name="connsiteX42" fmla="*/ 3231957 w 8172357"/>
              <a:gd name="connsiteY42" fmla="*/ 1369681 h 2573079"/>
              <a:gd name="connsiteX43" fmla="*/ 3031858 w 8172357"/>
              <a:gd name="connsiteY43" fmla="*/ 1312531 h 2573079"/>
              <a:gd name="connsiteX44" fmla="*/ 2821570 w 8172357"/>
              <a:gd name="connsiteY44" fmla="*/ 1248588 h 2573079"/>
              <a:gd name="connsiteX45" fmla="*/ 2674929 w 8172357"/>
              <a:gd name="connsiteY45" fmla="*/ 1282405 h 2573079"/>
              <a:gd name="connsiteX46" fmla="*/ 2564469 w 8172357"/>
              <a:gd name="connsiteY46" fmla="*/ 1337635 h 2573079"/>
              <a:gd name="connsiteX47" fmla="*/ 2419600 w 8172357"/>
              <a:gd name="connsiteY47" fmla="*/ 1477926 h 2573079"/>
              <a:gd name="connsiteX48" fmla="*/ 2217581 w 8172357"/>
              <a:gd name="connsiteY48" fmla="*/ 1573619 h 2573079"/>
              <a:gd name="connsiteX49" fmla="*/ 1909237 w 8172357"/>
              <a:gd name="connsiteY49" fmla="*/ 1658679 h 2573079"/>
              <a:gd name="connsiteX50" fmla="*/ 1622158 w 8172357"/>
              <a:gd name="connsiteY50" fmla="*/ 1679945 h 2573079"/>
              <a:gd name="connsiteX51" fmla="*/ 1441405 w 8172357"/>
              <a:gd name="connsiteY51" fmla="*/ 1743740 h 2573079"/>
              <a:gd name="connsiteX52" fmla="*/ 1218121 w 8172357"/>
              <a:gd name="connsiteY52" fmla="*/ 1754372 h 2573079"/>
              <a:gd name="connsiteX53" fmla="*/ 1133060 w 8172357"/>
              <a:gd name="connsiteY53" fmla="*/ 1786270 h 2573079"/>
              <a:gd name="connsiteX54" fmla="*/ 37907 w 8172357"/>
              <a:gd name="connsiteY54" fmla="*/ 1275908 h 2573079"/>
              <a:gd name="connsiteX55" fmla="*/ 484474 w 8172357"/>
              <a:gd name="connsiteY55" fmla="*/ 2573079 h 2573079"/>
              <a:gd name="connsiteX56" fmla="*/ 1590260 w 8172357"/>
              <a:gd name="connsiteY56" fmla="*/ 2286000 h 2573079"/>
              <a:gd name="connsiteX57" fmla="*/ 2111256 w 8172357"/>
              <a:gd name="connsiteY57" fmla="*/ 2307265 h 2573079"/>
              <a:gd name="connsiteX58" fmla="*/ 2260112 w 8172357"/>
              <a:gd name="connsiteY58" fmla="*/ 2137145 h 2573079"/>
              <a:gd name="connsiteX59" fmla="*/ 2472763 w 8172357"/>
              <a:gd name="connsiteY59" fmla="*/ 1850065 h 2573079"/>
              <a:gd name="connsiteX60" fmla="*/ 2494028 w 8172357"/>
              <a:gd name="connsiteY60" fmla="*/ 1807535 h 2573079"/>
              <a:gd name="connsiteX61" fmla="*/ 2600354 w 8172357"/>
              <a:gd name="connsiteY61" fmla="*/ 1733107 h 2573079"/>
              <a:gd name="connsiteX62" fmla="*/ 2685414 w 8172357"/>
              <a:gd name="connsiteY62" fmla="*/ 1690577 h 2573079"/>
              <a:gd name="connsiteX63" fmla="*/ 2632251 w 8172357"/>
              <a:gd name="connsiteY63" fmla="*/ 1584252 h 2573079"/>
              <a:gd name="connsiteX64" fmla="*/ 2693831 w 8172357"/>
              <a:gd name="connsiteY64" fmla="*/ 1543493 h 2573079"/>
              <a:gd name="connsiteX65" fmla="*/ 2759841 w 8172357"/>
              <a:gd name="connsiteY65" fmla="*/ 1467293 h 2573079"/>
              <a:gd name="connsiteX66" fmla="*/ 2770474 w 8172357"/>
              <a:gd name="connsiteY66" fmla="*/ 1460353 h 2573079"/>
              <a:gd name="connsiteX67" fmla="*/ 2936460 w 8172357"/>
              <a:gd name="connsiteY67" fmla="*/ 1390503 h 2573079"/>
              <a:gd name="connsiteX68" fmla="*/ 3131981 w 8172357"/>
              <a:gd name="connsiteY68" fmla="*/ 1435396 h 2573079"/>
              <a:gd name="connsiteX69" fmla="*/ 3280837 w 8172357"/>
              <a:gd name="connsiteY69" fmla="*/ 1467293 h 2573079"/>
              <a:gd name="connsiteX70" fmla="*/ 3419060 w 8172357"/>
              <a:gd name="connsiteY70" fmla="*/ 1499191 h 2573079"/>
              <a:gd name="connsiteX71" fmla="*/ 3567916 w 8172357"/>
              <a:gd name="connsiteY71" fmla="*/ 1499191 h 2573079"/>
              <a:gd name="connsiteX72" fmla="*/ 3663609 w 8172357"/>
              <a:gd name="connsiteY72" fmla="*/ 1477926 h 2573079"/>
              <a:gd name="connsiteX73" fmla="*/ 3684874 w 8172357"/>
              <a:gd name="connsiteY73" fmla="*/ 1403498 h 2573079"/>
              <a:gd name="connsiteX74" fmla="*/ 3674242 w 8172357"/>
              <a:gd name="connsiteY74" fmla="*/ 1329070 h 2573079"/>
              <a:gd name="connsiteX75" fmla="*/ 3599814 w 8172357"/>
              <a:gd name="connsiteY75" fmla="*/ 1275907 h 2573079"/>
              <a:gd name="connsiteX76" fmla="*/ 3429693 w 8172357"/>
              <a:gd name="connsiteY76" fmla="*/ 1222745 h 2573079"/>
              <a:gd name="connsiteX77" fmla="*/ 3334000 w 8172357"/>
              <a:gd name="connsiteY77" fmla="*/ 1158949 h 2573079"/>
              <a:gd name="connsiteX78" fmla="*/ 3450958 w 8172357"/>
              <a:gd name="connsiteY78" fmla="*/ 1105786 h 2573079"/>
              <a:gd name="connsiteX79" fmla="*/ 3578549 w 8172357"/>
              <a:gd name="connsiteY79" fmla="*/ 1063256 h 2573079"/>
              <a:gd name="connsiteX80" fmla="*/ 3674242 w 8172357"/>
              <a:gd name="connsiteY80" fmla="*/ 978196 h 2573079"/>
              <a:gd name="connsiteX81" fmla="*/ 3854995 w 8172357"/>
              <a:gd name="connsiteY81" fmla="*/ 935665 h 2573079"/>
              <a:gd name="connsiteX82" fmla="*/ 3971954 w 8172357"/>
              <a:gd name="connsiteY82" fmla="*/ 946298 h 2573079"/>
              <a:gd name="connsiteX83" fmla="*/ 4099544 w 8172357"/>
              <a:gd name="connsiteY83" fmla="*/ 946298 h 2573079"/>
              <a:gd name="connsiteX84" fmla="*/ 4205870 w 8172357"/>
              <a:gd name="connsiteY84" fmla="*/ 850605 h 2573079"/>
              <a:gd name="connsiteX85" fmla="*/ 4375991 w 8172357"/>
              <a:gd name="connsiteY85" fmla="*/ 818707 h 2573079"/>
              <a:gd name="connsiteX86" fmla="*/ 4514214 w 8172357"/>
              <a:gd name="connsiteY86" fmla="*/ 829340 h 2573079"/>
              <a:gd name="connsiteX87" fmla="*/ 4567377 w 8172357"/>
              <a:gd name="connsiteY87" fmla="*/ 871870 h 2573079"/>
              <a:gd name="connsiteX88" fmla="*/ 4546112 w 8172357"/>
              <a:gd name="connsiteY88" fmla="*/ 956931 h 2573079"/>
              <a:gd name="connsiteX89" fmla="*/ 4641805 w 8172357"/>
              <a:gd name="connsiteY89" fmla="*/ 1020726 h 2573079"/>
              <a:gd name="connsiteX90" fmla="*/ 4875721 w 8172357"/>
              <a:gd name="connsiteY90" fmla="*/ 1084521 h 2573079"/>
              <a:gd name="connsiteX91" fmla="*/ 5024577 w 8172357"/>
              <a:gd name="connsiteY91" fmla="*/ 1137684 h 2573079"/>
              <a:gd name="connsiteX92" fmla="*/ 5130902 w 8172357"/>
              <a:gd name="connsiteY92" fmla="*/ 1190847 h 2573079"/>
              <a:gd name="connsiteX93" fmla="*/ 5120270 w 8172357"/>
              <a:gd name="connsiteY93" fmla="*/ 1297172 h 2573079"/>
              <a:gd name="connsiteX94" fmla="*/ 5120270 w 8172357"/>
              <a:gd name="connsiteY94" fmla="*/ 1360968 h 2573079"/>
              <a:gd name="connsiteX95" fmla="*/ 5205330 w 8172357"/>
              <a:gd name="connsiteY95" fmla="*/ 1414131 h 2573079"/>
              <a:gd name="connsiteX96" fmla="*/ 5375451 w 8172357"/>
              <a:gd name="connsiteY96" fmla="*/ 1488558 h 2573079"/>
              <a:gd name="connsiteX97" fmla="*/ 5545572 w 8172357"/>
              <a:gd name="connsiteY97" fmla="*/ 1499191 h 2573079"/>
              <a:gd name="connsiteX98" fmla="*/ 5705060 w 8172357"/>
              <a:gd name="connsiteY98" fmla="*/ 1509824 h 2573079"/>
              <a:gd name="connsiteX99" fmla="*/ 5832651 w 8172357"/>
              <a:gd name="connsiteY99" fmla="*/ 1509824 h 2573079"/>
              <a:gd name="connsiteX100" fmla="*/ 5970874 w 8172357"/>
              <a:gd name="connsiteY100" fmla="*/ 1509824 h 2573079"/>
              <a:gd name="connsiteX101" fmla="*/ 6109098 w 8172357"/>
              <a:gd name="connsiteY101" fmla="*/ 1531089 h 2573079"/>
              <a:gd name="connsiteX102" fmla="*/ 6226056 w 8172357"/>
              <a:gd name="connsiteY102" fmla="*/ 1541721 h 2573079"/>
              <a:gd name="connsiteX103" fmla="*/ 6332381 w 8172357"/>
              <a:gd name="connsiteY103" fmla="*/ 1562986 h 2573079"/>
              <a:gd name="connsiteX104" fmla="*/ 6428074 w 8172357"/>
              <a:gd name="connsiteY104" fmla="*/ 1584252 h 2573079"/>
              <a:gd name="connsiteX105" fmla="*/ 6502502 w 8172357"/>
              <a:gd name="connsiteY105" fmla="*/ 1637414 h 2573079"/>
              <a:gd name="connsiteX106" fmla="*/ 6502502 w 8172357"/>
              <a:gd name="connsiteY106" fmla="*/ 1754372 h 2573079"/>
              <a:gd name="connsiteX107" fmla="*/ 6534400 w 8172357"/>
              <a:gd name="connsiteY107" fmla="*/ 1935126 h 2573079"/>
              <a:gd name="connsiteX108" fmla="*/ 6725786 w 8172357"/>
              <a:gd name="connsiteY108" fmla="*/ 2009554 h 2573079"/>
              <a:gd name="connsiteX109" fmla="*/ 6864009 w 8172357"/>
              <a:gd name="connsiteY109" fmla="*/ 2041452 h 2573079"/>
              <a:gd name="connsiteX110" fmla="*/ 7129823 w 8172357"/>
              <a:gd name="connsiteY110" fmla="*/ 2083982 h 2573079"/>
              <a:gd name="connsiteX111" fmla="*/ 7342474 w 8172357"/>
              <a:gd name="connsiteY111" fmla="*/ 2094614 h 2573079"/>
              <a:gd name="connsiteX112" fmla="*/ 7533860 w 8172357"/>
              <a:gd name="connsiteY112" fmla="*/ 2094614 h 2573079"/>
              <a:gd name="connsiteX113" fmla="*/ 7799674 w 8172357"/>
              <a:gd name="connsiteY113" fmla="*/ 1956391 h 2573079"/>
              <a:gd name="connsiteX114" fmla="*/ 7948530 w 8172357"/>
              <a:gd name="connsiteY114" fmla="*/ 1903228 h 2573079"/>
              <a:gd name="connsiteX115" fmla="*/ 8076121 w 8172357"/>
              <a:gd name="connsiteY115" fmla="*/ 1765005 h 2573079"/>
              <a:gd name="connsiteX116" fmla="*/ 8030711 w 8172357"/>
              <a:gd name="connsiteY116" fmla="*/ 1587131 h 2573079"/>
              <a:gd name="connsiteX117" fmla="*/ 8126594 w 8172357"/>
              <a:gd name="connsiteY117" fmla="*/ 1464810 h 2573079"/>
              <a:gd name="connsiteX118" fmla="*/ 8172357 w 8172357"/>
              <a:gd name="connsiteY118" fmla="*/ 1305031 h 2573079"/>
              <a:gd name="connsiteX119" fmla="*/ 8078340 w 8172357"/>
              <a:gd name="connsiteY119" fmla="*/ 997057 h 2573079"/>
              <a:gd name="connsiteX120" fmla="*/ 7852837 w 8172357"/>
              <a:gd name="connsiteY120" fmla="*/ 925033 h 2573079"/>
              <a:gd name="connsiteX121" fmla="*/ 7788377 w 8172357"/>
              <a:gd name="connsiteY121" fmla="*/ 853485 h 2573079"/>
              <a:gd name="connsiteX122" fmla="*/ 7746955 w 8172357"/>
              <a:gd name="connsiteY122" fmla="*/ 776842 h 2573079"/>
              <a:gd name="connsiteX123" fmla="*/ 7835559 w 8172357"/>
              <a:gd name="connsiteY123" fmla="*/ 674946 h 2573079"/>
              <a:gd name="connsiteX124" fmla="*/ 7703981 w 8172357"/>
              <a:gd name="connsiteY124" fmla="*/ 499731 h 2573079"/>
              <a:gd name="connsiteX125" fmla="*/ 7640186 w 8172357"/>
              <a:gd name="connsiteY125" fmla="*/ 425303 h 2573079"/>
              <a:gd name="connsiteX126" fmla="*/ 7587023 w 8172357"/>
              <a:gd name="connsiteY126" fmla="*/ 297712 h 2573079"/>
              <a:gd name="connsiteX127" fmla="*/ 7555126 w 8172357"/>
              <a:gd name="connsiteY127" fmla="*/ 191386 h 2573079"/>
              <a:gd name="connsiteX128" fmla="*/ 7555126 w 8172357"/>
              <a:gd name="connsiteY128" fmla="*/ 191386 h 2573079"/>
              <a:gd name="connsiteX129" fmla="*/ 7406270 w 8172357"/>
              <a:gd name="connsiteY129" fmla="*/ 116958 h 2573079"/>
              <a:gd name="connsiteX130" fmla="*/ 7353107 w 8172357"/>
              <a:gd name="connsiteY130" fmla="*/ 116958 h 2573079"/>
              <a:gd name="connsiteX0" fmla="*/ 7172354 w 8172357"/>
              <a:gd name="connsiteY0" fmla="*/ 0 h 2573079"/>
              <a:gd name="connsiteX1" fmla="*/ 7321209 w 8172357"/>
              <a:gd name="connsiteY1" fmla="*/ 148856 h 2573079"/>
              <a:gd name="connsiteX2" fmla="*/ 7381684 w 8172357"/>
              <a:gd name="connsiteY2" fmla="*/ 336255 h 2573079"/>
              <a:gd name="connsiteX3" fmla="*/ 7380405 w 8172357"/>
              <a:gd name="connsiteY3" fmla="*/ 454820 h 2573079"/>
              <a:gd name="connsiteX4" fmla="*/ 7387696 w 8172357"/>
              <a:gd name="connsiteY4" fmla="*/ 533575 h 2573079"/>
              <a:gd name="connsiteX5" fmla="*/ 7379744 w 8172357"/>
              <a:gd name="connsiteY5" fmla="*/ 661166 h 2573079"/>
              <a:gd name="connsiteX6" fmla="*/ 7317606 w 8172357"/>
              <a:gd name="connsiteY6" fmla="*/ 794120 h 2573079"/>
              <a:gd name="connsiteX7" fmla="*/ 7363740 w 8172357"/>
              <a:gd name="connsiteY7" fmla="*/ 946298 h 2573079"/>
              <a:gd name="connsiteX8" fmla="*/ 7305400 w 8172357"/>
              <a:gd name="connsiteY8" fmla="*/ 1087202 h 2573079"/>
              <a:gd name="connsiteX9" fmla="*/ 7323983 w 8172357"/>
              <a:gd name="connsiteY9" fmla="*/ 1214701 h 2573079"/>
              <a:gd name="connsiteX10" fmla="*/ 7451680 w 8172357"/>
              <a:gd name="connsiteY10" fmla="*/ 1371600 h 2573079"/>
              <a:gd name="connsiteX11" fmla="*/ 7520095 w 8172357"/>
              <a:gd name="connsiteY11" fmla="*/ 1691139 h 2573079"/>
              <a:gd name="connsiteX12" fmla="*/ 7278679 w 8172357"/>
              <a:gd name="connsiteY12" fmla="*/ 1560232 h 2573079"/>
              <a:gd name="connsiteX13" fmla="*/ 7188902 w 8172357"/>
              <a:gd name="connsiteY13" fmla="*/ 1813275 h 2573079"/>
              <a:gd name="connsiteX14" fmla="*/ 6789581 w 8172357"/>
              <a:gd name="connsiteY14" fmla="*/ 1562986 h 2573079"/>
              <a:gd name="connsiteX15" fmla="*/ 6459972 w 8172357"/>
              <a:gd name="connsiteY15" fmla="*/ 1446028 h 2573079"/>
              <a:gd name="connsiteX16" fmla="*/ 6130363 w 8172357"/>
              <a:gd name="connsiteY16" fmla="*/ 1371600 h 2573079"/>
              <a:gd name="connsiteX17" fmla="*/ 5960242 w 8172357"/>
              <a:gd name="connsiteY17" fmla="*/ 1339703 h 2573079"/>
              <a:gd name="connsiteX18" fmla="*/ 5566837 w 8172357"/>
              <a:gd name="connsiteY18" fmla="*/ 1371600 h 2573079"/>
              <a:gd name="connsiteX19" fmla="*/ 5417981 w 8172357"/>
              <a:gd name="connsiteY19" fmla="*/ 1371600 h 2573079"/>
              <a:gd name="connsiteX20" fmla="*/ 5322288 w 8172357"/>
              <a:gd name="connsiteY20" fmla="*/ 1339703 h 2573079"/>
              <a:gd name="connsiteX21" fmla="*/ 5290391 w 8172357"/>
              <a:gd name="connsiteY21" fmla="*/ 1297172 h 2573079"/>
              <a:gd name="connsiteX22" fmla="*/ 5279758 w 8172357"/>
              <a:gd name="connsiteY22" fmla="*/ 1105786 h 2573079"/>
              <a:gd name="connsiteX23" fmla="*/ 5141535 w 8172357"/>
              <a:gd name="connsiteY23" fmla="*/ 1084521 h 2573079"/>
              <a:gd name="connsiteX24" fmla="*/ 4971414 w 8172357"/>
              <a:gd name="connsiteY24" fmla="*/ 1041991 h 2573079"/>
              <a:gd name="connsiteX25" fmla="*/ 4854456 w 8172357"/>
              <a:gd name="connsiteY25" fmla="*/ 1010093 h 2573079"/>
              <a:gd name="connsiteX26" fmla="*/ 4705600 w 8172357"/>
              <a:gd name="connsiteY26" fmla="*/ 967563 h 2573079"/>
              <a:gd name="connsiteX27" fmla="*/ 4694967 w 8172357"/>
              <a:gd name="connsiteY27" fmla="*/ 925033 h 2573079"/>
              <a:gd name="connsiteX28" fmla="*/ 4652437 w 8172357"/>
              <a:gd name="connsiteY28" fmla="*/ 839972 h 2573079"/>
              <a:gd name="connsiteX29" fmla="*/ 4439786 w 8172357"/>
              <a:gd name="connsiteY29" fmla="*/ 786810 h 2573079"/>
              <a:gd name="connsiteX30" fmla="*/ 4301563 w 8172357"/>
              <a:gd name="connsiteY30" fmla="*/ 744279 h 2573079"/>
              <a:gd name="connsiteX31" fmla="*/ 4205870 w 8172357"/>
              <a:gd name="connsiteY31" fmla="*/ 754912 h 2573079"/>
              <a:gd name="connsiteX32" fmla="*/ 4120809 w 8172357"/>
              <a:gd name="connsiteY32" fmla="*/ 808075 h 2573079"/>
              <a:gd name="connsiteX33" fmla="*/ 4088912 w 8172357"/>
              <a:gd name="connsiteY33" fmla="*/ 861238 h 2573079"/>
              <a:gd name="connsiteX34" fmla="*/ 3982586 w 8172357"/>
              <a:gd name="connsiteY34" fmla="*/ 882503 h 2573079"/>
              <a:gd name="connsiteX35" fmla="*/ 3684874 w 8172357"/>
              <a:gd name="connsiteY35" fmla="*/ 861238 h 2573079"/>
              <a:gd name="connsiteX36" fmla="*/ 3493488 w 8172357"/>
              <a:gd name="connsiteY36" fmla="*/ 935665 h 2573079"/>
              <a:gd name="connsiteX37" fmla="*/ 3312735 w 8172357"/>
              <a:gd name="connsiteY37" fmla="*/ 1063256 h 2573079"/>
              <a:gd name="connsiteX38" fmla="*/ 3227674 w 8172357"/>
              <a:gd name="connsiteY38" fmla="*/ 1137684 h 2573079"/>
              <a:gd name="connsiteX39" fmla="*/ 3419060 w 8172357"/>
              <a:gd name="connsiteY39" fmla="*/ 1286540 h 2573079"/>
              <a:gd name="connsiteX40" fmla="*/ 3525386 w 8172357"/>
              <a:gd name="connsiteY40" fmla="*/ 1360968 h 2573079"/>
              <a:gd name="connsiteX41" fmla="*/ 3525386 w 8172357"/>
              <a:gd name="connsiteY41" fmla="*/ 1360968 h 2573079"/>
              <a:gd name="connsiteX42" fmla="*/ 3231957 w 8172357"/>
              <a:gd name="connsiteY42" fmla="*/ 1369681 h 2573079"/>
              <a:gd name="connsiteX43" fmla="*/ 3031858 w 8172357"/>
              <a:gd name="connsiteY43" fmla="*/ 1312531 h 2573079"/>
              <a:gd name="connsiteX44" fmla="*/ 2821570 w 8172357"/>
              <a:gd name="connsiteY44" fmla="*/ 1248588 h 2573079"/>
              <a:gd name="connsiteX45" fmla="*/ 2674929 w 8172357"/>
              <a:gd name="connsiteY45" fmla="*/ 1282405 h 2573079"/>
              <a:gd name="connsiteX46" fmla="*/ 2564469 w 8172357"/>
              <a:gd name="connsiteY46" fmla="*/ 1337635 h 2573079"/>
              <a:gd name="connsiteX47" fmla="*/ 2419600 w 8172357"/>
              <a:gd name="connsiteY47" fmla="*/ 1477926 h 2573079"/>
              <a:gd name="connsiteX48" fmla="*/ 2217581 w 8172357"/>
              <a:gd name="connsiteY48" fmla="*/ 1573619 h 2573079"/>
              <a:gd name="connsiteX49" fmla="*/ 1909237 w 8172357"/>
              <a:gd name="connsiteY49" fmla="*/ 1658679 h 2573079"/>
              <a:gd name="connsiteX50" fmla="*/ 1622158 w 8172357"/>
              <a:gd name="connsiteY50" fmla="*/ 1679945 h 2573079"/>
              <a:gd name="connsiteX51" fmla="*/ 1441405 w 8172357"/>
              <a:gd name="connsiteY51" fmla="*/ 1743740 h 2573079"/>
              <a:gd name="connsiteX52" fmla="*/ 1218121 w 8172357"/>
              <a:gd name="connsiteY52" fmla="*/ 1754372 h 2573079"/>
              <a:gd name="connsiteX53" fmla="*/ 1133060 w 8172357"/>
              <a:gd name="connsiteY53" fmla="*/ 1786270 h 2573079"/>
              <a:gd name="connsiteX54" fmla="*/ 37907 w 8172357"/>
              <a:gd name="connsiteY54" fmla="*/ 1275908 h 2573079"/>
              <a:gd name="connsiteX55" fmla="*/ 484474 w 8172357"/>
              <a:gd name="connsiteY55" fmla="*/ 2573079 h 2573079"/>
              <a:gd name="connsiteX56" fmla="*/ 1590260 w 8172357"/>
              <a:gd name="connsiteY56" fmla="*/ 2286000 h 2573079"/>
              <a:gd name="connsiteX57" fmla="*/ 2111256 w 8172357"/>
              <a:gd name="connsiteY57" fmla="*/ 2307265 h 2573079"/>
              <a:gd name="connsiteX58" fmla="*/ 2260112 w 8172357"/>
              <a:gd name="connsiteY58" fmla="*/ 2137145 h 2573079"/>
              <a:gd name="connsiteX59" fmla="*/ 2472763 w 8172357"/>
              <a:gd name="connsiteY59" fmla="*/ 1850065 h 2573079"/>
              <a:gd name="connsiteX60" fmla="*/ 2494028 w 8172357"/>
              <a:gd name="connsiteY60" fmla="*/ 1807535 h 2573079"/>
              <a:gd name="connsiteX61" fmla="*/ 2600354 w 8172357"/>
              <a:gd name="connsiteY61" fmla="*/ 1733107 h 2573079"/>
              <a:gd name="connsiteX62" fmla="*/ 2685414 w 8172357"/>
              <a:gd name="connsiteY62" fmla="*/ 1690577 h 2573079"/>
              <a:gd name="connsiteX63" fmla="*/ 2632251 w 8172357"/>
              <a:gd name="connsiteY63" fmla="*/ 1584252 h 2573079"/>
              <a:gd name="connsiteX64" fmla="*/ 2693831 w 8172357"/>
              <a:gd name="connsiteY64" fmla="*/ 1543493 h 2573079"/>
              <a:gd name="connsiteX65" fmla="*/ 2759841 w 8172357"/>
              <a:gd name="connsiteY65" fmla="*/ 1467293 h 2573079"/>
              <a:gd name="connsiteX66" fmla="*/ 2770474 w 8172357"/>
              <a:gd name="connsiteY66" fmla="*/ 1460353 h 2573079"/>
              <a:gd name="connsiteX67" fmla="*/ 2936460 w 8172357"/>
              <a:gd name="connsiteY67" fmla="*/ 1390503 h 2573079"/>
              <a:gd name="connsiteX68" fmla="*/ 3131981 w 8172357"/>
              <a:gd name="connsiteY68" fmla="*/ 1435396 h 2573079"/>
              <a:gd name="connsiteX69" fmla="*/ 3280837 w 8172357"/>
              <a:gd name="connsiteY69" fmla="*/ 1467293 h 2573079"/>
              <a:gd name="connsiteX70" fmla="*/ 3419060 w 8172357"/>
              <a:gd name="connsiteY70" fmla="*/ 1499191 h 2573079"/>
              <a:gd name="connsiteX71" fmla="*/ 3567916 w 8172357"/>
              <a:gd name="connsiteY71" fmla="*/ 1499191 h 2573079"/>
              <a:gd name="connsiteX72" fmla="*/ 3663609 w 8172357"/>
              <a:gd name="connsiteY72" fmla="*/ 1477926 h 2573079"/>
              <a:gd name="connsiteX73" fmla="*/ 3684874 w 8172357"/>
              <a:gd name="connsiteY73" fmla="*/ 1403498 h 2573079"/>
              <a:gd name="connsiteX74" fmla="*/ 3674242 w 8172357"/>
              <a:gd name="connsiteY74" fmla="*/ 1329070 h 2573079"/>
              <a:gd name="connsiteX75" fmla="*/ 3599814 w 8172357"/>
              <a:gd name="connsiteY75" fmla="*/ 1275907 h 2573079"/>
              <a:gd name="connsiteX76" fmla="*/ 3429693 w 8172357"/>
              <a:gd name="connsiteY76" fmla="*/ 1222745 h 2573079"/>
              <a:gd name="connsiteX77" fmla="*/ 3334000 w 8172357"/>
              <a:gd name="connsiteY77" fmla="*/ 1158949 h 2573079"/>
              <a:gd name="connsiteX78" fmla="*/ 3450958 w 8172357"/>
              <a:gd name="connsiteY78" fmla="*/ 1105786 h 2573079"/>
              <a:gd name="connsiteX79" fmla="*/ 3578549 w 8172357"/>
              <a:gd name="connsiteY79" fmla="*/ 1063256 h 2573079"/>
              <a:gd name="connsiteX80" fmla="*/ 3674242 w 8172357"/>
              <a:gd name="connsiteY80" fmla="*/ 978196 h 2573079"/>
              <a:gd name="connsiteX81" fmla="*/ 3854995 w 8172357"/>
              <a:gd name="connsiteY81" fmla="*/ 935665 h 2573079"/>
              <a:gd name="connsiteX82" fmla="*/ 3971954 w 8172357"/>
              <a:gd name="connsiteY82" fmla="*/ 946298 h 2573079"/>
              <a:gd name="connsiteX83" fmla="*/ 4099544 w 8172357"/>
              <a:gd name="connsiteY83" fmla="*/ 946298 h 2573079"/>
              <a:gd name="connsiteX84" fmla="*/ 4205870 w 8172357"/>
              <a:gd name="connsiteY84" fmla="*/ 850605 h 2573079"/>
              <a:gd name="connsiteX85" fmla="*/ 4375991 w 8172357"/>
              <a:gd name="connsiteY85" fmla="*/ 818707 h 2573079"/>
              <a:gd name="connsiteX86" fmla="*/ 4514214 w 8172357"/>
              <a:gd name="connsiteY86" fmla="*/ 829340 h 2573079"/>
              <a:gd name="connsiteX87" fmla="*/ 4567377 w 8172357"/>
              <a:gd name="connsiteY87" fmla="*/ 871870 h 2573079"/>
              <a:gd name="connsiteX88" fmla="*/ 4546112 w 8172357"/>
              <a:gd name="connsiteY88" fmla="*/ 956931 h 2573079"/>
              <a:gd name="connsiteX89" fmla="*/ 4641805 w 8172357"/>
              <a:gd name="connsiteY89" fmla="*/ 1020726 h 2573079"/>
              <a:gd name="connsiteX90" fmla="*/ 4875721 w 8172357"/>
              <a:gd name="connsiteY90" fmla="*/ 1084521 h 2573079"/>
              <a:gd name="connsiteX91" fmla="*/ 5024577 w 8172357"/>
              <a:gd name="connsiteY91" fmla="*/ 1137684 h 2573079"/>
              <a:gd name="connsiteX92" fmla="*/ 5130902 w 8172357"/>
              <a:gd name="connsiteY92" fmla="*/ 1190847 h 2573079"/>
              <a:gd name="connsiteX93" fmla="*/ 5120270 w 8172357"/>
              <a:gd name="connsiteY93" fmla="*/ 1297172 h 2573079"/>
              <a:gd name="connsiteX94" fmla="*/ 5120270 w 8172357"/>
              <a:gd name="connsiteY94" fmla="*/ 1360968 h 2573079"/>
              <a:gd name="connsiteX95" fmla="*/ 5205330 w 8172357"/>
              <a:gd name="connsiteY95" fmla="*/ 1414131 h 2573079"/>
              <a:gd name="connsiteX96" fmla="*/ 5375451 w 8172357"/>
              <a:gd name="connsiteY96" fmla="*/ 1488558 h 2573079"/>
              <a:gd name="connsiteX97" fmla="*/ 5545572 w 8172357"/>
              <a:gd name="connsiteY97" fmla="*/ 1499191 h 2573079"/>
              <a:gd name="connsiteX98" fmla="*/ 5705060 w 8172357"/>
              <a:gd name="connsiteY98" fmla="*/ 1509824 h 2573079"/>
              <a:gd name="connsiteX99" fmla="*/ 5832651 w 8172357"/>
              <a:gd name="connsiteY99" fmla="*/ 1509824 h 2573079"/>
              <a:gd name="connsiteX100" fmla="*/ 5970874 w 8172357"/>
              <a:gd name="connsiteY100" fmla="*/ 1509824 h 2573079"/>
              <a:gd name="connsiteX101" fmla="*/ 6109098 w 8172357"/>
              <a:gd name="connsiteY101" fmla="*/ 1531089 h 2573079"/>
              <a:gd name="connsiteX102" fmla="*/ 6226056 w 8172357"/>
              <a:gd name="connsiteY102" fmla="*/ 1541721 h 2573079"/>
              <a:gd name="connsiteX103" fmla="*/ 6332381 w 8172357"/>
              <a:gd name="connsiteY103" fmla="*/ 1562986 h 2573079"/>
              <a:gd name="connsiteX104" fmla="*/ 6428074 w 8172357"/>
              <a:gd name="connsiteY104" fmla="*/ 1584252 h 2573079"/>
              <a:gd name="connsiteX105" fmla="*/ 6502502 w 8172357"/>
              <a:gd name="connsiteY105" fmla="*/ 1637414 h 2573079"/>
              <a:gd name="connsiteX106" fmla="*/ 6502502 w 8172357"/>
              <a:gd name="connsiteY106" fmla="*/ 1754372 h 2573079"/>
              <a:gd name="connsiteX107" fmla="*/ 6534400 w 8172357"/>
              <a:gd name="connsiteY107" fmla="*/ 1935126 h 2573079"/>
              <a:gd name="connsiteX108" fmla="*/ 6725786 w 8172357"/>
              <a:gd name="connsiteY108" fmla="*/ 2009554 h 2573079"/>
              <a:gd name="connsiteX109" fmla="*/ 6864009 w 8172357"/>
              <a:gd name="connsiteY109" fmla="*/ 2041452 h 2573079"/>
              <a:gd name="connsiteX110" fmla="*/ 7129823 w 8172357"/>
              <a:gd name="connsiteY110" fmla="*/ 2083982 h 2573079"/>
              <a:gd name="connsiteX111" fmla="*/ 7342474 w 8172357"/>
              <a:gd name="connsiteY111" fmla="*/ 2094614 h 2573079"/>
              <a:gd name="connsiteX112" fmla="*/ 7533860 w 8172357"/>
              <a:gd name="connsiteY112" fmla="*/ 2094614 h 2573079"/>
              <a:gd name="connsiteX113" fmla="*/ 7799674 w 8172357"/>
              <a:gd name="connsiteY113" fmla="*/ 1956391 h 2573079"/>
              <a:gd name="connsiteX114" fmla="*/ 7948530 w 8172357"/>
              <a:gd name="connsiteY114" fmla="*/ 1903228 h 2573079"/>
              <a:gd name="connsiteX115" fmla="*/ 8076121 w 8172357"/>
              <a:gd name="connsiteY115" fmla="*/ 1765005 h 2573079"/>
              <a:gd name="connsiteX116" fmla="*/ 8030711 w 8172357"/>
              <a:gd name="connsiteY116" fmla="*/ 1587131 h 2573079"/>
              <a:gd name="connsiteX117" fmla="*/ 8126594 w 8172357"/>
              <a:gd name="connsiteY117" fmla="*/ 1464810 h 2573079"/>
              <a:gd name="connsiteX118" fmla="*/ 8172357 w 8172357"/>
              <a:gd name="connsiteY118" fmla="*/ 1305031 h 2573079"/>
              <a:gd name="connsiteX119" fmla="*/ 8078340 w 8172357"/>
              <a:gd name="connsiteY119" fmla="*/ 997057 h 2573079"/>
              <a:gd name="connsiteX120" fmla="*/ 7852837 w 8172357"/>
              <a:gd name="connsiteY120" fmla="*/ 925033 h 2573079"/>
              <a:gd name="connsiteX121" fmla="*/ 7788377 w 8172357"/>
              <a:gd name="connsiteY121" fmla="*/ 853485 h 2573079"/>
              <a:gd name="connsiteX122" fmla="*/ 7746955 w 8172357"/>
              <a:gd name="connsiteY122" fmla="*/ 776842 h 2573079"/>
              <a:gd name="connsiteX123" fmla="*/ 7835559 w 8172357"/>
              <a:gd name="connsiteY123" fmla="*/ 674946 h 2573079"/>
              <a:gd name="connsiteX124" fmla="*/ 7703981 w 8172357"/>
              <a:gd name="connsiteY124" fmla="*/ 499731 h 2573079"/>
              <a:gd name="connsiteX125" fmla="*/ 7640186 w 8172357"/>
              <a:gd name="connsiteY125" fmla="*/ 425303 h 2573079"/>
              <a:gd name="connsiteX126" fmla="*/ 7587023 w 8172357"/>
              <a:gd name="connsiteY126" fmla="*/ 297712 h 2573079"/>
              <a:gd name="connsiteX127" fmla="*/ 7555126 w 8172357"/>
              <a:gd name="connsiteY127" fmla="*/ 191386 h 2573079"/>
              <a:gd name="connsiteX128" fmla="*/ 7555126 w 8172357"/>
              <a:gd name="connsiteY128" fmla="*/ 191386 h 2573079"/>
              <a:gd name="connsiteX129" fmla="*/ 7406270 w 8172357"/>
              <a:gd name="connsiteY129" fmla="*/ 116958 h 2573079"/>
              <a:gd name="connsiteX130" fmla="*/ 7353107 w 8172357"/>
              <a:gd name="connsiteY130" fmla="*/ 116958 h 2573079"/>
              <a:gd name="connsiteX0" fmla="*/ 7172354 w 8172357"/>
              <a:gd name="connsiteY0" fmla="*/ 0 h 2573079"/>
              <a:gd name="connsiteX1" fmla="*/ 7321209 w 8172357"/>
              <a:gd name="connsiteY1" fmla="*/ 148856 h 2573079"/>
              <a:gd name="connsiteX2" fmla="*/ 7381684 w 8172357"/>
              <a:gd name="connsiteY2" fmla="*/ 336255 h 2573079"/>
              <a:gd name="connsiteX3" fmla="*/ 7380405 w 8172357"/>
              <a:gd name="connsiteY3" fmla="*/ 454820 h 2573079"/>
              <a:gd name="connsiteX4" fmla="*/ 7387696 w 8172357"/>
              <a:gd name="connsiteY4" fmla="*/ 533575 h 2573079"/>
              <a:gd name="connsiteX5" fmla="*/ 7379744 w 8172357"/>
              <a:gd name="connsiteY5" fmla="*/ 661166 h 2573079"/>
              <a:gd name="connsiteX6" fmla="*/ 7317606 w 8172357"/>
              <a:gd name="connsiteY6" fmla="*/ 794120 h 2573079"/>
              <a:gd name="connsiteX7" fmla="*/ 7363740 w 8172357"/>
              <a:gd name="connsiteY7" fmla="*/ 946298 h 2573079"/>
              <a:gd name="connsiteX8" fmla="*/ 7305400 w 8172357"/>
              <a:gd name="connsiteY8" fmla="*/ 1087202 h 2573079"/>
              <a:gd name="connsiteX9" fmla="*/ 7323983 w 8172357"/>
              <a:gd name="connsiteY9" fmla="*/ 1214701 h 2573079"/>
              <a:gd name="connsiteX10" fmla="*/ 7451680 w 8172357"/>
              <a:gd name="connsiteY10" fmla="*/ 1371600 h 2573079"/>
              <a:gd name="connsiteX11" fmla="*/ 7520095 w 8172357"/>
              <a:gd name="connsiteY11" fmla="*/ 1691139 h 2573079"/>
              <a:gd name="connsiteX12" fmla="*/ 7382046 w 8172357"/>
              <a:gd name="connsiteY12" fmla="*/ 1814674 h 2573079"/>
              <a:gd name="connsiteX13" fmla="*/ 7188902 w 8172357"/>
              <a:gd name="connsiteY13" fmla="*/ 1813275 h 2573079"/>
              <a:gd name="connsiteX14" fmla="*/ 6789581 w 8172357"/>
              <a:gd name="connsiteY14" fmla="*/ 1562986 h 2573079"/>
              <a:gd name="connsiteX15" fmla="*/ 6459972 w 8172357"/>
              <a:gd name="connsiteY15" fmla="*/ 1446028 h 2573079"/>
              <a:gd name="connsiteX16" fmla="*/ 6130363 w 8172357"/>
              <a:gd name="connsiteY16" fmla="*/ 1371600 h 2573079"/>
              <a:gd name="connsiteX17" fmla="*/ 5960242 w 8172357"/>
              <a:gd name="connsiteY17" fmla="*/ 1339703 h 2573079"/>
              <a:gd name="connsiteX18" fmla="*/ 5566837 w 8172357"/>
              <a:gd name="connsiteY18" fmla="*/ 1371600 h 2573079"/>
              <a:gd name="connsiteX19" fmla="*/ 5417981 w 8172357"/>
              <a:gd name="connsiteY19" fmla="*/ 1371600 h 2573079"/>
              <a:gd name="connsiteX20" fmla="*/ 5322288 w 8172357"/>
              <a:gd name="connsiteY20" fmla="*/ 1339703 h 2573079"/>
              <a:gd name="connsiteX21" fmla="*/ 5290391 w 8172357"/>
              <a:gd name="connsiteY21" fmla="*/ 1297172 h 2573079"/>
              <a:gd name="connsiteX22" fmla="*/ 5279758 w 8172357"/>
              <a:gd name="connsiteY22" fmla="*/ 1105786 h 2573079"/>
              <a:gd name="connsiteX23" fmla="*/ 5141535 w 8172357"/>
              <a:gd name="connsiteY23" fmla="*/ 1084521 h 2573079"/>
              <a:gd name="connsiteX24" fmla="*/ 4971414 w 8172357"/>
              <a:gd name="connsiteY24" fmla="*/ 1041991 h 2573079"/>
              <a:gd name="connsiteX25" fmla="*/ 4854456 w 8172357"/>
              <a:gd name="connsiteY25" fmla="*/ 1010093 h 2573079"/>
              <a:gd name="connsiteX26" fmla="*/ 4705600 w 8172357"/>
              <a:gd name="connsiteY26" fmla="*/ 967563 h 2573079"/>
              <a:gd name="connsiteX27" fmla="*/ 4694967 w 8172357"/>
              <a:gd name="connsiteY27" fmla="*/ 925033 h 2573079"/>
              <a:gd name="connsiteX28" fmla="*/ 4652437 w 8172357"/>
              <a:gd name="connsiteY28" fmla="*/ 839972 h 2573079"/>
              <a:gd name="connsiteX29" fmla="*/ 4439786 w 8172357"/>
              <a:gd name="connsiteY29" fmla="*/ 786810 h 2573079"/>
              <a:gd name="connsiteX30" fmla="*/ 4301563 w 8172357"/>
              <a:gd name="connsiteY30" fmla="*/ 744279 h 2573079"/>
              <a:gd name="connsiteX31" fmla="*/ 4205870 w 8172357"/>
              <a:gd name="connsiteY31" fmla="*/ 754912 h 2573079"/>
              <a:gd name="connsiteX32" fmla="*/ 4120809 w 8172357"/>
              <a:gd name="connsiteY32" fmla="*/ 808075 h 2573079"/>
              <a:gd name="connsiteX33" fmla="*/ 4088912 w 8172357"/>
              <a:gd name="connsiteY33" fmla="*/ 861238 h 2573079"/>
              <a:gd name="connsiteX34" fmla="*/ 3982586 w 8172357"/>
              <a:gd name="connsiteY34" fmla="*/ 882503 h 2573079"/>
              <a:gd name="connsiteX35" fmla="*/ 3684874 w 8172357"/>
              <a:gd name="connsiteY35" fmla="*/ 861238 h 2573079"/>
              <a:gd name="connsiteX36" fmla="*/ 3493488 w 8172357"/>
              <a:gd name="connsiteY36" fmla="*/ 935665 h 2573079"/>
              <a:gd name="connsiteX37" fmla="*/ 3312735 w 8172357"/>
              <a:gd name="connsiteY37" fmla="*/ 1063256 h 2573079"/>
              <a:gd name="connsiteX38" fmla="*/ 3227674 w 8172357"/>
              <a:gd name="connsiteY38" fmla="*/ 1137684 h 2573079"/>
              <a:gd name="connsiteX39" fmla="*/ 3419060 w 8172357"/>
              <a:gd name="connsiteY39" fmla="*/ 1286540 h 2573079"/>
              <a:gd name="connsiteX40" fmla="*/ 3525386 w 8172357"/>
              <a:gd name="connsiteY40" fmla="*/ 1360968 h 2573079"/>
              <a:gd name="connsiteX41" fmla="*/ 3525386 w 8172357"/>
              <a:gd name="connsiteY41" fmla="*/ 1360968 h 2573079"/>
              <a:gd name="connsiteX42" fmla="*/ 3231957 w 8172357"/>
              <a:gd name="connsiteY42" fmla="*/ 1369681 h 2573079"/>
              <a:gd name="connsiteX43" fmla="*/ 3031858 w 8172357"/>
              <a:gd name="connsiteY43" fmla="*/ 1312531 h 2573079"/>
              <a:gd name="connsiteX44" fmla="*/ 2821570 w 8172357"/>
              <a:gd name="connsiteY44" fmla="*/ 1248588 h 2573079"/>
              <a:gd name="connsiteX45" fmla="*/ 2674929 w 8172357"/>
              <a:gd name="connsiteY45" fmla="*/ 1282405 h 2573079"/>
              <a:gd name="connsiteX46" fmla="*/ 2564469 w 8172357"/>
              <a:gd name="connsiteY46" fmla="*/ 1337635 h 2573079"/>
              <a:gd name="connsiteX47" fmla="*/ 2419600 w 8172357"/>
              <a:gd name="connsiteY47" fmla="*/ 1477926 h 2573079"/>
              <a:gd name="connsiteX48" fmla="*/ 2217581 w 8172357"/>
              <a:gd name="connsiteY48" fmla="*/ 1573619 h 2573079"/>
              <a:gd name="connsiteX49" fmla="*/ 1909237 w 8172357"/>
              <a:gd name="connsiteY49" fmla="*/ 1658679 h 2573079"/>
              <a:gd name="connsiteX50" fmla="*/ 1622158 w 8172357"/>
              <a:gd name="connsiteY50" fmla="*/ 1679945 h 2573079"/>
              <a:gd name="connsiteX51" fmla="*/ 1441405 w 8172357"/>
              <a:gd name="connsiteY51" fmla="*/ 1743740 h 2573079"/>
              <a:gd name="connsiteX52" fmla="*/ 1218121 w 8172357"/>
              <a:gd name="connsiteY52" fmla="*/ 1754372 h 2573079"/>
              <a:gd name="connsiteX53" fmla="*/ 1133060 w 8172357"/>
              <a:gd name="connsiteY53" fmla="*/ 1786270 h 2573079"/>
              <a:gd name="connsiteX54" fmla="*/ 37907 w 8172357"/>
              <a:gd name="connsiteY54" fmla="*/ 1275908 h 2573079"/>
              <a:gd name="connsiteX55" fmla="*/ 484474 w 8172357"/>
              <a:gd name="connsiteY55" fmla="*/ 2573079 h 2573079"/>
              <a:gd name="connsiteX56" fmla="*/ 1590260 w 8172357"/>
              <a:gd name="connsiteY56" fmla="*/ 2286000 h 2573079"/>
              <a:gd name="connsiteX57" fmla="*/ 2111256 w 8172357"/>
              <a:gd name="connsiteY57" fmla="*/ 2307265 h 2573079"/>
              <a:gd name="connsiteX58" fmla="*/ 2260112 w 8172357"/>
              <a:gd name="connsiteY58" fmla="*/ 2137145 h 2573079"/>
              <a:gd name="connsiteX59" fmla="*/ 2472763 w 8172357"/>
              <a:gd name="connsiteY59" fmla="*/ 1850065 h 2573079"/>
              <a:gd name="connsiteX60" fmla="*/ 2494028 w 8172357"/>
              <a:gd name="connsiteY60" fmla="*/ 1807535 h 2573079"/>
              <a:gd name="connsiteX61" fmla="*/ 2600354 w 8172357"/>
              <a:gd name="connsiteY61" fmla="*/ 1733107 h 2573079"/>
              <a:gd name="connsiteX62" fmla="*/ 2685414 w 8172357"/>
              <a:gd name="connsiteY62" fmla="*/ 1690577 h 2573079"/>
              <a:gd name="connsiteX63" fmla="*/ 2632251 w 8172357"/>
              <a:gd name="connsiteY63" fmla="*/ 1584252 h 2573079"/>
              <a:gd name="connsiteX64" fmla="*/ 2693831 w 8172357"/>
              <a:gd name="connsiteY64" fmla="*/ 1543493 h 2573079"/>
              <a:gd name="connsiteX65" fmla="*/ 2759841 w 8172357"/>
              <a:gd name="connsiteY65" fmla="*/ 1467293 h 2573079"/>
              <a:gd name="connsiteX66" fmla="*/ 2770474 w 8172357"/>
              <a:gd name="connsiteY66" fmla="*/ 1460353 h 2573079"/>
              <a:gd name="connsiteX67" fmla="*/ 2936460 w 8172357"/>
              <a:gd name="connsiteY67" fmla="*/ 1390503 h 2573079"/>
              <a:gd name="connsiteX68" fmla="*/ 3131981 w 8172357"/>
              <a:gd name="connsiteY68" fmla="*/ 1435396 h 2573079"/>
              <a:gd name="connsiteX69" fmla="*/ 3280837 w 8172357"/>
              <a:gd name="connsiteY69" fmla="*/ 1467293 h 2573079"/>
              <a:gd name="connsiteX70" fmla="*/ 3419060 w 8172357"/>
              <a:gd name="connsiteY70" fmla="*/ 1499191 h 2573079"/>
              <a:gd name="connsiteX71" fmla="*/ 3567916 w 8172357"/>
              <a:gd name="connsiteY71" fmla="*/ 1499191 h 2573079"/>
              <a:gd name="connsiteX72" fmla="*/ 3663609 w 8172357"/>
              <a:gd name="connsiteY72" fmla="*/ 1477926 h 2573079"/>
              <a:gd name="connsiteX73" fmla="*/ 3684874 w 8172357"/>
              <a:gd name="connsiteY73" fmla="*/ 1403498 h 2573079"/>
              <a:gd name="connsiteX74" fmla="*/ 3674242 w 8172357"/>
              <a:gd name="connsiteY74" fmla="*/ 1329070 h 2573079"/>
              <a:gd name="connsiteX75" fmla="*/ 3599814 w 8172357"/>
              <a:gd name="connsiteY75" fmla="*/ 1275907 h 2573079"/>
              <a:gd name="connsiteX76" fmla="*/ 3429693 w 8172357"/>
              <a:gd name="connsiteY76" fmla="*/ 1222745 h 2573079"/>
              <a:gd name="connsiteX77" fmla="*/ 3334000 w 8172357"/>
              <a:gd name="connsiteY77" fmla="*/ 1158949 h 2573079"/>
              <a:gd name="connsiteX78" fmla="*/ 3450958 w 8172357"/>
              <a:gd name="connsiteY78" fmla="*/ 1105786 h 2573079"/>
              <a:gd name="connsiteX79" fmla="*/ 3578549 w 8172357"/>
              <a:gd name="connsiteY79" fmla="*/ 1063256 h 2573079"/>
              <a:gd name="connsiteX80" fmla="*/ 3674242 w 8172357"/>
              <a:gd name="connsiteY80" fmla="*/ 978196 h 2573079"/>
              <a:gd name="connsiteX81" fmla="*/ 3854995 w 8172357"/>
              <a:gd name="connsiteY81" fmla="*/ 935665 h 2573079"/>
              <a:gd name="connsiteX82" fmla="*/ 3971954 w 8172357"/>
              <a:gd name="connsiteY82" fmla="*/ 946298 h 2573079"/>
              <a:gd name="connsiteX83" fmla="*/ 4099544 w 8172357"/>
              <a:gd name="connsiteY83" fmla="*/ 946298 h 2573079"/>
              <a:gd name="connsiteX84" fmla="*/ 4205870 w 8172357"/>
              <a:gd name="connsiteY84" fmla="*/ 850605 h 2573079"/>
              <a:gd name="connsiteX85" fmla="*/ 4375991 w 8172357"/>
              <a:gd name="connsiteY85" fmla="*/ 818707 h 2573079"/>
              <a:gd name="connsiteX86" fmla="*/ 4514214 w 8172357"/>
              <a:gd name="connsiteY86" fmla="*/ 829340 h 2573079"/>
              <a:gd name="connsiteX87" fmla="*/ 4567377 w 8172357"/>
              <a:gd name="connsiteY87" fmla="*/ 871870 h 2573079"/>
              <a:gd name="connsiteX88" fmla="*/ 4546112 w 8172357"/>
              <a:gd name="connsiteY88" fmla="*/ 956931 h 2573079"/>
              <a:gd name="connsiteX89" fmla="*/ 4641805 w 8172357"/>
              <a:gd name="connsiteY89" fmla="*/ 1020726 h 2573079"/>
              <a:gd name="connsiteX90" fmla="*/ 4875721 w 8172357"/>
              <a:gd name="connsiteY90" fmla="*/ 1084521 h 2573079"/>
              <a:gd name="connsiteX91" fmla="*/ 5024577 w 8172357"/>
              <a:gd name="connsiteY91" fmla="*/ 1137684 h 2573079"/>
              <a:gd name="connsiteX92" fmla="*/ 5130902 w 8172357"/>
              <a:gd name="connsiteY92" fmla="*/ 1190847 h 2573079"/>
              <a:gd name="connsiteX93" fmla="*/ 5120270 w 8172357"/>
              <a:gd name="connsiteY93" fmla="*/ 1297172 h 2573079"/>
              <a:gd name="connsiteX94" fmla="*/ 5120270 w 8172357"/>
              <a:gd name="connsiteY94" fmla="*/ 1360968 h 2573079"/>
              <a:gd name="connsiteX95" fmla="*/ 5205330 w 8172357"/>
              <a:gd name="connsiteY95" fmla="*/ 1414131 h 2573079"/>
              <a:gd name="connsiteX96" fmla="*/ 5375451 w 8172357"/>
              <a:gd name="connsiteY96" fmla="*/ 1488558 h 2573079"/>
              <a:gd name="connsiteX97" fmla="*/ 5545572 w 8172357"/>
              <a:gd name="connsiteY97" fmla="*/ 1499191 h 2573079"/>
              <a:gd name="connsiteX98" fmla="*/ 5705060 w 8172357"/>
              <a:gd name="connsiteY98" fmla="*/ 1509824 h 2573079"/>
              <a:gd name="connsiteX99" fmla="*/ 5832651 w 8172357"/>
              <a:gd name="connsiteY99" fmla="*/ 1509824 h 2573079"/>
              <a:gd name="connsiteX100" fmla="*/ 5970874 w 8172357"/>
              <a:gd name="connsiteY100" fmla="*/ 1509824 h 2573079"/>
              <a:gd name="connsiteX101" fmla="*/ 6109098 w 8172357"/>
              <a:gd name="connsiteY101" fmla="*/ 1531089 h 2573079"/>
              <a:gd name="connsiteX102" fmla="*/ 6226056 w 8172357"/>
              <a:gd name="connsiteY102" fmla="*/ 1541721 h 2573079"/>
              <a:gd name="connsiteX103" fmla="*/ 6332381 w 8172357"/>
              <a:gd name="connsiteY103" fmla="*/ 1562986 h 2573079"/>
              <a:gd name="connsiteX104" fmla="*/ 6428074 w 8172357"/>
              <a:gd name="connsiteY104" fmla="*/ 1584252 h 2573079"/>
              <a:gd name="connsiteX105" fmla="*/ 6502502 w 8172357"/>
              <a:gd name="connsiteY105" fmla="*/ 1637414 h 2573079"/>
              <a:gd name="connsiteX106" fmla="*/ 6502502 w 8172357"/>
              <a:gd name="connsiteY106" fmla="*/ 1754372 h 2573079"/>
              <a:gd name="connsiteX107" fmla="*/ 6534400 w 8172357"/>
              <a:gd name="connsiteY107" fmla="*/ 1935126 h 2573079"/>
              <a:gd name="connsiteX108" fmla="*/ 6725786 w 8172357"/>
              <a:gd name="connsiteY108" fmla="*/ 2009554 h 2573079"/>
              <a:gd name="connsiteX109" fmla="*/ 6864009 w 8172357"/>
              <a:gd name="connsiteY109" fmla="*/ 2041452 h 2573079"/>
              <a:gd name="connsiteX110" fmla="*/ 7129823 w 8172357"/>
              <a:gd name="connsiteY110" fmla="*/ 2083982 h 2573079"/>
              <a:gd name="connsiteX111" fmla="*/ 7342474 w 8172357"/>
              <a:gd name="connsiteY111" fmla="*/ 2094614 h 2573079"/>
              <a:gd name="connsiteX112" fmla="*/ 7533860 w 8172357"/>
              <a:gd name="connsiteY112" fmla="*/ 2094614 h 2573079"/>
              <a:gd name="connsiteX113" fmla="*/ 7799674 w 8172357"/>
              <a:gd name="connsiteY113" fmla="*/ 1956391 h 2573079"/>
              <a:gd name="connsiteX114" fmla="*/ 7948530 w 8172357"/>
              <a:gd name="connsiteY114" fmla="*/ 1903228 h 2573079"/>
              <a:gd name="connsiteX115" fmla="*/ 8076121 w 8172357"/>
              <a:gd name="connsiteY115" fmla="*/ 1765005 h 2573079"/>
              <a:gd name="connsiteX116" fmla="*/ 8030711 w 8172357"/>
              <a:gd name="connsiteY116" fmla="*/ 1587131 h 2573079"/>
              <a:gd name="connsiteX117" fmla="*/ 8126594 w 8172357"/>
              <a:gd name="connsiteY117" fmla="*/ 1464810 h 2573079"/>
              <a:gd name="connsiteX118" fmla="*/ 8172357 w 8172357"/>
              <a:gd name="connsiteY118" fmla="*/ 1305031 h 2573079"/>
              <a:gd name="connsiteX119" fmla="*/ 8078340 w 8172357"/>
              <a:gd name="connsiteY119" fmla="*/ 997057 h 2573079"/>
              <a:gd name="connsiteX120" fmla="*/ 7852837 w 8172357"/>
              <a:gd name="connsiteY120" fmla="*/ 925033 h 2573079"/>
              <a:gd name="connsiteX121" fmla="*/ 7788377 w 8172357"/>
              <a:gd name="connsiteY121" fmla="*/ 853485 h 2573079"/>
              <a:gd name="connsiteX122" fmla="*/ 7746955 w 8172357"/>
              <a:gd name="connsiteY122" fmla="*/ 776842 h 2573079"/>
              <a:gd name="connsiteX123" fmla="*/ 7835559 w 8172357"/>
              <a:gd name="connsiteY123" fmla="*/ 674946 h 2573079"/>
              <a:gd name="connsiteX124" fmla="*/ 7703981 w 8172357"/>
              <a:gd name="connsiteY124" fmla="*/ 499731 h 2573079"/>
              <a:gd name="connsiteX125" fmla="*/ 7640186 w 8172357"/>
              <a:gd name="connsiteY125" fmla="*/ 425303 h 2573079"/>
              <a:gd name="connsiteX126" fmla="*/ 7587023 w 8172357"/>
              <a:gd name="connsiteY126" fmla="*/ 297712 h 2573079"/>
              <a:gd name="connsiteX127" fmla="*/ 7555126 w 8172357"/>
              <a:gd name="connsiteY127" fmla="*/ 191386 h 2573079"/>
              <a:gd name="connsiteX128" fmla="*/ 7555126 w 8172357"/>
              <a:gd name="connsiteY128" fmla="*/ 191386 h 2573079"/>
              <a:gd name="connsiteX129" fmla="*/ 7406270 w 8172357"/>
              <a:gd name="connsiteY129" fmla="*/ 116958 h 2573079"/>
              <a:gd name="connsiteX130" fmla="*/ 7353107 w 8172357"/>
              <a:gd name="connsiteY130" fmla="*/ 116958 h 2573079"/>
              <a:gd name="connsiteX0" fmla="*/ 7172354 w 8172357"/>
              <a:gd name="connsiteY0" fmla="*/ 0 h 2573079"/>
              <a:gd name="connsiteX1" fmla="*/ 7321209 w 8172357"/>
              <a:gd name="connsiteY1" fmla="*/ 148856 h 2573079"/>
              <a:gd name="connsiteX2" fmla="*/ 7381684 w 8172357"/>
              <a:gd name="connsiteY2" fmla="*/ 336255 h 2573079"/>
              <a:gd name="connsiteX3" fmla="*/ 7380405 w 8172357"/>
              <a:gd name="connsiteY3" fmla="*/ 454820 h 2573079"/>
              <a:gd name="connsiteX4" fmla="*/ 7387696 w 8172357"/>
              <a:gd name="connsiteY4" fmla="*/ 533575 h 2573079"/>
              <a:gd name="connsiteX5" fmla="*/ 7379744 w 8172357"/>
              <a:gd name="connsiteY5" fmla="*/ 661166 h 2573079"/>
              <a:gd name="connsiteX6" fmla="*/ 7317606 w 8172357"/>
              <a:gd name="connsiteY6" fmla="*/ 794120 h 2573079"/>
              <a:gd name="connsiteX7" fmla="*/ 7363740 w 8172357"/>
              <a:gd name="connsiteY7" fmla="*/ 946298 h 2573079"/>
              <a:gd name="connsiteX8" fmla="*/ 7305400 w 8172357"/>
              <a:gd name="connsiteY8" fmla="*/ 1087202 h 2573079"/>
              <a:gd name="connsiteX9" fmla="*/ 7323983 w 8172357"/>
              <a:gd name="connsiteY9" fmla="*/ 1214701 h 2573079"/>
              <a:gd name="connsiteX10" fmla="*/ 7451680 w 8172357"/>
              <a:gd name="connsiteY10" fmla="*/ 1371600 h 2573079"/>
              <a:gd name="connsiteX11" fmla="*/ 7647316 w 8172357"/>
              <a:gd name="connsiteY11" fmla="*/ 1722944 h 2573079"/>
              <a:gd name="connsiteX12" fmla="*/ 7382046 w 8172357"/>
              <a:gd name="connsiteY12" fmla="*/ 1814674 h 2573079"/>
              <a:gd name="connsiteX13" fmla="*/ 7188902 w 8172357"/>
              <a:gd name="connsiteY13" fmla="*/ 1813275 h 2573079"/>
              <a:gd name="connsiteX14" fmla="*/ 6789581 w 8172357"/>
              <a:gd name="connsiteY14" fmla="*/ 1562986 h 2573079"/>
              <a:gd name="connsiteX15" fmla="*/ 6459972 w 8172357"/>
              <a:gd name="connsiteY15" fmla="*/ 1446028 h 2573079"/>
              <a:gd name="connsiteX16" fmla="*/ 6130363 w 8172357"/>
              <a:gd name="connsiteY16" fmla="*/ 1371600 h 2573079"/>
              <a:gd name="connsiteX17" fmla="*/ 5960242 w 8172357"/>
              <a:gd name="connsiteY17" fmla="*/ 1339703 h 2573079"/>
              <a:gd name="connsiteX18" fmla="*/ 5566837 w 8172357"/>
              <a:gd name="connsiteY18" fmla="*/ 1371600 h 2573079"/>
              <a:gd name="connsiteX19" fmla="*/ 5417981 w 8172357"/>
              <a:gd name="connsiteY19" fmla="*/ 1371600 h 2573079"/>
              <a:gd name="connsiteX20" fmla="*/ 5322288 w 8172357"/>
              <a:gd name="connsiteY20" fmla="*/ 1339703 h 2573079"/>
              <a:gd name="connsiteX21" fmla="*/ 5290391 w 8172357"/>
              <a:gd name="connsiteY21" fmla="*/ 1297172 h 2573079"/>
              <a:gd name="connsiteX22" fmla="*/ 5279758 w 8172357"/>
              <a:gd name="connsiteY22" fmla="*/ 1105786 h 2573079"/>
              <a:gd name="connsiteX23" fmla="*/ 5141535 w 8172357"/>
              <a:gd name="connsiteY23" fmla="*/ 1084521 h 2573079"/>
              <a:gd name="connsiteX24" fmla="*/ 4971414 w 8172357"/>
              <a:gd name="connsiteY24" fmla="*/ 1041991 h 2573079"/>
              <a:gd name="connsiteX25" fmla="*/ 4854456 w 8172357"/>
              <a:gd name="connsiteY25" fmla="*/ 1010093 h 2573079"/>
              <a:gd name="connsiteX26" fmla="*/ 4705600 w 8172357"/>
              <a:gd name="connsiteY26" fmla="*/ 967563 h 2573079"/>
              <a:gd name="connsiteX27" fmla="*/ 4694967 w 8172357"/>
              <a:gd name="connsiteY27" fmla="*/ 925033 h 2573079"/>
              <a:gd name="connsiteX28" fmla="*/ 4652437 w 8172357"/>
              <a:gd name="connsiteY28" fmla="*/ 839972 h 2573079"/>
              <a:gd name="connsiteX29" fmla="*/ 4439786 w 8172357"/>
              <a:gd name="connsiteY29" fmla="*/ 786810 h 2573079"/>
              <a:gd name="connsiteX30" fmla="*/ 4301563 w 8172357"/>
              <a:gd name="connsiteY30" fmla="*/ 744279 h 2573079"/>
              <a:gd name="connsiteX31" fmla="*/ 4205870 w 8172357"/>
              <a:gd name="connsiteY31" fmla="*/ 754912 h 2573079"/>
              <a:gd name="connsiteX32" fmla="*/ 4120809 w 8172357"/>
              <a:gd name="connsiteY32" fmla="*/ 808075 h 2573079"/>
              <a:gd name="connsiteX33" fmla="*/ 4088912 w 8172357"/>
              <a:gd name="connsiteY33" fmla="*/ 861238 h 2573079"/>
              <a:gd name="connsiteX34" fmla="*/ 3982586 w 8172357"/>
              <a:gd name="connsiteY34" fmla="*/ 882503 h 2573079"/>
              <a:gd name="connsiteX35" fmla="*/ 3684874 w 8172357"/>
              <a:gd name="connsiteY35" fmla="*/ 861238 h 2573079"/>
              <a:gd name="connsiteX36" fmla="*/ 3493488 w 8172357"/>
              <a:gd name="connsiteY36" fmla="*/ 935665 h 2573079"/>
              <a:gd name="connsiteX37" fmla="*/ 3312735 w 8172357"/>
              <a:gd name="connsiteY37" fmla="*/ 1063256 h 2573079"/>
              <a:gd name="connsiteX38" fmla="*/ 3227674 w 8172357"/>
              <a:gd name="connsiteY38" fmla="*/ 1137684 h 2573079"/>
              <a:gd name="connsiteX39" fmla="*/ 3419060 w 8172357"/>
              <a:gd name="connsiteY39" fmla="*/ 1286540 h 2573079"/>
              <a:gd name="connsiteX40" fmla="*/ 3525386 w 8172357"/>
              <a:gd name="connsiteY40" fmla="*/ 1360968 h 2573079"/>
              <a:gd name="connsiteX41" fmla="*/ 3525386 w 8172357"/>
              <a:gd name="connsiteY41" fmla="*/ 1360968 h 2573079"/>
              <a:gd name="connsiteX42" fmla="*/ 3231957 w 8172357"/>
              <a:gd name="connsiteY42" fmla="*/ 1369681 h 2573079"/>
              <a:gd name="connsiteX43" fmla="*/ 3031858 w 8172357"/>
              <a:gd name="connsiteY43" fmla="*/ 1312531 h 2573079"/>
              <a:gd name="connsiteX44" fmla="*/ 2821570 w 8172357"/>
              <a:gd name="connsiteY44" fmla="*/ 1248588 h 2573079"/>
              <a:gd name="connsiteX45" fmla="*/ 2674929 w 8172357"/>
              <a:gd name="connsiteY45" fmla="*/ 1282405 h 2573079"/>
              <a:gd name="connsiteX46" fmla="*/ 2564469 w 8172357"/>
              <a:gd name="connsiteY46" fmla="*/ 1337635 h 2573079"/>
              <a:gd name="connsiteX47" fmla="*/ 2419600 w 8172357"/>
              <a:gd name="connsiteY47" fmla="*/ 1477926 h 2573079"/>
              <a:gd name="connsiteX48" fmla="*/ 2217581 w 8172357"/>
              <a:gd name="connsiteY48" fmla="*/ 1573619 h 2573079"/>
              <a:gd name="connsiteX49" fmla="*/ 1909237 w 8172357"/>
              <a:gd name="connsiteY49" fmla="*/ 1658679 h 2573079"/>
              <a:gd name="connsiteX50" fmla="*/ 1622158 w 8172357"/>
              <a:gd name="connsiteY50" fmla="*/ 1679945 h 2573079"/>
              <a:gd name="connsiteX51" fmla="*/ 1441405 w 8172357"/>
              <a:gd name="connsiteY51" fmla="*/ 1743740 h 2573079"/>
              <a:gd name="connsiteX52" fmla="*/ 1218121 w 8172357"/>
              <a:gd name="connsiteY52" fmla="*/ 1754372 h 2573079"/>
              <a:gd name="connsiteX53" fmla="*/ 1133060 w 8172357"/>
              <a:gd name="connsiteY53" fmla="*/ 1786270 h 2573079"/>
              <a:gd name="connsiteX54" fmla="*/ 37907 w 8172357"/>
              <a:gd name="connsiteY54" fmla="*/ 1275908 h 2573079"/>
              <a:gd name="connsiteX55" fmla="*/ 484474 w 8172357"/>
              <a:gd name="connsiteY55" fmla="*/ 2573079 h 2573079"/>
              <a:gd name="connsiteX56" fmla="*/ 1590260 w 8172357"/>
              <a:gd name="connsiteY56" fmla="*/ 2286000 h 2573079"/>
              <a:gd name="connsiteX57" fmla="*/ 2111256 w 8172357"/>
              <a:gd name="connsiteY57" fmla="*/ 2307265 h 2573079"/>
              <a:gd name="connsiteX58" fmla="*/ 2260112 w 8172357"/>
              <a:gd name="connsiteY58" fmla="*/ 2137145 h 2573079"/>
              <a:gd name="connsiteX59" fmla="*/ 2472763 w 8172357"/>
              <a:gd name="connsiteY59" fmla="*/ 1850065 h 2573079"/>
              <a:gd name="connsiteX60" fmla="*/ 2494028 w 8172357"/>
              <a:gd name="connsiteY60" fmla="*/ 1807535 h 2573079"/>
              <a:gd name="connsiteX61" fmla="*/ 2600354 w 8172357"/>
              <a:gd name="connsiteY61" fmla="*/ 1733107 h 2573079"/>
              <a:gd name="connsiteX62" fmla="*/ 2685414 w 8172357"/>
              <a:gd name="connsiteY62" fmla="*/ 1690577 h 2573079"/>
              <a:gd name="connsiteX63" fmla="*/ 2632251 w 8172357"/>
              <a:gd name="connsiteY63" fmla="*/ 1584252 h 2573079"/>
              <a:gd name="connsiteX64" fmla="*/ 2693831 w 8172357"/>
              <a:gd name="connsiteY64" fmla="*/ 1543493 h 2573079"/>
              <a:gd name="connsiteX65" fmla="*/ 2759841 w 8172357"/>
              <a:gd name="connsiteY65" fmla="*/ 1467293 h 2573079"/>
              <a:gd name="connsiteX66" fmla="*/ 2770474 w 8172357"/>
              <a:gd name="connsiteY66" fmla="*/ 1460353 h 2573079"/>
              <a:gd name="connsiteX67" fmla="*/ 2936460 w 8172357"/>
              <a:gd name="connsiteY67" fmla="*/ 1390503 h 2573079"/>
              <a:gd name="connsiteX68" fmla="*/ 3131981 w 8172357"/>
              <a:gd name="connsiteY68" fmla="*/ 1435396 h 2573079"/>
              <a:gd name="connsiteX69" fmla="*/ 3280837 w 8172357"/>
              <a:gd name="connsiteY69" fmla="*/ 1467293 h 2573079"/>
              <a:gd name="connsiteX70" fmla="*/ 3419060 w 8172357"/>
              <a:gd name="connsiteY70" fmla="*/ 1499191 h 2573079"/>
              <a:gd name="connsiteX71" fmla="*/ 3567916 w 8172357"/>
              <a:gd name="connsiteY71" fmla="*/ 1499191 h 2573079"/>
              <a:gd name="connsiteX72" fmla="*/ 3663609 w 8172357"/>
              <a:gd name="connsiteY72" fmla="*/ 1477926 h 2573079"/>
              <a:gd name="connsiteX73" fmla="*/ 3684874 w 8172357"/>
              <a:gd name="connsiteY73" fmla="*/ 1403498 h 2573079"/>
              <a:gd name="connsiteX74" fmla="*/ 3674242 w 8172357"/>
              <a:gd name="connsiteY74" fmla="*/ 1329070 h 2573079"/>
              <a:gd name="connsiteX75" fmla="*/ 3599814 w 8172357"/>
              <a:gd name="connsiteY75" fmla="*/ 1275907 h 2573079"/>
              <a:gd name="connsiteX76" fmla="*/ 3429693 w 8172357"/>
              <a:gd name="connsiteY76" fmla="*/ 1222745 h 2573079"/>
              <a:gd name="connsiteX77" fmla="*/ 3334000 w 8172357"/>
              <a:gd name="connsiteY77" fmla="*/ 1158949 h 2573079"/>
              <a:gd name="connsiteX78" fmla="*/ 3450958 w 8172357"/>
              <a:gd name="connsiteY78" fmla="*/ 1105786 h 2573079"/>
              <a:gd name="connsiteX79" fmla="*/ 3578549 w 8172357"/>
              <a:gd name="connsiteY79" fmla="*/ 1063256 h 2573079"/>
              <a:gd name="connsiteX80" fmla="*/ 3674242 w 8172357"/>
              <a:gd name="connsiteY80" fmla="*/ 978196 h 2573079"/>
              <a:gd name="connsiteX81" fmla="*/ 3854995 w 8172357"/>
              <a:gd name="connsiteY81" fmla="*/ 935665 h 2573079"/>
              <a:gd name="connsiteX82" fmla="*/ 3971954 w 8172357"/>
              <a:gd name="connsiteY82" fmla="*/ 946298 h 2573079"/>
              <a:gd name="connsiteX83" fmla="*/ 4099544 w 8172357"/>
              <a:gd name="connsiteY83" fmla="*/ 946298 h 2573079"/>
              <a:gd name="connsiteX84" fmla="*/ 4205870 w 8172357"/>
              <a:gd name="connsiteY84" fmla="*/ 850605 h 2573079"/>
              <a:gd name="connsiteX85" fmla="*/ 4375991 w 8172357"/>
              <a:gd name="connsiteY85" fmla="*/ 818707 h 2573079"/>
              <a:gd name="connsiteX86" fmla="*/ 4514214 w 8172357"/>
              <a:gd name="connsiteY86" fmla="*/ 829340 h 2573079"/>
              <a:gd name="connsiteX87" fmla="*/ 4567377 w 8172357"/>
              <a:gd name="connsiteY87" fmla="*/ 871870 h 2573079"/>
              <a:gd name="connsiteX88" fmla="*/ 4546112 w 8172357"/>
              <a:gd name="connsiteY88" fmla="*/ 956931 h 2573079"/>
              <a:gd name="connsiteX89" fmla="*/ 4641805 w 8172357"/>
              <a:gd name="connsiteY89" fmla="*/ 1020726 h 2573079"/>
              <a:gd name="connsiteX90" fmla="*/ 4875721 w 8172357"/>
              <a:gd name="connsiteY90" fmla="*/ 1084521 h 2573079"/>
              <a:gd name="connsiteX91" fmla="*/ 5024577 w 8172357"/>
              <a:gd name="connsiteY91" fmla="*/ 1137684 h 2573079"/>
              <a:gd name="connsiteX92" fmla="*/ 5130902 w 8172357"/>
              <a:gd name="connsiteY92" fmla="*/ 1190847 h 2573079"/>
              <a:gd name="connsiteX93" fmla="*/ 5120270 w 8172357"/>
              <a:gd name="connsiteY93" fmla="*/ 1297172 h 2573079"/>
              <a:gd name="connsiteX94" fmla="*/ 5120270 w 8172357"/>
              <a:gd name="connsiteY94" fmla="*/ 1360968 h 2573079"/>
              <a:gd name="connsiteX95" fmla="*/ 5205330 w 8172357"/>
              <a:gd name="connsiteY95" fmla="*/ 1414131 h 2573079"/>
              <a:gd name="connsiteX96" fmla="*/ 5375451 w 8172357"/>
              <a:gd name="connsiteY96" fmla="*/ 1488558 h 2573079"/>
              <a:gd name="connsiteX97" fmla="*/ 5545572 w 8172357"/>
              <a:gd name="connsiteY97" fmla="*/ 1499191 h 2573079"/>
              <a:gd name="connsiteX98" fmla="*/ 5705060 w 8172357"/>
              <a:gd name="connsiteY98" fmla="*/ 1509824 h 2573079"/>
              <a:gd name="connsiteX99" fmla="*/ 5832651 w 8172357"/>
              <a:gd name="connsiteY99" fmla="*/ 1509824 h 2573079"/>
              <a:gd name="connsiteX100" fmla="*/ 5970874 w 8172357"/>
              <a:gd name="connsiteY100" fmla="*/ 1509824 h 2573079"/>
              <a:gd name="connsiteX101" fmla="*/ 6109098 w 8172357"/>
              <a:gd name="connsiteY101" fmla="*/ 1531089 h 2573079"/>
              <a:gd name="connsiteX102" fmla="*/ 6226056 w 8172357"/>
              <a:gd name="connsiteY102" fmla="*/ 1541721 h 2573079"/>
              <a:gd name="connsiteX103" fmla="*/ 6332381 w 8172357"/>
              <a:gd name="connsiteY103" fmla="*/ 1562986 h 2573079"/>
              <a:gd name="connsiteX104" fmla="*/ 6428074 w 8172357"/>
              <a:gd name="connsiteY104" fmla="*/ 1584252 h 2573079"/>
              <a:gd name="connsiteX105" fmla="*/ 6502502 w 8172357"/>
              <a:gd name="connsiteY105" fmla="*/ 1637414 h 2573079"/>
              <a:gd name="connsiteX106" fmla="*/ 6502502 w 8172357"/>
              <a:gd name="connsiteY106" fmla="*/ 1754372 h 2573079"/>
              <a:gd name="connsiteX107" fmla="*/ 6534400 w 8172357"/>
              <a:gd name="connsiteY107" fmla="*/ 1935126 h 2573079"/>
              <a:gd name="connsiteX108" fmla="*/ 6725786 w 8172357"/>
              <a:gd name="connsiteY108" fmla="*/ 2009554 h 2573079"/>
              <a:gd name="connsiteX109" fmla="*/ 6864009 w 8172357"/>
              <a:gd name="connsiteY109" fmla="*/ 2041452 h 2573079"/>
              <a:gd name="connsiteX110" fmla="*/ 7129823 w 8172357"/>
              <a:gd name="connsiteY110" fmla="*/ 2083982 h 2573079"/>
              <a:gd name="connsiteX111" fmla="*/ 7342474 w 8172357"/>
              <a:gd name="connsiteY111" fmla="*/ 2094614 h 2573079"/>
              <a:gd name="connsiteX112" fmla="*/ 7533860 w 8172357"/>
              <a:gd name="connsiteY112" fmla="*/ 2094614 h 2573079"/>
              <a:gd name="connsiteX113" fmla="*/ 7799674 w 8172357"/>
              <a:gd name="connsiteY113" fmla="*/ 1956391 h 2573079"/>
              <a:gd name="connsiteX114" fmla="*/ 7948530 w 8172357"/>
              <a:gd name="connsiteY114" fmla="*/ 1903228 h 2573079"/>
              <a:gd name="connsiteX115" fmla="*/ 8076121 w 8172357"/>
              <a:gd name="connsiteY115" fmla="*/ 1765005 h 2573079"/>
              <a:gd name="connsiteX116" fmla="*/ 8030711 w 8172357"/>
              <a:gd name="connsiteY116" fmla="*/ 1587131 h 2573079"/>
              <a:gd name="connsiteX117" fmla="*/ 8126594 w 8172357"/>
              <a:gd name="connsiteY117" fmla="*/ 1464810 h 2573079"/>
              <a:gd name="connsiteX118" fmla="*/ 8172357 w 8172357"/>
              <a:gd name="connsiteY118" fmla="*/ 1305031 h 2573079"/>
              <a:gd name="connsiteX119" fmla="*/ 8078340 w 8172357"/>
              <a:gd name="connsiteY119" fmla="*/ 997057 h 2573079"/>
              <a:gd name="connsiteX120" fmla="*/ 7852837 w 8172357"/>
              <a:gd name="connsiteY120" fmla="*/ 925033 h 2573079"/>
              <a:gd name="connsiteX121" fmla="*/ 7788377 w 8172357"/>
              <a:gd name="connsiteY121" fmla="*/ 853485 h 2573079"/>
              <a:gd name="connsiteX122" fmla="*/ 7746955 w 8172357"/>
              <a:gd name="connsiteY122" fmla="*/ 776842 h 2573079"/>
              <a:gd name="connsiteX123" fmla="*/ 7835559 w 8172357"/>
              <a:gd name="connsiteY123" fmla="*/ 674946 h 2573079"/>
              <a:gd name="connsiteX124" fmla="*/ 7703981 w 8172357"/>
              <a:gd name="connsiteY124" fmla="*/ 499731 h 2573079"/>
              <a:gd name="connsiteX125" fmla="*/ 7640186 w 8172357"/>
              <a:gd name="connsiteY125" fmla="*/ 425303 h 2573079"/>
              <a:gd name="connsiteX126" fmla="*/ 7587023 w 8172357"/>
              <a:gd name="connsiteY126" fmla="*/ 297712 h 2573079"/>
              <a:gd name="connsiteX127" fmla="*/ 7555126 w 8172357"/>
              <a:gd name="connsiteY127" fmla="*/ 191386 h 2573079"/>
              <a:gd name="connsiteX128" fmla="*/ 7555126 w 8172357"/>
              <a:gd name="connsiteY128" fmla="*/ 191386 h 2573079"/>
              <a:gd name="connsiteX129" fmla="*/ 7406270 w 8172357"/>
              <a:gd name="connsiteY129" fmla="*/ 116958 h 2573079"/>
              <a:gd name="connsiteX130" fmla="*/ 7353107 w 8172357"/>
              <a:gd name="connsiteY130" fmla="*/ 116958 h 2573079"/>
              <a:gd name="connsiteX0" fmla="*/ 7172354 w 8172357"/>
              <a:gd name="connsiteY0" fmla="*/ 0 h 2573079"/>
              <a:gd name="connsiteX1" fmla="*/ 7321209 w 8172357"/>
              <a:gd name="connsiteY1" fmla="*/ 148856 h 2573079"/>
              <a:gd name="connsiteX2" fmla="*/ 7381684 w 8172357"/>
              <a:gd name="connsiteY2" fmla="*/ 336255 h 2573079"/>
              <a:gd name="connsiteX3" fmla="*/ 7380405 w 8172357"/>
              <a:gd name="connsiteY3" fmla="*/ 454820 h 2573079"/>
              <a:gd name="connsiteX4" fmla="*/ 7387696 w 8172357"/>
              <a:gd name="connsiteY4" fmla="*/ 533575 h 2573079"/>
              <a:gd name="connsiteX5" fmla="*/ 7379744 w 8172357"/>
              <a:gd name="connsiteY5" fmla="*/ 661166 h 2573079"/>
              <a:gd name="connsiteX6" fmla="*/ 7317606 w 8172357"/>
              <a:gd name="connsiteY6" fmla="*/ 794120 h 2573079"/>
              <a:gd name="connsiteX7" fmla="*/ 7363740 w 8172357"/>
              <a:gd name="connsiteY7" fmla="*/ 946298 h 2573079"/>
              <a:gd name="connsiteX8" fmla="*/ 7305400 w 8172357"/>
              <a:gd name="connsiteY8" fmla="*/ 1087202 h 2573079"/>
              <a:gd name="connsiteX9" fmla="*/ 7323983 w 8172357"/>
              <a:gd name="connsiteY9" fmla="*/ 1214701 h 2573079"/>
              <a:gd name="connsiteX10" fmla="*/ 7451680 w 8172357"/>
              <a:gd name="connsiteY10" fmla="*/ 1371600 h 2573079"/>
              <a:gd name="connsiteX11" fmla="*/ 7647316 w 8172357"/>
              <a:gd name="connsiteY11" fmla="*/ 1722944 h 2573079"/>
              <a:gd name="connsiteX12" fmla="*/ 7382046 w 8172357"/>
              <a:gd name="connsiteY12" fmla="*/ 1814674 h 2573079"/>
              <a:gd name="connsiteX13" fmla="*/ 7109389 w 8172357"/>
              <a:gd name="connsiteY13" fmla="*/ 1860983 h 2573079"/>
              <a:gd name="connsiteX14" fmla="*/ 6789581 w 8172357"/>
              <a:gd name="connsiteY14" fmla="*/ 1562986 h 2573079"/>
              <a:gd name="connsiteX15" fmla="*/ 6459972 w 8172357"/>
              <a:gd name="connsiteY15" fmla="*/ 1446028 h 2573079"/>
              <a:gd name="connsiteX16" fmla="*/ 6130363 w 8172357"/>
              <a:gd name="connsiteY16" fmla="*/ 1371600 h 2573079"/>
              <a:gd name="connsiteX17" fmla="*/ 5960242 w 8172357"/>
              <a:gd name="connsiteY17" fmla="*/ 1339703 h 2573079"/>
              <a:gd name="connsiteX18" fmla="*/ 5566837 w 8172357"/>
              <a:gd name="connsiteY18" fmla="*/ 1371600 h 2573079"/>
              <a:gd name="connsiteX19" fmla="*/ 5417981 w 8172357"/>
              <a:gd name="connsiteY19" fmla="*/ 1371600 h 2573079"/>
              <a:gd name="connsiteX20" fmla="*/ 5322288 w 8172357"/>
              <a:gd name="connsiteY20" fmla="*/ 1339703 h 2573079"/>
              <a:gd name="connsiteX21" fmla="*/ 5290391 w 8172357"/>
              <a:gd name="connsiteY21" fmla="*/ 1297172 h 2573079"/>
              <a:gd name="connsiteX22" fmla="*/ 5279758 w 8172357"/>
              <a:gd name="connsiteY22" fmla="*/ 1105786 h 2573079"/>
              <a:gd name="connsiteX23" fmla="*/ 5141535 w 8172357"/>
              <a:gd name="connsiteY23" fmla="*/ 1084521 h 2573079"/>
              <a:gd name="connsiteX24" fmla="*/ 4971414 w 8172357"/>
              <a:gd name="connsiteY24" fmla="*/ 1041991 h 2573079"/>
              <a:gd name="connsiteX25" fmla="*/ 4854456 w 8172357"/>
              <a:gd name="connsiteY25" fmla="*/ 1010093 h 2573079"/>
              <a:gd name="connsiteX26" fmla="*/ 4705600 w 8172357"/>
              <a:gd name="connsiteY26" fmla="*/ 967563 h 2573079"/>
              <a:gd name="connsiteX27" fmla="*/ 4694967 w 8172357"/>
              <a:gd name="connsiteY27" fmla="*/ 925033 h 2573079"/>
              <a:gd name="connsiteX28" fmla="*/ 4652437 w 8172357"/>
              <a:gd name="connsiteY28" fmla="*/ 839972 h 2573079"/>
              <a:gd name="connsiteX29" fmla="*/ 4439786 w 8172357"/>
              <a:gd name="connsiteY29" fmla="*/ 786810 h 2573079"/>
              <a:gd name="connsiteX30" fmla="*/ 4301563 w 8172357"/>
              <a:gd name="connsiteY30" fmla="*/ 744279 h 2573079"/>
              <a:gd name="connsiteX31" fmla="*/ 4205870 w 8172357"/>
              <a:gd name="connsiteY31" fmla="*/ 754912 h 2573079"/>
              <a:gd name="connsiteX32" fmla="*/ 4120809 w 8172357"/>
              <a:gd name="connsiteY32" fmla="*/ 808075 h 2573079"/>
              <a:gd name="connsiteX33" fmla="*/ 4088912 w 8172357"/>
              <a:gd name="connsiteY33" fmla="*/ 861238 h 2573079"/>
              <a:gd name="connsiteX34" fmla="*/ 3982586 w 8172357"/>
              <a:gd name="connsiteY34" fmla="*/ 882503 h 2573079"/>
              <a:gd name="connsiteX35" fmla="*/ 3684874 w 8172357"/>
              <a:gd name="connsiteY35" fmla="*/ 861238 h 2573079"/>
              <a:gd name="connsiteX36" fmla="*/ 3493488 w 8172357"/>
              <a:gd name="connsiteY36" fmla="*/ 935665 h 2573079"/>
              <a:gd name="connsiteX37" fmla="*/ 3312735 w 8172357"/>
              <a:gd name="connsiteY37" fmla="*/ 1063256 h 2573079"/>
              <a:gd name="connsiteX38" fmla="*/ 3227674 w 8172357"/>
              <a:gd name="connsiteY38" fmla="*/ 1137684 h 2573079"/>
              <a:gd name="connsiteX39" fmla="*/ 3419060 w 8172357"/>
              <a:gd name="connsiteY39" fmla="*/ 1286540 h 2573079"/>
              <a:gd name="connsiteX40" fmla="*/ 3525386 w 8172357"/>
              <a:gd name="connsiteY40" fmla="*/ 1360968 h 2573079"/>
              <a:gd name="connsiteX41" fmla="*/ 3525386 w 8172357"/>
              <a:gd name="connsiteY41" fmla="*/ 1360968 h 2573079"/>
              <a:gd name="connsiteX42" fmla="*/ 3231957 w 8172357"/>
              <a:gd name="connsiteY42" fmla="*/ 1369681 h 2573079"/>
              <a:gd name="connsiteX43" fmla="*/ 3031858 w 8172357"/>
              <a:gd name="connsiteY43" fmla="*/ 1312531 h 2573079"/>
              <a:gd name="connsiteX44" fmla="*/ 2821570 w 8172357"/>
              <a:gd name="connsiteY44" fmla="*/ 1248588 h 2573079"/>
              <a:gd name="connsiteX45" fmla="*/ 2674929 w 8172357"/>
              <a:gd name="connsiteY45" fmla="*/ 1282405 h 2573079"/>
              <a:gd name="connsiteX46" fmla="*/ 2564469 w 8172357"/>
              <a:gd name="connsiteY46" fmla="*/ 1337635 h 2573079"/>
              <a:gd name="connsiteX47" fmla="*/ 2419600 w 8172357"/>
              <a:gd name="connsiteY47" fmla="*/ 1477926 h 2573079"/>
              <a:gd name="connsiteX48" fmla="*/ 2217581 w 8172357"/>
              <a:gd name="connsiteY48" fmla="*/ 1573619 h 2573079"/>
              <a:gd name="connsiteX49" fmla="*/ 1909237 w 8172357"/>
              <a:gd name="connsiteY49" fmla="*/ 1658679 h 2573079"/>
              <a:gd name="connsiteX50" fmla="*/ 1622158 w 8172357"/>
              <a:gd name="connsiteY50" fmla="*/ 1679945 h 2573079"/>
              <a:gd name="connsiteX51" fmla="*/ 1441405 w 8172357"/>
              <a:gd name="connsiteY51" fmla="*/ 1743740 h 2573079"/>
              <a:gd name="connsiteX52" fmla="*/ 1218121 w 8172357"/>
              <a:gd name="connsiteY52" fmla="*/ 1754372 h 2573079"/>
              <a:gd name="connsiteX53" fmla="*/ 1133060 w 8172357"/>
              <a:gd name="connsiteY53" fmla="*/ 1786270 h 2573079"/>
              <a:gd name="connsiteX54" fmla="*/ 37907 w 8172357"/>
              <a:gd name="connsiteY54" fmla="*/ 1275908 h 2573079"/>
              <a:gd name="connsiteX55" fmla="*/ 484474 w 8172357"/>
              <a:gd name="connsiteY55" fmla="*/ 2573079 h 2573079"/>
              <a:gd name="connsiteX56" fmla="*/ 1590260 w 8172357"/>
              <a:gd name="connsiteY56" fmla="*/ 2286000 h 2573079"/>
              <a:gd name="connsiteX57" fmla="*/ 2111256 w 8172357"/>
              <a:gd name="connsiteY57" fmla="*/ 2307265 h 2573079"/>
              <a:gd name="connsiteX58" fmla="*/ 2260112 w 8172357"/>
              <a:gd name="connsiteY58" fmla="*/ 2137145 h 2573079"/>
              <a:gd name="connsiteX59" fmla="*/ 2472763 w 8172357"/>
              <a:gd name="connsiteY59" fmla="*/ 1850065 h 2573079"/>
              <a:gd name="connsiteX60" fmla="*/ 2494028 w 8172357"/>
              <a:gd name="connsiteY60" fmla="*/ 1807535 h 2573079"/>
              <a:gd name="connsiteX61" fmla="*/ 2600354 w 8172357"/>
              <a:gd name="connsiteY61" fmla="*/ 1733107 h 2573079"/>
              <a:gd name="connsiteX62" fmla="*/ 2685414 w 8172357"/>
              <a:gd name="connsiteY62" fmla="*/ 1690577 h 2573079"/>
              <a:gd name="connsiteX63" fmla="*/ 2632251 w 8172357"/>
              <a:gd name="connsiteY63" fmla="*/ 1584252 h 2573079"/>
              <a:gd name="connsiteX64" fmla="*/ 2693831 w 8172357"/>
              <a:gd name="connsiteY64" fmla="*/ 1543493 h 2573079"/>
              <a:gd name="connsiteX65" fmla="*/ 2759841 w 8172357"/>
              <a:gd name="connsiteY65" fmla="*/ 1467293 h 2573079"/>
              <a:gd name="connsiteX66" fmla="*/ 2770474 w 8172357"/>
              <a:gd name="connsiteY66" fmla="*/ 1460353 h 2573079"/>
              <a:gd name="connsiteX67" fmla="*/ 2936460 w 8172357"/>
              <a:gd name="connsiteY67" fmla="*/ 1390503 h 2573079"/>
              <a:gd name="connsiteX68" fmla="*/ 3131981 w 8172357"/>
              <a:gd name="connsiteY68" fmla="*/ 1435396 h 2573079"/>
              <a:gd name="connsiteX69" fmla="*/ 3280837 w 8172357"/>
              <a:gd name="connsiteY69" fmla="*/ 1467293 h 2573079"/>
              <a:gd name="connsiteX70" fmla="*/ 3419060 w 8172357"/>
              <a:gd name="connsiteY70" fmla="*/ 1499191 h 2573079"/>
              <a:gd name="connsiteX71" fmla="*/ 3567916 w 8172357"/>
              <a:gd name="connsiteY71" fmla="*/ 1499191 h 2573079"/>
              <a:gd name="connsiteX72" fmla="*/ 3663609 w 8172357"/>
              <a:gd name="connsiteY72" fmla="*/ 1477926 h 2573079"/>
              <a:gd name="connsiteX73" fmla="*/ 3684874 w 8172357"/>
              <a:gd name="connsiteY73" fmla="*/ 1403498 h 2573079"/>
              <a:gd name="connsiteX74" fmla="*/ 3674242 w 8172357"/>
              <a:gd name="connsiteY74" fmla="*/ 1329070 h 2573079"/>
              <a:gd name="connsiteX75" fmla="*/ 3599814 w 8172357"/>
              <a:gd name="connsiteY75" fmla="*/ 1275907 h 2573079"/>
              <a:gd name="connsiteX76" fmla="*/ 3429693 w 8172357"/>
              <a:gd name="connsiteY76" fmla="*/ 1222745 h 2573079"/>
              <a:gd name="connsiteX77" fmla="*/ 3334000 w 8172357"/>
              <a:gd name="connsiteY77" fmla="*/ 1158949 h 2573079"/>
              <a:gd name="connsiteX78" fmla="*/ 3450958 w 8172357"/>
              <a:gd name="connsiteY78" fmla="*/ 1105786 h 2573079"/>
              <a:gd name="connsiteX79" fmla="*/ 3578549 w 8172357"/>
              <a:gd name="connsiteY79" fmla="*/ 1063256 h 2573079"/>
              <a:gd name="connsiteX80" fmla="*/ 3674242 w 8172357"/>
              <a:gd name="connsiteY80" fmla="*/ 978196 h 2573079"/>
              <a:gd name="connsiteX81" fmla="*/ 3854995 w 8172357"/>
              <a:gd name="connsiteY81" fmla="*/ 935665 h 2573079"/>
              <a:gd name="connsiteX82" fmla="*/ 3971954 w 8172357"/>
              <a:gd name="connsiteY82" fmla="*/ 946298 h 2573079"/>
              <a:gd name="connsiteX83" fmla="*/ 4099544 w 8172357"/>
              <a:gd name="connsiteY83" fmla="*/ 946298 h 2573079"/>
              <a:gd name="connsiteX84" fmla="*/ 4205870 w 8172357"/>
              <a:gd name="connsiteY84" fmla="*/ 850605 h 2573079"/>
              <a:gd name="connsiteX85" fmla="*/ 4375991 w 8172357"/>
              <a:gd name="connsiteY85" fmla="*/ 818707 h 2573079"/>
              <a:gd name="connsiteX86" fmla="*/ 4514214 w 8172357"/>
              <a:gd name="connsiteY86" fmla="*/ 829340 h 2573079"/>
              <a:gd name="connsiteX87" fmla="*/ 4567377 w 8172357"/>
              <a:gd name="connsiteY87" fmla="*/ 871870 h 2573079"/>
              <a:gd name="connsiteX88" fmla="*/ 4546112 w 8172357"/>
              <a:gd name="connsiteY88" fmla="*/ 956931 h 2573079"/>
              <a:gd name="connsiteX89" fmla="*/ 4641805 w 8172357"/>
              <a:gd name="connsiteY89" fmla="*/ 1020726 h 2573079"/>
              <a:gd name="connsiteX90" fmla="*/ 4875721 w 8172357"/>
              <a:gd name="connsiteY90" fmla="*/ 1084521 h 2573079"/>
              <a:gd name="connsiteX91" fmla="*/ 5024577 w 8172357"/>
              <a:gd name="connsiteY91" fmla="*/ 1137684 h 2573079"/>
              <a:gd name="connsiteX92" fmla="*/ 5130902 w 8172357"/>
              <a:gd name="connsiteY92" fmla="*/ 1190847 h 2573079"/>
              <a:gd name="connsiteX93" fmla="*/ 5120270 w 8172357"/>
              <a:gd name="connsiteY93" fmla="*/ 1297172 h 2573079"/>
              <a:gd name="connsiteX94" fmla="*/ 5120270 w 8172357"/>
              <a:gd name="connsiteY94" fmla="*/ 1360968 h 2573079"/>
              <a:gd name="connsiteX95" fmla="*/ 5205330 w 8172357"/>
              <a:gd name="connsiteY95" fmla="*/ 1414131 h 2573079"/>
              <a:gd name="connsiteX96" fmla="*/ 5375451 w 8172357"/>
              <a:gd name="connsiteY96" fmla="*/ 1488558 h 2573079"/>
              <a:gd name="connsiteX97" fmla="*/ 5545572 w 8172357"/>
              <a:gd name="connsiteY97" fmla="*/ 1499191 h 2573079"/>
              <a:gd name="connsiteX98" fmla="*/ 5705060 w 8172357"/>
              <a:gd name="connsiteY98" fmla="*/ 1509824 h 2573079"/>
              <a:gd name="connsiteX99" fmla="*/ 5832651 w 8172357"/>
              <a:gd name="connsiteY99" fmla="*/ 1509824 h 2573079"/>
              <a:gd name="connsiteX100" fmla="*/ 5970874 w 8172357"/>
              <a:gd name="connsiteY100" fmla="*/ 1509824 h 2573079"/>
              <a:gd name="connsiteX101" fmla="*/ 6109098 w 8172357"/>
              <a:gd name="connsiteY101" fmla="*/ 1531089 h 2573079"/>
              <a:gd name="connsiteX102" fmla="*/ 6226056 w 8172357"/>
              <a:gd name="connsiteY102" fmla="*/ 1541721 h 2573079"/>
              <a:gd name="connsiteX103" fmla="*/ 6332381 w 8172357"/>
              <a:gd name="connsiteY103" fmla="*/ 1562986 h 2573079"/>
              <a:gd name="connsiteX104" fmla="*/ 6428074 w 8172357"/>
              <a:gd name="connsiteY104" fmla="*/ 1584252 h 2573079"/>
              <a:gd name="connsiteX105" fmla="*/ 6502502 w 8172357"/>
              <a:gd name="connsiteY105" fmla="*/ 1637414 h 2573079"/>
              <a:gd name="connsiteX106" fmla="*/ 6502502 w 8172357"/>
              <a:gd name="connsiteY106" fmla="*/ 1754372 h 2573079"/>
              <a:gd name="connsiteX107" fmla="*/ 6534400 w 8172357"/>
              <a:gd name="connsiteY107" fmla="*/ 1935126 h 2573079"/>
              <a:gd name="connsiteX108" fmla="*/ 6725786 w 8172357"/>
              <a:gd name="connsiteY108" fmla="*/ 2009554 h 2573079"/>
              <a:gd name="connsiteX109" fmla="*/ 6864009 w 8172357"/>
              <a:gd name="connsiteY109" fmla="*/ 2041452 h 2573079"/>
              <a:gd name="connsiteX110" fmla="*/ 7129823 w 8172357"/>
              <a:gd name="connsiteY110" fmla="*/ 2083982 h 2573079"/>
              <a:gd name="connsiteX111" fmla="*/ 7342474 w 8172357"/>
              <a:gd name="connsiteY111" fmla="*/ 2094614 h 2573079"/>
              <a:gd name="connsiteX112" fmla="*/ 7533860 w 8172357"/>
              <a:gd name="connsiteY112" fmla="*/ 2094614 h 2573079"/>
              <a:gd name="connsiteX113" fmla="*/ 7799674 w 8172357"/>
              <a:gd name="connsiteY113" fmla="*/ 1956391 h 2573079"/>
              <a:gd name="connsiteX114" fmla="*/ 7948530 w 8172357"/>
              <a:gd name="connsiteY114" fmla="*/ 1903228 h 2573079"/>
              <a:gd name="connsiteX115" fmla="*/ 8076121 w 8172357"/>
              <a:gd name="connsiteY115" fmla="*/ 1765005 h 2573079"/>
              <a:gd name="connsiteX116" fmla="*/ 8030711 w 8172357"/>
              <a:gd name="connsiteY116" fmla="*/ 1587131 h 2573079"/>
              <a:gd name="connsiteX117" fmla="*/ 8126594 w 8172357"/>
              <a:gd name="connsiteY117" fmla="*/ 1464810 h 2573079"/>
              <a:gd name="connsiteX118" fmla="*/ 8172357 w 8172357"/>
              <a:gd name="connsiteY118" fmla="*/ 1305031 h 2573079"/>
              <a:gd name="connsiteX119" fmla="*/ 8078340 w 8172357"/>
              <a:gd name="connsiteY119" fmla="*/ 997057 h 2573079"/>
              <a:gd name="connsiteX120" fmla="*/ 7852837 w 8172357"/>
              <a:gd name="connsiteY120" fmla="*/ 925033 h 2573079"/>
              <a:gd name="connsiteX121" fmla="*/ 7788377 w 8172357"/>
              <a:gd name="connsiteY121" fmla="*/ 853485 h 2573079"/>
              <a:gd name="connsiteX122" fmla="*/ 7746955 w 8172357"/>
              <a:gd name="connsiteY122" fmla="*/ 776842 h 2573079"/>
              <a:gd name="connsiteX123" fmla="*/ 7835559 w 8172357"/>
              <a:gd name="connsiteY123" fmla="*/ 674946 h 2573079"/>
              <a:gd name="connsiteX124" fmla="*/ 7703981 w 8172357"/>
              <a:gd name="connsiteY124" fmla="*/ 499731 h 2573079"/>
              <a:gd name="connsiteX125" fmla="*/ 7640186 w 8172357"/>
              <a:gd name="connsiteY125" fmla="*/ 425303 h 2573079"/>
              <a:gd name="connsiteX126" fmla="*/ 7587023 w 8172357"/>
              <a:gd name="connsiteY126" fmla="*/ 297712 h 2573079"/>
              <a:gd name="connsiteX127" fmla="*/ 7555126 w 8172357"/>
              <a:gd name="connsiteY127" fmla="*/ 191386 h 2573079"/>
              <a:gd name="connsiteX128" fmla="*/ 7555126 w 8172357"/>
              <a:gd name="connsiteY128" fmla="*/ 191386 h 2573079"/>
              <a:gd name="connsiteX129" fmla="*/ 7406270 w 8172357"/>
              <a:gd name="connsiteY129" fmla="*/ 116958 h 2573079"/>
              <a:gd name="connsiteX130" fmla="*/ 7353107 w 8172357"/>
              <a:gd name="connsiteY130" fmla="*/ 116958 h 2573079"/>
              <a:gd name="connsiteX0" fmla="*/ 7172354 w 8172357"/>
              <a:gd name="connsiteY0" fmla="*/ 0 h 2573079"/>
              <a:gd name="connsiteX1" fmla="*/ 7321209 w 8172357"/>
              <a:gd name="connsiteY1" fmla="*/ 148856 h 2573079"/>
              <a:gd name="connsiteX2" fmla="*/ 7381684 w 8172357"/>
              <a:gd name="connsiteY2" fmla="*/ 336255 h 2573079"/>
              <a:gd name="connsiteX3" fmla="*/ 7380405 w 8172357"/>
              <a:gd name="connsiteY3" fmla="*/ 454820 h 2573079"/>
              <a:gd name="connsiteX4" fmla="*/ 7387696 w 8172357"/>
              <a:gd name="connsiteY4" fmla="*/ 533575 h 2573079"/>
              <a:gd name="connsiteX5" fmla="*/ 7379744 w 8172357"/>
              <a:gd name="connsiteY5" fmla="*/ 661166 h 2573079"/>
              <a:gd name="connsiteX6" fmla="*/ 7317606 w 8172357"/>
              <a:gd name="connsiteY6" fmla="*/ 794120 h 2573079"/>
              <a:gd name="connsiteX7" fmla="*/ 7363740 w 8172357"/>
              <a:gd name="connsiteY7" fmla="*/ 946298 h 2573079"/>
              <a:gd name="connsiteX8" fmla="*/ 7305400 w 8172357"/>
              <a:gd name="connsiteY8" fmla="*/ 1087202 h 2573079"/>
              <a:gd name="connsiteX9" fmla="*/ 7323983 w 8172357"/>
              <a:gd name="connsiteY9" fmla="*/ 1214701 h 2573079"/>
              <a:gd name="connsiteX10" fmla="*/ 7451680 w 8172357"/>
              <a:gd name="connsiteY10" fmla="*/ 1371600 h 2573079"/>
              <a:gd name="connsiteX11" fmla="*/ 7647316 w 8172357"/>
              <a:gd name="connsiteY11" fmla="*/ 1722944 h 2573079"/>
              <a:gd name="connsiteX12" fmla="*/ 7382046 w 8172357"/>
              <a:gd name="connsiteY12" fmla="*/ 1814674 h 2573079"/>
              <a:gd name="connsiteX13" fmla="*/ 7109389 w 8172357"/>
              <a:gd name="connsiteY13" fmla="*/ 1860983 h 2573079"/>
              <a:gd name="connsiteX14" fmla="*/ 6789581 w 8172357"/>
              <a:gd name="connsiteY14" fmla="*/ 1562986 h 2573079"/>
              <a:gd name="connsiteX15" fmla="*/ 6459972 w 8172357"/>
              <a:gd name="connsiteY15" fmla="*/ 1446028 h 2573079"/>
              <a:gd name="connsiteX16" fmla="*/ 6130363 w 8172357"/>
              <a:gd name="connsiteY16" fmla="*/ 1371600 h 2573079"/>
              <a:gd name="connsiteX17" fmla="*/ 5960242 w 8172357"/>
              <a:gd name="connsiteY17" fmla="*/ 1339703 h 2573079"/>
              <a:gd name="connsiteX18" fmla="*/ 5566837 w 8172357"/>
              <a:gd name="connsiteY18" fmla="*/ 1371600 h 2573079"/>
              <a:gd name="connsiteX19" fmla="*/ 5417981 w 8172357"/>
              <a:gd name="connsiteY19" fmla="*/ 1371600 h 2573079"/>
              <a:gd name="connsiteX20" fmla="*/ 5322288 w 8172357"/>
              <a:gd name="connsiteY20" fmla="*/ 1339703 h 2573079"/>
              <a:gd name="connsiteX21" fmla="*/ 5290391 w 8172357"/>
              <a:gd name="connsiteY21" fmla="*/ 1297172 h 2573079"/>
              <a:gd name="connsiteX22" fmla="*/ 5279758 w 8172357"/>
              <a:gd name="connsiteY22" fmla="*/ 1105786 h 2573079"/>
              <a:gd name="connsiteX23" fmla="*/ 5141535 w 8172357"/>
              <a:gd name="connsiteY23" fmla="*/ 1084521 h 2573079"/>
              <a:gd name="connsiteX24" fmla="*/ 4971414 w 8172357"/>
              <a:gd name="connsiteY24" fmla="*/ 1041991 h 2573079"/>
              <a:gd name="connsiteX25" fmla="*/ 4854456 w 8172357"/>
              <a:gd name="connsiteY25" fmla="*/ 1010093 h 2573079"/>
              <a:gd name="connsiteX26" fmla="*/ 4705600 w 8172357"/>
              <a:gd name="connsiteY26" fmla="*/ 967563 h 2573079"/>
              <a:gd name="connsiteX27" fmla="*/ 4694967 w 8172357"/>
              <a:gd name="connsiteY27" fmla="*/ 925033 h 2573079"/>
              <a:gd name="connsiteX28" fmla="*/ 4652437 w 8172357"/>
              <a:gd name="connsiteY28" fmla="*/ 839972 h 2573079"/>
              <a:gd name="connsiteX29" fmla="*/ 4439786 w 8172357"/>
              <a:gd name="connsiteY29" fmla="*/ 786810 h 2573079"/>
              <a:gd name="connsiteX30" fmla="*/ 4301563 w 8172357"/>
              <a:gd name="connsiteY30" fmla="*/ 744279 h 2573079"/>
              <a:gd name="connsiteX31" fmla="*/ 4205870 w 8172357"/>
              <a:gd name="connsiteY31" fmla="*/ 754912 h 2573079"/>
              <a:gd name="connsiteX32" fmla="*/ 4120809 w 8172357"/>
              <a:gd name="connsiteY32" fmla="*/ 808075 h 2573079"/>
              <a:gd name="connsiteX33" fmla="*/ 4088912 w 8172357"/>
              <a:gd name="connsiteY33" fmla="*/ 861238 h 2573079"/>
              <a:gd name="connsiteX34" fmla="*/ 3982586 w 8172357"/>
              <a:gd name="connsiteY34" fmla="*/ 882503 h 2573079"/>
              <a:gd name="connsiteX35" fmla="*/ 3684874 w 8172357"/>
              <a:gd name="connsiteY35" fmla="*/ 861238 h 2573079"/>
              <a:gd name="connsiteX36" fmla="*/ 3493488 w 8172357"/>
              <a:gd name="connsiteY36" fmla="*/ 935665 h 2573079"/>
              <a:gd name="connsiteX37" fmla="*/ 3312735 w 8172357"/>
              <a:gd name="connsiteY37" fmla="*/ 1063256 h 2573079"/>
              <a:gd name="connsiteX38" fmla="*/ 3227674 w 8172357"/>
              <a:gd name="connsiteY38" fmla="*/ 1137684 h 2573079"/>
              <a:gd name="connsiteX39" fmla="*/ 3419060 w 8172357"/>
              <a:gd name="connsiteY39" fmla="*/ 1286540 h 2573079"/>
              <a:gd name="connsiteX40" fmla="*/ 3525386 w 8172357"/>
              <a:gd name="connsiteY40" fmla="*/ 1360968 h 2573079"/>
              <a:gd name="connsiteX41" fmla="*/ 3525386 w 8172357"/>
              <a:gd name="connsiteY41" fmla="*/ 1360968 h 2573079"/>
              <a:gd name="connsiteX42" fmla="*/ 3231957 w 8172357"/>
              <a:gd name="connsiteY42" fmla="*/ 1369681 h 2573079"/>
              <a:gd name="connsiteX43" fmla="*/ 3031858 w 8172357"/>
              <a:gd name="connsiteY43" fmla="*/ 1312531 h 2573079"/>
              <a:gd name="connsiteX44" fmla="*/ 2821570 w 8172357"/>
              <a:gd name="connsiteY44" fmla="*/ 1248588 h 2573079"/>
              <a:gd name="connsiteX45" fmla="*/ 2674929 w 8172357"/>
              <a:gd name="connsiteY45" fmla="*/ 1282405 h 2573079"/>
              <a:gd name="connsiteX46" fmla="*/ 2564469 w 8172357"/>
              <a:gd name="connsiteY46" fmla="*/ 1337635 h 2573079"/>
              <a:gd name="connsiteX47" fmla="*/ 2419600 w 8172357"/>
              <a:gd name="connsiteY47" fmla="*/ 1477926 h 2573079"/>
              <a:gd name="connsiteX48" fmla="*/ 2217581 w 8172357"/>
              <a:gd name="connsiteY48" fmla="*/ 1573619 h 2573079"/>
              <a:gd name="connsiteX49" fmla="*/ 1909237 w 8172357"/>
              <a:gd name="connsiteY49" fmla="*/ 1658679 h 2573079"/>
              <a:gd name="connsiteX50" fmla="*/ 1622158 w 8172357"/>
              <a:gd name="connsiteY50" fmla="*/ 1679945 h 2573079"/>
              <a:gd name="connsiteX51" fmla="*/ 1441405 w 8172357"/>
              <a:gd name="connsiteY51" fmla="*/ 1743740 h 2573079"/>
              <a:gd name="connsiteX52" fmla="*/ 1218121 w 8172357"/>
              <a:gd name="connsiteY52" fmla="*/ 1754372 h 2573079"/>
              <a:gd name="connsiteX53" fmla="*/ 1133060 w 8172357"/>
              <a:gd name="connsiteY53" fmla="*/ 1786270 h 2573079"/>
              <a:gd name="connsiteX54" fmla="*/ 37907 w 8172357"/>
              <a:gd name="connsiteY54" fmla="*/ 1275908 h 2573079"/>
              <a:gd name="connsiteX55" fmla="*/ 484474 w 8172357"/>
              <a:gd name="connsiteY55" fmla="*/ 2573079 h 2573079"/>
              <a:gd name="connsiteX56" fmla="*/ 1590260 w 8172357"/>
              <a:gd name="connsiteY56" fmla="*/ 2286000 h 2573079"/>
              <a:gd name="connsiteX57" fmla="*/ 2111256 w 8172357"/>
              <a:gd name="connsiteY57" fmla="*/ 2307265 h 2573079"/>
              <a:gd name="connsiteX58" fmla="*/ 2260112 w 8172357"/>
              <a:gd name="connsiteY58" fmla="*/ 2137145 h 2573079"/>
              <a:gd name="connsiteX59" fmla="*/ 2472763 w 8172357"/>
              <a:gd name="connsiteY59" fmla="*/ 1850065 h 2573079"/>
              <a:gd name="connsiteX60" fmla="*/ 2494028 w 8172357"/>
              <a:gd name="connsiteY60" fmla="*/ 1807535 h 2573079"/>
              <a:gd name="connsiteX61" fmla="*/ 2600354 w 8172357"/>
              <a:gd name="connsiteY61" fmla="*/ 1733107 h 2573079"/>
              <a:gd name="connsiteX62" fmla="*/ 2685414 w 8172357"/>
              <a:gd name="connsiteY62" fmla="*/ 1690577 h 2573079"/>
              <a:gd name="connsiteX63" fmla="*/ 2632251 w 8172357"/>
              <a:gd name="connsiteY63" fmla="*/ 1584252 h 2573079"/>
              <a:gd name="connsiteX64" fmla="*/ 2693831 w 8172357"/>
              <a:gd name="connsiteY64" fmla="*/ 1543493 h 2573079"/>
              <a:gd name="connsiteX65" fmla="*/ 2759841 w 8172357"/>
              <a:gd name="connsiteY65" fmla="*/ 1467293 h 2573079"/>
              <a:gd name="connsiteX66" fmla="*/ 2770474 w 8172357"/>
              <a:gd name="connsiteY66" fmla="*/ 1460353 h 2573079"/>
              <a:gd name="connsiteX67" fmla="*/ 2936460 w 8172357"/>
              <a:gd name="connsiteY67" fmla="*/ 1390503 h 2573079"/>
              <a:gd name="connsiteX68" fmla="*/ 3131981 w 8172357"/>
              <a:gd name="connsiteY68" fmla="*/ 1435396 h 2573079"/>
              <a:gd name="connsiteX69" fmla="*/ 3280837 w 8172357"/>
              <a:gd name="connsiteY69" fmla="*/ 1467293 h 2573079"/>
              <a:gd name="connsiteX70" fmla="*/ 3419060 w 8172357"/>
              <a:gd name="connsiteY70" fmla="*/ 1499191 h 2573079"/>
              <a:gd name="connsiteX71" fmla="*/ 3567916 w 8172357"/>
              <a:gd name="connsiteY71" fmla="*/ 1499191 h 2573079"/>
              <a:gd name="connsiteX72" fmla="*/ 3663609 w 8172357"/>
              <a:gd name="connsiteY72" fmla="*/ 1477926 h 2573079"/>
              <a:gd name="connsiteX73" fmla="*/ 3684874 w 8172357"/>
              <a:gd name="connsiteY73" fmla="*/ 1403498 h 2573079"/>
              <a:gd name="connsiteX74" fmla="*/ 3674242 w 8172357"/>
              <a:gd name="connsiteY74" fmla="*/ 1329070 h 2573079"/>
              <a:gd name="connsiteX75" fmla="*/ 3599814 w 8172357"/>
              <a:gd name="connsiteY75" fmla="*/ 1275907 h 2573079"/>
              <a:gd name="connsiteX76" fmla="*/ 3429693 w 8172357"/>
              <a:gd name="connsiteY76" fmla="*/ 1222745 h 2573079"/>
              <a:gd name="connsiteX77" fmla="*/ 3334000 w 8172357"/>
              <a:gd name="connsiteY77" fmla="*/ 1158949 h 2573079"/>
              <a:gd name="connsiteX78" fmla="*/ 3450958 w 8172357"/>
              <a:gd name="connsiteY78" fmla="*/ 1105786 h 2573079"/>
              <a:gd name="connsiteX79" fmla="*/ 3578549 w 8172357"/>
              <a:gd name="connsiteY79" fmla="*/ 1063256 h 2573079"/>
              <a:gd name="connsiteX80" fmla="*/ 3674242 w 8172357"/>
              <a:gd name="connsiteY80" fmla="*/ 978196 h 2573079"/>
              <a:gd name="connsiteX81" fmla="*/ 3854995 w 8172357"/>
              <a:gd name="connsiteY81" fmla="*/ 935665 h 2573079"/>
              <a:gd name="connsiteX82" fmla="*/ 3971954 w 8172357"/>
              <a:gd name="connsiteY82" fmla="*/ 946298 h 2573079"/>
              <a:gd name="connsiteX83" fmla="*/ 4099544 w 8172357"/>
              <a:gd name="connsiteY83" fmla="*/ 946298 h 2573079"/>
              <a:gd name="connsiteX84" fmla="*/ 4205870 w 8172357"/>
              <a:gd name="connsiteY84" fmla="*/ 850605 h 2573079"/>
              <a:gd name="connsiteX85" fmla="*/ 4375991 w 8172357"/>
              <a:gd name="connsiteY85" fmla="*/ 818707 h 2573079"/>
              <a:gd name="connsiteX86" fmla="*/ 4514214 w 8172357"/>
              <a:gd name="connsiteY86" fmla="*/ 829340 h 2573079"/>
              <a:gd name="connsiteX87" fmla="*/ 4567377 w 8172357"/>
              <a:gd name="connsiteY87" fmla="*/ 871870 h 2573079"/>
              <a:gd name="connsiteX88" fmla="*/ 4546112 w 8172357"/>
              <a:gd name="connsiteY88" fmla="*/ 956931 h 2573079"/>
              <a:gd name="connsiteX89" fmla="*/ 4641805 w 8172357"/>
              <a:gd name="connsiteY89" fmla="*/ 1020726 h 2573079"/>
              <a:gd name="connsiteX90" fmla="*/ 4875721 w 8172357"/>
              <a:gd name="connsiteY90" fmla="*/ 1084521 h 2573079"/>
              <a:gd name="connsiteX91" fmla="*/ 5024577 w 8172357"/>
              <a:gd name="connsiteY91" fmla="*/ 1137684 h 2573079"/>
              <a:gd name="connsiteX92" fmla="*/ 5130902 w 8172357"/>
              <a:gd name="connsiteY92" fmla="*/ 1190847 h 2573079"/>
              <a:gd name="connsiteX93" fmla="*/ 5120270 w 8172357"/>
              <a:gd name="connsiteY93" fmla="*/ 1297172 h 2573079"/>
              <a:gd name="connsiteX94" fmla="*/ 5120270 w 8172357"/>
              <a:gd name="connsiteY94" fmla="*/ 1360968 h 2573079"/>
              <a:gd name="connsiteX95" fmla="*/ 5205330 w 8172357"/>
              <a:gd name="connsiteY95" fmla="*/ 1414131 h 2573079"/>
              <a:gd name="connsiteX96" fmla="*/ 5375451 w 8172357"/>
              <a:gd name="connsiteY96" fmla="*/ 1488558 h 2573079"/>
              <a:gd name="connsiteX97" fmla="*/ 5545572 w 8172357"/>
              <a:gd name="connsiteY97" fmla="*/ 1499191 h 2573079"/>
              <a:gd name="connsiteX98" fmla="*/ 5705060 w 8172357"/>
              <a:gd name="connsiteY98" fmla="*/ 1509824 h 2573079"/>
              <a:gd name="connsiteX99" fmla="*/ 5832651 w 8172357"/>
              <a:gd name="connsiteY99" fmla="*/ 1509824 h 2573079"/>
              <a:gd name="connsiteX100" fmla="*/ 5970874 w 8172357"/>
              <a:gd name="connsiteY100" fmla="*/ 1509824 h 2573079"/>
              <a:gd name="connsiteX101" fmla="*/ 6109098 w 8172357"/>
              <a:gd name="connsiteY101" fmla="*/ 1531089 h 2573079"/>
              <a:gd name="connsiteX102" fmla="*/ 6226056 w 8172357"/>
              <a:gd name="connsiteY102" fmla="*/ 1541721 h 2573079"/>
              <a:gd name="connsiteX103" fmla="*/ 6332381 w 8172357"/>
              <a:gd name="connsiteY103" fmla="*/ 1562986 h 2573079"/>
              <a:gd name="connsiteX104" fmla="*/ 6428074 w 8172357"/>
              <a:gd name="connsiteY104" fmla="*/ 1584252 h 2573079"/>
              <a:gd name="connsiteX105" fmla="*/ 6502502 w 8172357"/>
              <a:gd name="connsiteY105" fmla="*/ 1637414 h 2573079"/>
              <a:gd name="connsiteX106" fmla="*/ 6502502 w 8172357"/>
              <a:gd name="connsiteY106" fmla="*/ 1754372 h 2573079"/>
              <a:gd name="connsiteX107" fmla="*/ 6534400 w 8172357"/>
              <a:gd name="connsiteY107" fmla="*/ 1935126 h 2573079"/>
              <a:gd name="connsiteX108" fmla="*/ 6725786 w 8172357"/>
              <a:gd name="connsiteY108" fmla="*/ 2009554 h 2573079"/>
              <a:gd name="connsiteX109" fmla="*/ 6864009 w 8172357"/>
              <a:gd name="connsiteY109" fmla="*/ 2041452 h 2573079"/>
              <a:gd name="connsiteX110" fmla="*/ 7129823 w 8172357"/>
              <a:gd name="connsiteY110" fmla="*/ 2083982 h 2573079"/>
              <a:gd name="connsiteX111" fmla="*/ 7342474 w 8172357"/>
              <a:gd name="connsiteY111" fmla="*/ 2094614 h 2573079"/>
              <a:gd name="connsiteX112" fmla="*/ 7533860 w 8172357"/>
              <a:gd name="connsiteY112" fmla="*/ 2094614 h 2573079"/>
              <a:gd name="connsiteX113" fmla="*/ 7799674 w 8172357"/>
              <a:gd name="connsiteY113" fmla="*/ 1956391 h 2573079"/>
              <a:gd name="connsiteX114" fmla="*/ 7948530 w 8172357"/>
              <a:gd name="connsiteY114" fmla="*/ 1903228 h 2573079"/>
              <a:gd name="connsiteX115" fmla="*/ 8076121 w 8172357"/>
              <a:gd name="connsiteY115" fmla="*/ 1765005 h 2573079"/>
              <a:gd name="connsiteX116" fmla="*/ 8030711 w 8172357"/>
              <a:gd name="connsiteY116" fmla="*/ 1587131 h 2573079"/>
              <a:gd name="connsiteX117" fmla="*/ 8126594 w 8172357"/>
              <a:gd name="connsiteY117" fmla="*/ 1464810 h 2573079"/>
              <a:gd name="connsiteX118" fmla="*/ 8172357 w 8172357"/>
              <a:gd name="connsiteY118" fmla="*/ 1305031 h 2573079"/>
              <a:gd name="connsiteX119" fmla="*/ 8078340 w 8172357"/>
              <a:gd name="connsiteY119" fmla="*/ 997057 h 2573079"/>
              <a:gd name="connsiteX120" fmla="*/ 7852837 w 8172357"/>
              <a:gd name="connsiteY120" fmla="*/ 925033 h 2573079"/>
              <a:gd name="connsiteX121" fmla="*/ 7788377 w 8172357"/>
              <a:gd name="connsiteY121" fmla="*/ 853485 h 2573079"/>
              <a:gd name="connsiteX122" fmla="*/ 7746955 w 8172357"/>
              <a:gd name="connsiteY122" fmla="*/ 776842 h 2573079"/>
              <a:gd name="connsiteX123" fmla="*/ 7835559 w 8172357"/>
              <a:gd name="connsiteY123" fmla="*/ 674946 h 2573079"/>
              <a:gd name="connsiteX124" fmla="*/ 7703981 w 8172357"/>
              <a:gd name="connsiteY124" fmla="*/ 499731 h 2573079"/>
              <a:gd name="connsiteX125" fmla="*/ 7640186 w 8172357"/>
              <a:gd name="connsiteY125" fmla="*/ 425303 h 2573079"/>
              <a:gd name="connsiteX126" fmla="*/ 7587023 w 8172357"/>
              <a:gd name="connsiteY126" fmla="*/ 297712 h 2573079"/>
              <a:gd name="connsiteX127" fmla="*/ 7555126 w 8172357"/>
              <a:gd name="connsiteY127" fmla="*/ 191386 h 2573079"/>
              <a:gd name="connsiteX128" fmla="*/ 7555126 w 8172357"/>
              <a:gd name="connsiteY128" fmla="*/ 191386 h 2573079"/>
              <a:gd name="connsiteX129" fmla="*/ 7406270 w 8172357"/>
              <a:gd name="connsiteY129" fmla="*/ 116958 h 2573079"/>
              <a:gd name="connsiteX130" fmla="*/ 7353107 w 8172357"/>
              <a:gd name="connsiteY130" fmla="*/ 116958 h 2573079"/>
              <a:gd name="connsiteX0" fmla="*/ 7172354 w 8172357"/>
              <a:gd name="connsiteY0" fmla="*/ 0 h 2573079"/>
              <a:gd name="connsiteX1" fmla="*/ 7321209 w 8172357"/>
              <a:gd name="connsiteY1" fmla="*/ 148856 h 2573079"/>
              <a:gd name="connsiteX2" fmla="*/ 7381684 w 8172357"/>
              <a:gd name="connsiteY2" fmla="*/ 336255 h 2573079"/>
              <a:gd name="connsiteX3" fmla="*/ 7380405 w 8172357"/>
              <a:gd name="connsiteY3" fmla="*/ 454820 h 2573079"/>
              <a:gd name="connsiteX4" fmla="*/ 7387696 w 8172357"/>
              <a:gd name="connsiteY4" fmla="*/ 533575 h 2573079"/>
              <a:gd name="connsiteX5" fmla="*/ 7379744 w 8172357"/>
              <a:gd name="connsiteY5" fmla="*/ 661166 h 2573079"/>
              <a:gd name="connsiteX6" fmla="*/ 7317606 w 8172357"/>
              <a:gd name="connsiteY6" fmla="*/ 794120 h 2573079"/>
              <a:gd name="connsiteX7" fmla="*/ 7363740 w 8172357"/>
              <a:gd name="connsiteY7" fmla="*/ 946298 h 2573079"/>
              <a:gd name="connsiteX8" fmla="*/ 7305400 w 8172357"/>
              <a:gd name="connsiteY8" fmla="*/ 1087202 h 2573079"/>
              <a:gd name="connsiteX9" fmla="*/ 7323983 w 8172357"/>
              <a:gd name="connsiteY9" fmla="*/ 1214701 h 2573079"/>
              <a:gd name="connsiteX10" fmla="*/ 7451680 w 8172357"/>
              <a:gd name="connsiteY10" fmla="*/ 1371600 h 2573079"/>
              <a:gd name="connsiteX11" fmla="*/ 7647316 w 8172357"/>
              <a:gd name="connsiteY11" fmla="*/ 1722944 h 2573079"/>
              <a:gd name="connsiteX12" fmla="*/ 7437705 w 8172357"/>
              <a:gd name="connsiteY12" fmla="*/ 1838527 h 2573079"/>
              <a:gd name="connsiteX13" fmla="*/ 7109389 w 8172357"/>
              <a:gd name="connsiteY13" fmla="*/ 1860983 h 2573079"/>
              <a:gd name="connsiteX14" fmla="*/ 6789581 w 8172357"/>
              <a:gd name="connsiteY14" fmla="*/ 1562986 h 2573079"/>
              <a:gd name="connsiteX15" fmla="*/ 6459972 w 8172357"/>
              <a:gd name="connsiteY15" fmla="*/ 1446028 h 2573079"/>
              <a:gd name="connsiteX16" fmla="*/ 6130363 w 8172357"/>
              <a:gd name="connsiteY16" fmla="*/ 1371600 h 2573079"/>
              <a:gd name="connsiteX17" fmla="*/ 5960242 w 8172357"/>
              <a:gd name="connsiteY17" fmla="*/ 1339703 h 2573079"/>
              <a:gd name="connsiteX18" fmla="*/ 5566837 w 8172357"/>
              <a:gd name="connsiteY18" fmla="*/ 1371600 h 2573079"/>
              <a:gd name="connsiteX19" fmla="*/ 5417981 w 8172357"/>
              <a:gd name="connsiteY19" fmla="*/ 1371600 h 2573079"/>
              <a:gd name="connsiteX20" fmla="*/ 5322288 w 8172357"/>
              <a:gd name="connsiteY20" fmla="*/ 1339703 h 2573079"/>
              <a:gd name="connsiteX21" fmla="*/ 5290391 w 8172357"/>
              <a:gd name="connsiteY21" fmla="*/ 1297172 h 2573079"/>
              <a:gd name="connsiteX22" fmla="*/ 5279758 w 8172357"/>
              <a:gd name="connsiteY22" fmla="*/ 1105786 h 2573079"/>
              <a:gd name="connsiteX23" fmla="*/ 5141535 w 8172357"/>
              <a:gd name="connsiteY23" fmla="*/ 1084521 h 2573079"/>
              <a:gd name="connsiteX24" fmla="*/ 4971414 w 8172357"/>
              <a:gd name="connsiteY24" fmla="*/ 1041991 h 2573079"/>
              <a:gd name="connsiteX25" fmla="*/ 4854456 w 8172357"/>
              <a:gd name="connsiteY25" fmla="*/ 1010093 h 2573079"/>
              <a:gd name="connsiteX26" fmla="*/ 4705600 w 8172357"/>
              <a:gd name="connsiteY26" fmla="*/ 967563 h 2573079"/>
              <a:gd name="connsiteX27" fmla="*/ 4694967 w 8172357"/>
              <a:gd name="connsiteY27" fmla="*/ 925033 h 2573079"/>
              <a:gd name="connsiteX28" fmla="*/ 4652437 w 8172357"/>
              <a:gd name="connsiteY28" fmla="*/ 839972 h 2573079"/>
              <a:gd name="connsiteX29" fmla="*/ 4439786 w 8172357"/>
              <a:gd name="connsiteY29" fmla="*/ 786810 h 2573079"/>
              <a:gd name="connsiteX30" fmla="*/ 4301563 w 8172357"/>
              <a:gd name="connsiteY30" fmla="*/ 744279 h 2573079"/>
              <a:gd name="connsiteX31" fmla="*/ 4205870 w 8172357"/>
              <a:gd name="connsiteY31" fmla="*/ 754912 h 2573079"/>
              <a:gd name="connsiteX32" fmla="*/ 4120809 w 8172357"/>
              <a:gd name="connsiteY32" fmla="*/ 808075 h 2573079"/>
              <a:gd name="connsiteX33" fmla="*/ 4088912 w 8172357"/>
              <a:gd name="connsiteY33" fmla="*/ 861238 h 2573079"/>
              <a:gd name="connsiteX34" fmla="*/ 3982586 w 8172357"/>
              <a:gd name="connsiteY34" fmla="*/ 882503 h 2573079"/>
              <a:gd name="connsiteX35" fmla="*/ 3684874 w 8172357"/>
              <a:gd name="connsiteY35" fmla="*/ 861238 h 2573079"/>
              <a:gd name="connsiteX36" fmla="*/ 3493488 w 8172357"/>
              <a:gd name="connsiteY36" fmla="*/ 935665 h 2573079"/>
              <a:gd name="connsiteX37" fmla="*/ 3312735 w 8172357"/>
              <a:gd name="connsiteY37" fmla="*/ 1063256 h 2573079"/>
              <a:gd name="connsiteX38" fmla="*/ 3227674 w 8172357"/>
              <a:gd name="connsiteY38" fmla="*/ 1137684 h 2573079"/>
              <a:gd name="connsiteX39" fmla="*/ 3419060 w 8172357"/>
              <a:gd name="connsiteY39" fmla="*/ 1286540 h 2573079"/>
              <a:gd name="connsiteX40" fmla="*/ 3525386 w 8172357"/>
              <a:gd name="connsiteY40" fmla="*/ 1360968 h 2573079"/>
              <a:gd name="connsiteX41" fmla="*/ 3525386 w 8172357"/>
              <a:gd name="connsiteY41" fmla="*/ 1360968 h 2573079"/>
              <a:gd name="connsiteX42" fmla="*/ 3231957 w 8172357"/>
              <a:gd name="connsiteY42" fmla="*/ 1369681 h 2573079"/>
              <a:gd name="connsiteX43" fmla="*/ 3031858 w 8172357"/>
              <a:gd name="connsiteY43" fmla="*/ 1312531 h 2573079"/>
              <a:gd name="connsiteX44" fmla="*/ 2821570 w 8172357"/>
              <a:gd name="connsiteY44" fmla="*/ 1248588 h 2573079"/>
              <a:gd name="connsiteX45" fmla="*/ 2674929 w 8172357"/>
              <a:gd name="connsiteY45" fmla="*/ 1282405 h 2573079"/>
              <a:gd name="connsiteX46" fmla="*/ 2564469 w 8172357"/>
              <a:gd name="connsiteY46" fmla="*/ 1337635 h 2573079"/>
              <a:gd name="connsiteX47" fmla="*/ 2419600 w 8172357"/>
              <a:gd name="connsiteY47" fmla="*/ 1477926 h 2573079"/>
              <a:gd name="connsiteX48" fmla="*/ 2217581 w 8172357"/>
              <a:gd name="connsiteY48" fmla="*/ 1573619 h 2573079"/>
              <a:gd name="connsiteX49" fmla="*/ 1909237 w 8172357"/>
              <a:gd name="connsiteY49" fmla="*/ 1658679 h 2573079"/>
              <a:gd name="connsiteX50" fmla="*/ 1622158 w 8172357"/>
              <a:gd name="connsiteY50" fmla="*/ 1679945 h 2573079"/>
              <a:gd name="connsiteX51" fmla="*/ 1441405 w 8172357"/>
              <a:gd name="connsiteY51" fmla="*/ 1743740 h 2573079"/>
              <a:gd name="connsiteX52" fmla="*/ 1218121 w 8172357"/>
              <a:gd name="connsiteY52" fmla="*/ 1754372 h 2573079"/>
              <a:gd name="connsiteX53" fmla="*/ 1133060 w 8172357"/>
              <a:gd name="connsiteY53" fmla="*/ 1786270 h 2573079"/>
              <a:gd name="connsiteX54" fmla="*/ 37907 w 8172357"/>
              <a:gd name="connsiteY54" fmla="*/ 1275908 h 2573079"/>
              <a:gd name="connsiteX55" fmla="*/ 484474 w 8172357"/>
              <a:gd name="connsiteY55" fmla="*/ 2573079 h 2573079"/>
              <a:gd name="connsiteX56" fmla="*/ 1590260 w 8172357"/>
              <a:gd name="connsiteY56" fmla="*/ 2286000 h 2573079"/>
              <a:gd name="connsiteX57" fmla="*/ 2111256 w 8172357"/>
              <a:gd name="connsiteY57" fmla="*/ 2307265 h 2573079"/>
              <a:gd name="connsiteX58" fmla="*/ 2260112 w 8172357"/>
              <a:gd name="connsiteY58" fmla="*/ 2137145 h 2573079"/>
              <a:gd name="connsiteX59" fmla="*/ 2472763 w 8172357"/>
              <a:gd name="connsiteY59" fmla="*/ 1850065 h 2573079"/>
              <a:gd name="connsiteX60" fmla="*/ 2494028 w 8172357"/>
              <a:gd name="connsiteY60" fmla="*/ 1807535 h 2573079"/>
              <a:gd name="connsiteX61" fmla="*/ 2600354 w 8172357"/>
              <a:gd name="connsiteY61" fmla="*/ 1733107 h 2573079"/>
              <a:gd name="connsiteX62" fmla="*/ 2685414 w 8172357"/>
              <a:gd name="connsiteY62" fmla="*/ 1690577 h 2573079"/>
              <a:gd name="connsiteX63" fmla="*/ 2632251 w 8172357"/>
              <a:gd name="connsiteY63" fmla="*/ 1584252 h 2573079"/>
              <a:gd name="connsiteX64" fmla="*/ 2693831 w 8172357"/>
              <a:gd name="connsiteY64" fmla="*/ 1543493 h 2573079"/>
              <a:gd name="connsiteX65" fmla="*/ 2759841 w 8172357"/>
              <a:gd name="connsiteY65" fmla="*/ 1467293 h 2573079"/>
              <a:gd name="connsiteX66" fmla="*/ 2770474 w 8172357"/>
              <a:gd name="connsiteY66" fmla="*/ 1460353 h 2573079"/>
              <a:gd name="connsiteX67" fmla="*/ 2936460 w 8172357"/>
              <a:gd name="connsiteY67" fmla="*/ 1390503 h 2573079"/>
              <a:gd name="connsiteX68" fmla="*/ 3131981 w 8172357"/>
              <a:gd name="connsiteY68" fmla="*/ 1435396 h 2573079"/>
              <a:gd name="connsiteX69" fmla="*/ 3280837 w 8172357"/>
              <a:gd name="connsiteY69" fmla="*/ 1467293 h 2573079"/>
              <a:gd name="connsiteX70" fmla="*/ 3419060 w 8172357"/>
              <a:gd name="connsiteY70" fmla="*/ 1499191 h 2573079"/>
              <a:gd name="connsiteX71" fmla="*/ 3567916 w 8172357"/>
              <a:gd name="connsiteY71" fmla="*/ 1499191 h 2573079"/>
              <a:gd name="connsiteX72" fmla="*/ 3663609 w 8172357"/>
              <a:gd name="connsiteY72" fmla="*/ 1477926 h 2573079"/>
              <a:gd name="connsiteX73" fmla="*/ 3684874 w 8172357"/>
              <a:gd name="connsiteY73" fmla="*/ 1403498 h 2573079"/>
              <a:gd name="connsiteX74" fmla="*/ 3674242 w 8172357"/>
              <a:gd name="connsiteY74" fmla="*/ 1329070 h 2573079"/>
              <a:gd name="connsiteX75" fmla="*/ 3599814 w 8172357"/>
              <a:gd name="connsiteY75" fmla="*/ 1275907 h 2573079"/>
              <a:gd name="connsiteX76" fmla="*/ 3429693 w 8172357"/>
              <a:gd name="connsiteY76" fmla="*/ 1222745 h 2573079"/>
              <a:gd name="connsiteX77" fmla="*/ 3334000 w 8172357"/>
              <a:gd name="connsiteY77" fmla="*/ 1158949 h 2573079"/>
              <a:gd name="connsiteX78" fmla="*/ 3450958 w 8172357"/>
              <a:gd name="connsiteY78" fmla="*/ 1105786 h 2573079"/>
              <a:gd name="connsiteX79" fmla="*/ 3578549 w 8172357"/>
              <a:gd name="connsiteY79" fmla="*/ 1063256 h 2573079"/>
              <a:gd name="connsiteX80" fmla="*/ 3674242 w 8172357"/>
              <a:gd name="connsiteY80" fmla="*/ 978196 h 2573079"/>
              <a:gd name="connsiteX81" fmla="*/ 3854995 w 8172357"/>
              <a:gd name="connsiteY81" fmla="*/ 935665 h 2573079"/>
              <a:gd name="connsiteX82" fmla="*/ 3971954 w 8172357"/>
              <a:gd name="connsiteY82" fmla="*/ 946298 h 2573079"/>
              <a:gd name="connsiteX83" fmla="*/ 4099544 w 8172357"/>
              <a:gd name="connsiteY83" fmla="*/ 946298 h 2573079"/>
              <a:gd name="connsiteX84" fmla="*/ 4205870 w 8172357"/>
              <a:gd name="connsiteY84" fmla="*/ 850605 h 2573079"/>
              <a:gd name="connsiteX85" fmla="*/ 4375991 w 8172357"/>
              <a:gd name="connsiteY85" fmla="*/ 818707 h 2573079"/>
              <a:gd name="connsiteX86" fmla="*/ 4514214 w 8172357"/>
              <a:gd name="connsiteY86" fmla="*/ 829340 h 2573079"/>
              <a:gd name="connsiteX87" fmla="*/ 4567377 w 8172357"/>
              <a:gd name="connsiteY87" fmla="*/ 871870 h 2573079"/>
              <a:gd name="connsiteX88" fmla="*/ 4546112 w 8172357"/>
              <a:gd name="connsiteY88" fmla="*/ 956931 h 2573079"/>
              <a:gd name="connsiteX89" fmla="*/ 4641805 w 8172357"/>
              <a:gd name="connsiteY89" fmla="*/ 1020726 h 2573079"/>
              <a:gd name="connsiteX90" fmla="*/ 4875721 w 8172357"/>
              <a:gd name="connsiteY90" fmla="*/ 1084521 h 2573079"/>
              <a:gd name="connsiteX91" fmla="*/ 5024577 w 8172357"/>
              <a:gd name="connsiteY91" fmla="*/ 1137684 h 2573079"/>
              <a:gd name="connsiteX92" fmla="*/ 5130902 w 8172357"/>
              <a:gd name="connsiteY92" fmla="*/ 1190847 h 2573079"/>
              <a:gd name="connsiteX93" fmla="*/ 5120270 w 8172357"/>
              <a:gd name="connsiteY93" fmla="*/ 1297172 h 2573079"/>
              <a:gd name="connsiteX94" fmla="*/ 5120270 w 8172357"/>
              <a:gd name="connsiteY94" fmla="*/ 1360968 h 2573079"/>
              <a:gd name="connsiteX95" fmla="*/ 5205330 w 8172357"/>
              <a:gd name="connsiteY95" fmla="*/ 1414131 h 2573079"/>
              <a:gd name="connsiteX96" fmla="*/ 5375451 w 8172357"/>
              <a:gd name="connsiteY96" fmla="*/ 1488558 h 2573079"/>
              <a:gd name="connsiteX97" fmla="*/ 5545572 w 8172357"/>
              <a:gd name="connsiteY97" fmla="*/ 1499191 h 2573079"/>
              <a:gd name="connsiteX98" fmla="*/ 5705060 w 8172357"/>
              <a:gd name="connsiteY98" fmla="*/ 1509824 h 2573079"/>
              <a:gd name="connsiteX99" fmla="*/ 5832651 w 8172357"/>
              <a:gd name="connsiteY99" fmla="*/ 1509824 h 2573079"/>
              <a:gd name="connsiteX100" fmla="*/ 5970874 w 8172357"/>
              <a:gd name="connsiteY100" fmla="*/ 1509824 h 2573079"/>
              <a:gd name="connsiteX101" fmla="*/ 6109098 w 8172357"/>
              <a:gd name="connsiteY101" fmla="*/ 1531089 h 2573079"/>
              <a:gd name="connsiteX102" fmla="*/ 6226056 w 8172357"/>
              <a:gd name="connsiteY102" fmla="*/ 1541721 h 2573079"/>
              <a:gd name="connsiteX103" fmla="*/ 6332381 w 8172357"/>
              <a:gd name="connsiteY103" fmla="*/ 1562986 h 2573079"/>
              <a:gd name="connsiteX104" fmla="*/ 6428074 w 8172357"/>
              <a:gd name="connsiteY104" fmla="*/ 1584252 h 2573079"/>
              <a:gd name="connsiteX105" fmla="*/ 6502502 w 8172357"/>
              <a:gd name="connsiteY105" fmla="*/ 1637414 h 2573079"/>
              <a:gd name="connsiteX106" fmla="*/ 6502502 w 8172357"/>
              <a:gd name="connsiteY106" fmla="*/ 1754372 h 2573079"/>
              <a:gd name="connsiteX107" fmla="*/ 6534400 w 8172357"/>
              <a:gd name="connsiteY107" fmla="*/ 1935126 h 2573079"/>
              <a:gd name="connsiteX108" fmla="*/ 6725786 w 8172357"/>
              <a:gd name="connsiteY108" fmla="*/ 2009554 h 2573079"/>
              <a:gd name="connsiteX109" fmla="*/ 6864009 w 8172357"/>
              <a:gd name="connsiteY109" fmla="*/ 2041452 h 2573079"/>
              <a:gd name="connsiteX110" fmla="*/ 7129823 w 8172357"/>
              <a:gd name="connsiteY110" fmla="*/ 2083982 h 2573079"/>
              <a:gd name="connsiteX111" fmla="*/ 7342474 w 8172357"/>
              <a:gd name="connsiteY111" fmla="*/ 2094614 h 2573079"/>
              <a:gd name="connsiteX112" fmla="*/ 7533860 w 8172357"/>
              <a:gd name="connsiteY112" fmla="*/ 2094614 h 2573079"/>
              <a:gd name="connsiteX113" fmla="*/ 7799674 w 8172357"/>
              <a:gd name="connsiteY113" fmla="*/ 1956391 h 2573079"/>
              <a:gd name="connsiteX114" fmla="*/ 7948530 w 8172357"/>
              <a:gd name="connsiteY114" fmla="*/ 1903228 h 2573079"/>
              <a:gd name="connsiteX115" fmla="*/ 8076121 w 8172357"/>
              <a:gd name="connsiteY115" fmla="*/ 1765005 h 2573079"/>
              <a:gd name="connsiteX116" fmla="*/ 8030711 w 8172357"/>
              <a:gd name="connsiteY116" fmla="*/ 1587131 h 2573079"/>
              <a:gd name="connsiteX117" fmla="*/ 8126594 w 8172357"/>
              <a:gd name="connsiteY117" fmla="*/ 1464810 h 2573079"/>
              <a:gd name="connsiteX118" fmla="*/ 8172357 w 8172357"/>
              <a:gd name="connsiteY118" fmla="*/ 1305031 h 2573079"/>
              <a:gd name="connsiteX119" fmla="*/ 8078340 w 8172357"/>
              <a:gd name="connsiteY119" fmla="*/ 997057 h 2573079"/>
              <a:gd name="connsiteX120" fmla="*/ 7852837 w 8172357"/>
              <a:gd name="connsiteY120" fmla="*/ 925033 h 2573079"/>
              <a:gd name="connsiteX121" fmla="*/ 7788377 w 8172357"/>
              <a:gd name="connsiteY121" fmla="*/ 853485 h 2573079"/>
              <a:gd name="connsiteX122" fmla="*/ 7746955 w 8172357"/>
              <a:gd name="connsiteY122" fmla="*/ 776842 h 2573079"/>
              <a:gd name="connsiteX123" fmla="*/ 7835559 w 8172357"/>
              <a:gd name="connsiteY123" fmla="*/ 674946 h 2573079"/>
              <a:gd name="connsiteX124" fmla="*/ 7703981 w 8172357"/>
              <a:gd name="connsiteY124" fmla="*/ 499731 h 2573079"/>
              <a:gd name="connsiteX125" fmla="*/ 7640186 w 8172357"/>
              <a:gd name="connsiteY125" fmla="*/ 425303 h 2573079"/>
              <a:gd name="connsiteX126" fmla="*/ 7587023 w 8172357"/>
              <a:gd name="connsiteY126" fmla="*/ 297712 h 2573079"/>
              <a:gd name="connsiteX127" fmla="*/ 7555126 w 8172357"/>
              <a:gd name="connsiteY127" fmla="*/ 191386 h 2573079"/>
              <a:gd name="connsiteX128" fmla="*/ 7555126 w 8172357"/>
              <a:gd name="connsiteY128" fmla="*/ 191386 h 2573079"/>
              <a:gd name="connsiteX129" fmla="*/ 7406270 w 8172357"/>
              <a:gd name="connsiteY129" fmla="*/ 116958 h 2573079"/>
              <a:gd name="connsiteX130" fmla="*/ 7353107 w 8172357"/>
              <a:gd name="connsiteY130" fmla="*/ 116958 h 2573079"/>
              <a:gd name="connsiteX0" fmla="*/ 7172354 w 8197610"/>
              <a:gd name="connsiteY0" fmla="*/ 0 h 2573079"/>
              <a:gd name="connsiteX1" fmla="*/ 7321209 w 8197610"/>
              <a:gd name="connsiteY1" fmla="*/ 148856 h 2573079"/>
              <a:gd name="connsiteX2" fmla="*/ 7381684 w 8197610"/>
              <a:gd name="connsiteY2" fmla="*/ 336255 h 2573079"/>
              <a:gd name="connsiteX3" fmla="*/ 7380405 w 8197610"/>
              <a:gd name="connsiteY3" fmla="*/ 454820 h 2573079"/>
              <a:gd name="connsiteX4" fmla="*/ 7387696 w 8197610"/>
              <a:gd name="connsiteY4" fmla="*/ 533575 h 2573079"/>
              <a:gd name="connsiteX5" fmla="*/ 7379744 w 8197610"/>
              <a:gd name="connsiteY5" fmla="*/ 661166 h 2573079"/>
              <a:gd name="connsiteX6" fmla="*/ 7317606 w 8197610"/>
              <a:gd name="connsiteY6" fmla="*/ 794120 h 2573079"/>
              <a:gd name="connsiteX7" fmla="*/ 7363740 w 8197610"/>
              <a:gd name="connsiteY7" fmla="*/ 946298 h 2573079"/>
              <a:gd name="connsiteX8" fmla="*/ 7305400 w 8197610"/>
              <a:gd name="connsiteY8" fmla="*/ 1087202 h 2573079"/>
              <a:gd name="connsiteX9" fmla="*/ 7323983 w 8197610"/>
              <a:gd name="connsiteY9" fmla="*/ 1214701 h 2573079"/>
              <a:gd name="connsiteX10" fmla="*/ 7451680 w 8197610"/>
              <a:gd name="connsiteY10" fmla="*/ 1371600 h 2573079"/>
              <a:gd name="connsiteX11" fmla="*/ 7647316 w 8197610"/>
              <a:gd name="connsiteY11" fmla="*/ 1722944 h 2573079"/>
              <a:gd name="connsiteX12" fmla="*/ 7437705 w 8197610"/>
              <a:gd name="connsiteY12" fmla="*/ 1838527 h 2573079"/>
              <a:gd name="connsiteX13" fmla="*/ 7109389 w 8197610"/>
              <a:gd name="connsiteY13" fmla="*/ 1860983 h 2573079"/>
              <a:gd name="connsiteX14" fmla="*/ 6789581 w 8197610"/>
              <a:gd name="connsiteY14" fmla="*/ 1562986 h 2573079"/>
              <a:gd name="connsiteX15" fmla="*/ 6459972 w 8197610"/>
              <a:gd name="connsiteY15" fmla="*/ 1446028 h 2573079"/>
              <a:gd name="connsiteX16" fmla="*/ 6130363 w 8197610"/>
              <a:gd name="connsiteY16" fmla="*/ 1371600 h 2573079"/>
              <a:gd name="connsiteX17" fmla="*/ 5960242 w 8197610"/>
              <a:gd name="connsiteY17" fmla="*/ 1339703 h 2573079"/>
              <a:gd name="connsiteX18" fmla="*/ 5566837 w 8197610"/>
              <a:gd name="connsiteY18" fmla="*/ 1371600 h 2573079"/>
              <a:gd name="connsiteX19" fmla="*/ 5417981 w 8197610"/>
              <a:gd name="connsiteY19" fmla="*/ 1371600 h 2573079"/>
              <a:gd name="connsiteX20" fmla="*/ 5322288 w 8197610"/>
              <a:gd name="connsiteY20" fmla="*/ 1339703 h 2573079"/>
              <a:gd name="connsiteX21" fmla="*/ 5290391 w 8197610"/>
              <a:gd name="connsiteY21" fmla="*/ 1297172 h 2573079"/>
              <a:gd name="connsiteX22" fmla="*/ 5279758 w 8197610"/>
              <a:gd name="connsiteY22" fmla="*/ 1105786 h 2573079"/>
              <a:gd name="connsiteX23" fmla="*/ 5141535 w 8197610"/>
              <a:gd name="connsiteY23" fmla="*/ 1084521 h 2573079"/>
              <a:gd name="connsiteX24" fmla="*/ 4971414 w 8197610"/>
              <a:gd name="connsiteY24" fmla="*/ 1041991 h 2573079"/>
              <a:gd name="connsiteX25" fmla="*/ 4854456 w 8197610"/>
              <a:gd name="connsiteY25" fmla="*/ 1010093 h 2573079"/>
              <a:gd name="connsiteX26" fmla="*/ 4705600 w 8197610"/>
              <a:gd name="connsiteY26" fmla="*/ 967563 h 2573079"/>
              <a:gd name="connsiteX27" fmla="*/ 4694967 w 8197610"/>
              <a:gd name="connsiteY27" fmla="*/ 925033 h 2573079"/>
              <a:gd name="connsiteX28" fmla="*/ 4652437 w 8197610"/>
              <a:gd name="connsiteY28" fmla="*/ 839972 h 2573079"/>
              <a:gd name="connsiteX29" fmla="*/ 4439786 w 8197610"/>
              <a:gd name="connsiteY29" fmla="*/ 786810 h 2573079"/>
              <a:gd name="connsiteX30" fmla="*/ 4301563 w 8197610"/>
              <a:gd name="connsiteY30" fmla="*/ 744279 h 2573079"/>
              <a:gd name="connsiteX31" fmla="*/ 4205870 w 8197610"/>
              <a:gd name="connsiteY31" fmla="*/ 754912 h 2573079"/>
              <a:gd name="connsiteX32" fmla="*/ 4120809 w 8197610"/>
              <a:gd name="connsiteY32" fmla="*/ 808075 h 2573079"/>
              <a:gd name="connsiteX33" fmla="*/ 4088912 w 8197610"/>
              <a:gd name="connsiteY33" fmla="*/ 861238 h 2573079"/>
              <a:gd name="connsiteX34" fmla="*/ 3982586 w 8197610"/>
              <a:gd name="connsiteY34" fmla="*/ 882503 h 2573079"/>
              <a:gd name="connsiteX35" fmla="*/ 3684874 w 8197610"/>
              <a:gd name="connsiteY35" fmla="*/ 861238 h 2573079"/>
              <a:gd name="connsiteX36" fmla="*/ 3493488 w 8197610"/>
              <a:gd name="connsiteY36" fmla="*/ 935665 h 2573079"/>
              <a:gd name="connsiteX37" fmla="*/ 3312735 w 8197610"/>
              <a:gd name="connsiteY37" fmla="*/ 1063256 h 2573079"/>
              <a:gd name="connsiteX38" fmla="*/ 3227674 w 8197610"/>
              <a:gd name="connsiteY38" fmla="*/ 1137684 h 2573079"/>
              <a:gd name="connsiteX39" fmla="*/ 3419060 w 8197610"/>
              <a:gd name="connsiteY39" fmla="*/ 1286540 h 2573079"/>
              <a:gd name="connsiteX40" fmla="*/ 3525386 w 8197610"/>
              <a:gd name="connsiteY40" fmla="*/ 1360968 h 2573079"/>
              <a:gd name="connsiteX41" fmla="*/ 3525386 w 8197610"/>
              <a:gd name="connsiteY41" fmla="*/ 1360968 h 2573079"/>
              <a:gd name="connsiteX42" fmla="*/ 3231957 w 8197610"/>
              <a:gd name="connsiteY42" fmla="*/ 1369681 h 2573079"/>
              <a:gd name="connsiteX43" fmla="*/ 3031858 w 8197610"/>
              <a:gd name="connsiteY43" fmla="*/ 1312531 h 2573079"/>
              <a:gd name="connsiteX44" fmla="*/ 2821570 w 8197610"/>
              <a:gd name="connsiteY44" fmla="*/ 1248588 h 2573079"/>
              <a:gd name="connsiteX45" fmla="*/ 2674929 w 8197610"/>
              <a:gd name="connsiteY45" fmla="*/ 1282405 h 2573079"/>
              <a:gd name="connsiteX46" fmla="*/ 2564469 w 8197610"/>
              <a:gd name="connsiteY46" fmla="*/ 1337635 h 2573079"/>
              <a:gd name="connsiteX47" fmla="*/ 2419600 w 8197610"/>
              <a:gd name="connsiteY47" fmla="*/ 1477926 h 2573079"/>
              <a:gd name="connsiteX48" fmla="*/ 2217581 w 8197610"/>
              <a:gd name="connsiteY48" fmla="*/ 1573619 h 2573079"/>
              <a:gd name="connsiteX49" fmla="*/ 1909237 w 8197610"/>
              <a:gd name="connsiteY49" fmla="*/ 1658679 h 2573079"/>
              <a:gd name="connsiteX50" fmla="*/ 1622158 w 8197610"/>
              <a:gd name="connsiteY50" fmla="*/ 1679945 h 2573079"/>
              <a:gd name="connsiteX51" fmla="*/ 1441405 w 8197610"/>
              <a:gd name="connsiteY51" fmla="*/ 1743740 h 2573079"/>
              <a:gd name="connsiteX52" fmla="*/ 1218121 w 8197610"/>
              <a:gd name="connsiteY52" fmla="*/ 1754372 h 2573079"/>
              <a:gd name="connsiteX53" fmla="*/ 1133060 w 8197610"/>
              <a:gd name="connsiteY53" fmla="*/ 1786270 h 2573079"/>
              <a:gd name="connsiteX54" fmla="*/ 37907 w 8197610"/>
              <a:gd name="connsiteY54" fmla="*/ 1275908 h 2573079"/>
              <a:gd name="connsiteX55" fmla="*/ 484474 w 8197610"/>
              <a:gd name="connsiteY55" fmla="*/ 2573079 h 2573079"/>
              <a:gd name="connsiteX56" fmla="*/ 1590260 w 8197610"/>
              <a:gd name="connsiteY56" fmla="*/ 2286000 h 2573079"/>
              <a:gd name="connsiteX57" fmla="*/ 2111256 w 8197610"/>
              <a:gd name="connsiteY57" fmla="*/ 2307265 h 2573079"/>
              <a:gd name="connsiteX58" fmla="*/ 2260112 w 8197610"/>
              <a:gd name="connsiteY58" fmla="*/ 2137145 h 2573079"/>
              <a:gd name="connsiteX59" fmla="*/ 2472763 w 8197610"/>
              <a:gd name="connsiteY59" fmla="*/ 1850065 h 2573079"/>
              <a:gd name="connsiteX60" fmla="*/ 2494028 w 8197610"/>
              <a:gd name="connsiteY60" fmla="*/ 1807535 h 2573079"/>
              <a:gd name="connsiteX61" fmla="*/ 2600354 w 8197610"/>
              <a:gd name="connsiteY61" fmla="*/ 1733107 h 2573079"/>
              <a:gd name="connsiteX62" fmla="*/ 2685414 w 8197610"/>
              <a:gd name="connsiteY62" fmla="*/ 1690577 h 2573079"/>
              <a:gd name="connsiteX63" fmla="*/ 2632251 w 8197610"/>
              <a:gd name="connsiteY63" fmla="*/ 1584252 h 2573079"/>
              <a:gd name="connsiteX64" fmla="*/ 2693831 w 8197610"/>
              <a:gd name="connsiteY64" fmla="*/ 1543493 h 2573079"/>
              <a:gd name="connsiteX65" fmla="*/ 2759841 w 8197610"/>
              <a:gd name="connsiteY65" fmla="*/ 1467293 h 2573079"/>
              <a:gd name="connsiteX66" fmla="*/ 2770474 w 8197610"/>
              <a:gd name="connsiteY66" fmla="*/ 1460353 h 2573079"/>
              <a:gd name="connsiteX67" fmla="*/ 2936460 w 8197610"/>
              <a:gd name="connsiteY67" fmla="*/ 1390503 h 2573079"/>
              <a:gd name="connsiteX68" fmla="*/ 3131981 w 8197610"/>
              <a:gd name="connsiteY68" fmla="*/ 1435396 h 2573079"/>
              <a:gd name="connsiteX69" fmla="*/ 3280837 w 8197610"/>
              <a:gd name="connsiteY69" fmla="*/ 1467293 h 2573079"/>
              <a:gd name="connsiteX70" fmla="*/ 3419060 w 8197610"/>
              <a:gd name="connsiteY70" fmla="*/ 1499191 h 2573079"/>
              <a:gd name="connsiteX71" fmla="*/ 3567916 w 8197610"/>
              <a:gd name="connsiteY71" fmla="*/ 1499191 h 2573079"/>
              <a:gd name="connsiteX72" fmla="*/ 3663609 w 8197610"/>
              <a:gd name="connsiteY72" fmla="*/ 1477926 h 2573079"/>
              <a:gd name="connsiteX73" fmla="*/ 3684874 w 8197610"/>
              <a:gd name="connsiteY73" fmla="*/ 1403498 h 2573079"/>
              <a:gd name="connsiteX74" fmla="*/ 3674242 w 8197610"/>
              <a:gd name="connsiteY74" fmla="*/ 1329070 h 2573079"/>
              <a:gd name="connsiteX75" fmla="*/ 3599814 w 8197610"/>
              <a:gd name="connsiteY75" fmla="*/ 1275907 h 2573079"/>
              <a:gd name="connsiteX76" fmla="*/ 3429693 w 8197610"/>
              <a:gd name="connsiteY76" fmla="*/ 1222745 h 2573079"/>
              <a:gd name="connsiteX77" fmla="*/ 3334000 w 8197610"/>
              <a:gd name="connsiteY77" fmla="*/ 1158949 h 2573079"/>
              <a:gd name="connsiteX78" fmla="*/ 3450958 w 8197610"/>
              <a:gd name="connsiteY78" fmla="*/ 1105786 h 2573079"/>
              <a:gd name="connsiteX79" fmla="*/ 3578549 w 8197610"/>
              <a:gd name="connsiteY79" fmla="*/ 1063256 h 2573079"/>
              <a:gd name="connsiteX80" fmla="*/ 3674242 w 8197610"/>
              <a:gd name="connsiteY80" fmla="*/ 978196 h 2573079"/>
              <a:gd name="connsiteX81" fmla="*/ 3854995 w 8197610"/>
              <a:gd name="connsiteY81" fmla="*/ 935665 h 2573079"/>
              <a:gd name="connsiteX82" fmla="*/ 3971954 w 8197610"/>
              <a:gd name="connsiteY82" fmla="*/ 946298 h 2573079"/>
              <a:gd name="connsiteX83" fmla="*/ 4099544 w 8197610"/>
              <a:gd name="connsiteY83" fmla="*/ 946298 h 2573079"/>
              <a:gd name="connsiteX84" fmla="*/ 4205870 w 8197610"/>
              <a:gd name="connsiteY84" fmla="*/ 850605 h 2573079"/>
              <a:gd name="connsiteX85" fmla="*/ 4375991 w 8197610"/>
              <a:gd name="connsiteY85" fmla="*/ 818707 h 2573079"/>
              <a:gd name="connsiteX86" fmla="*/ 4514214 w 8197610"/>
              <a:gd name="connsiteY86" fmla="*/ 829340 h 2573079"/>
              <a:gd name="connsiteX87" fmla="*/ 4567377 w 8197610"/>
              <a:gd name="connsiteY87" fmla="*/ 871870 h 2573079"/>
              <a:gd name="connsiteX88" fmla="*/ 4546112 w 8197610"/>
              <a:gd name="connsiteY88" fmla="*/ 956931 h 2573079"/>
              <a:gd name="connsiteX89" fmla="*/ 4641805 w 8197610"/>
              <a:gd name="connsiteY89" fmla="*/ 1020726 h 2573079"/>
              <a:gd name="connsiteX90" fmla="*/ 4875721 w 8197610"/>
              <a:gd name="connsiteY90" fmla="*/ 1084521 h 2573079"/>
              <a:gd name="connsiteX91" fmla="*/ 5024577 w 8197610"/>
              <a:gd name="connsiteY91" fmla="*/ 1137684 h 2573079"/>
              <a:gd name="connsiteX92" fmla="*/ 5130902 w 8197610"/>
              <a:gd name="connsiteY92" fmla="*/ 1190847 h 2573079"/>
              <a:gd name="connsiteX93" fmla="*/ 5120270 w 8197610"/>
              <a:gd name="connsiteY93" fmla="*/ 1297172 h 2573079"/>
              <a:gd name="connsiteX94" fmla="*/ 5120270 w 8197610"/>
              <a:gd name="connsiteY94" fmla="*/ 1360968 h 2573079"/>
              <a:gd name="connsiteX95" fmla="*/ 5205330 w 8197610"/>
              <a:gd name="connsiteY95" fmla="*/ 1414131 h 2573079"/>
              <a:gd name="connsiteX96" fmla="*/ 5375451 w 8197610"/>
              <a:gd name="connsiteY96" fmla="*/ 1488558 h 2573079"/>
              <a:gd name="connsiteX97" fmla="*/ 5545572 w 8197610"/>
              <a:gd name="connsiteY97" fmla="*/ 1499191 h 2573079"/>
              <a:gd name="connsiteX98" fmla="*/ 5705060 w 8197610"/>
              <a:gd name="connsiteY98" fmla="*/ 1509824 h 2573079"/>
              <a:gd name="connsiteX99" fmla="*/ 5832651 w 8197610"/>
              <a:gd name="connsiteY99" fmla="*/ 1509824 h 2573079"/>
              <a:gd name="connsiteX100" fmla="*/ 5970874 w 8197610"/>
              <a:gd name="connsiteY100" fmla="*/ 1509824 h 2573079"/>
              <a:gd name="connsiteX101" fmla="*/ 6109098 w 8197610"/>
              <a:gd name="connsiteY101" fmla="*/ 1531089 h 2573079"/>
              <a:gd name="connsiteX102" fmla="*/ 6226056 w 8197610"/>
              <a:gd name="connsiteY102" fmla="*/ 1541721 h 2573079"/>
              <a:gd name="connsiteX103" fmla="*/ 6332381 w 8197610"/>
              <a:gd name="connsiteY103" fmla="*/ 1562986 h 2573079"/>
              <a:gd name="connsiteX104" fmla="*/ 6428074 w 8197610"/>
              <a:gd name="connsiteY104" fmla="*/ 1584252 h 2573079"/>
              <a:gd name="connsiteX105" fmla="*/ 6502502 w 8197610"/>
              <a:gd name="connsiteY105" fmla="*/ 1637414 h 2573079"/>
              <a:gd name="connsiteX106" fmla="*/ 6502502 w 8197610"/>
              <a:gd name="connsiteY106" fmla="*/ 1754372 h 2573079"/>
              <a:gd name="connsiteX107" fmla="*/ 6534400 w 8197610"/>
              <a:gd name="connsiteY107" fmla="*/ 1935126 h 2573079"/>
              <a:gd name="connsiteX108" fmla="*/ 6725786 w 8197610"/>
              <a:gd name="connsiteY108" fmla="*/ 2009554 h 2573079"/>
              <a:gd name="connsiteX109" fmla="*/ 6864009 w 8197610"/>
              <a:gd name="connsiteY109" fmla="*/ 2041452 h 2573079"/>
              <a:gd name="connsiteX110" fmla="*/ 7129823 w 8197610"/>
              <a:gd name="connsiteY110" fmla="*/ 2083982 h 2573079"/>
              <a:gd name="connsiteX111" fmla="*/ 7342474 w 8197610"/>
              <a:gd name="connsiteY111" fmla="*/ 2094614 h 2573079"/>
              <a:gd name="connsiteX112" fmla="*/ 7533860 w 8197610"/>
              <a:gd name="connsiteY112" fmla="*/ 2094614 h 2573079"/>
              <a:gd name="connsiteX113" fmla="*/ 7799674 w 8197610"/>
              <a:gd name="connsiteY113" fmla="*/ 1956391 h 2573079"/>
              <a:gd name="connsiteX114" fmla="*/ 7948530 w 8197610"/>
              <a:gd name="connsiteY114" fmla="*/ 1903228 h 2573079"/>
              <a:gd name="connsiteX115" fmla="*/ 8076121 w 8197610"/>
              <a:gd name="connsiteY115" fmla="*/ 1765005 h 2573079"/>
              <a:gd name="connsiteX116" fmla="*/ 8030711 w 8197610"/>
              <a:gd name="connsiteY116" fmla="*/ 1587131 h 2573079"/>
              <a:gd name="connsiteX117" fmla="*/ 8126594 w 8197610"/>
              <a:gd name="connsiteY117" fmla="*/ 1464810 h 2573079"/>
              <a:gd name="connsiteX118" fmla="*/ 8172357 w 8197610"/>
              <a:gd name="connsiteY118" fmla="*/ 1305031 h 2573079"/>
              <a:gd name="connsiteX119" fmla="*/ 8197610 w 8197610"/>
              <a:gd name="connsiteY119" fmla="*/ 901642 h 2573079"/>
              <a:gd name="connsiteX120" fmla="*/ 7852837 w 8197610"/>
              <a:gd name="connsiteY120" fmla="*/ 925033 h 2573079"/>
              <a:gd name="connsiteX121" fmla="*/ 7788377 w 8197610"/>
              <a:gd name="connsiteY121" fmla="*/ 853485 h 2573079"/>
              <a:gd name="connsiteX122" fmla="*/ 7746955 w 8197610"/>
              <a:gd name="connsiteY122" fmla="*/ 776842 h 2573079"/>
              <a:gd name="connsiteX123" fmla="*/ 7835559 w 8197610"/>
              <a:gd name="connsiteY123" fmla="*/ 674946 h 2573079"/>
              <a:gd name="connsiteX124" fmla="*/ 7703981 w 8197610"/>
              <a:gd name="connsiteY124" fmla="*/ 499731 h 2573079"/>
              <a:gd name="connsiteX125" fmla="*/ 7640186 w 8197610"/>
              <a:gd name="connsiteY125" fmla="*/ 425303 h 2573079"/>
              <a:gd name="connsiteX126" fmla="*/ 7587023 w 8197610"/>
              <a:gd name="connsiteY126" fmla="*/ 297712 h 2573079"/>
              <a:gd name="connsiteX127" fmla="*/ 7555126 w 8197610"/>
              <a:gd name="connsiteY127" fmla="*/ 191386 h 2573079"/>
              <a:gd name="connsiteX128" fmla="*/ 7555126 w 8197610"/>
              <a:gd name="connsiteY128" fmla="*/ 191386 h 2573079"/>
              <a:gd name="connsiteX129" fmla="*/ 7406270 w 8197610"/>
              <a:gd name="connsiteY129" fmla="*/ 116958 h 2573079"/>
              <a:gd name="connsiteX130" fmla="*/ 7353107 w 8197610"/>
              <a:gd name="connsiteY130" fmla="*/ 116958 h 2573079"/>
              <a:gd name="connsiteX0" fmla="*/ 7172354 w 8331383"/>
              <a:gd name="connsiteY0" fmla="*/ 0 h 2573079"/>
              <a:gd name="connsiteX1" fmla="*/ 7321209 w 8331383"/>
              <a:gd name="connsiteY1" fmla="*/ 148856 h 2573079"/>
              <a:gd name="connsiteX2" fmla="*/ 7381684 w 8331383"/>
              <a:gd name="connsiteY2" fmla="*/ 336255 h 2573079"/>
              <a:gd name="connsiteX3" fmla="*/ 7380405 w 8331383"/>
              <a:gd name="connsiteY3" fmla="*/ 454820 h 2573079"/>
              <a:gd name="connsiteX4" fmla="*/ 7387696 w 8331383"/>
              <a:gd name="connsiteY4" fmla="*/ 533575 h 2573079"/>
              <a:gd name="connsiteX5" fmla="*/ 7379744 w 8331383"/>
              <a:gd name="connsiteY5" fmla="*/ 661166 h 2573079"/>
              <a:gd name="connsiteX6" fmla="*/ 7317606 w 8331383"/>
              <a:gd name="connsiteY6" fmla="*/ 794120 h 2573079"/>
              <a:gd name="connsiteX7" fmla="*/ 7363740 w 8331383"/>
              <a:gd name="connsiteY7" fmla="*/ 946298 h 2573079"/>
              <a:gd name="connsiteX8" fmla="*/ 7305400 w 8331383"/>
              <a:gd name="connsiteY8" fmla="*/ 1087202 h 2573079"/>
              <a:gd name="connsiteX9" fmla="*/ 7323983 w 8331383"/>
              <a:gd name="connsiteY9" fmla="*/ 1214701 h 2573079"/>
              <a:gd name="connsiteX10" fmla="*/ 7451680 w 8331383"/>
              <a:gd name="connsiteY10" fmla="*/ 1371600 h 2573079"/>
              <a:gd name="connsiteX11" fmla="*/ 7647316 w 8331383"/>
              <a:gd name="connsiteY11" fmla="*/ 1722944 h 2573079"/>
              <a:gd name="connsiteX12" fmla="*/ 7437705 w 8331383"/>
              <a:gd name="connsiteY12" fmla="*/ 1838527 h 2573079"/>
              <a:gd name="connsiteX13" fmla="*/ 7109389 w 8331383"/>
              <a:gd name="connsiteY13" fmla="*/ 1860983 h 2573079"/>
              <a:gd name="connsiteX14" fmla="*/ 6789581 w 8331383"/>
              <a:gd name="connsiteY14" fmla="*/ 1562986 h 2573079"/>
              <a:gd name="connsiteX15" fmla="*/ 6459972 w 8331383"/>
              <a:gd name="connsiteY15" fmla="*/ 1446028 h 2573079"/>
              <a:gd name="connsiteX16" fmla="*/ 6130363 w 8331383"/>
              <a:gd name="connsiteY16" fmla="*/ 1371600 h 2573079"/>
              <a:gd name="connsiteX17" fmla="*/ 5960242 w 8331383"/>
              <a:gd name="connsiteY17" fmla="*/ 1339703 h 2573079"/>
              <a:gd name="connsiteX18" fmla="*/ 5566837 w 8331383"/>
              <a:gd name="connsiteY18" fmla="*/ 1371600 h 2573079"/>
              <a:gd name="connsiteX19" fmla="*/ 5417981 w 8331383"/>
              <a:gd name="connsiteY19" fmla="*/ 1371600 h 2573079"/>
              <a:gd name="connsiteX20" fmla="*/ 5322288 w 8331383"/>
              <a:gd name="connsiteY20" fmla="*/ 1339703 h 2573079"/>
              <a:gd name="connsiteX21" fmla="*/ 5290391 w 8331383"/>
              <a:gd name="connsiteY21" fmla="*/ 1297172 h 2573079"/>
              <a:gd name="connsiteX22" fmla="*/ 5279758 w 8331383"/>
              <a:gd name="connsiteY22" fmla="*/ 1105786 h 2573079"/>
              <a:gd name="connsiteX23" fmla="*/ 5141535 w 8331383"/>
              <a:gd name="connsiteY23" fmla="*/ 1084521 h 2573079"/>
              <a:gd name="connsiteX24" fmla="*/ 4971414 w 8331383"/>
              <a:gd name="connsiteY24" fmla="*/ 1041991 h 2573079"/>
              <a:gd name="connsiteX25" fmla="*/ 4854456 w 8331383"/>
              <a:gd name="connsiteY25" fmla="*/ 1010093 h 2573079"/>
              <a:gd name="connsiteX26" fmla="*/ 4705600 w 8331383"/>
              <a:gd name="connsiteY26" fmla="*/ 967563 h 2573079"/>
              <a:gd name="connsiteX27" fmla="*/ 4694967 w 8331383"/>
              <a:gd name="connsiteY27" fmla="*/ 925033 h 2573079"/>
              <a:gd name="connsiteX28" fmla="*/ 4652437 w 8331383"/>
              <a:gd name="connsiteY28" fmla="*/ 839972 h 2573079"/>
              <a:gd name="connsiteX29" fmla="*/ 4439786 w 8331383"/>
              <a:gd name="connsiteY29" fmla="*/ 786810 h 2573079"/>
              <a:gd name="connsiteX30" fmla="*/ 4301563 w 8331383"/>
              <a:gd name="connsiteY30" fmla="*/ 744279 h 2573079"/>
              <a:gd name="connsiteX31" fmla="*/ 4205870 w 8331383"/>
              <a:gd name="connsiteY31" fmla="*/ 754912 h 2573079"/>
              <a:gd name="connsiteX32" fmla="*/ 4120809 w 8331383"/>
              <a:gd name="connsiteY32" fmla="*/ 808075 h 2573079"/>
              <a:gd name="connsiteX33" fmla="*/ 4088912 w 8331383"/>
              <a:gd name="connsiteY33" fmla="*/ 861238 h 2573079"/>
              <a:gd name="connsiteX34" fmla="*/ 3982586 w 8331383"/>
              <a:gd name="connsiteY34" fmla="*/ 882503 h 2573079"/>
              <a:gd name="connsiteX35" fmla="*/ 3684874 w 8331383"/>
              <a:gd name="connsiteY35" fmla="*/ 861238 h 2573079"/>
              <a:gd name="connsiteX36" fmla="*/ 3493488 w 8331383"/>
              <a:gd name="connsiteY36" fmla="*/ 935665 h 2573079"/>
              <a:gd name="connsiteX37" fmla="*/ 3312735 w 8331383"/>
              <a:gd name="connsiteY37" fmla="*/ 1063256 h 2573079"/>
              <a:gd name="connsiteX38" fmla="*/ 3227674 w 8331383"/>
              <a:gd name="connsiteY38" fmla="*/ 1137684 h 2573079"/>
              <a:gd name="connsiteX39" fmla="*/ 3419060 w 8331383"/>
              <a:gd name="connsiteY39" fmla="*/ 1286540 h 2573079"/>
              <a:gd name="connsiteX40" fmla="*/ 3525386 w 8331383"/>
              <a:gd name="connsiteY40" fmla="*/ 1360968 h 2573079"/>
              <a:gd name="connsiteX41" fmla="*/ 3525386 w 8331383"/>
              <a:gd name="connsiteY41" fmla="*/ 1360968 h 2573079"/>
              <a:gd name="connsiteX42" fmla="*/ 3231957 w 8331383"/>
              <a:gd name="connsiteY42" fmla="*/ 1369681 h 2573079"/>
              <a:gd name="connsiteX43" fmla="*/ 3031858 w 8331383"/>
              <a:gd name="connsiteY43" fmla="*/ 1312531 h 2573079"/>
              <a:gd name="connsiteX44" fmla="*/ 2821570 w 8331383"/>
              <a:gd name="connsiteY44" fmla="*/ 1248588 h 2573079"/>
              <a:gd name="connsiteX45" fmla="*/ 2674929 w 8331383"/>
              <a:gd name="connsiteY45" fmla="*/ 1282405 h 2573079"/>
              <a:gd name="connsiteX46" fmla="*/ 2564469 w 8331383"/>
              <a:gd name="connsiteY46" fmla="*/ 1337635 h 2573079"/>
              <a:gd name="connsiteX47" fmla="*/ 2419600 w 8331383"/>
              <a:gd name="connsiteY47" fmla="*/ 1477926 h 2573079"/>
              <a:gd name="connsiteX48" fmla="*/ 2217581 w 8331383"/>
              <a:gd name="connsiteY48" fmla="*/ 1573619 h 2573079"/>
              <a:gd name="connsiteX49" fmla="*/ 1909237 w 8331383"/>
              <a:gd name="connsiteY49" fmla="*/ 1658679 h 2573079"/>
              <a:gd name="connsiteX50" fmla="*/ 1622158 w 8331383"/>
              <a:gd name="connsiteY50" fmla="*/ 1679945 h 2573079"/>
              <a:gd name="connsiteX51" fmla="*/ 1441405 w 8331383"/>
              <a:gd name="connsiteY51" fmla="*/ 1743740 h 2573079"/>
              <a:gd name="connsiteX52" fmla="*/ 1218121 w 8331383"/>
              <a:gd name="connsiteY52" fmla="*/ 1754372 h 2573079"/>
              <a:gd name="connsiteX53" fmla="*/ 1133060 w 8331383"/>
              <a:gd name="connsiteY53" fmla="*/ 1786270 h 2573079"/>
              <a:gd name="connsiteX54" fmla="*/ 37907 w 8331383"/>
              <a:gd name="connsiteY54" fmla="*/ 1275908 h 2573079"/>
              <a:gd name="connsiteX55" fmla="*/ 484474 w 8331383"/>
              <a:gd name="connsiteY55" fmla="*/ 2573079 h 2573079"/>
              <a:gd name="connsiteX56" fmla="*/ 1590260 w 8331383"/>
              <a:gd name="connsiteY56" fmla="*/ 2286000 h 2573079"/>
              <a:gd name="connsiteX57" fmla="*/ 2111256 w 8331383"/>
              <a:gd name="connsiteY57" fmla="*/ 2307265 h 2573079"/>
              <a:gd name="connsiteX58" fmla="*/ 2260112 w 8331383"/>
              <a:gd name="connsiteY58" fmla="*/ 2137145 h 2573079"/>
              <a:gd name="connsiteX59" fmla="*/ 2472763 w 8331383"/>
              <a:gd name="connsiteY59" fmla="*/ 1850065 h 2573079"/>
              <a:gd name="connsiteX60" fmla="*/ 2494028 w 8331383"/>
              <a:gd name="connsiteY60" fmla="*/ 1807535 h 2573079"/>
              <a:gd name="connsiteX61" fmla="*/ 2600354 w 8331383"/>
              <a:gd name="connsiteY61" fmla="*/ 1733107 h 2573079"/>
              <a:gd name="connsiteX62" fmla="*/ 2685414 w 8331383"/>
              <a:gd name="connsiteY62" fmla="*/ 1690577 h 2573079"/>
              <a:gd name="connsiteX63" fmla="*/ 2632251 w 8331383"/>
              <a:gd name="connsiteY63" fmla="*/ 1584252 h 2573079"/>
              <a:gd name="connsiteX64" fmla="*/ 2693831 w 8331383"/>
              <a:gd name="connsiteY64" fmla="*/ 1543493 h 2573079"/>
              <a:gd name="connsiteX65" fmla="*/ 2759841 w 8331383"/>
              <a:gd name="connsiteY65" fmla="*/ 1467293 h 2573079"/>
              <a:gd name="connsiteX66" fmla="*/ 2770474 w 8331383"/>
              <a:gd name="connsiteY66" fmla="*/ 1460353 h 2573079"/>
              <a:gd name="connsiteX67" fmla="*/ 2936460 w 8331383"/>
              <a:gd name="connsiteY67" fmla="*/ 1390503 h 2573079"/>
              <a:gd name="connsiteX68" fmla="*/ 3131981 w 8331383"/>
              <a:gd name="connsiteY68" fmla="*/ 1435396 h 2573079"/>
              <a:gd name="connsiteX69" fmla="*/ 3280837 w 8331383"/>
              <a:gd name="connsiteY69" fmla="*/ 1467293 h 2573079"/>
              <a:gd name="connsiteX70" fmla="*/ 3419060 w 8331383"/>
              <a:gd name="connsiteY70" fmla="*/ 1499191 h 2573079"/>
              <a:gd name="connsiteX71" fmla="*/ 3567916 w 8331383"/>
              <a:gd name="connsiteY71" fmla="*/ 1499191 h 2573079"/>
              <a:gd name="connsiteX72" fmla="*/ 3663609 w 8331383"/>
              <a:gd name="connsiteY72" fmla="*/ 1477926 h 2573079"/>
              <a:gd name="connsiteX73" fmla="*/ 3684874 w 8331383"/>
              <a:gd name="connsiteY73" fmla="*/ 1403498 h 2573079"/>
              <a:gd name="connsiteX74" fmla="*/ 3674242 w 8331383"/>
              <a:gd name="connsiteY74" fmla="*/ 1329070 h 2573079"/>
              <a:gd name="connsiteX75" fmla="*/ 3599814 w 8331383"/>
              <a:gd name="connsiteY75" fmla="*/ 1275907 h 2573079"/>
              <a:gd name="connsiteX76" fmla="*/ 3429693 w 8331383"/>
              <a:gd name="connsiteY76" fmla="*/ 1222745 h 2573079"/>
              <a:gd name="connsiteX77" fmla="*/ 3334000 w 8331383"/>
              <a:gd name="connsiteY77" fmla="*/ 1158949 h 2573079"/>
              <a:gd name="connsiteX78" fmla="*/ 3450958 w 8331383"/>
              <a:gd name="connsiteY78" fmla="*/ 1105786 h 2573079"/>
              <a:gd name="connsiteX79" fmla="*/ 3578549 w 8331383"/>
              <a:gd name="connsiteY79" fmla="*/ 1063256 h 2573079"/>
              <a:gd name="connsiteX80" fmla="*/ 3674242 w 8331383"/>
              <a:gd name="connsiteY80" fmla="*/ 978196 h 2573079"/>
              <a:gd name="connsiteX81" fmla="*/ 3854995 w 8331383"/>
              <a:gd name="connsiteY81" fmla="*/ 935665 h 2573079"/>
              <a:gd name="connsiteX82" fmla="*/ 3971954 w 8331383"/>
              <a:gd name="connsiteY82" fmla="*/ 946298 h 2573079"/>
              <a:gd name="connsiteX83" fmla="*/ 4099544 w 8331383"/>
              <a:gd name="connsiteY83" fmla="*/ 946298 h 2573079"/>
              <a:gd name="connsiteX84" fmla="*/ 4205870 w 8331383"/>
              <a:gd name="connsiteY84" fmla="*/ 850605 h 2573079"/>
              <a:gd name="connsiteX85" fmla="*/ 4375991 w 8331383"/>
              <a:gd name="connsiteY85" fmla="*/ 818707 h 2573079"/>
              <a:gd name="connsiteX86" fmla="*/ 4514214 w 8331383"/>
              <a:gd name="connsiteY86" fmla="*/ 829340 h 2573079"/>
              <a:gd name="connsiteX87" fmla="*/ 4567377 w 8331383"/>
              <a:gd name="connsiteY87" fmla="*/ 871870 h 2573079"/>
              <a:gd name="connsiteX88" fmla="*/ 4546112 w 8331383"/>
              <a:gd name="connsiteY88" fmla="*/ 956931 h 2573079"/>
              <a:gd name="connsiteX89" fmla="*/ 4641805 w 8331383"/>
              <a:gd name="connsiteY89" fmla="*/ 1020726 h 2573079"/>
              <a:gd name="connsiteX90" fmla="*/ 4875721 w 8331383"/>
              <a:gd name="connsiteY90" fmla="*/ 1084521 h 2573079"/>
              <a:gd name="connsiteX91" fmla="*/ 5024577 w 8331383"/>
              <a:gd name="connsiteY91" fmla="*/ 1137684 h 2573079"/>
              <a:gd name="connsiteX92" fmla="*/ 5130902 w 8331383"/>
              <a:gd name="connsiteY92" fmla="*/ 1190847 h 2573079"/>
              <a:gd name="connsiteX93" fmla="*/ 5120270 w 8331383"/>
              <a:gd name="connsiteY93" fmla="*/ 1297172 h 2573079"/>
              <a:gd name="connsiteX94" fmla="*/ 5120270 w 8331383"/>
              <a:gd name="connsiteY94" fmla="*/ 1360968 h 2573079"/>
              <a:gd name="connsiteX95" fmla="*/ 5205330 w 8331383"/>
              <a:gd name="connsiteY95" fmla="*/ 1414131 h 2573079"/>
              <a:gd name="connsiteX96" fmla="*/ 5375451 w 8331383"/>
              <a:gd name="connsiteY96" fmla="*/ 1488558 h 2573079"/>
              <a:gd name="connsiteX97" fmla="*/ 5545572 w 8331383"/>
              <a:gd name="connsiteY97" fmla="*/ 1499191 h 2573079"/>
              <a:gd name="connsiteX98" fmla="*/ 5705060 w 8331383"/>
              <a:gd name="connsiteY98" fmla="*/ 1509824 h 2573079"/>
              <a:gd name="connsiteX99" fmla="*/ 5832651 w 8331383"/>
              <a:gd name="connsiteY99" fmla="*/ 1509824 h 2573079"/>
              <a:gd name="connsiteX100" fmla="*/ 5970874 w 8331383"/>
              <a:gd name="connsiteY100" fmla="*/ 1509824 h 2573079"/>
              <a:gd name="connsiteX101" fmla="*/ 6109098 w 8331383"/>
              <a:gd name="connsiteY101" fmla="*/ 1531089 h 2573079"/>
              <a:gd name="connsiteX102" fmla="*/ 6226056 w 8331383"/>
              <a:gd name="connsiteY102" fmla="*/ 1541721 h 2573079"/>
              <a:gd name="connsiteX103" fmla="*/ 6332381 w 8331383"/>
              <a:gd name="connsiteY103" fmla="*/ 1562986 h 2573079"/>
              <a:gd name="connsiteX104" fmla="*/ 6428074 w 8331383"/>
              <a:gd name="connsiteY104" fmla="*/ 1584252 h 2573079"/>
              <a:gd name="connsiteX105" fmla="*/ 6502502 w 8331383"/>
              <a:gd name="connsiteY105" fmla="*/ 1637414 h 2573079"/>
              <a:gd name="connsiteX106" fmla="*/ 6502502 w 8331383"/>
              <a:gd name="connsiteY106" fmla="*/ 1754372 h 2573079"/>
              <a:gd name="connsiteX107" fmla="*/ 6534400 w 8331383"/>
              <a:gd name="connsiteY107" fmla="*/ 1935126 h 2573079"/>
              <a:gd name="connsiteX108" fmla="*/ 6725786 w 8331383"/>
              <a:gd name="connsiteY108" fmla="*/ 2009554 h 2573079"/>
              <a:gd name="connsiteX109" fmla="*/ 6864009 w 8331383"/>
              <a:gd name="connsiteY109" fmla="*/ 2041452 h 2573079"/>
              <a:gd name="connsiteX110" fmla="*/ 7129823 w 8331383"/>
              <a:gd name="connsiteY110" fmla="*/ 2083982 h 2573079"/>
              <a:gd name="connsiteX111" fmla="*/ 7342474 w 8331383"/>
              <a:gd name="connsiteY111" fmla="*/ 2094614 h 2573079"/>
              <a:gd name="connsiteX112" fmla="*/ 7533860 w 8331383"/>
              <a:gd name="connsiteY112" fmla="*/ 2094614 h 2573079"/>
              <a:gd name="connsiteX113" fmla="*/ 7799674 w 8331383"/>
              <a:gd name="connsiteY113" fmla="*/ 1956391 h 2573079"/>
              <a:gd name="connsiteX114" fmla="*/ 7948530 w 8331383"/>
              <a:gd name="connsiteY114" fmla="*/ 1903228 h 2573079"/>
              <a:gd name="connsiteX115" fmla="*/ 8076121 w 8331383"/>
              <a:gd name="connsiteY115" fmla="*/ 1765005 h 2573079"/>
              <a:gd name="connsiteX116" fmla="*/ 8030711 w 8331383"/>
              <a:gd name="connsiteY116" fmla="*/ 1587131 h 2573079"/>
              <a:gd name="connsiteX117" fmla="*/ 8126594 w 8331383"/>
              <a:gd name="connsiteY117" fmla="*/ 1464810 h 2573079"/>
              <a:gd name="connsiteX118" fmla="*/ 8331383 w 8331383"/>
              <a:gd name="connsiteY118" fmla="*/ 1161907 h 2573079"/>
              <a:gd name="connsiteX119" fmla="*/ 8197610 w 8331383"/>
              <a:gd name="connsiteY119" fmla="*/ 901642 h 2573079"/>
              <a:gd name="connsiteX120" fmla="*/ 7852837 w 8331383"/>
              <a:gd name="connsiteY120" fmla="*/ 925033 h 2573079"/>
              <a:gd name="connsiteX121" fmla="*/ 7788377 w 8331383"/>
              <a:gd name="connsiteY121" fmla="*/ 853485 h 2573079"/>
              <a:gd name="connsiteX122" fmla="*/ 7746955 w 8331383"/>
              <a:gd name="connsiteY122" fmla="*/ 776842 h 2573079"/>
              <a:gd name="connsiteX123" fmla="*/ 7835559 w 8331383"/>
              <a:gd name="connsiteY123" fmla="*/ 674946 h 2573079"/>
              <a:gd name="connsiteX124" fmla="*/ 7703981 w 8331383"/>
              <a:gd name="connsiteY124" fmla="*/ 499731 h 2573079"/>
              <a:gd name="connsiteX125" fmla="*/ 7640186 w 8331383"/>
              <a:gd name="connsiteY125" fmla="*/ 425303 h 2573079"/>
              <a:gd name="connsiteX126" fmla="*/ 7587023 w 8331383"/>
              <a:gd name="connsiteY126" fmla="*/ 297712 h 2573079"/>
              <a:gd name="connsiteX127" fmla="*/ 7555126 w 8331383"/>
              <a:gd name="connsiteY127" fmla="*/ 191386 h 2573079"/>
              <a:gd name="connsiteX128" fmla="*/ 7555126 w 8331383"/>
              <a:gd name="connsiteY128" fmla="*/ 191386 h 2573079"/>
              <a:gd name="connsiteX129" fmla="*/ 7406270 w 8331383"/>
              <a:gd name="connsiteY129" fmla="*/ 116958 h 2573079"/>
              <a:gd name="connsiteX130" fmla="*/ 7353107 w 8331383"/>
              <a:gd name="connsiteY130" fmla="*/ 116958 h 2573079"/>
              <a:gd name="connsiteX0" fmla="*/ 7172354 w 8331383"/>
              <a:gd name="connsiteY0" fmla="*/ 0 h 2573079"/>
              <a:gd name="connsiteX1" fmla="*/ 7321209 w 8331383"/>
              <a:gd name="connsiteY1" fmla="*/ 148856 h 2573079"/>
              <a:gd name="connsiteX2" fmla="*/ 7381684 w 8331383"/>
              <a:gd name="connsiteY2" fmla="*/ 336255 h 2573079"/>
              <a:gd name="connsiteX3" fmla="*/ 7380405 w 8331383"/>
              <a:gd name="connsiteY3" fmla="*/ 454820 h 2573079"/>
              <a:gd name="connsiteX4" fmla="*/ 7387696 w 8331383"/>
              <a:gd name="connsiteY4" fmla="*/ 533575 h 2573079"/>
              <a:gd name="connsiteX5" fmla="*/ 7379744 w 8331383"/>
              <a:gd name="connsiteY5" fmla="*/ 661166 h 2573079"/>
              <a:gd name="connsiteX6" fmla="*/ 7317606 w 8331383"/>
              <a:gd name="connsiteY6" fmla="*/ 794120 h 2573079"/>
              <a:gd name="connsiteX7" fmla="*/ 7363740 w 8331383"/>
              <a:gd name="connsiteY7" fmla="*/ 946298 h 2573079"/>
              <a:gd name="connsiteX8" fmla="*/ 7305400 w 8331383"/>
              <a:gd name="connsiteY8" fmla="*/ 1087202 h 2573079"/>
              <a:gd name="connsiteX9" fmla="*/ 7323983 w 8331383"/>
              <a:gd name="connsiteY9" fmla="*/ 1214701 h 2573079"/>
              <a:gd name="connsiteX10" fmla="*/ 7451680 w 8331383"/>
              <a:gd name="connsiteY10" fmla="*/ 1371600 h 2573079"/>
              <a:gd name="connsiteX11" fmla="*/ 7647316 w 8331383"/>
              <a:gd name="connsiteY11" fmla="*/ 1722944 h 2573079"/>
              <a:gd name="connsiteX12" fmla="*/ 7437705 w 8331383"/>
              <a:gd name="connsiteY12" fmla="*/ 1838527 h 2573079"/>
              <a:gd name="connsiteX13" fmla="*/ 7109389 w 8331383"/>
              <a:gd name="connsiteY13" fmla="*/ 1860983 h 2573079"/>
              <a:gd name="connsiteX14" fmla="*/ 6789581 w 8331383"/>
              <a:gd name="connsiteY14" fmla="*/ 1562986 h 2573079"/>
              <a:gd name="connsiteX15" fmla="*/ 6459972 w 8331383"/>
              <a:gd name="connsiteY15" fmla="*/ 1446028 h 2573079"/>
              <a:gd name="connsiteX16" fmla="*/ 6130363 w 8331383"/>
              <a:gd name="connsiteY16" fmla="*/ 1371600 h 2573079"/>
              <a:gd name="connsiteX17" fmla="*/ 5960242 w 8331383"/>
              <a:gd name="connsiteY17" fmla="*/ 1339703 h 2573079"/>
              <a:gd name="connsiteX18" fmla="*/ 5566837 w 8331383"/>
              <a:gd name="connsiteY18" fmla="*/ 1371600 h 2573079"/>
              <a:gd name="connsiteX19" fmla="*/ 5417981 w 8331383"/>
              <a:gd name="connsiteY19" fmla="*/ 1371600 h 2573079"/>
              <a:gd name="connsiteX20" fmla="*/ 5322288 w 8331383"/>
              <a:gd name="connsiteY20" fmla="*/ 1339703 h 2573079"/>
              <a:gd name="connsiteX21" fmla="*/ 5290391 w 8331383"/>
              <a:gd name="connsiteY21" fmla="*/ 1297172 h 2573079"/>
              <a:gd name="connsiteX22" fmla="*/ 5279758 w 8331383"/>
              <a:gd name="connsiteY22" fmla="*/ 1105786 h 2573079"/>
              <a:gd name="connsiteX23" fmla="*/ 5141535 w 8331383"/>
              <a:gd name="connsiteY23" fmla="*/ 1084521 h 2573079"/>
              <a:gd name="connsiteX24" fmla="*/ 4971414 w 8331383"/>
              <a:gd name="connsiteY24" fmla="*/ 1041991 h 2573079"/>
              <a:gd name="connsiteX25" fmla="*/ 4854456 w 8331383"/>
              <a:gd name="connsiteY25" fmla="*/ 1010093 h 2573079"/>
              <a:gd name="connsiteX26" fmla="*/ 4705600 w 8331383"/>
              <a:gd name="connsiteY26" fmla="*/ 967563 h 2573079"/>
              <a:gd name="connsiteX27" fmla="*/ 4694967 w 8331383"/>
              <a:gd name="connsiteY27" fmla="*/ 925033 h 2573079"/>
              <a:gd name="connsiteX28" fmla="*/ 4652437 w 8331383"/>
              <a:gd name="connsiteY28" fmla="*/ 839972 h 2573079"/>
              <a:gd name="connsiteX29" fmla="*/ 4439786 w 8331383"/>
              <a:gd name="connsiteY29" fmla="*/ 786810 h 2573079"/>
              <a:gd name="connsiteX30" fmla="*/ 4301563 w 8331383"/>
              <a:gd name="connsiteY30" fmla="*/ 744279 h 2573079"/>
              <a:gd name="connsiteX31" fmla="*/ 4205870 w 8331383"/>
              <a:gd name="connsiteY31" fmla="*/ 754912 h 2573079"/>
              <a:gd name="connsiteX32" fmla="*/ 4120809 w 8331383"/>
              <a:gd name="connsiteY32" fmla="*/ 808075 h 2573079"/>
              <a:gd name="connsiteX33" fmla="*/ 4088912 w 8331383"/>
              <a:gd name="connsiteY33" fmla="*/ 861238 h 2573079"/>
              <a:gd name="connsiteX34" fmla="*/ 3982586 w 8331383"/>
              <a:gd name="connsiteY34" fmla="*/ 882503 h 2573079"/>
              <a:gd name="connsiteX35" fmla="*/ 3684874 w 8331383"/>
              <a:gd name="connsiteY35" fmla="*/ 861238 h 2573079"/>
              <a:gd name="connsiteX36" fmla="*/ 3493488 w 8331383"/>
              <a:gd name="connsiteY36" fmla="*/ 935665 h 2573079"/>
              <a:gd name="connsiteX37" fmla="*/ 3312735 w 8331383"/>
              <a:gd name="connsiteY37" fmla="*/ 1063256 h 2573079"/>
              <a:gd name="connsiteX38" fmla="*/ 3227674 w 8331383"/>
              <a:gd name="connsiteY38" fmla="*/ 1137684 h 2573079"/>
              <a:gd name="connsiteX39" fmla="*/ 3419060 w 8331383"/>
              <a:gd name="connsiteY39" fmla="*/ 1286540 h 2573079"/>
              <a:gd name="connsiteX40" fmla="*/ 3525386 w 8331383"/>
              <a:gd name="connsiteY40" fmla="*/ 1360968 h 2573079"/>
              <a:gd name="connsiteX41" fmla="*/ 3525386 w 8331383"/>
              <a:gd name="connsiteY41" fmla="*/ 1360968 h 2573079"/>
              <a:gd name="connsiteX42" fmla="*/ 3231957 w 8331383"/>
              <a:gd name="connsiteY42" fmla="*/ 1369681 h 2573079"/>
              <a:gd name="connsiteX43" fmla="*/ 3031858 w 8331383"/>
              <a:gd name="connsiteY43" fmla="*/ 1312531 h 2573079"/>
              <a:gd name="connsiteX44" fmla="*/ 2821570 w 8331383"/>
              <a:gd name="connsiteY44" fmla="*/ 1248588 h 2573079"/>
              <a:gd name="connsiteX45" fmla="*/ 2674929 w 8331383"/>
              <a:gd name="connsiteY45" fmla="*/ 1282405 h 2573079"/>
              <a:gd name="connsiteX46" fmla="*/ 2564469 w 8331383"/>
              <a:gd name="connsiteY46" fmla="*/ 1337635 h 2573079"/>
              <a:gd name="connsiteX47" fmla="*/ 2419600 w 8331383"/>
              <a:gd name="connsiteY47" fmla="*/ 1477926 h 2573079"/>
              <a:gd name="connsiteX48" fmla="*/ 2217581 w 8331383"/>
              <a:gd name="connsiteY48" fmla="*/ 1573619 h 2573079"/>
              <a:gd name="connsiteX49" fmla="*/ 1909237 w 8331383"/>
              <a:gd name="connsiteY49" fmla="*/ 1658679 h 2573079"/>
              <a:gd name="connsiteX50" fmla="*/ 1622158 w 8331383"/>
              <a:gd name="connsiteY50" fmla="*/ 1679945 h 2573079"/>
              <a:gd name="connsiteX51" fmla="*/ 1441405 w 8331383"/>
              <a:gd name="connsiteY51" fmla="*/ 1743740 h 2573079"/>
              <a:gd name="connsiteX52" fmla="*/ 1218121 w 8331383"/>
              <a:gd name="connsiteY52" fmla="*/ 1754372 h 2573079"/>
              <a:gd name="connsiteX53" fmla="*/ 1133060 w 8331383"/>
              <a:gd name="connsiteY53" fmla="*/ 1786270 h 2573079"/>
              <a:gd name="connsiteX54" fmla="*/ 37907 w 8331383"/>
              <a:gd name="connsiteY54" fmla="*/ 1275908 h 2573079"/>
              <a:gd name="connsiteX55" fmla="*/ 484474 w 8331383"/>
              <a:gd name="connsiteY55" fmla="*/ 2573079 h 2573079"/>
              <a:gd name="connsiteX56" fmla="*/ 1590260 w 8331383"/>
              <a:gd name="connsiteY56" fmla="*/ 2286000 h 2573079"/>
              <a:gd name="connsiteX57" fmla="*/ 2111256 w 8331383"/>
              <a:gd name="connsiteY57" fmla="*/ 2307265 h 2573079"/>
              <a:gd name="connsiteX58" fmla="*/ 2260112 w 8331383"/>
              <a:gd name="connsiteY58" fmla="*/ 2137145 h 2573079"/>
              <a:gd name="connsiteX59" fmla="*/ 2472763 w 8331383"/>
              <a:gd name="connsiteY59" fmla="*/ 1850065 h 2573079"/>
              <a:gd name="connsiteX60" fmla="*/ 2494028 w 8331383"/>
              <a:gd name="connsiteY60" fmla="*/ 1807535 h 2573079"/>
              <a:gd name="connsiteX61" fmla="*/ 2600354 w 8331383"/>
              <a:gd name="connsiteY61" fmla="*/ 1733107 h 2573079"/>
              <a:gd name="connsiteX62" fmla="*/ 2685414 w 8331383"/>
              <a:gd name="connsiteY62" fmla="*/ 1690577 h 2573079"/>
              <a:gd name="connsiteX63" fmla="*/ 2632251 w 8331383"/>
              <a:gd name="connsiteY63" fmla="*/ 1584252 h 2573079"/>
              <a:gd name="connsiteX64" fmla="*/ 2693831 w 8331383"/>
              <a:gd name="connsiteY64" fmla="*/ 1543493 h 2573079"/>
              <a:gd name="connsiteX65" fmla="*/ 2759841 w 8331383"/>
              <a:gd name="connsiteY65" fmla="*/ 1467293 h 2573079"/>
              <a:gd name="connsiteX66" fmla="*/ 2770474 w 8331383"/>
              <a:gd name="connsiteY66" fmla="*/ 1460353 h 2573079"/>
              <a:gd name="connsiteX67" fmla="*/ 2936460 w 8331383"/>
              <a:gd name="connsiteY67" fmla="*/ 1390503 h 2573079"/>
              <a:gd name="connsiteX68" fmla="*/ 3131981 w 8331383"/>
              <a:gd name="connsiteY68" fmla="*/ 1435396 h 2573079"/>
              <a:gd name="connsiteX69" fmla="*/ 3280837 w 8331383"/>
              <a:gd name="connsiteY69" fmla="*/ 1467293 h 2573079"/>
              <a:gd name="connsiteX70" fmla="*/ 3419060 w 8331383"/>
              <a:gd name="connsiteY70" fmla="*/ 1499191 h 2573079"/>
              <a:gd name="connsiteX71" fmla="*/ 3567916 w 8331383"/>
              <a:gd name="connsiteY71" fmla="*/ 1499191 h 2573079"/>
              <a:gd name="connsiteX72" fmla="*/ 3663609 w 8331383"/>
              <a:gd name="connsiteY72" fmla="*/ 1477926 h 2573079"/>
              <a:gd name="connsiteX73" fmla="*/ 3684874 w 8331383"/>
              <a:gd name="connsiteY73" fmla="*/ 1403498 h 2573079"/>
              <a:gd name="connsiteX74" fmla="*/ 3674242 w 8331383"/>
              <a:gd name="connsiteY74" fmla="*/ 1329070 h 2573079"/>
              <a:gd name="connsiteX75" fmla="*/ 3599814 w 8331383"/>
              <a:gd name="connsiteY75" fmla="*/ 1275907 h 2573079"/>
              <a:gd name="connsiteX76" fmla="*/ 3429693 w 8331383"/>
              <a:gd name="connsiteY76" fmla="*/ 1222745 h 2573079"/>
              <a:gd name="connsiteX77" fmla="*/ 3334000 w 8331383"/>
              <a:gd name="connsiteY77" fmla="*/ 1158949 h 2573079"/>
              <a:gd name="connsiteX78" fmla="*/ 3450958 w 8331383"/>
              <a:gd name="connsiteY78" fmla="*/ 1105786 h 2573079"/>
              <a:gd name="connsiteX79" fmla="*/ 3578549 w 8331383"/>
              <a:gd name="connsiteY79" fmla="*/ 1063256 h 2573079"/>
              <a:gd name="connsiteX80" fmla="*/ 3674242 w 8331383"/>
              <a:gd name="connsiteY80" fmla="*/ 978196 h 2573079"/>
              <a:gd name="connsiteX81" fmla="*/ 3854995 w 8331383"/>
              <a:gd name="connsiteY81" fmla="*/ 935665 h 2573079"/>
              <a:gd name="connsiteX82" fmla="*/ 3971954 w 8331383"/>
              <a:gd name="connsiteY82" fmla="*/ 946298 h 2573079"/>
              <a:gd name="connsiteX83" fmla="*/ 4099544 w 8331383"/>
              <a:gd name="connsiteY83" fmla="*/ 946298 h 2573079"/>
              <a:gd name="connsiteX84" fmla="*/ 4205870 w 8331383"/>
              <a:gd name="connsiteY84" fmla="*/ 850605 h 2573079"/>
              <a:gd name="connsiteX85" fmla="*/ 4375991 w 8331383"/>
              <a:gd name="connsiteY85" fmla="*/ 818707 h 2573079"/>
              <a:gd name="connsiteX86" fmla="*/ 4514214 w 8331383"/>
              <a:gd name="connsiteY86" fmla="*/ 829340 h 2573079"/>
              <a:gd name="connsiteX87" fmla="*/ 4567377 w 8331383"/>
              <a:gd name="connsiteY87" fmla="*/ 871870 h 2573079"/>
              <a:gd name="connsiteX88" fmla="*/ 4546112 w 8331383"/>
              <a:gd name="connsiteY88" fmla="*/ 956931 h 2573079"/>
              <a:gd name="connsiteX89" fmla="*/ 4641805 w 8331383"/>
              <a:gd name="connsiteY89" fmla="*/ 1020726 h 2573079"/>
              <a:gd name="connsiteX90" fmla="*/ 4875721 w 8331383"/>
              <a:gd name="connsiteY90" fmla="*/ 1084521 h 2573079"/>
              <a:gd name="connsiteX91" fmla="*/ 5024577 w 8331383"/>
              <a:gd name="connsiteY91" fmla="*/ 1137684 h 2573079"/>
              <a:gd name="connsiteX92" fmla="*/ 5130902 w 8331383"/>
              <a:gd name="connsiteY92" fmla="*/ 1190847 h 2573079"/>
              <a:gd name="connsiteX93" fmla="*/ 5120270 w 8331383"/>
              <a:gd name="connsiteY93" fmla="*/ 1297172 h 2573079"/>
              <a:gd name="connsiteX94" fmla="*/ 5120270 w 8331383"/>
              <a:gd name="connsiteY94" fmla="*/ 1360968 h 2573079"/>
              <a:gd name="connsiteX95" fmla="*/ 5205330 w 8331383"/>
              <a:gd name="connsiteY95" fmla="*/ 1414131 h 2573079"/>
              <a:gd name="connsiteX96" fmla="*/ 5375451 w 8331383"/>
              <a:gd name="connsiteY96" fmla="*/ 1488558 h 2573079"/>
              <a:gd name="connsiteX97" fmla="*/ 5545572 w 8331383"/>
              <a:gd name="connsiteY97" fmla="*/ 1499191 h 2573079"/>
              <a:gd name="connsiteX98" fmla="*/ 5705060 w 8331383"/>
              <a:gd name="connsiteY98" fmla="*/ 1509824 h 2573079"/>
              <a:gd name="connsiteX99" fmla="*/ 5832651 w 8331383"/>
              <a:gd name="connsiteY99" fmla="*/ 1509824 h 2573079"/>
              <a:gd name="connsiteX100" fmla="*/ 5970874 w 8331383"/>
              <a:gd name="connsiteY100" fmla="*/ 1509824 h 2573079"/>
              <a:gd name="connsiteX101" fmla="*/ 6109098 w 8331383"/>
              <a:gd name="connsiteY101" fmla="*/ 1531089 h 2573079"/>
              <a:gd name="connsiteX102" fmla="*/ 6226056 w 8331383"/>
              <a:gd name="connsiteY102" fmla="*/ 1541721 h 2573079"/>
              <a:gd name="connsiteX103" fmla="*/ 6332381 w 8331383"/>
              <a:gd name="connsiteY103" fmla="*/ 1562986 h 2573079"/>
              <a:gd name="connsiteX104" fmla="*/ 6428074 w 8331383"/>
              <a:gd name="connsiteY104" fmla="*/ 1584252 h 2573079"/>
              <a:gd name="connsiteX105" fmla="*/ 6502502 w 8331383"/>
              <a:gd name="connsiteY105" fmla="*/ 1637414 h 2573079"/>
              <a:gd name="connsiteX106" fmla="*/ 6502502 w 8331383"/>
              <a:gd name="connsiteY106" fmla="*/ 1754372 h 2573079"/>
              <a:gd name="connsiteX107" fmla="*/ 6534400 w 8331383"/>
              <a:gd name="connsiteY107" fmla="*/ 1935126 h 2573079"/>
              <a:gd name="connsiteX108" fmla="*/ 6725786 w 8331383"/>
              <a:gd name="connsiteY108" fmla="*/ 2009554 h 2573079"/>
              <a:gd name="connsiteX109" fmla="*/ 6864009 w 8331383"/>
              <a:gd name="connsiteY109" fmla="*/ 2041452 h 2573079"/>
              <a:gd name="connsiteX110" fmla="*/ 7129823 w 8331383"/>
              <a:gd name="connsiteY110" fmla="*/ 2083982 h 2573079"/>
              <a:gd name="connsiteX111" fmla="*/ 7342474 w 8331383"/>
              <a:gd name="connsiteY111" fmla="*/ 2094614 h 2573079"/>
              <a:gd name="connsiteX112" fmla="*/ 7533860 w 8331383"/>
              <a:gd name="connsiteY112" fmla="*/ 2094614 h 2573079"/>
              <a:gd name="connsiteX113" fmla="*/ 7799674 w 8331383"/>
              <a:gd name="connsiteY113" fmla="*/ 1956391 h 2573079"/>
              <a:gd name="connsiteX114" fmla="*/ 7948530 w 8331383"/>
              <a:gd name="connsiteY114" fmla="*/ 1903228 h 2573079"/>
              <a:gd name="connsiteX115" fmla="*/ 8076121 w 8331383"/>
              <a:gd name="connsiteY115" fmla="*/ 1765005 h 2573079"/>
              <a:gd name="connsiteX116" fmla="*/ 8030711 w 8331383"/>
              <a:gd name="connsiteY116" fmla="*/ 1587131 h 2573079"/>
              <a:gd name="connsiteX117" fmla="*/ 8325377 w 8331383"/>
              <a:gd name="connsiteY117" fmla="*/ 1576128 h 2573079"/>
              <a:gd name="connsiteX118" fmla="*/ 8331383 w 8331383"/>
              <a:gd name="connsiteY118" fmla="*/ 1161907 h 2573079"/>
              <a:gd name="connsiteX119" fmla="*/ 8197610 w 8331383"/>
              <a:gd name="connsiteY119" fmla="*/ 901642 h 2573079"/>
              <a:gd name="connsiteX120" fmla="*/ 7852837 w 8331383"/>
              <a:gd name="connsiteY120" fmla="*/ 925033 h 2573079"/>
              <a:gd name="connsiteX121" fmla="*/ 7788377 w 8331383"/>
              <a:gd name="connsiteY121" fmla="*/ 853485 h 2573079"/>
              <a:gd name="connsiteX122" fmla="*/ 7746955 w 8331383"/>
              <a:gd name="connsiteY122" fmla="*/ 776842 h 2573079"/>
              <a:gd name="connsiteX123" fmla="*/ 7835559 w 8331383"/>
              <a:gd name="connsiteY123" fmla="*/ 674946 h 2573079"/>
              <a:gd name="connsiteX124" fmla="*/ 7703981 w 8331383"/>
              <a:gd name="connsiteY124" fmla="*/ 499731 h 2573079"/>
              <a:gd name="connsiteX125" fmla="*/ 7640186 w 8331383"/>
              <a:gd name="connsiteY125" fmla="*/ 425303 h 2573079"/>
              <a:gd name="connsiteX126" fmla="*/ 7587023 w 8331383"/>
              <a:gd name="connsiteY126" fmla="*/ 297712 h 2573079"/>
              <a:gd name="connsiteX127" fmla="*/ 7555126 w 8331383"/>
              <a:gd name="connsiteY127" fmla="*/ 191386 h 2573079"/>
              <a:gd name="connsiteX128" fmla="*/ 7555126 w 8331383"/>
              <a:gd name="connsiteY128" fmla="*/ 191386 h 2573079"/>
              <a:gd name="connsiteX129" fmla="*/ 7406270 w 8331383"/>
              <a:gd name="connsiteY129" fmla="*/ 116958 h 2573079"/>
              <a:gd name="connsiteX130" fmla="*/ 7353107 w 8331383"/>
              <a:gd name="connsiteY130" fmla="*/ 116958 h 2573079"/>
              <a:gd name="connsiteX0" fmla="*/ 7172354 w 8331383"/>
              <a:gd name="connsiteY0" fmla="*/ 0 h 2573079"/>
              <a:gd name="connsiteX1" fmla="*/ 7321209 w 8331383"/>
              <a:gd name="connsiteY1" fmla="*/ 148856 h 2573079"/>
              <a:gd name="connsiteX2" fmla="*/ 7381684 w 8331383"/>
              <a:gd name="connsiteY2" fmla="*/ 336255 h 2573079"/>
              <a:gd name="connsiteX3" fmla="*/ 7380405 w 8331383"/>
              <a:gd name="connsiteY3" fmla="*/ 454820 h 2573079"/>
              <a:gd name="connsiteX4" fmla="*/ 7387696 w 8331383"/>
              <a:gd name="connsiteY4" fmla="*/ 533575 h 2573079"/>
              <a:gd name="connsiteX5" fmla="*/ 7379744 w 8331383"/>
              <a:gd name="connsiteY5" fmla="*/ 661166 h 2573079"/>
              <a:gd name="connsiteX6" fmla="*/ 7317606 w 8331383"/>
              <a:gd name="connsiteY6" fmla="*/ 794120 h 2573079"/>
              <a:gd name="connsiteX7" fmla="*/ 7363740 w 8331383"/>
              <a:gd name="connsiteY7" fmla="*/ 946298 h 2573079"/>
              <a:gd name="connsiteX8" fmla="*/ 7305400 w 8331383"/>
              <a:gd name="connsiteY8" fmla="*/ 1087202 h 2573079"/>
              <a:gd name="connsiteX9" fmla="*/ 7323983 w 8331383"/>
              <a:gd name="connsiteY9" fmla="*/ 1214701 h 2573079"/>
              <a:gd name="connsiteX10" fmla="*/ 7451680 w 8331383"/>
              <a:gd name="connsiteY10" fmla="*/ 1371600 h 2573079"/>
              <a:gd name="connsiteX11" fmla="*/ 7647316 w 8331383"/>
              <a:gd name="connsiteY11" fmla="*/ 1722944 h 2573079"/>
              <a:gd name="connsiteX12" fmla="*/ 7437705 w 8331383"/>
              <a:gd name="connsiteY12" fmla="*/ 1838527 h 2573079"/>
              <a:gd name="connsiteX13" fmla="*/ 7109389 w 8331383"/>
              <a:gd name="connsiteY13" fmla="*/ 1860983 h 2573079"/>
              <a:gd name="connsiteX14" fmla="*/ 6789581 w 8331383"/>
              <a:gd name="connsiteY14" fmla="*/ 1562986 h 2573079"/>
              <a:gd name="connsiteX15" fmla="*/ 6459972 w 8331383"/>
              <a:gd name="connsiteY15" fmla="*/ 1446028 h 2573079"/>
              <a:gd name="connsiteX16" fmla="*/ 6130363 w 8331383"/>
              <a:gd name="connsiteY16" fmla="*/ 1371600 h 2573079"/>
              <a:gd name="connsiteX17" fmla="*/ 5960242 w 8331383"/>
              <a:gd name="connsiteY17" fmla="*/ 1339703 h 2573079"/>
              <a:gd name="connsiteX18" fmla="*/ 5566837 w 8331383"/>
              <a:gd name="connsiteY18" fmla="*/ 1371600 h 2573079"/>
              <a:gd name="connsiteX19" fmla="*/ 5417981 w 8331383"/>
              <a:gd name="connsiteY19" fmla="*/ 1371600 h 2573079"/>
              <a:gd name="connsiteX20" fmla="*/ 5322288 w 8331383"/>
              <a:gd name="connsiteY20" fmla="*/ 1339703 h 2573079"/>
              <a:gd name="connsiteX21" fmla="*/ 5290391 w 8331383"/>
              <a:gd name="connsiteY21" fmla="*/ 1297172 h 2573079"/>
              <a:gd name="connsiteX22" fmla="*/ 5279758 w 8331383"/>
              <a:gd name="connsiteY22" fmla="*/ 1105786 h 2573079"/>
              <a:gd name="connsiteX23" fmla="*/ 5141535 w 8331383"/>
              <a:gd name="connsiteY23" fmla="*/ 1084521 h 2573079"/>
              <a:gd name="connsiteX24" fmla="*/ 4971414 w 8331383"/>
              <a:gd name="connsiteY24" fmla="*/ 1041991 h 2573079"/>
              <a:gd name="connsiteX25" fmla="*/ 4854456 w 8331383"/>
              <a:gd name="connsiteY25" fmla="*/ 1010093 h 2573079"/>
              <a:gd name="connsiteX26" fmla="*/ 4705600 w 8331383"/>
              <a:gd name="connsiteY26" fmla="*/ 967563 h 2573079"/>
              <a:gd name="connsiteX27" fmla="*/ 4694967 w 8331383"/>
              <a:gd name="connsiteY27" fmla="*/ 925033 h 2573079"/>
              <a:gd name="connsiteX28" fmla="*/ 4652437 w 8331383"/>
              <a:gd name="connsiteY28" fmla="*/ 839972 h 2573079"/>
              <a:gd name="connsiteX29" fmla="*/ 4439786 w 8331383"/>
              <a:gd name="connsiteY29" fmla="*/ 786810 h 2573079"/>
              <a:gd name="connsiteX30" fmla="*/ 4301563 w 8331383"/>
              <a:gd name="connsiteY30" fmla="*/ 744279 h 2573079"/>
              <a:gd name="connsiteX31" fmla="*/ 4205870 w 8331383"/>
              <a:gd name="connsiteY31" fmla="*/ 754912 h 2573079"/>
              <a:gd name="connsiteX32" fmla="*/ 4120809 w 8331383"/>
              <a:gd name="connsiteY32" fmla="*/ 808075 h 2573079"/>
              <a:gd name="connsiteX33" fmla="*/ 4088912 w 8331383"/>
              <a:gd name="connsiteY33" fmla="*/ 861238 h 2573079"/>
              <a:gd name="connsiteX34" fmla="*/ 3982586 w 8331383"/>
              <a:gd name="connsiteY34" fmla="*/ 882503 h 2573079"/>
              <a:gd name="connsiteX35" fmla="*/ 3684874 w 8331383"/>
              <a:gd name="connsiteY35" fmla="*/ 861238 h 2573079"/>
              <a:gd name="connsiteX36" fmla="*/ 3493488 w 8331383"/>
              <a:gd name="connsiteY36" fmla="*/ 935665 h 2573079"/>
              <a:gd name="connsiteX37" fmla="*/ 3312735 w 8331383"/>
              <a:gd name="connsiteY37" fmla="*/ 1063256 h 2573079"/>
              <a:gd name="connsiteX38" fmla="*/ 3227674 w 8331383"/>
              <a:gd name="connsiteY38" fmla="*/ 1137684 h 2573079"/>
              <a:gd name="connsiteX39" fmla="*/ 3419060 w 8331383"/>
              <a:gd name="connsiteY39" fmla="*/ 1286540 h 2573079"/>
              <a:gd name="connsiteX40" fmla="*/ 3525386 w 8331383"/>
              <a:gd name="connsiteY40" fmla="*/ 1360968 h 2573079"/>
              <a:gd name="connsiteX41" fmla="*/ 3525386 w 8331383"/>
              <a:gd name="connsiteY41" fmla="*/ 1360968 h 2573079"/>
              <a:gd name="connsiteX42" fmla="*/ 3231957 w 8331383"/>
              <a:gd name="connsiteY42" fmla="*/ 1369681 h 2573079"/>
              <a:gd name="connsiteX43" fmla="*/ 3031858 w 8331383"/>
              <a:gd name="connsiteY43" fmla="*/ 1312531 h 2573079"/>
              <a:gd name="connsiteX44" fmla="*/ 2821570 w 8331383"/>
              <a:gd name="connsiteY44" fmla="*/ 1248588 h 2573079"/>
              <a:gd name="connsiteX45" fmla="*/ 2674929 w 8331383"/>
              <a:gd name="connsiteY45" fmla="*/ 1282405 h 2573079"/>
              <a:gd name="connsiteX46" fmla="*/ 2564469 w 8331383"/>
              <a:gd name="connsiteY46" fmla="*/ 1337635 h 2573079"/>
              <a:gd name="connsiteX47" fmla="*/ 2419600 w 8331383"/>
              <a:gd name="connsiteY47" fmla="*/ 1477926 h 2573079"/>
              <a:gd name="connsiteX48" fmla="*/ 2217581 w 8331383"/>
              <a:gd name="connsiteY48" fmla="*/ 1573619 h 2573079"/>
              <a:gd name="connsiteX49" fmla="*/ 1909237 w 8331383"/>
              <a:gd name="connsiteY49" fmla="*/ 1658679 h 2573079"/>
              <a:gd name="connsiteX50" fmla="*/ 1622158 w 8331383"/>
              <a:gd name="connsiteY50" fmla="*/ 1679945 h 2573079"/>
              <a:gd name="connsiteX51" fmla="*/ 1441405 w 8331383"/>
              <a:gd name="connsiteY51" fmla="*/ 1743740 h 2573079"/>
              <a:gd name="connsiteX52" fmla="*/ 1218121 w 8331383"/>
              <a:gd name="connsiteY52" fmla="*/ 1754372 h 2573079"/>
              <a:gd name="connsiteX53" fmla="*/ 1133060 w 8331383"/>
              <a:gd name="connsiteY53" fmla="*/ 1786270 h 2573079"/>
              <a:gd name="connsiteX54" fmla="*/ 37907 w 8331383"/>
              <a:gd name="connsiteY54" fmla="*/ 1275908 h 2573079"/>
              <a:gd name="connsiteX55" fmla="*/ 484474 w 8331383"/>
              <a:gd name="connsiteY55" fmla="*/ 2573079 h 2573079"/>
              <a:gd name="connsiteX56" fmla="*/ 1590260 w 8331383"/>
              <a:gd name="connsiteY56" fmla="*/ 2286000 h 2573079"/>
              <a:gd name="connsiteX57" fmla="*/ 2111256 w 8331383"/>
              <a:gd name="connsiteY57" fmla="*/ 2307265 h 2573079"/>
              <a:gd name="connsiteX58" fmla="*/ 2260112 w 8331383"/>
              <a:gd name="connsiteY58" fmla="*/ 2137145 h 2573079"/>
              <a:gd name="connsiteX59" fmla="*/ 2472763 w 8331383"/>
              <a:gd name="connsiteY59" fmla="*/ 1850065 h 2573079"/>
              <a:gd name="connsiteX60" fmla="*/ 2494028 w 8331383"/>
              <a:gd name="connsiteY60" fmla="*/ 1807535 h 2573079"/>
              <a:gd name="connsiteX61" fmla="*/ 2600354 w 8331383"/>
              <a:gd name="connsiteY61" fmla="*/ 1733107 h 2573079"/>
              <a:gd name="connsiteX62" fmla="*/ 2685414 w 8331383"/>
              <a:gd name="connsiteY62" fmla="*/ 1690577 h 2573079"/>
              <a:gd name="connsiteX63" fmla="*/ 2632251 w 8331383"/>
              <a:gd name="connsiteY63" fmla="*/ 1584252 h 2573079"/>
              <a:gd name="connsiteX64" fmla="*/ 2693831 w 8331383"/>
              <a:gd name="connsiteY64" fmla="*/ 1543493 h 2573079"/>
              <a:gd name="connsiteX65" fmla="*/ 2759841 w 8331383"/>
              <a:gd name="connsiteY65" fmla="*/ 1467293 h 2573079"/>
              <a:gd name="connsiteX66" fmla="*/ 2770474 w 8331383"/>
              <a:gd name="connsiteY66" fmla="*/ 1460353 h 2573079"/>
              <a:gd name="connsiteX67" fmla="*/ 2936460 w 8331383"/>
              <a:gd name="connsiteY67" fmla="*/ 1390503 h 2573079"/>
              <a:gd name="connsiteX68" fmla="*/ 3131981 w 8331383"/>
              <a:gd name="connsiteY68" fmla="*/ 1435396 h 2573079"/>
              <a:gd name="connsiteX69" fmla="*/ 3280837 w 8331383"/>
              <a:gd name="connsiteY69" fmla="*/ 1467293 h 2573079"/>
              <a:gd name="connsiteX70" fmla="*/ 3419060 w 8331383"/>
              <a:gd name="connsiteY70" fmla="*/ 1499191 h 2573079"/>
              <a:gd name="connsiteX71" fmla="*/ 3567916 w 8331383"/>
              <a:gd name="connsiteY71" fmla="*/ 1499191 h 2573079"/>
              <a:gd name="connsiteX72" fmla="*/ 3663609 w 8331383"/>
              <a:gd name="connsiteY72" fmla="*/ 1477926 h 2573079"/>
              <a:gd name="connsiteX73" fmla="*/ 3684874 w 8331383"/>
              <a:gd name="connsiteY73" fmla="*/ 1403498 h 2573079"/>
              <a:gd name="connsiteX74" fmla="*/ 3674242 w 8331383"/>
              <a:gd name="connsiteY74" fmla="*/ 1329070 h 2573079"/>
              <a:gd name="connsiteX75" fmla="*/ 3599814 w 8331383"/>
              <a:gd name="connsiteY75" fmla="*/ 1275907 h 2573079"/>
              <a:gd name="connsiteX76" fmla="*/ 3429693 w 8331383"/>
              <a:gd name="connsiteY76" fmla="*/ 1222745 h 2573079"/>
              <a:gd name="connsiteX77" fmla="*/ 3334000 w 8331383"/>
              <a:gd name="connsiteY77" fmla="*/ 1158949 h 2573079"/>
              <a:gd name="connsiteX78" fmla="*/ 3450958 w 8331383"/>
              <a:gd name="connsiteY78" fmla="*/ 1105786 h 2573079"/>
              <a:gd name="connsiteX79" fmla="*/ 3578549 w 8331383"/>
              <a:gd name="connsiteY79" fmla="*/ 1063256 h 2573079"/>
              <a:gd name="connsiteX80" fmla="*/ 3674242 w 8331383"/>
              <a:gd name="connsiteY80" fmla="*/ 978196 h 2573079"/>
              <a:gd name="connsiteX81" fmla="*/ 3854995 w 8331383"/>
              <a:gd name="connsiteY81" fmla="*/ 935665 h 2573079"/>
              <a:gd name="connsiteX82" fmla="*/ 3971954 w 8331383"/>
              <a:gd name="connsiteY82" fmla="*/ 946298 h 2573079"/>
              <a:gd name="connsiteX83" fmla="*/ 4099544 w 8331383"/>
              <a:gd name="connsiteY83" fmla="*/ 946298 h 2573079"/>
              <a:gd name="connsiteX84" fmla="*/ 4205870 w 8331383"/>
              <a:gd name="connsiteY84" fmla="*/ 850605 h 2573079"/>
              <a:gd name="connsiteX85" fmla="*/ 4375991 w 8331383"/>
              <a:gd name="connsiteY85" fmla="*/ 818707 h 2573079"/>
              <a:gd name="connsiteX86" fmla="*/ 4514214 w 8331383"/>
              <a:gd name="connsiteY86" fmla="*/ 829340 h 2573079"/>
              <a:gd name="connsiteX87" fmla="*/ 4567377 w 8331383"/>
              <a:gd name="connsiteY87" fmla="*/ 871870 h 2573079"/>
              <a:gd name="connsiteX88" fmla="*/ 4546112 w 8331383"/>
              <a:gd name="connsiteY88" fmla="*/ 956931 h 2573079"/>
              <a:gd name="connsiteX89" fmla="*/ 4641805 w 8331383"/>
              <a:gd name="connsiteY89" fmla="*/ 1020726 h 2573079"/>
              <a:gd name="connsiteX90" fmla="*/ 4875721 w 8331383"/>
              <a:gd name="connsiteY90" fmla="*/ 1084521 h 2573079"/>
              <a:gd name="connsiteX91" fmla="*/ 5024577 w 8331383"/>
              <a:gd name="connsiteY91" fmla="*/ 1137684 h 2573079"/>
              <a:gd name="connsiteX92" fmla="*/ 5130902 w 8331383"/>
              <a:gd name="connsiteY92" fmla="*/ 1190847 h 2573079"/>
              <a:gd name="connsiteX93" fmla="*/ 5120270 w 8331383"/>
              <a:gd name="connsiteY93" fmla="*/ 1297172 h 2573079"/>
              <a:gd name="connsiteX94" fmla="*/ 5120270 w 8331383"/>
              <a:gd name="connsiteY94" fmla="*/ 1360968 h 2573079"/>
              <a:gd name="connsiteX95" fmla="*/ 5205330 w 8331383"/>
              <a:gd name="connsiteY95" fmla="*/ 1414131 h 2573079"/>
              <a:gd name="connsiteX96" fmla="*/ 5375451 w 8331383"/>
              <a:gd name="connsiteY96" fmla="*/ 1488558 h 2573079"/>
              <a:gd name="connsiteX97" fmla="*/ 5545572 w 8331383"/>
              <a:gd name="connsiteY97" fmla="*/ 1499191 h 2573079"/>
              <a:gd name="connsiteX98" fmla="*/ 5705060 w 8331383"/>
              <a:gd name="connsiteY98" fmla="*/ 1509824 h 2573079"/>
              <a:gd name="connsiteX99" fmla="*/ 5832651 w 8331383"/>
              <a:gd name="connsiteY99" fmla="*/ 1509824 h 2573079"/>
              <a:gd name="connsiteX100" fmla="*/ 5970874 w 8331383"/>
              <a:gd name="connsiteY100" fmla="*/ 1509824 h 2573079"/>
              <a:gd name="connsiteX101" fmla="*/ 6109098 w 8331383"/>
              <a:gd name="connsiteY101" fmla="*/ 1531089 h 2573079"/>
              <a:gd name="connsiteX102" fmla="*/ 6226056 w 8331383"/>
              <a:gd name="connsiteY102" fmla="*/ 1541721 h 2573079"/>
              <a:gd name="connsiteX103" fmla="*/ 6332381 w 8331383"/>
              <a:gd name="connsiteY103" fmla="*/ 1562986 h 2573079"/>
              <a:gd name="connsiteX104" fmla="*/ 6428074 w 8331383"/>
              <a:gd name="connsiteY104" fmla="*/ 1584252 h 2573079"/>
              <a:gd name="connsiteX105" fmla="*/ 6502502 w 8331383"/>
              <a:gd name="connsiteY105" fmla="*/ 1637414 h 2573079"/>
              <a:gd name="connsiteX106" fmla="*/ 6502502 w 8331383"/>
              <a:gd name="connsiteY106" fmla="*/ 1754372 h 2573079"/>
              <a:gd name="connsiteX107" fmla="*/ 6534400 w 8331383"/>
              <a:gd name="connsiteY107" fmla="*/ 1935126 h 2573079"/>
              <a:gd name="connsiteX108" fmla="*/ 6725786 w 8331383"/>
              <a:gd name="connsiteY108" fmla="*/ 2009554 h 2573079"/>
              <a:gd name="connsiteX109" fmla="*/ 6864009 w 8331383"/>
              <a:gd name="connsiteY109" fmla="*/ 2041452 h 2573079"/>
              <a:gd name="connsiteX110" fmla="*/ 7129823 w 8331383"/>
              <a:gd name="connsiteY110" fmla="*/ 2083982 h 2573079"/>
              <a:gd name="connsiteX111" fmla="*/ 7342474 w 8331383"/>
              <a:gd name="connsiteY111" fmla="*/ 2094614 h 2573079"/>
              <a:gd name="connsiteX112" fmla="*/ 7533860 w 8331383"/>
              <a:gd name="connsiteY112" fmla="*/ 2094614 h 2573079"/>
              <a:gd name="connsiteX113" fmla="*/ 7799674 w 8331383"/>
              <a:gd name="connsiteY113" fmla="*/ 1956391 h 2573079"/>
              <a:gd name="connsiteX114" fmla="*/ 7948530 w 8331383"/>
              <a:gd name="connsiteY114" fmla="*/ 1903228 h 2573079"/>
              <a:gd name="connsiteX115" fmla="*/ 8076121 w 8331383"/>
              <a:gd name="connsiteY115" fmla="*/ 1765005 h 2573079"/>
              <a:gd name="connsiteX116" fmla="*/ 8030711 w 8331383"/>
              <a:gd name="connsiteY116" fmla="*/ 1587131 h 2573079"/>
              <a:gd name="connsiteX117" fmla="*/ 8325377 w 8331383"/>
              <a:gd name="connsiteY117" fmla="*/ 1576128 h 2573079"/>
              <a:gd name="connsiteX118" fmla="*/ 8331383 w 8331383"/>
              <a:gd name="connsiteY118" fmla="*/ 1161907 h 2573079"/>
              <a:gd name="connsiteX119" fmla="*/ 7784142 w 8331383"/>
              <a:gd name="connsiteY119" fmla="*/ 1148132 h 2573079"/>
              <a:gd name="connsiteX120" fmla="*/ 7852837 w 8331383"/>
              <a:gd name="connsiteY120" fmla="*/ 925033 h 2573079"/>
              <a:gd name="connsiteX121" fmla="*/ 7788377 w 8331383"/>
              <a:gd name="connsiteY121" fmla="*/ 853485 h 2573079"/>
              <a:gd name="connsiteX122" fmla="*/ 7746955 w 8331383"/>
              <a:gd name="connsiteY122" fmla="*/ 776842 h 2573079"/>
              <a:gd name="connsiteX123" fmla="*/ 7835559 w 8331383"/>
              <a:gd name="connsiteY123" fmla="*/ 674946 h 2573079"/>
              <a:gd name="connsiteX124" fmla="*/ 7703981 w 8331383"/>
              <a:gd name="connsiteY124" fmla="*/ 499731 h 2573079"/>
              <a:gd name="connsiteX125" fmla="*/ 7640186 w 8331383"/>
              <a:gd name="connsiteY125" fmla="*/ 425303 h 2573079"/>
              <a:gd name="connsiteX126" fmla="*/ 7587023 w 8331383"/>
              <a:gd name="connsiteY126" fmla="*/ 297712 h 2573079"/>
              <a:gd name="connsiteX127" fmla="*/ 7555126 w 8331383"/>
              <a:gd name="connsiteY127" fmla="*/ 191386 h 2573079"/>
              <a:gd name="connsiteX128" fmla="*/ 7555126 w 8331383"/>
              <a:gd name="connsiteY128" fmla="*/ 191386 h 2573079"/>
              <a:gd name="connsiteX129" fmla="*/ 7406270 w 8331383"/>
              <a:gd name="connsiteY129" fmla="*/ 116958 h 2573079"/>
              <a:gd name="connsiteX130" fmla="*/ 7353107 w 8331383"/>
              <a:gd name="connsiteY130" fmla="*/ 116958 h 2573079"/>
              <a:gd name="connsiteX0" fmla="*/ 7172354 w 8325377"/>
              <a:gd name="connsiteY0" fmla="*/ 0 h 2573079"/>
              <a:gd name="connsiteX1" fmla="*/ 7321209 w 8325377"/>
              <a:gd name="connsiteY1" fmla="*/ 148856 h 2573079"/>
              <a:gd name="connsiteX2" fmla="*/ 7381684 w 8325377"/>
              <a:gd name="connsiteY2" fmla="*/ 336255 h 2573079"/>
              <a:gd name="connsiteX3" fmla="*/ 7380405 w 8325377"/>
              <a:gd name="connsiteY3" fmla="*/ 454820 h 2573079"/>
              <a:gd name="connsiteX4" fmla="*/ 7387696 w 8325377"/>
              <a:gd name="connsiteY4" fmla="*/ 533575 h 2573079"/>
              <a:gd name="connsiteX5" fmla="*/ 7379744 w 8325377"/>
              <a:gd name="connsiteY5" fmla="*/ 661166 h 2573079"/>
              <a:gd name="connsiteX6" fmla="*/ 7317606 w 8325377"/>
              <a:gd name="connsiteY6" fmla="*/ 794120 h 2573079"/>
              <a:gd name="connsiteX7" fmla="*/ 7363740 w 8325377"/>
              <a:gd name="connsiteY7" fmla="*/ 946298 h 2573079"/>
              <a:gd name="connsiteX8" fmla="*/ 7305400 w 8325377"/>
              <a:gd name="connsiteY8" fmla="*/ 1087202 h 2573079"/>
              <a:gd name="connsiteX9" fmla="*/ 7323983 w 8325377"/>
              <a:gd name="connsiteY9" fmla="*/ 1214701 h 2573079"/>
              <a:gd name="connsiteX10" fmla="*/ 7451680 w 8325377"/>
              <a:gd name="connsiteY10" fmla="*/ 1371600 h 2573079"/>
              <a:gd name="connsiteX11" fmla="*/ 7647316 w 8325377"/>
              <a:gd name="connsiteY11" fmla="*/ 1722944 h 2573079"/>
              <a:gd name="connsiteX12" fmla="*/ 7437705 w 8325377"/>
              <a:gd name="connsiteY12" fmla="*/ 1838527 h 2573079"/>
              <a:gd name="connsiteX13" fmla="*/ 7109389 w 8325377"/>
              <a:gd name="connsiteY13" fmla="*/ 1860983 h 2573079"/>
              <a:gd name="connsiteX14" fmla="*/ 6789581 w 8325377"/>
              <a:gd name="connsiteY14" fmla="*/ 1562986 h 2573079"/>
              <a:gd name="connsiteX15" fmla="*/ 6459972 w 8325377"/>
              <a:gd name="connsiteY15" fmla="*/ 1446028 h 2573079"/>
              <a:gd name="connsiteX16" fmla="*/ 6130363 w 8325377"/>
              <a:gd name="connsiteY16" fmla="*/ 1371600 h 2573079"/>
              <a:gd name="connsiteX17" fmla="*/ 5960242 w 8325377"/>
              <a:gd name="connsiteY17" fmla="*/ 1339703 h 2573079"/>
              <a:gd name="connsiteX18" fmla="*/ 5566837 w 8325377"/>
              <a:gd name="connsiteY18" fmla="*/ 1371600 h 2573079"/>
              <a:gd name="connsiteX19" fmla="*/ 5417981 w 8325377"/>
              <a:gd name="connsiteY19" fmla="*/ 1371600 h 2573079"/>
              <a:gd name="connsiteX20" fmla="*/ 5322288 w 8325377"/>
              <a:gd name="connsiteY20" fmla="*/ 1339703 h 2573079"/>
              <a:gd name="connsiteX21" fmla="*/ 5290391 w 8325377"/>
              <a:gd name="connsiteY21" fmla="*/ 1297172 h 2573079"/>
              <a:gd name="connsiteX22" fmla="*/ 5279758 w 8325377"/>
              <a:gd name="connsiteY22" fmla="*/ 1105786 h 2573079"/>
              <a:gd name="connsiteX23" fmla="*/ 5141535 w 8325377"/>
              <a:gd name="connsiteY23" fmla="*/ 1084521 h 2573079"/>
              <a:gd name="connsiteX24" fmla="*/ 4971414 w 8325377"/>
              <a:gd name="connsiteY24" fmla="*/ 1041991 h 2573079"/>
              <a:gd name="connsiteX25" fmla="*/ 4854456 w 8325377"/>
              <a:gd name="connsiteY25" fmla="*/ 1010093 h 2573079"/>
              <a:gd name="connsiteX26" fmla="*/ 4705600 w 8325377"/>
              <a:gd name="connsiteY26" fmla="*/ 967563 h 2573079"/>
              <a:gd name="connsiteX27" fmla="*/ 4694967 w 8325377"/>
              <a:gd name="connsiteY27" fmla="*/ 925033 h 2573079"/>
              <a:gd name="connsiteX28" fmla="*/ 4652437 w 8325377"/>
              <a:gd name="connsiteY28" fmla="*/ 839972 h 2573079"/>
              <a:gd name="connsiteX29" fmla="*/ 4439786 w 8325377"/>
              <a:gd name="connsiteY29" fmla="*/ 786810 h 2573079"/>
              <a:gd name="connsiteX30" fmla="*/ 4301563 w 8325377"/>
              <a:gd name="connsiteY30" fmla="*/ 744279 h 2573079"/>
              <a:gd name="connsiteX31" fmla="*/ 4205870 w 8325377"/>
              <a:gd name="connsiteY31" fmla="*/ 754912 h 2573079"/>
              <a:gd name="connsiteX32" fmla="*/ 4120809 w 8325377"/>
              <a:gd name="connsiteY32" fmla="*/ 808075 h 2573079"/>
              <a:gd name="connsiteX33" fmla="*/ 4088912 w 8325377"/>
              <a:gd name="connsiteY33" fmla="*/ 861238 h 2573079"/>
              <a:gd name="connsiteX34" fmla="*/ 3982586 w 8325377"/>
              <a:gd name="connsiteY34" fmla="*/ 882503 h 2573079"/>
              <a:gd name="connsiteX35" fmla="*/ 3684874 w 8325377"/>
              <a:gd name="connsiteY35" fmla="*/ 861238 h 2573079"/>
              <a:gd name="connsiteX36" fmla="*/ 3493488 w 8325377"/>
              <a:gd name="connsiteY36" fmla="*/ 935665 h 2573079"/>
              <a:gd name="connsiteX37" fmla="*/ 3312735 w 8325377"/>
              <a:gd name="connsiteY37" fmla="*/ 1063256 h 2573079"/>
              <a:gd name="connsiteX38" fmla="*/ 3227674 w 8325377"/>
              <a:gd name="connsiteY38" fmla="*/ 1137684 h 2573079"/>
              <a:gd name="connsiteX39" fmla="*/ 3419060 w 8325377"/>
              <a:gd name="connsiteY39" fmla="*/ 1286540 h 2573079"/>
              <a:gd name="connsiteX40" fmla="*/ 3525386 w 8325377"/>
              <a:gd name="connsiteY40" fmla="*/ 1360968 h 2573079"/>
              <a:gd name="connsiteX41" fmla="*/ 3525386 w 8325377"/>
              <a:gd name="connsiteY41" fmla="*/ 1360968 h 2573079"/>
              <a:gd name="connsiteX42" fmla="*/ 3231957 w 8325377"/>
              <a:gd name="connsiteY42" fmla="*/ 1369681 h 2573079"/>
              <a:gd name="connsiteX43" fmla="*/ 3031858 w 8325377"/>
              <a:gd name="connsiteY43" fmla="*/ 1312531 h 2573079"/>
              <a:gd name="connsiteX44" fmla="*/ 2821570 w 8325377"/>
              <a:gd name="connsiteY44" fmla="*/ 1248588 h 2573079"/>
              <a:gd name="connsiteX45" fmla="*/ 2674929 w 8325377"/>
              <a:gd name="connsiteY45" fmla="*/ 1282405 h 2573079"/>
              <a:gd name="connsiteX46" fmla="*/ 2564469 w 8325377"/>
              <a:gd name="connsiteY46" fmla="*/ 1337635 h 2573079"/>
              <a:gd name="connsiteX47" fmla="*/ 2419600 w 8325377"/>
              <a:gd name="connsiteY47" fmla="*/ 1477926 h 2573079"/>
              <a:gd name="connsiteX48" fmla="*/ 2217581 w 8325377"/>
              <a:gd name="connsiteY48" fmla="*/ 1573619 h 2573079"/>
              <a:gd name="connsiteX49" fmla="*/ 1909237 w 8325377"/>
              <a:gd name="connsiteY49" fmla="*/ 1658679 h 2573079"/>
              <a:gd name="connsiteX50" fmla="*/ 1622158 w 8325377"/>
              <a:gd name="connsiteY50" fmla="*/ 1679945 h 2573079"/>
              <a:gd name="connsiteX51" fmla="*/ 1441405 w 8325377"/>
              <a:gd name="connsiteY51" fmla="*/ 1743740 h 2573079"/>
              <a:gd name="connsiteX52" fmla="*/ 1218121 w 8325377"/>
              <a:gd name="connsiteY52" fmla="*/ 1754372 h 2573079"/>
              <a:gd name="connsiteX53" fmla="*/ 1133060 w 8325377"/>
              <a:gd name="connsiteY53" fmla="*/ 1786270 h 2573079"/>
              <a:gd name="connsiteX54" fmla="*/ 37907 w 8325377"/>
              <a:gd name="connsiteY54" fmla="*/ 1275908 h 2573079"/>
              <a:gd name="connsiteX55" fmla="*/ 484474 w 8325377"/>
              <a:gd name="connsiteY55" fmla="*/ 2573079 h 2573079"/>
              <a:gd name="connsiteX56" fmla="*/ 1590260 w 8325377"/>
              <a:gd name="connsiteY56" fmla="*/ 2286000 h 2573079"/>
              <a:gd name="connsiteX57" fmla="*/ 2111256 w 8325377"/>
              <a:gd name="connsiteY57" fmla="*/ 2307265 h 2573079"/>
              <a:gd name="connsiteX58" fmla="*/ 2260112 w 8325377"/>
              <a:gd name="connsiteY58" fmla="*/ 2137145 h 2573079"/>
              <a:gd name="connsiteX59" fmla="*/ 2472763 w 8325377"/>
              <a:gd name="connsiteY59" fmla="*/ 1850065 h 2573079"/>
              <a:gd name="connsiteX60" fmla="*/ 2494028 w 8325377"/>
              <a:gd name="connsiteY60" fmla="*/ 1807535 h 2573079"/>
              <a:gd name="connsiteX61" fmla="*/ 2600354 w 8325377"/>
              <a:gd name="connsiteY61" fmla="*/ 1733107 h 2573079"/>
              <a:gd name="connsiteX62" fmla="*/ 2685414 w 8325377"/>
              <a:gd name="connsiteY62" fmla="*/ 1690577 h 2573079"/>
              <a:gd name="connsiteX63" fmla="*/ 2632251 w 8325377"/>
              <a:gd name="connsiteY63" fmla="*/ 1584252 h 2573079"/>
              <a:gd name="connsiteX64" fmla="*/ 2693831 w 8325377"/>
              <a:gd name="connsiteY64" fmla="*/ 1543493 h 2573079"/>
              <a:gd name="connsiteX65" fmla="*/ 2759841 w 8325377"/>
              <a:gd name="connsiteY65" fmla="*/ 1467293 h 2573079"/>
              <a:gd name="connsiteX66" fmla="*/ 2770474 w 8325377"/>
              <a:gd name="connsiteY66" fmla="*/ 1460353 h 2573079"/>
              <a:gd name="connsiteX67" fmla="*/ 2936460 w 8325377"/>
              <a:gd name="connsiteY67" fmla="*/ 1390503 h 2573079"/>
              <a:gd name="connsiteX68" fmla="*/ 3131981 w 8325377"/>
              <a:gd name="connsiteY68" fmla="*/ 1435396 h 2573079"/>
              <a:gd name="connsiteX69" fmla="*/ 3280837 w 8325377"/>
              <a:gd name="connsiteY69" fmla="*/ 1467293 h 2573079"/>
              <a:gd name="connsiteX70" fmla="*/ 3419060 w 8325377"/>
              <a:gd name="connsiteY70" fmla="*/ 1499191 h 2573079"/>
              <a:gd name="connsiteX71" fmla="*/ 3567916 w 8325377"/>
              <a:gd name="connsiteY71" fmla="*/ 1499191 h 2573079"/>
              <a:gd name="connsiteX72" fmla="*/ 3663609 w 8325377"/>
              <a:gd name="connsiteY72" fmla="*/ 1477926 h 2573079"/>
              <a:gd name="connsiteX73" fmla="*/ 3684874 w 8325377"/>
              <a:gd name="connsiteY73" fmla="*/ 1403498 h 2573079"/>
              <a:gd name="connsiteX74" fmla="*/ 3674242 w 8325377"/>
              <a:gd name="connsiteY74" fmla="*/ 1329070 h 2573079"/>
              <a:gd name="connsiteX75" fmla="*/ 3599814 w 8325377"/>
              <a:gd name="connsiteY75" fmla="*/ 1275907 h 2573079"/>
              <a:gd name="connsiteX76" fmla="*/ 3429693 w 8325377"/>
              <a:gd name="connsiteY76" fmla="*/ 1222745 h 2573079"/>
              <a:gd name="connsiteX77" fmla="*/ 3334000 w 8325377"/>
              <a:gd name="connsiteY77" fmla="*/ 1158949 h 2573079"/>
              <a:gd name="connsiteX78" fmla="*/ 3450958 w 8325377"/>
              <a:gd name="connsiteY78" fmla="*/ 1105786 h 2573079"/>
              <a:gd name="connsiteX79" fmla="*/ 3578549 w 8325377"/>
              <a:gd name="connsiteY79" fmla="*/ 1063256 h 2573079"/>
              <a:gd name="connsiteX80" fmla="*/ 3674242 w 8325377"/>
              <a:gd name="connsiteY80" fmla="*/ 978196 h 2573079"/>
              <a:gd name="connsiteX81" fmla="*/ 3854995 w 8325377"/>
              <a:gd name="connsiteY81" fmla="*/ 935665 h 2573079"/>
              <a:gd name="connsiteX82" fmla="*/ 3971954 w 8325377"/>
              <a:gd name="connsiteY82" fmla="*/ 946298 h 2573079"/>
              <a:gd name="connsiteX83" fmla="*/ 4099544 w 8325377"/>
              <a:gd name="connsiteY83" fmla="*/ 946298 h 2573079"/>
              <a:gd name="connsiteX84" fmla="*/ 4205870 w 8325377"/>
              <a:gd name="connsiteY84" fmla="*/ 850605 h 2573079"/>
              <a:gd name="connsiteX85" fmla="*/ 4375991 w 8325377"/>
              <a:gd name="connsiteY85" fmla="*/ 818707 h 2573079"/>
              <a:gd name="connsiteX86" fmla="*/ 4514214 w 8325377"/>
              <a:gd name="connsiteY86" fmla="*/ 829340 h 2573079"/>
              <a:gd name="connsiteX87" fmla="*/ 4567377 w 8325377"/>
              <a:gd name="connsiteY87" fmla="*/ 871870 h 2573079"/>
              <a:gd name="connsiteX88" fmla="*/ 4546112 w 8325377"/>
              <a:gd name="connsiteY88" fmla="*/ 956931 h 2573079"/>
              <a:gd name="connsiteX89" fmla="*/ 4641805 w 8325377"/>
              <a:gd name="connsiteY89" fmla="*/ 1020726 h 2573079"/>
              <a:gd name="connsiteX90" fmla="*/ 4875721 w 8325377"/>
              <a:gd name="connsiteY90" fmla="*/ 1084521 h 2573079"/>
              <a:gd name="connsiteX91" fmla="*/ 5024577 w 8325377"/>
              <a:gd name="connsiteY91" fmla="*/ 1137684 h 2573079"/>
              <a:gd name="connsiteX92" fmla="*/ 5130902 w 8325377"/>
              <a:gd name="connsiteY92" fmla="*/ 1190847 h 2573079"/>
              <a:gd name="connsiteX93" fmla="*/ 5120270 w 8325377"/>
              <a:gd name="connsiteY93" fmla="*/ 1297172 h 2573079"/>
              <a:gd name="connsiteX94" fmla="*/ 5120270 w 8325377"/>
              <a:gd name="connsiteY94" fmla="*/ 1360968 h 2573079"/>
              <a:gd name="connsiteX95" fmla="*/ 5205330 w 8325377"/>
              <a:gd name="connsiteY95" fmla="*/ 1414131 h 2573079"/>
              <a:gd name="connsiteX96" fmla="*/ 5375451 w 8325377"/>
              <a:gd name="connsiteY96" fmla="*/ 1488558 h 2573079"/>
              <a:gd name="connsiteX97" fmla="*/ 5545572 w 8325377"/>
              <a:gd name="connsiteY97" fmla="*/ 1499191 h 2573079"/>
              <a:gd name="connsiteX98" fmla="*/ 5705060 w 8325377"/>
              <a:gd name="connsiteY98" fmla="*/ 1509824 h 2573079"/>
              <a:gd name="connsiteX99" fmla="*/ 5832651 w 8325377"/>
              <a:gd name="connsiteY99" fmla="*/ 1509824 h 2573079"/>
              <a:gd name="connsiteX100" fmla="*/ 5970874 w 8325377"/>
              <a:gd name="connsiteY100" fmla="*/ 1509824 h 2573079"/>
              <a:gd name="connsiteX101" fmla="*/ 6109098 w 8325377"/>
              <a:gd name="connsiteY101" fmla="*/ 1531089 h 2573079"/>
              <a:gd name="connsiteX102" fmla="*/ 6226056 w 8325377"/>
              <a:gd name="connsiteY102" fmla="*/ 1541721 h 2573079"/>
              <a:gd name="connsiteX103" fmla="*/ 6332381 w 8325377"/>
              <a:gd name="connsiteY103" fmla="*/ 1562986 h 2573079"/>
              <a:gd name="connsiteX104" fmla="*/ 6428074 w 8325377"/>
              <a:gd name="connsiteY104" fmla="*/ 1584252 h 2573079"/>
              <a:gd name="connsiteX105" fmla="*/ 6502502 w 8325377"/>
              <a:gd name="connsiteY105" fmla="*/ 1637414 h 2573079"/>
              <a:gd name="connsiteX106" fmla="*/ 6502502 w 8325377"/>
              <a:gd name="connsiteY106" fmla="*/ 1754372 h 2573079"/>
              <a:gd name="connsiteX107" fmla="*/ 6534400 w 8325377"/>
              <a:gd name="connsiteY107" fmla="*/ 1935126 h 2573079"/>
              <a:gd name="connsiteX108" fmla="*/ 6725786 w 8325377"/>
              <a:gd name="connsiteY108" fmla="*/ 2009554 h 2573079"/>
              <a:gd name="connsiteX109" fmla="*/ 6864009 w 8325377"/>
              <a:gd name="connsiteY109" fmla="*/ 2041452 h 2573079"/>
              <a:gd name="connsiteX110" fmla="*/ 7129823 w 8325377"/>
              <a:gd name="connsiteY110" fmla="*/ 2083982 h 2573079"/>
              <a:gd name="connsiteX111" fmla="*/ 7342474 w 8325377"/>
              <a:gd name="connsiteY111" fmla="*/ 2094614 h 2573079"/>
              <a:gd name="connsiteX112" fmla="*/ 7533860 w 8325377"/>
              <a:gd name="connsiteY112" fmla="*/ 2094614 h 2573079"/>
              <a:gd name="connsiteX113" fmla="*/ 7799674 w 8325377"/>
              <a:gd name="connsiteY113" fmla="*/ 1956391 h 2573079"/>
              <a:gd name="connsiteX114" fmla="*/ 7948530 w 8325377"/>
              <a:gd name="connsiteY114" fmla="*/ 1903228 h 2573079"/>
              <a:gd name="connsiteX115" fmla="*/ 8076121 w 8325377"/>
              <a:gd name="connsiteY115" fmla="*/ 1765005 h 2573079"/>
              <a:gd name="connsiteX116" fmla="*/ 8030711 w 8325377"/>
              <a:gd name="connsiteY116" fmla="*/ 1587131 h 2573079"/>
              <a:gd name="connsiteX117" fmla="*/ 8325377 w 8325377"/>
              <a:gd name="connsiteY117" fmla="*/ 1576128 h 2573079"/>
              <a:gd name="connsiteX118" fmla="*/ 7862256 w 8325377"/>
              <a:gd name="connsiteY118" fmla="*/ 1336835 h 2573079"/>
              <a:gd name="connsiteX119" fmla="*/ 7784142 w 8325377"/>
              <a:gd name="connsiteY119" fmla="*/ 1148132 h 2573079"/>
              <a:gd name="connsiteX120" fmla="*/ 7852837 w 8325377"/>
              <a:gd name="connsiteY120" fmla="*/ 925033 h 2573079"/>
              <a:gd name="connsiteX121" fmla="*/ 7788377 w 8325377"/>
              <a:gd name="connsiteY121" fmla="*/ 853485 h 2573079"/>
              <a:gd name="connsiteX122" fmla="*/ 7746955 w 8325377"/>
              <a:gd name="connsiteY122" fmla="*/ 776842 h 2573079"/>
              <a:gd name="connsiteX123" fmla="*/ 7835559 w 8325377"/>
              <a:gd name="connsiteY123" fmla="*/ 674946 h 2573079"/>
              <a:gd name="connsiteX124" fmla="*/ 7703981 w 8325377"/>
              <a:gd name="connsiteY124" fmla="*/ 499731 h 2573079"/>
              <a:gd name="connsiteX125" fmla="*/ 7640186 w 8325377"/>
              <a:gd name="connsiteY125" fmla="*/ 425303 h 2573079"/>
              <a:gd name="connsiteX126" fmla="*/ 7587023 w 8325377"/>
              <a:gd name="connsiteY126" fmla="*/ 297712 h 2573079"/>
              <a:gd name="connsiteX127" fmla="*/ 7555126 w 8325377"/>
              <a:gd name="connsiteY127" fmla="*/ 191386 h 2573079"/>
              <a:gd name="connsiteX128" fmla="*/ 7555126 w 8325377"/>
              <a:gd name="connsiteY128" fmla="*/ 191386 h 2573079"/>
              <a:gd name="connsiteX129" fmla="*/ 7406270 w 8325377"/>
              <a:gd name="connsiteY129" fmla="*/ 116958 h 2573079"/>
              <a:gd name="connsiteX130" fmla="*/ 7353107 w 8325377"/>
              <a:gd name="connsiteY130" fmla="*/ 116958 h 2573079"/>
              <a:gd name="connsiteX0" fmla="*/ 7172354 w 8076121"/>
              <a:gd name="connsiteY0" fmla="*/ 0 h 2573079"/>
              <a:gd name="connsiteX1" fmla="*/ 7321209 w 8076121"/>
              <a:gd name="connsiteY1" fmla="*/ 148856 h 2573079"/>
              <a:gd name="connsiteX2" fmla="*/ 7381684 w 8076121"/>
              <a:gd name="connsiteY2" fmla="*/ 336255 h 2573079"/>
              <a:gd name="connsiteX3" fmla="*/ 7380405 w 8076121"/>
              <a:gd name="connsiteY3" fmla="*/ 454820 h 2573079"/>
              <a:gd name="connsiteX4" fmla="*/ 7387696 w 8076121"/>
              <a:gd name="connsiteY4" fmla="*/ 533575 h 2573079"/>
              <a:gd name="connsiteX5" fmla="*/ 7379744 w 8076121"/>
              <a:gd name="connsiteY5" fmla="*/ 661166 h 2573079"/>
              <a:gd name="connsiteX6" fmla="*/ 7317606 w 8076121"/>
              <a:gd name="connsiteY6" fmla="*/ 794120 h 2573079"/>
              <a:gd name="connsiteX7" fmla="*/ 7363740 w 8076121"/>
              <a:gd name="connsiteY7" fmla="*/ 946298 h 2573079"/>
              <a:gd name="connsiteX8" fmla="*/ 7305400 w 8076121"/>
              <a:gd name="connsiteY8" fmla="*/ 1087202 h 2573079"/>
              <a:gd name="connsiteX9" fmla="*/ 7323983 w 8076121"/>
              <a:gd name="connsiteY9" fmla="*/ 1214701 h 2573079"/>
              <a:gd name="connsiteX10" fmla="*/ 7451680 w 8076121"/>
              <a:gd name="connsiteY10" fmla="*/ 1371600 h 2573079"/>
              <a:gd name="connsiteX11" fmla="*/ 7647316 w 8076121"/>
              <a:gd name="connsiteY11" fmla="*/ 1722944 h 2573079"/>
              <a:gd name="connsiteX12" fmla="*/ 7437705 w 8076121"/>
              <a:gd name="connsiteY12" fmla="*/ 1838527 h 2573079"/>
              <a:gd name="connsiteX13" fmla="*/ 7109389 w 8076121"/>
              <a:gd name="connsiteY13" fmla="*/ 1860983 h 2573079"/>
              <a:gd name="connsiteX14" fmla="*/ 6789581 w 8076121"/>
              <a:gd name="connsiteY14" fmla="*/ 1562986 h 2573079"/>
              <a:gd name="connsiteX15" fmla="*/ 6459972 w 8076121"/>
              <a:gd name="connsiteY15" fmla="*/ 1446028 h 2573079"/>
              <a:gd name="connsiteX16" fmla="*/ 6130363 w 8076121"/>
              <a:gd name="connsiteY16" fmla="*/ 1371600 h 2573079"/>
              <a:gd name="connsiteX17" fmla="*/ 5960242 w 8076121"/>
              <a:gd name="connsiteY17" fmla="*/ 1339703 h 2573079"/>
              <a:gd name="connsiteX18" fmla="*/ 5566837 w 8076121"/>
              <a:gd name="connsiteY18" fmla="*/ 1371600 h 2573079"/>
              <a:gd name="connsiteX19" fmla="*/ 5417981 w 8076121"/>
              <a:gd name="connsiteY19" fmla="*/ 1371600 h 2573079"/>
              <a:gd name="connsiteX20" fmla="*/ 5322288 w 8076121"/>
              <a:gd name="connsiteY20" fmla="*/ 1339703 h 2573079"/>
              <a:gd name="connsiteX21" fmla="*/ 5290391 w 8076121"/>
              <a:gd name="connsiteY21" fmla="*/ 1297172 h 2573079"/>
              <a:gd name="connsiteX22" fmla="*/ 5279758 w 8076121"/>
              <a:gd name="connsiteY22" fmla="*/ 1105786 h 2573079"/>
              <a:gd name="connsiteX23" fmla="*/ 5141535 w 8076121"/>
              <a:gd name="connsiteY23" fmla="*/ 1084521 h 2573079"/>
              <a:gd name="connsiteX24" fmla="*/ 4971414 w 8076121"/>
              <a:gd name="connsiteY24" fmla="*/ 1041991 h 2573079"/>
              <a:gd name="connsiteX25" fmla="*/ 4854456 w 8076121"/>
              <a:gd name="connsiteY25" fmla="*/ 1010093 h 2573079"/>
              <a:gd name="connsiteX26" fmla="*/ 4705600 w 8076121"/>
              <a:gd name="connsiteY26" fmla="*/ 967563 h 2573079"/>
              <a:gd name="connsiteX27" fmla="*/ 4694967 w 8076121"/>
              <a:gd name="connsiteY27" fmla="*/ 925033 h 2573079"/>
              <a:gd name="connsiteX28" fmla="*/ 4652437 w 8076121"/>
              <a:gd name="connsiteY28" fmla="*/ 839972 h 2573079"/>
              <a:gd name="connsiteX29" fmla="*/ 4439786 w 8076121"/>
              <a:gd name="connsiteY29" fmla="*/ 786810 h 2573079"/>
              <a:gd name="connsiteX30" fmla="*/ 4301563 w 8076121"/>
              <a:gd name="connsiteY30" fmla="*/ 744279 h 2573079"/>
              <a:gd name="connsiteX31" fmla="*/ 4205870 w 8076121"/>
              <a:gd name="connsiteY31" fmla="*/ 754912 h 2573079"/>
              <a:gd name="connsiteX32" fmla="*/ 4120809 w 8076121"/>
              <a:gd name="connsiteY32" fmla="*/ 808075 h 2573079"/>
              <a:gd name="connsiteX33" fmla="*/ 4088912 w 8076121"/>
              <a:gd name="connsiteY33" fmla="*/ 861238 h 2573079"/>
              <a:gd name="connsiteX34" fmla="*/ 3982586 w 8076121"/>
              <a:gd name="connsiteY34" fmla="*/ 882503 h 2573079"/>
              <a:gd name="connsiteX35" fmla="*/ 3684874 w 8076121"/>
              <a:gd name="connsiteY35" fmla="*/ 861238 h 2573079"/>
              <a:gd name="connsiteX36" fmla="*/ 3493488 w 8076121"/>
              <a:gd name="connsiteY36" fmla="*/ 935665 h 2573079"/>
              <a:gd name="connsiteX37" fmla="*/ 3312735 w 8076121"/>
              <a:gd name="connsiteY37" fmla="*/ 1063256 h 2573079"/>
              <a:gd name="connsiteX38" fmla="*/ 3227674 w 8076121"/>
              <a:gd name="connsiteY38" fmla="*/ 1137684 h 2573079"/>
              <a:gd name="connsiteX39" fmla="*/ 3419060 w 8076121"/>
              <a:gd name="connsiteY39" fmla="*/ 1286540 h 2573079"/>
              <a:gd name="connsiteX40" fmla="*/ 3525386 w 8076121"/>
              <a:gd name="connsiteY40" fmla="*/ 1360968 h 2573079"/>
              <a:gd name="connsiteX41" fmla="*/ 3525386 w 8076121"/>
              <a:gd name="connsiteY41" fmla="*/ 1360968 h 2573079"/>
              <a:gd name="connsiteX42" fmla="*/ 3231957 w 8076121"/>
              <a:gd name="connsiteY42" fmla="*/ 1369681 h 2573079"/>
              <a:gd name="connsiteX43" fmla="*/ 3031858 w 8076121"/>
              <a:gd name="connsiteY43" fmla="*/ 1312531 h 2573079"/>
              <a:gd name="connsiteX44" fmla="*/ 2821570 w 8076121"/>
              <a:gd name="connsiteY44" fmla="*/ 1248588 h 2573079"/>
              <a:gd name="connsiteX45" fmla="*/ 2674929 w 8076121"/>
              <a:gd name="connsiteY45" fmla="*/ 1282405 h 2573079"/>
              <a:gd name="connsiteX46" fmla="*/ 2564469 w 8076121"/>
              <a:gd name="connsiteY46" fmla="*/ 1337635 h 2573079"/>
              <a:gd name="connsiteX47" fmla="*/ 2419600 w 8076121"/>
              <a:gd name="connsiteY47" fmla="*/ 1477926 h 2573079"/>
              <a:gd name="connsiteX48" fmla="*/ 2217581 w 8076121"/>
              <a:gd name="connsiteY48" fmla="*/ 1573619 h 2573079"/>
              <a:gd name="connsiteX49" fmla="*/ 1909237 w 8076121"/>
              <a:gd name="connsiteY49" fmla="*/ 1658679 h 2573079"/>
              <a:gd name="connsiteX50" fmla="*/ 1622158 w 8076121"/>
              <a:gd name="connsiteY50" fmla="*/ 1679945 h 2573079"/>
              <a:gd name="connsiteX51" fmla="*/ 1441405 w 8076121"/>
              <a:gd name="connsiteY51" fmla="*/ 1743740 h 2573079"/>
              <a:gd name="connsiteX52" fmla="*/ 1218121 w 8076121"/>
              <a:gd name="connsiteY52" fmla="*/ 1754372 h 2573079"/>
              <a:gd name="connsiteX53" fmla="*/ 1133060 w 8076121"/>
              <a:gd name="connsiteY53" fmla="*/ 1786270 h 2573079"/>
              <a:gd name="connsiteX54" fmla="*/ 37907 w 8076121"/>
              <a:gd name="connsiteY54" fmla="*/ 1275908 h 2573079"/>
              <a:gd name="connsiteX55" fmla="*/ 484474 w 8076121"/>
              <a:gd name="connsiteY55" fmla="*/ 2573079 h 2573079"/>
              <a:gd name="connsiteX56" fmla="*/ 1590260 w 8076121"/>
              <a:gd name="connsiteY56" fmla="*/ 2286000 h 2573079"/>
              <a:gd name="connsiteX57" fmla="*/ 2111256 w 8076121"/>
              <a:gd name="connsiteY57" fmla="*/ 2307265 h 2573079"/>
              <a:gd name="connsiteX58" fmla="*/ 2260112 w 8076121"/>
              <a:gd name="connsiteY58" fmla="*/ 2137145 h 2573079"/>
              <a:gd name="connsiteX59" fmla="*/ 2472763 w 8076121"/>
              <a:gd name="connsiteY59" fmla="*/ 1850065 h 2573079"/>
              <a:gd name="connsiteX60" fmla="*/ 2494028 w 8076121"/>
              <a:gd name="connsiteY60" fmla="*/ 1807535 h 2573079"/>
              <a:gd name="connsiteX61" fmla="*/ 2600354 w 8076121"/>
              <a:gd name="connsiteY61" fmla="*/ 1733107 h 2573079"/>
              <a:gd name="connsiteX62" fmla="*/ 2685414 w 8076121"/>
              <a:gd name="connsiteY62" fmla="*/ 1690577 h 2573079"/>
              <a:gd name="connsiteX63" fmla="*/ 2632251 w 8076121"/>
              <a:gd name="connsiteY63" fmla="*/ 1584252 h 2573079"/>
              <a:gd name="connsiteX64" fmla="*/ 2693831 w 8076121"/>
              <a:gd name="connsiteY64" fmla="*/ 1543493 h 2573079"/>
              <a:gd name="connsiteX65" fmla="*/ 2759841 w 8076121"/>
              <a:gd name="connsiteY65" fmla="*/ 1467293 h 2573079"/>
              <a:gd name="connsiteX66" fmla="*/ 2770474 w 8076121"/>
              <a:gd name="connsiteY66" fmla="*/ 1460353 h 2573079"/>
              <a:gd name="connsiteX67" fmla="*/ 2936460 w 8076121"/>
              <a:gd name="connsiteY67" fmla="*/ 1390503 h 2573079"/>
              <a:gd name="connsiteX68" fmla="*/ 3131981 w 8076121"/>
              <a:gd name="connsiteY68" fmla="*/ 1435396 h 2573079"/>
              <a:gd name="connsiteX69" fmla="*/ 3280837 w 8076121"/>
              <a:gd name="connsiteY69" fmla="*/ 1467293 h 2573079"/>
              <a:gd name="connsiteX70" fmla="*/ 3419060 w 8076121"/>
              <a:gd name="connsiteY70" fmla="*/ 1499191 h 2573079"/>
              <a:gd name="connsiteX71" fmla="*/ 3567916 w 8076121"/>
              <a:gd name="connsiteY71" fmla="*/ 1499191 h 2573079"/>
              <a:gd name="connsiteX72" fmla="*/ 3663609 w 8076121"/>
              <a:gd name="connsiteY72" fmla="*/ 1477926 h 2573079"/>
              <a:gd name="connsiteX73" fmla="*/ 3684874 w 8076121"/>
              <a:gd name="connsiteY73" fmla="*/ 1403498 h 2573079"/>
              <a:gd name="connsiteX74" fmla="*/ 3674242 w 8076121"/>
              <a:gd name="connsiteY74" fmla="*/ 1329070 h 2573079"/>
              <a:gd name="connsiteX75" fmla="*/ 3599814 w 8076121"/>
              <a:gd name="connsiteY75" fmla="*/ 1275907 h 2573079"/>
              <a:gd name="connsiteX76" fmla="*/ 3429693 w 8076121"/>
              <a:gd name="connsiteY76" fmla="*/ 1222745 h 2573079"/>
              <a:gd name="connsiteX77" fmla="*/ 3334000 w 8076121"/>
              <a:gd name="connsiteY77" fmla="*/ 1158949 h 2573079"/>
              <a:gd name="connsiteX78" fmla="*/ 3450958 w 8076121"/>
              <a:gd name="connsiteY78" fmla="*/ 1105786 h 2573079"/>
              <a:gd name="connsiteX79" fmla="*/ 3578549 w 8076121"/>
              <a:gd name="connsiteY79" fmla="*/ 1063256 h 2573079"/>
              <a:gd name="connsiteX80" fmla="*/ 3674242 w 8076121"/>
              <a:gd name="connsiteY80" fmla="*/ 978196 h 2573079"/>
              <a:gd name="connsiteX81" fmla="*/ 3854995 w 8076121"/>
              <a:gd name="connsiteY81" fmla="*/ 935665 h 2573079"/>
              <a:gd name="connsiteX82" fmla="*/ 3971954 w 8076121"/>
              <a:gd name="connsiteY82" fmla="*/ 946298 h 2573079"/>
              <a:gd name="connsiteX83" fmla="*/ 4099544 w 8076121"/>
              <a:gd name="connsiteY83" fmla="*/ 946298 h 2573079"/>
              <a:gd name="connsiteX84" fmla="*/ 4205870 w 8076121"/>
              <a:gd name="connsiteY84" fmla="*/ 850605 h 2573079"/>
              <a:gd name="connsiteX85" fmla="*/ 4375991 w 8076121"/>
              <a:gd name="connsiteY85" fmla="*/ 818707 h 2573079"/>
              <a:gd name="connsiteX86" fmla="*/ 4514214 w 8076121"/>
              <a:gd name="connsiteY86" fmla="*/ 829340 h 2573079"/>
              <a:gd name="connsiteX87" fmla="*/ 4567377 w 8076121"/>
              <a:gd name="connsiteY87" fmla="*/ 871870 h 2573079"/>
              <a:gd name="connsiteX88" fmla="*/ 4546112 w 8076121"/>
              <a:gd name="connsiteY88" fmla="*/ 956931 h 2573079"/>
              <a:gd name="connsiteX89" fmla="*/ 4641805 w 8076121"/>
              <a:gd name="connsiteY89" fmla="*/ 1020726 h 2573079"/>
              <a:gd name="connsiteX90" fmla="*/ 4875721 w 8076121"/>
              <a:gd name="connsiteY90" fmla="*/ 1084521 h 2573079"/>
              <a:gd name="connsiteX91" fmla="*/ 5024577 w 8076121"/>
              <a:gd name="connsiteY91" fmla="*/ 1137684 h 2573079"/>
              <a:gd name="connsiteX92" fmla="*/ 5130902 w 8076121"/>
              <a:gd name="connsiteY92" fmla="*/ 1190847 h 2573079"/>
              <a:gd name="connsiteX93" fmla="*/ 5120270 w 8076121"/>
              <a:gd name="connsiteY93" fmla="*/ 1297172 h 2573079"/>
              <a:gd name="connsiteX94" fmla="*/ 5120270 w 8076121"/>
              <a:gd name="connsiteY94" fmla="*/ 1360968 h 2573079"/>
              <a:gd name="connsiteX95" fmla="*/ 5205330 w 8076121"/>
              <a:gd name="connsiteY95" fmla="*/ 1414131 h 2573079"/>
              <a:gd name="connsiteX96" fmla="*/ 5375451 w 8076121"/>
              <a:gd name="connsiteY96" fmla="*/ 1488558 h 2573079"/>
              <a:gd name="connsiteX97" fmla="*/ 5545572 w 8076121"/>
              <a:gd name="connsiteY97" fmla="*/ 1499191 h 2573079"/>
              <a:gd name="connsiteX98" fmla="*/ 5705060 w 8076121"/>
              <a:gd name="connsiteY98" fmla="*/ 1509824 h 2573079"/>
              <a:gd name="connsiteX99" fmla="*/ 5832651 w 8076121"/>
              <a:gd name="connsiteY99" fmla="*/ 1509824 h 2573079"/>
              <a:gd name="connsiteX100" fmla="*/ 5970874 w 8076121"/>
              <a:gd name="connsiteY100" fmla="*/ 1509824 h 2573079"/>
              <a:gd name="connsiteX101" fmla="*/ 6109098 w 8076121"/>
              <a:gd name="connsiteY101" fmla="*/ 1531089 h 2573079"/>
              <a:gd name="connsiteX102" fmla="*/ 6226056 w 8076121"/>
              <a:gd name="connsiteY102" fmla="*/ 1541721 h 2573079"/>
              <a:gd name="connsiteX103" fmla="*/ 6332381 w 8076121"/>
              <a:gd name="connsiteY103" fmla="*/ 1562986 h 2573079"/>
              <a:gd name="connsiteX104" fmla="*/ 6428074 w 8076121"/>
              <a:gd name="connsiteY104" fmla="*/ 1584252 h 2573079"/>
              <a:gd name="connsiteX105" fmla="*/ 6502502 w 8076121"/>
              <a:gd name="connsiteY105" fmla="*/ 1637414 h 2573079"/>
              <a:gd name="connsiteX106" fmla="*/ 6502502 w 8076121"/>
              <a:gd name="connsiteY106" fmla="*/ 1754372 h 2573079"/>
              <a:gd name="connsiteX107" fmla="*/ 6534400 w 8076121"/>
              <a:gd name="connsiteY107" fmla="*/ 1935126 h 2573079"/>
              <a:gd name="connsiteX108" fmla="*/ 6725786 w 8076121"/>
              <a:gd name="connsiteY108" fmla="*/ 2009554 h 2573079"/>
              <a:gd name="connsiteX109" fmla="*/ 6864009 w 8076121"/>
              <a:gd name="connsiteY109" fmla="*/ 2041452 h 2573079"/>
              <a:gd name="connsiteX110" fmla="*/ 7129823 w 8076121"/>
              <a:gd name="connsiteY110" fmla="*/ 2083982 h 2573079"/>
              <a:gd name="connsiteX111" fmla="*/ 7342474 w 8076121"/>
              <a:gd name="connsiteY111" fmla="*/ 2094614 h 2573079"/>
              <a:gd name="connsiteX112" fmla="*/ 7533860 w 8076121"/>
              <a:gd name="connsiteY112" fmla="*/ 2094614 h 2573079"/>
              <a:gd name="connsiteX113" fmla="*/ 7799674 w 8076121"/>
              <a:gd name="connsiteY113" fmla="*/ 1956391 h 2573079"/>
              <a:gd name="connsiteX114" fmla="*/ 7948530 w 8076121"/>
              <a:gd name="connsiteY114" fmla="*/ 1903228 h 2573079"/>
              <a:gd name="connsiteX115" fmla="*/ 8076121 w 8076121"/>
              <a:gd name="connsiteY115" fmla="*/ 1765005 h 2573079"/>
              <a:gd name="connsiteX116" fmla="*/ 8030711 w 8076121"/>
              <a:gd name="connsiteY116" fmla="*/ 1587131 h 2573079"/>
              <a:gd name="connsiteX117" fmla="*/ 7975520 w 8076121"/>
              <a:gd name="connsiteY117" fmla="*/ 1544322 h 2573079"/>
              <a:gd name="connsiteX118" fmla="*/ 7862256 w 8076121"/>
              <a:gd name="connsiteY118" fmla="*/ 1336835 h 2573079"/>
              <a:gd name="connsiteX119" fmla="*/ 7784142 w 8076121"/>
              <a:gd name="connsiteY119" fmla="*/ 1148132 h 2573079"/>
              <a:gd name="connsiteX120" fmla="*/ 7852837 w 8076121"/>
              <a:gd name="connsiteY120" fmla="*/ 925033 h 2573079"/>
              <a:gd name="connsiteX121" fmla="*/ 7788377 w 8076121"/>
              <a:gd name="connsiteY121" fmla="*/ 853485 h 2573079"/>
              <a:gd name="connsiteX122" fmla="*/ 7746955 w 8076121"/>
              <a:gd name="connsiteY122" fmla="*/ 776842 h 2573079"/>
              <a:gd name="connsiteX123" fmla="*/ 7835559 w 8076121"/>
              <a:gd name="connsiteY123" fmla="*/ 674946 h 2573079"/>
              <a:gd name="connsiteX124" fmla="*/ 7703981 w 8076121"/>
              <a:gd name="connsiteY124" fmla="*/ 499731 h 2573079"/>
              <a:gd name="connsiteX125" fmla="*/ 7640186 w 8076121"/>
              <a:gd name="connsiteY125" fmla="*/ 425303 h 2573079"/>
              <a:gd name="connsiteX126" fmla="*/ 7587023 w 8076121"/>
              <a:gd name="connsiteY126" fmla="*/ 297712 h 2573079"/>
              <a:gd name="connsiteX127" fmla="*/ 7555126 w 8076121"/>
              <a:gd name="connsiteY127" fmla="*/ 191386 h 2573079"/>
              <a:gd name="connsiteX128" fmla="*/ 7555126 w 8076121"/>
              <a:gd name="connsiteY128" fmla="*/ 191386 h 2573079"/>
              <a:gd name="connsiteX129" fmla="*/ 7406270 w 8076121"/>
              <a:gd name="connsiteY129" fmla="*/ 116958 h 2573079"/>
              <a:gd name="connsiteX130" fmla="*/ 7353107 w 8076121"/>
              <a:gd name="connsiteY130" fmla="*/ 116958 h 2573079"/>
              <a:gd name="connsiteX0" fmla="*/ 7184817 w 8088584"/>
              <a:gd name="connsiteY0" fmla="*/ 0 h 2307265"/>
              <a:gd name="connsiteX1" fmla="*/ 7333672 w 8088584"/>
              <a:gd name="connsiteY1" fmla="*/ 148856 h 2307265"/>
              <a:gd name="connsiteX2" fmla="*/ 7394147 w 8088584"/>
              <a:gd name="connsiteY2" fmla="*/ 336255 h 2307265"/>
              <a:gd name="connsiteX3" fmla="*/ 7392868 w 8088584"/>
              <a:gd name="connsiteY3" fmla="*/ 454820 h 2307265"/>
              <a:gd name="connsiteX4" fmla="*/ 7400159 w 8088584"/>
              <a:gd name="connsiteY4" fmla="*/ 533575 h 2307265"/>
              <a:gd name="connsiteX5" fmla="*/ 7392207 w 8088584"/>
              <a:gd name="connsiteY5" fmla="*/ 661166 h 2307265"/>
              <a:gd name="connsiteX6" fmla="*/ 7330069 w 8088584"/>
              <a:gd name="connsiteY6" fmla="*/ 794120 h 2307265"/>
              <a:gd name="connsiteX7" fmla="*/ 7376203 w 8088584"/>
              <a:gd name="connsiteY7" fmla="*/ 946298 h 2307265"/>
              <a:gd name="connsiteX8" fmla="*/ 7317863 w 8088584"/>
              <a:gd name="connsiteY8" fmla="*/ 1087202 h 2307265"/>
              <a:gd name="connsiteX9" fmla="*/ 7336446 w 8088584"/>
              <a:gd name="connsiteY9" fmla="*/ 1214701 h 2307265"/>
              <a:gd name="connsiteX10" fmla="*/ 7464143 w 8088584"/>
              <a:gd name="connsiteY10" fmla="*/ 1371600 h 2307265"/>
              <a:gd name="connsiteX11" fmla="*/ 7659779 w 8088584"/>
              <a:gd name="connsiteY11" fmla="*/ 1722944 h 2307265"/>
              <a:gd name="connsiteX12" fmla="*/ 7450168 w 8088584"/>
              <a:gd name="connsiteY12" fmla="*/ 1838527 h 2307265"/>
              <a:gd name="connsiteX13" fmla="*/ 7121852 w 8088584"/>
              <a:gd name="connsiteY13" fmla="*/ 1860983 h 2307265"/>
              <a:gd name="connsiteX14" fmla="*/ 6802044 w 8088584"/>
              <a:gd name="connsiteY14" fmla="*/ 1562986 h 2307265"/>
              <a:gd name="connsiteX15" fmla="*/ 6472435 w 8088584"/>
              <a:gd name="connsiteY15" fmla="*/ 1446028 h 2307265"/>
              <a:gd name="connsiteX16" fmla="*/ 6142826 w 8088584"/>
              <a:gd name="connsiteY16" fmla="*/ 1371600 h 2307265"/>
              <a:gd name="connsiteX17" fmla="*/ 5972705 w 8088584"/>
              <a:gd name="connsiteY17" fmla="*/ 1339703 h 2307265"/>
              <a:gd name="connsiteX18" fmla="*/ 5579300 w 8088584"/>
              <a:gd name="connsiteY18" fmla="*/ 1371600 h 2307265"/>
              <a:gd name="connsiteX19" fmla="*/ 5430444 w 8088584"/>
              <a:gd name="connsiteY19" fmla="*/ 1371600 h 2307265"/>
              <a:gd name="connsiteX20" fmla="*/ 5334751 w 8088584"/>
              <a:gd name="connsiteY20" fmla="*/ 1339703 h 2307265"/>
              <a:gd name="connsiteX21" fmla="*/ 5302854 w 8088584"/>
              <a:gd name="connsiteY21" fmla="*/ 1297172 h 2307265"/>
              <a:gd name="connsiteX22" fmla="*/ 5292221 w 8088584"/>
              <a:gd name="connsiteY22" fmla="*/ 1105786 h 2307265"/>
              <a:gd name="connsiteX23" fmla="*/ 5153998 w 8088584"/>
              <a:gd name="connsiteY23" fmla="*/ 1084521 h 2307265"/>
              <a:gd name="connsiteX24" fmla="*/ 4983877 w 8088584"/>
              <a:gd name="connsiteY24" fmla="*/ 1041991 h 2307265"/>
              <a:gd name="connsiteX25" fmla="*/ 4866919 w 8088584"/>
              <a:gd name="connsiteY25" fmla="*/ 1010093 h 2307265"/>
              <a:gd name="connsiteX26" fmla="*/ 4718063 w 8088584"/>
              <a:gd name="connsiteY26" fmla="*/ 967563 h 2307265"/>
              <a:gd name="connsiteX27" fmla="*/ 4707430 w 8088584"/>
              <a:gd name="connsiteY27" fmla="*/ 925033 h 2307265"/>
              <a:gd name="connsiteX28" fmla="*/ 4664900 w 8088584"/>
              <a:gd name="connsiteY28" fmla="*/ 839972 h 2307265"/>
              <a:gd name="connsiteX29" fmla="*/ 4452249 w 8088584"/>
              <a:gd name="connsiteY29" fmla="*/ 786810 h 2307265"/>
              <a:gd name="connsiteX30" fmla="*/ 4314026 w 8088584"/>
              <a:gd name="connsiteY30" fmla="*/ 744279 h 2307265"/>
              <a:gd name="connsiteX31" fmla="*/ 4218333 w 8088584"/>
              <a:gd name="connsiteY31" fmla="*/ 754912 h 2307265"/>
              <a:gd name="connsiteX32" fmla="*/ 4133272 w 8088584"/>
              <a:gd name="connsiteY32" fmla="*/ 808075 h 2307265"/>
              <a:gd name="connsiteX33" fmla="*/ 4101375 w 8088584"/>
              <a:gd name="connsiteY33" fmla="*/ 861238 h 2307265"/>
              <a:gd name="connsiteX34" fmla="*/ 3995049 w 8088584"/>
              <a:gd name="connsiteY34" fmla="*/ 882503 h 2307265"/>
              <a:gd name="connsiteX35" fmla="*/ 3697337 w 8088584"/>
              <a:gd name="connsiteY35" fmla="*/ 861238 h 2307265"/>
              <a:gd name="connsiteX36" fmla="*/ 3505951 w 8088584"/>
              <a:gd name="connsiteY36" fmla="*/ 935665 h 2307265"/>
              <a:gd name="connsiteX37" fmla="*/ 3325198 w 8088584"/>
              <a:gd name="connsiteY37" fmla="*/ 1063256 h 2307265"/>
              <a:gd name="connsiteX38" fmla="*/ 3240137 w 8088584"/>
              <a:gd name="connsiteY38" fmla="*/ 1137684 h 2307265"/>
              <a:gd name="connsiteX39" fmla="*/ 3431523 w 8088584"/>
              <a:gd name="connsiteY39" fmla="*/ 1286540 h 2307265"/>
              <a:gd name="connsiteX40" fmla="*/ 3537849 w 8088584"/>
              <a:gd name="connsiteY40" fmla="*/ 1360968 h 2307265"/>
              <a:gd name="connsiteX41" fmla="*/ 3537849 w 8088584"/>
              <a:gd name="connsiteY41" fmla="*/ 1360968 h 2307265"/>
              <a:gd name="connsiteX42" fmla="*/ 3244420 w 8088584"/>
              <a:gd name="connsiteY42" fmla="*/ 1369681 h 2307265"/>
              <a:gd name="connsiteX43" fmla="*/ 3044321 w 8088584"/>
              <a:gd name="connsiteY43" fmla="*/ 1312531 h 2307265"/>
              <a:gd name="connsiteX44" fmla="*/ 2834033 w 8088584"/>
              <a:gd name="connsiteY44" fmla="*/ 1248588 h 2307265"/>
              <a:gd name="connsiteX45" fmla="*/ 2687392 w 8088584"/>
              <a:gd name="connsiteY45" fmla="*/ 1282405 h 2307265"/>
              <a:gd name="connsiteX46" fmla="*/ 2576932 w 8088584"/>
              <a:gd name="connsiteY46" fmla="*/ 1337635 h 2307265"/>
              <a:gd name="connsiteX47" fmla="*/ 2432063 w 8088584"/>
              <a:gd name="connsiteY47" fmla="*/ 1477926 h 2307265"/>
              <a:gd name="connsiteX48" fmla="*/ 2230044 w 8088584"/>
              <a:gd name="connsiteY48" fmla="*/ 1573619 h 2307265"/>
              <a:gd name="connsiteX49" fmla="*/ 1921700 w 8088584"/>
              <a:gd name="connsiteY49" fmla="*/ 1658679 h 2307265"/>
              <a:gd name="connsiteX50" fmla="*/ 1634621 w 8088584"/>
              <a:gd name="connsiteY50" fmla="*/ 1679945 h 2307265"/>
              <a:gd name="connsiteX51" fmla="*/ 1453868 w 8088584"/>
              <a:gd name="connsiteY51" fmla="*/ 1743740 h 2307265"/>
              <a:gd name="connsiteX52" fmla="*/ 1230584 w 8088584"/>
              <a:gd name="connsiteY52" fmla="*/ 1754372 h 2307265"/>
              <a:gd name="connsiteX53" fmla="*/ 1145523 w 8088584"/>
              <a:gd name="connsiteY53" fmla="*/ 1786270 h 2307265"/>
              <a:gd name="connsiteX54" fmla="*/ 50370 w 8088584"/>
              <a:gd name="connsiteY54" fmla="*/ 1275908 h 2307265"/>
              <a:gd name="connsiteX55" fmla="*/ 465406 w 8088584"/>
              <a:gd name="connsiteY55" fmla="*/ 2305065 h 2307265"/>
              <a:gd name="connsiteX56" fmla="*/ 1602723 w 8088584"/>
              <a:gd name="connsiteY56" fmla="*/ 2286000 h 2307265"/>
              <a:gd name="connsiteX57" fmla="*/ 2123719 w 8088584"/>
              <a:gd name="connsiteY57" fmla="*/ 2307265 h 2307265"/>
              <a:gd name="connsiteX58" fmla="*/ 2272575 w 8088584"/>
              <a:gd name="connsiteY58" fmla="*/ 2137145 h 2307265"/>
              <a:gd name="connsiteX59" fmla="*/ 2485226 w 8088584"/>
              <a:gd name="connsiteY59" fmla="*/ 1850065 h 2307265"/>
              <a:gd name="connsiteX60" fmla="*/ 2506491 w 8088584"/>
              <a:gd name="connsiteY60" fmla="*/ 1807535 h 2307265"/>
              <a:gd name="connsiteX61" fmla="*/ 2612817 w 8088584"/>
              <a:gd name="connsiteY61" fmla="*/ 1733107 h 2307265"/>
              <a:gd name="connsiteX62" fmla="*/ 2697877 w 8088584"/>
              <a:gd name="connsiteY62" fmla="*/ 1690577 h 2307265"/>
              <a:gd name="connsiteX63" fmla="*/ 2644714 w 8088584"/>
              <a:gd name="connsiteY63" fmla="*/ 1584252 h 2307265"/>
              <a:gd name="connsiteX64" fmla="*/ 2706294 w 8088584"/>
              <a:gd name="connsiteY64" fmla="*/ 1543493 h 2307265"/>
              <a:gd name="connsiteX65" fmla="*/ 2772304 w 8088584"/>
              <a:gd name="connsiteY65" fmla="*/ 1467293 h 2307265"/>
              <a:gd name="connsiteX66" fmla="*/ 2782937 w 8088584"/>
              <a:gd name="connsiteY66" fmla="*/ 1460353 h 2307265"/>
              <a:gd name="connsiteX67" fmla="*/ 2948923 w 8088584"/>
              <a:gd name="connsiteY67" fmla="*/ 1390503 h 2307265"/>
              <a:gd name="connsiteX68" fmla="*/ 3144444 w 8088584"/>
              <a:gd name="connsiteY68" fmla="*/ 1435396 h 2307265"/>
              <a:gd name="connsiteX69" fmla="*/ 3293300 w 8088584"/>
              <a:gd name="connsiteY69" fmla="*/ 1467293 h 2307265"/>
              <a:gd name="connsiteX70" fmla="*/ 3431523 w 8088584"/>
              <a:gd name="connsiteY70" fmla="*/ 1499191 h 2307265"/>
              <a:gd name="connsiteX71" fmla="*/ 3580379 w 8088584"/>
              <a:gd name="connsiteY71" fmla="*/ 1499191 h 2307265"/>
              <a:gd name="connsiteX72" fmla="*/ 3676072 w 8088584"/>
              <a:gd name="connsiteY72" fmla="*/ 1477926 h 2307265"/>
              <a:gd name="connsiteX73" fmla="*/ 3697337 w 8088584"/>
              <a:gd name="connsiteY73" fmla="*/ 1403498 h 2307265"/>
              <a:gd name="connsiteX74" fmla="*/ 3686705 w 8088584"/>
              <a:gd name="connsiteY74" fmla="*/ 1329070 h 2307265"/>
              <a:gd name="connsiteX75" fmla="*/ 3612277 w 8088584"/>
              <a:gd name="connsiteY75" fmla="*/ 1275907 h 2307265"/>
              <a:gd name="connsiteX76" fmla="*/ 3442156 w 8088584"/>
              <a:gd name="connsiteY76" fmla="*/ 1222745 h 2307265"/>
              <a:gd name="connsiteX77" fmla="*/ 3346463 w 8088584"/>
              <a:gd name="connsiteY77" fmla="*/ 1158949 h 2307265"/>
              <a:gd name="connsiteX78" fmla="*/ 3463421 w 8088584"/>
              <a:gd name="connsiteY78" fmla="*/ 1105786 h 2307265"/>
              <a:gd name="connsiteX79" fmla="*/ 3591012 w 8088584"/>
              <a:gd name="connsiteY79" fmla="*/ 1063256 h 2307265"/>
              <a:gd name="connsiteX80" fmla="*/ 3686705 w 8088584"/>
              <a:gd name="connsiteY80" fmla="*/ 978196 h 2307265"/>
              <a:gd name="connsiteX81" fmla="*/ 3867458 w 8088584"/>
              <a:gd name="connsiteY81" fmla="*/ 935665 h 2307265"/>
              <a:gd name="connsiteX82" fmla="*/ 3984417 w 8088584"/>
              <a:gd name="connsiteY82" fmla="*/ 946298 h 2307265"/>
              <a:gd name="connsiteX83" fmla="*/ 4112007 w 8088584"/>
              <a:gd name="connsiteY83" fmla="*/ 946298 h 2307265"/>
              <a:gd name="connsiteX84" fmla="*/ 4218333 w 8088584"/>
              <a:gd name="connsiteY84" fmla="*/ 850605 h 2307265"/>
              <a:gd name="connsiteX85" fmla="*/ 4388454 w 8088584"/>
              <a:gd name="connsiteY85" fmla="*/ 818707 h 2307265"/>
              <a:gd name="connsiteX86" fmla="*/ 4526677 w 8088584"/>
              <a:gd name="connsiteY86" fmla="*/ 829340 h 2307265"/>
              <a:gd name="connsiteX87" fmla="*/ 4579840 w 8088584"/>
              <a:gd name="connsiteY87" fmla="*/ 871870 h 2307265"/>
              <a:gd name="connsiteX88" fmla="*/ 4558575 w 8088584"/>
              <a:gd name="connsiteY88" fmla="*/ 956931 h 2307265"/>
              <a:gd name="connsiteX89" fmla="*/ 4654268 w 8088584"/>
              <a:gd name="connsiteY89" fmla="*/ 1020726 h 2307265"/>
              <a:gd name="connsiteX90" fmla="*/ 4888184 w 8088584"/>
              <a:gd name="connsiteY90" fmla="*/ 1084521 h 2307265"/>
              <a:gd name="connsiteX91" fmla="*/ 5037040 w 8088584"/>
              <a:gd name="connsiteY91" fmla="*/ 1137684 h 2307265"/>
              <a:gd name="connsiteX92" fmla="*/ 5143365 w 8088584"/>
              <a:gd name="connsiteY92" fmla="*/ 1190847 h 2307265"/>
              <a:gd name="connsiteX93" fmla="*/ 5132733 w 8088584"/>
              <a:gd name="connsiteY93" fmla="*/ 1297172 h 2307265"/>
              <a:gd name="connsiteX94" fmla="*/ 5132733 w 8088584"/>
              <a:gd name="connsiteY94" fmla="*/ 1360968 h 2307265"/>
              <a:gd name="connsiteX95" fmla="*/ 5217793 w 8088584"/>
              <a:gd name="connsiteY95" fmla="*/ 1414131 h 2307265"/>
              <a:gd name="connsiteX96" fmla="*/ 5387914 w 8088584"/>
              <a:gd name="connsiteY96" fmla="*/ 1488558 h 2307265"/>
              <a:gd name="connsiteX97" fmla="*/ 5558035 w 8088584"/>
              <a:gd name="connsiteY97" fmla="*/ 1499191 h 2307265"/>
              <a:gd name="connsiteX98" fmla="*/ 5717523 w 8088584"/>
              <a:gd name="connsiteY98" fmla="*/ 1509824 h 2307265"/>
              <a:gd name="connsiteX99" fmla="*/ 5845114 w 8088584"/>
              <a:gd name="connsiteY99" fmla="*/ 1509824 h 2307265"/>
              <a:gd name="connsiteX100" fmla="*/ 5983337 w 8088584"/>
              <a:gd name="connsiteY100" fmla="*/ 1509824 h 2307265"/>
              <a:gd name="connsiteX101" fmla="*/ 6121561 w 8088584"/>
              <a:gd name="connsiteY101" fmla="*/ 1531089 h 2307265"/>
              <a:gd name="connsiteX102" fmla="*/ 6238519 w 8088584"/>
              <a:gd name="connsiteY102" fmla="*/ 1541721 h 2307265"/>
              <a:gd name="connsiteX103" fmla="*/ 6344844 w 8088584"/>
              <a:gd name="connsiteY103" fmla="*/ 1562986 h 2307265"/>
              <a:gd name="connsiteX104" fmla="*/ 6440537 w 8088584"/>
              <a:gd name="connsiteY104" fmla="*/ 1584252 h 2307265"/>
              <a:gd name="connsiteX105" fmla="*/ 6514965 w 8088584"/>
              <a:gd name="connsiteY105" fmla="*/ 1637414 h 2307265"/>
              <a:gd name="connsiteX106" fmla="*/ 6514965 w 8088584"/>
              <a:gd name="connsiteY106" fmla="*/ 1754372 h 2307265"/>
              <a:gd name="connsiteX107" fmla="*/ 6546863 w 8088584"/>
              <a:gd name="connsiteY107" fmla="*/ 1935126 h 2307265"/>
              <a:gd name="connsiteX108" fmla="*/ 6738249 w 8088584"/>
              <a:gd name="connsiteY108" fmla="*/ 2009554 h 2307265"/>
              <a:gd name="connsiteX109" fmla="*/ 6876472 w 8088584"/>
              <a:gd name="connsiteY109" fmla="*/ 2041452 h 2307265"/>
              <a:gd name="connsiteX110" fmla="*/ 7142286 w 8088584"/>
              <a:gd name="connsiteY110" fmla="*/ 2083982 h 2307265"/>
              <a:gd name="connsiteX111" fmla="*/ 7354937 w 8088584"/>
              <a:gd name="connsiteY111" fmla="*/ 2094614 h 2307265"/>
              <a:gd name="connsiteX112" fmla="*/ 7546323 w 8088584"/>
              <a:gd name="connsiteY112" fmla="*/ 2094614 h 2307265"/>
              <a:gd name="connsiteX113" fmla="*/ 7812137 w 8088584"/>
              <a:gd name="connsiteY113" fmla="*/ 1956391 h 2307265"/>
              <a:gd name="connsiteX114" fmla="*/ 7960993 w 8088584"/>
              <a:gd name="connsiteY114" fmla="*/ 1903228 h 2307265"/>
              <a:gd name="connsiteX115" fmla="*/ 8088584 w 8088584"/>
              <a:gd name="connsiteY115" fmla="*/ 1765005 h 2307265"/>
              <a:gd name="connsiteX116" fmla="*/ 8043174 w 8088584"/>
              <a:gd name="connsiteY116" fmla="*/ 1587131 h 2307265"/>
              <a:gd name="connsiteX117" fmla="*/ 7987983 w 8088584"/>
              <a:gd name="connsiteY117" fmla="*/ 1544322 h 2307265"/>
              <a:gd name="connsiteX118" fmla="*/ 7874719 w 8088584"/>
              <a:gd name="connsiteY118" fmla="*/ 1336835 h 2307265"/>
              <a:gd name="connsiteX119" fmla="*/ 7796605 w 8088584"/>
              <a:gd name="connsiteY119" fmla="*/ 1148132 h 2307265"/>
              <a:gd name="connsiteX120" fmla="*/ 7865300 w 8088584"/>
              <a:gd name="connsiteY120" fmla="*/ 925033 h 2307265"/>
              <a:gd name="connsiteX121" fmla="*/ 7800840 w 8088584"/>
              <a:gd name="connsiteY121" fmla="*/ 853485 h 2307265"/>
              <a:gd name="connsiteX122" fmla="*/ 7759418 w 8088584"/>
              <a:gd name="connsiteY122" fmla="*/ 776842 h 2307265"/>
              <a:gd name="connsiteX123" fmla="*/ 7848022 w 8088584"/>
              <a:gd name="connsiteY123" fmla="*/ 674946 h 2307265"/>
              <a:gd name="connsiteX124" fmla="*/ 7716444 w 8088584"/>
              <a:gd name="connsiteY124" fmla="*/ 499731 h 2307265"/>
              <a:gd name="connsiteX125" fmla="*/ 7652649 w 8088584"/>
              <a:gd name="connsiteY125" fmla="*/ 425303 h 2307265"/>
              <a:gd name="connsiteX126" fmla="*/ 7599486 w 8088584"/>
              <a:gd name="connsiteY126" fmla="*/ 297712 h 2307265"/>
              <a:gd name="connsiteX127" fmla="*/ 7567589 w 8088584"/>
              <a:gd name="connsiteY127" fmla="*/ 191386 h 2307265"/>
              <a:gd name="connsiteX128" fmla="*/ 7567589 w 8088584"/>
              <a:gd name="connsiteY128" fmla="*/ 191386 h 2307265"/>
              <a:gd name="connsiteX129" fmla="*/ 7418733 w 8088584"/>
              <a:gd name="connsiteY129" fmla="*/ 116958 h 2307265"/>
              <a:gd name="connsiteX130" fmla="*/ 7365570 w 8088584"/>
              <a:gd name="connsiteY130" fmla="*/ 116958 h 2307265"/>
              <a:gd name="connsiteX0" fmla="*/ 7134447 w 8038214"/>
              <a:gd name="connsiteY0" fmla="*/ 0 h 2307265"/>
              <a:gd name="connsiteX1" fmla="*/ 7283302 w 8038214"/>
              <a:gd name="connsiteY1" fmla="*/ 148856 h 2307265"/>
              <a:gd name="connsiteX2" fmla="*/ 7343777 w 8038214"/>
              <a:gd name="connsiteY2" fmla="*/ 336255 h 2307265"/>
              <a:gd name="connsiteX3" fmla="*/ 7342498 w 8038214"/>
              <a:gd name="connsiteY3" fmla="*/ 454820 h 2307265"/>
              <a:gd name="connsiteX4" fmla="*/ 7349789 w 8038214"/>
              <a:gd name="connsiteY4" fmla="*/ 533575 h 2307265"/>
              <a:gd name="connsiteX5" fmla="*/ 7341837 w 8038214"/>
              <a:gd name="connsiteY5" fmla="*/ 661166 h 2307265"/>
              <a:gd name="connsiteX6" fmla="*/ 7279699 w 8038214"/>
              <a:gd name="connsiteY6" fmla="*/ 794120 h 2307265"/>
              <a:gd name="connsiteX7" fmla="*/ 7325833 w 8038214"/>
              <a:gd name="connsiteY7" fmla="*/ 946298 h 2307265"/>
              <a:gd name="connsiteX8" fmla="*/ 7267493 w 8038214"/>
              <a:gd name="connsiteY8" fmla="*/ 1087202 h 2307265"/>
              <a:gd name="connsiteX9" fmla="*/ 7286076 w 8038214"/>
              <a:gd name="connsiteY9" fmla="*/ 1214701 h 2307265"/>
              <a:gd name="connsiteX10" fmla="*/ 7413773 w 8038214"/>
              <a:gd name="connsiteY10" fmla="*/ 1371600 h 2307265"/>
              <a:gd name="connsiteX11" fmla="*/ 7609409 w 8038214"/>
              <a:gd name="connsiteY11" fmla="*/ 1722944 h 2307265"/>
              <a:gd name="connsiteX12" fmla="*/ 7399798 w 8038214"/>
              <a:gd name="connsiteY12" fmla="*/ 1838527 h 2307265"/>
              <a:gd name="connsiteX13" fmla="*/ 7071482 w 8038214"/>
              <a:gd name="connsiteY13" fmla="*/ 1860983 h 2307265"/>
              <a:gd name="connsiteX14" fmla="*/ 6751674 w 8038214"/>
              <a:gd name="connsiteY14" fmla="*/ 1562986 h 2307265"/>
              <a:gd name="connsiteX15" fmla="*/ 6422065 w 8038214"/>
              <a:gd name="connsiteY15" fmla="*/ 1446028 h 2307265"/>
              <a:gd name="connsiteX16" fmla="*/ 6092456 w 8038214"/>
              <a:gd name="connsiteY16" fmla="*/ 1371600 h 2307265"/>
              <a:gd name="connsiteX17" fmla="*/ 5922335 w 8038214"/>
              <a:gd name="connsiteY17" fmla="*/ 1339703 h 2307265"/>
              <a:gd name="connsiteX18" fmla="*/ 5528930 w 8038214"/>
              <a:gd name="connsiteY18" fmla="*/ 1371600 h 2307265"/>
              <a:gd name="connsiteX19" fmla="*/ 5380074 w 8038214"/>
              <a:gd name="connsiteY19" fmla="*/ 1371600 h 2307265"/>
              <a:gd name="connsiteX20" fmla="*/ 5284381 w 8038214"/>
              <a:gd name="connsiteY20" fmla="*/ 1339703 h 2307265"/>
              <a:gd name="connsiteX21" fmla="*/ 5252484 w 8038214"/>
              <a:gd name="connsiteY21" fmla="*/ 1297172 h 2307265"/>
              <a:gd name="connsiteX22" fmla="*/ 5241851 w 8038214"/>
              <a:gd name="connsiteY22" fmla="*/ 1105786 h 2307265"/>
              <a:gd name="connsiteX23" fmla="*/ 5103628 w 8038214"/>
              <a:gd name="connsiteY23" fmla="*/ 1084521 h 2307265"/>
              <a:gd name="connsiteX24" fmla="*/ 4933507 w 8038214"/>
              <a:gd name="connsiteY24" fmla="*/ 1041991 h 2307265"/>
              <a:gd name="connsiteX25" fmla="*/ 4816549 w 8038214"/>
              <a:gd name="connsiteY25" fmla="*/ 1010093 h 2307265"/>
              <a:gd name="connsiteX26" fmla="*/ 4667693 w 8038214"/>
              <a:gd name="connsiteY26" fmla="*/ 967563 h 2307265"/>
              <a:gd name="connsiteX27" fmla="*/ 4657060 w 8038214"/>
              <a:gd name="connsiteY27" fmla="*/ 925033 h 2307265"/>
              <a:gd name="connsiteX28" fmla="*/ 4614530 w 8038214"/>
              <a:gd name="connsiteY28" fmla="*/ 839972 h 2307265"/>
              <a:gd name="connsiteX29" fmla="*/ 4401879 w 8038214"/>
              <a:gd name="connsiteY29" fmla="*/ 786810 h 2307265"/>
              <a:gd name="connsiteX30" fmla="*/ 4263656 w 8038214"/>
              <a:gd name="connsiteY30" fmla="*/ 744279 h 2307265"/>
              <a:gd name="connsiteX31" fmla="*/ 4167963 w 8038214"/>
              <a:gd name="connsiteY31" fmla="*/ 754912 h 2307265"/>
              <a:gd name="connsiteX32" fmla="*/ 4082902 w 8038214"/>
              <a:gd name="connsiteY32" fmla="*/ 808075 h 2307265"/>
              <a:gd name="connsiteX33" fmla="*/ 4051005 w 8038214"/>
              <a:gd name="connsiteY33" fmla="*/ 861238 h 2307265"/>
              <a:gd name="connsiteX34" fmla="*/ 3944679 w 8038214"/>
              <a:gd name="connsiteY34" fmla="*/ 882503 h 2307265"/>
              <a:gd name="connsiteX35" fmla="*/ 3646967 w 8038214"/>
              <a:gd name="connsiteY35" fmla="*/ 861238 h 2307265"/>
              <a:gd name="connsiteX36" fmla="*/ 3455581 w 8038214"/>
              <a:gd name="connsiteY36" fmla="*/ 935665 h 2307265"/>
              <a:gd name="connsiteX37" fmla="*/ 3274828 w 8038214"/>
              <a:gd name="connsiteY37" fmla="*/ 1063256 h 2307265"/>
              <a:gd name="connsiteX38" fmla="*/ 3189767 w 8038214"/>
              <a:gd name="connsiteY38" fmla="*/ 1137684 h 2307265"/>
              <a:gd name="connsiteX39" fmla="*/ 3381153 w 8038214"/>
              <a:gd name="connsiteY39" fmla="*/ 1286540 h 2307265"/>
              <a:gd name="connsiteX40" fmla="*/ 3487479 w 8038214"/>
              <a:gd name="connsiteY40" fmla="*/ 1360968 h 2307265"/>
              <a:gd name="connsiteX41" fmla="*/ 3487479 w 8038214"/>
              <a:gd name="connsiteY41" fmla="*/ 1360968 h 2307265"/>
              <a:gd name="connsiteX42" fmla="*/ 3194050 w 8038214"/>
              <a:gd name="connsiteY42" fmla="*/ 1369681 h 2307265"/>
              <a:gd name="connsiteX43" fmla="*/ 2993951 w 8038214"/>
              <a:gd name="connsiteY43" fmla="*/ 1312531 h 2307265"/>
              <a:gd name="connsiteX44" fmla="*/ 2783663 w 8038214"/>
              <a:gd name="connsiteY44" fmla="*/ 1248588 h 2307265"/>
              <a:gd name="connsiteX45" fmla="*/ 2637022 w 8038214"/>
              <a:gd name="connsiteY45" fmla="*/ 1282405 h 2307265"/>
              <a:gd name="connsiteX46" fmla="*/ 2526562 w 8038214"/>
              <a:gd name="connsiteY46" fmla="*/ 1337635 h 2307265"/>
              <a:gd name="connsiteX47" fmla="*/ 2381693 w 8038214"/>
              <a:gd name="connsiteY47" fmla="*/ 1477926 h 2307265"/>
              <a:gd name="connsiteX48" fmla="*/ 2179674 w 8038214"/>
              <a:gd name="connsiteY48" fmla="*/ 1573619 h 2307265"/>
              <a:gd name="connsiteX49" fmla="*/ 1871330 w 8038214"/>
              <a:gd name="connsiteY49" fmla="*/ 1658679 h 2307265"/>
              <a:gd name="connsiteX50" fmla="*/ 1584251 w 8038214"/>
              <a:gd name="connsiteY50" fmla="*/ 1679945 h 2307265"/>
              <a:gd name="connsiteX51" fmla="*/ 1403498 w 8038214"/>
              <a:gd name="connsiteY51" fmla="*/ 1743740 h 2307265"/>
              <a:gd name="connsiteX52" fmla="*/ 1180214 w 8038214"/>
              <a:gd name="connsiteY52" fmla="*/ 1754372 h 2307265"/>
              <a:gd name="connsiteX53" fmla="*/ 1095153 w 8038214"/>
              <a:gd name="connsiteY53" fmla="*/ 1786270 h 2307265"/>
              <a:gd name="connsiteX54" fmla="*/ 0 w 8038214"/>
              <a:gd name="connsiteY54" fmla="*/ 1275908 h 2307265"/>
              <a:gd name="connsiteX55" fmla="*/ 1552353 w 8038214"/>
              <a:gd name="connsiteY55" fmla="*/ 2286000 h 2307265"/>
              <a:gd name="connsiteX56" fmla="*/ 2073349 w 8038214"/>
              <a:gd name="connsiteY56" fmla="*/ 2307265 h 2307265"/>
              <a:gd name="connsiteX57" fmla="*/ 2222205 w 8038214"/>
              <a:gd name="connsiteY57" fmla="*/ 2137145 h 2307265"/>
              <a:gd name="connsiteX58" fmla="*/ 2434856 w 8038214"/>
              <a:gd name="connsiteY58" fmla="*/ 1850065 h 2307265"/>
              <a:gd name="connsiteX59" fmla="*/ 2456121 w 8038214"/>
              <a:gd name="connsiteY59" fmla="*/ 1807535 h 2307265"/>
              <a:gd name="connsiteX60" fmla="*/ 2562447 w 8038214"/>
              <a:gd name="connsiteY60" fmla="*/ 1733107 h 2307265"/>
              <a:gd name="connsiteX61" fmla="*/ 2647507 w 8038214"/>
              <a:gd name="connsiteY61" fmla="*/ 1690577 h 2307265"/>
              <a:gd name="connsiteX62" fmla="*/ 2594344 w 8038214"/>
              <a:gd name="connsiteY62" fmla="*/ 1584252 h 2307265"/>
              <a:gd name="connsiteX63" fmla="*/ 2655924 w 8038214"/>
              <a:gd name="connsiteY63" fmla="*/ 1543493 h 2307265"/>
              <a:gd name="connsiteX64" fmla="*/ 2721934 w 8038214"/>
              <a:gd name="connsiteY64" fmla="*/ 1467293 h 2307265"/>
              <a:gd name="connsiteX65" fmla="*/ 2732567 w 8038214"/>
              <a:gd name="connsiteY65" fmla="*/ 1460353 h 2307265"/>
              <a:gd name="connsiteX66" fmla="*/ 2898553 w 8038214"/>
              <a:gd name="connsiteY66" fmla="*/ 1390503 h 2307265"/>
              <a:gd name="connsiteX67" fmla="*/ 3094074 w 8038214"/>
              <a:gd name="connsiteY67" fmla="*/ 1435396 h 2307265"/>
              <a:gd name="connsiteX68" fmla="*/ 3242930 w 8038214"/>
              <a:gd name="connsiteY68" fmla="*/ 1467293 h 2307265"/>
              <a:gd name="connsiteX69" fmla="*/ 3381153 w 8038214"/>
              <a:gd name="connsiteY69" fmla="*/ 1499191 h 2307265"/>
              <a:gd name="connsiteX70" fmla="*/ 3530009 w 8038214"/>
              <a:gd name="connsiteY70" fmla="*/ 1499191 h 2307265"/>
              <a:gd name="connsiteX71" fmla="*/ 3625702 w 8038214"/>
              <a:gd name="connsiteY71" fmla="*/ 1477926 h 2307265"/>
              <a:gd name="connsiteX72" fmla="*/ 3646967 w 8038214"/>
              <a:gd name="connsiteY72" fmla="*/ 1403498 h 2307265"/>
              <a:gd name="connsiteX73" fmla="*/ 3636335 w 8038214"/>
              <a:gd name="connsiteY73" fmla="*/ 1329070 h 2307265"/>
              <a:gd name="connsiteX74" fmla="*/ 3561907 w 8038214"/>
              <a:gd name="connsiteY74" fmla="*/ 1275907 h 2307265"/>
              <a:gd name="connsiteX75" fmla="*/ 3391786 w 8038214"/>
              <a:gd name="connsiteY75" fmla="*/ 1222745 h 2307265"/>
              <a:gd name="connsiteX76" fmla="*/ 3296093 w 8038214"/>
              <a:gd name="connsiteY76" fmla="*/ 1158949 h 2307265"/>
              <a:gd name="connsiteX77" fmla="*/ 3413051 w 8038214"/>
              <a:gd name="connsiteY77" fmla="*/ 1105786 h 2307265"/>
              <a:gd name="connsiteX78" fmla="*/ 3540642 w 8038214"/>
              <a:gd name="connsiteY78" fmla="*/ 1063256 h 2307265"/>
              <a:gd name="connsiteX79" fmla="*/ 3636335 w 8038214"/>
              <a:gd name="connsiteY79" fmla="*/ 978196 h 2307265"/>
              <a:gd name="connsiteX80" fmla="*/ 3817088 w 8038214"/>
              <a:gd name="connsiteY80" fmla="*/ 935665 h 2307265"/>
              <a:gd name="connsiteX81" fmla="*/ 3934047 w 8038214"/>
              <a:gd name="connsiteY81" fmla="*/ 946298 h 2307265"/>
              <a:gd name="connsiteX82" fmla="*/ 4061637 w 8038214"/>
              <a:gd name="connsiteY82" fmla="*/ 946298 h 2307265"/>
              <a:gd name="connsiteX83" fmla="*/ 4167963 w 8038214"/>
              <a:gd name="connsiteY83" fmla="*/ 850605 h 2307265"/>
              <a:gd name="connsiteX84" fmla="*/ 4338084 w 8038214"/>
              <a:gd name="connsiteY84" fmla="*/ 818707 h 2307265"/>
              <a:gd name="connsiteX85" fmla="*/ 4476307 w 8038214"/>
              <a:gd name="connsiteY85" fmla="*/ 829340 h 2307265"/>
              <a:gd name="connsiteX86" fmla="*/ 4529470 w 8038214"/>
              <a:gd name="connsiteY86" fmla="*/ 871870 h 2307265"/>
              <a:gd name="connsiteX87" fmla="*/ 4508205 w 8038214"/>
              <a:gd name="connsiteY87" fmla="*/ 956931 h 2307265"/>
              <a:gd name="connsiteX88" fmla="*/ 4603898 w 8038214"/>
              <a:gd name="connsiteY88" fmla="*/ 1020726 h 2307265"/>
              <a:gd name="connsiteX89" fmla="*/ 4837814 w 8038214"/>
              <a:gd name="connsiteY89" fmla="*/ 1084521 h 2307265"/>
              <a:gd name="connsiteX90" fmla="*/ 4986670 w 8038214"/>
              <a:gd name="connsiteY90" fmla="*/ 1137684 h 2307265"/>
              <a:gd name="connsiteX91" fmla="*/ 5092995 w 8038214"/>
              <a:gd name="connsiteY91" fmla="*/ 1190847 h 2307265"/>
              <a:gd name="connsiteX92" fmla="*/ 5082363 w 8038214"/>
              <a:gd name="connsiteY92" fmla="*/ 1297172 h 2307265"/>
              <a:gd name="connsiteX93" fmla="*/ 5082363 w 8038214"/>
              <a:gd name="connsiteY93" fmla="*/ 1360968 h 2307265"/>
              <a:gd name="connsiteX94" fmla="*/ 5167423 w 8038214"/>
              <a:gd name="connsiteY94" fmla="*/ 1414131 h 2307265"/>
              <a:gd name="connsiteX95" fmla="*/ 5337544 w 8038214"/>
              <a:gd name="connsiteY95" fmla="*/ 1488558 h 2307265"/>
              <a:gd name="connsiteX96" fmla="*/ 5507665 w 8038214"/>
              <a:gd name="connsiteY96" fmla="*/ 1499191 h 2307265"/>
              <a:gd name="connsiteX97" fmla="*/ 5667153 w 8038214"/>
              <a:gd name="connsiteY97" fmla="*/ 1509824 h 2307265"/>
              <a:gd name="connsiteX98" fmla="*/ 5794744 w 8038214"/>
              <a:gd name="connsiteY98" fmla="*/ 1509824 h 2307265"/>
              <a:gd name="connsiteX99" fmla="*/ 5932967 w 8038214"/>
              <a:gd name="connsiteY99" fmla="*/ 1509824 h 2307265"/>
              <a:gd name="connsiteX100" fmla="*/ 6071191 w 8038214"/>
              <a:gd name="connsiteY100" fmla="*/ 1531089 h 2307265"/>
              <a:gd name="connsiteX101" fmla="*/ 6188149 w 8038214"/>
              <a:gd name="connsiteY101" fmla="*/ 1541721 h 2307265"/>
              <a:gd name="connsiteX102" fmla="*/ 6294474 w 8038214"/>
              <a:gd name="connsiteY102" fmla="*/ 1562986 h 2307265"/>
              <a:gd name="connsiteX103" fmla="*/ 6390167 w 8038214"/>
              <a:gd name="connsiteY103" fmla="*/ 1584252 h 2307265"/>
              <a:gd name="connsiteX104" fmla="*/ 6464595 w 8038214"/>
              <a:gd name="connsiteY104" fmla="*/ 1637414 h 2307265"/>
              <a:gd name="connsiteX105" fmla="*/ 6464595 w 8038214"/>
              <a:gd name="connsiteY105" fmla="*/ 1754372 h 2307265"/>
              <a:gd name="connsiteX106" fmla="*/ 6496493 w 8038214"/>
              <a:gd name="connsiteY106" fmla="*/ 1935126 h 2307265"/>
              <a:gd name="connsiteX107" fmla="*/ 6687879 w 8038214"/>
              <a:gd name="connsiteY107" fmla="*/ 2009554 h 2307265"/>
              <a:gd name="connsiteX108" fmla="*/ 6826102 w 8038214"/>
              <a:gd name="connsiteY108" fmla="*/ 2041452 h 2307265"/>
              <a:gd name="connsiteX109" fmla="*/ 7091916 w 8038214"/>
              <a:gd name="connsiteY109" fmla="*/ 2083982 h 2307265"/>
              <a:gd name="connsiteX110" fmla="*/ 7304567 w 8038214"/>
              <a:gd name="connsiteY110" fmla="*/ 2094614 h 2307265"/>
              <a:gd name="connsiteX111" fmla="*/ 7495953 w 8038214"/>
              <a:gd name="connsiteY111" fmla="*/ 2094614 h 2307265"/>
              <a:gd name="connsiteX112" fmla="*/ 7761767 w 8038214"/>
              <a:gd name="connsiteY112" fmla="*/ 1956391 h 2307265"/>
              <a:gd name="connsiteX113" fmla="*/ 7910623 w 8038214"/>
              <a:gd name="connsiteY113" fmla="*/ 1903228 h 2307265"/>
              <a:gd name="connsiteX114" fmla="*/ 8038214 w 8038214"/>
              <a:gd name="connsiteY114" fmla="*/ 1765005 h 2307265"/>
              <a:gd name="connsiteX115" fmla="*/ 7992804 w 8038214"/>
              <a:gd name="connsiteY115" fmla="*/ 1587131 h 2307265"/>
              <a:gd name="connsiteX116" fmla="*/ 7937613 w 8038214"/>
              <a:gd name="connsiteY116" fmla="*/ 1544322 h 2307265"/>
              <a:gd name="connsiteX117" fmla="*/ 7824349 w 8038214"/>
              <a:gd name="connsiteY117" fmla="*/ 1336835 h 2307265"/>
              <a:gd name="connsiteX118" fmla="*/ 7746235 w 8038214"/>
              <a:gd name="connsiteY118" fmla="*/ 1148132 h 2307265"/>
              <a:gd name="connsiteX119" fmla="*/ 7814930 w 8038214"/>
              <a:gd name="connsiteY119" fmla="*/ 925033 h 2307265"/>
              <a:gd name="connsiteX120" fmla="*/ 7750470 w 8038214"/>
              <a:gd name="connsiteY120" fmla="*/ 853485 h 2307265"/>
              <a:gd name="connsiteX121" fmla="*/ 7709048 w 8038214"/>
              <a:gd name="connsiteY121" fmla="*/ 776842 h 2307265"/>
              <a:gd name="connsiteX122" fmla="*/ 7797652 w 8038214"/>
              <a:gd name="connsiteY122" fmla="*/ 674946 h 2307265"/>
              <a:gd name="connsiteX123" fmla="*/ 7666074 w 8038214"/>
              <a:gd name="connsiteY123" fmla="*/ 499731 h 2307265"/>
              <a:gd name="connsiteX124" fmla="*/ 7602279 w 8038214"/>
              <a:gd name="connsiteY124" fmla="*/ 425303 h 2307265"/>
              <a:gd name="connsiteX125" fmla="*/ 7549116 w 8038214"/>
              <a:gd name="connsiteY125" fmla="*/ 297712 h 2307265"/>
              <a:gd name="connsiteX126" fmla="*/ 7517219 w 8038214"/>
              <a:gd name="connsiteY126" fmla="*/ 191386 h 2307265"/>
              <a:gd name="connsiteX127" fmla="*/ 7517219 w 8038214"/>
              <a:gd name="connsiteY127" fmla="*/ 191386 h 2307265"/>
              <a:gd name="connsiteX128" fmla="*/ 7368363 w 8038214"/>
              <a:gd name="connsiteY128" fmla="*/ 116958 h 2307265"/>
              <a:gd name="connsiteX129" fmla="*/ 7315200 w 8038214"/>
              <a:gd name="connsiteY129" fmla="*/ 116958 h 2307265"/>
              <a:gd name="connsiteX0" fmla="*/ 7279086 w 8182853"/>
              <a:gd name="connsiteY0" fmla="*/ 0 h 2307265"/>
              <a:gd name="connsiteX1" fmla="*/ 7427941 w 8182853"/>
              <a:gd name="connsiteY1" fmla="*/ 148856 h 2307265"/>
              <a:gd name="connsiteX2" fmla="*/ 7488416 w 8182853"/>
              <a:gd name="connsiteY2" fmla="*/ 336255 h 2307265"/>
              <a:gd name="connsiteX3" fmla="*/ 7487137 w 8182853"/>
              <a:gd name="connsiteY3" fmla="*/ 454820 h 2307265"/>
              <a:gd name="connsiteX4" fmla="*/ 7494428 w 8182853"/>
              <a:gd name="connsiteY4" fmla="*/ 533575 h 2307265"/>
              <a:gd name="connsiteX5" fmla="*/ 7486476 w 8182853"/>
              <a:gd name="connsiteY5" fmla="*/ 661166 h 2307265"/>
              <a:gd name="connsiteX6" fmla="*/ 7424338 w 8182853"/>
              <a:gd name="connsiteY6" fmla="*/ 794120 h 2307265"/>
              <a:gd name="connsiteX7" fmla="*/ 7470472 w 8182853"/>
              <a:gd name="connsiteY7" fmla="*/ 946298 h 2307265"/>
              <a:gd name="connsiteX8" fmla="*/ 7412132 w 8182853"/>
              <a:gd name="connsiteY8" fmla="*/ 1087202 h 2307265"/>
              <a:gd name="connsiteX9" fmla="*/ 7430715 w 8182853"/>
              <a:gd name="connsiteY9" fmla="*/ 1214701 h 2307265"/>
              <a:gd name="connsiteX10" fmla="*/ 7558412 w 8182853"/>
              <a:gd name="connsiteY10" fmla="*/ 1371600 h 2307265"/>
              <a:gd name="connsiteX11" fmla="*/ 7754048 w 8182853"/>
              <a:gd name="connsiteY11" fmla="*/ 1722944 h 2307265"/>
              <a:gd name="connsiteX12" fmla="*/ 7544437 w 8182853"/>
              <a:gd name="connsiteY12" fmla="*/ 1838527 h 2307265"/>
              <a:gd name="connsiteX13" fmla="*/ 7216121 w 8182853"/>
              <a:gd name="connsiteY13" fmla="*/ 1860983 h 2307265"/>
              <a:gd name="connsiteX14" fmla="*/ 6896313 w 8182853"/>
              <a:gd name="connsiteY14" fmla="*/ 1562986 h 2307265"/>
              <a:gd name="connsiteX15" fmla="*/ 6566704 w 8182853"/>
              <a:gd name="connsiteY15" fmla="*/ 1446028 h 2307265"/>
              <a:gd name="connsiteX16" fmla="*/ 6237095 w 8182853"/>
              <a:gd name="connsiteY16" fmla="*/ 1371600 h 2307265"/>
              <a:gd name="connsiteX17" fmla="*/ 6066974 w 8182853"/>
              <a:gd name="connsiteY17" fmla="*/ 1339703 h 2307265"/>
              <a:gd name="connsiteX18" fmla="*/ 5673569 w 8182853"/>
              <a:gd name="connsiteY18" fmla="*/ 1371600 h 2307265"/>
              <a:gd name="connsiteX19" fmla="*/ 5524713 w 8182853"/>
              <a:gd name="connsiteY19" fmla="*/ 1371600 h 2307265"/>
              <a:gd name="connsiteX20" fmla="*/ 5429020 w 8182853"/>
              <a:gd name="connsiteY20" fmla="*/ 1339703 h 2307265"/>
              <a:gd name="connsiteX21" fmla="*/ 5397123 w 8182853"/>
              <a:gd name="connsiteY21" fmla="*/ 1297172 h 2307265"/>
              <a:gd name="connsiteX22" fmla="*/ 5386490 w 8182853"/>
              <a:gd name="connsiteY22" fmla="*/ 1105786 h 2307265"/>
              <a:gd name="connsiteX23" fmla="*/ 5248267 w 8182853"/>
              <a:gd name="connsiteY23" fmla="*/ 1084521 h 2307265"/>
              <a:gd name="connsiteX24" fmla="*/ 5078146 w 8182853"/>
              <a:gd name="connsiteY24" fmla="*/ 1041991 h 2307265"/>
              <a:gd name="connsiteX25" fmla="*/ 4961188 w 8182853"/>
              <a:gd name="connsiteY25" fmla="*/ 1010093 h 2307265"/>
              <a:gd name="connsiteX26" fmla="*/ 4812332 w 8182853"/>
              <a:gd name="connsiteY26" fmla="*/ 967563 h 2307265"/>
              <a:gd name="connsiteX27" fmla="*/ 4801699 w 8182853"/>
              <a:gd name="connsiteY27" fmla="*/ 925033 h 2307265"/>
              <a:gd name="connsiteX28" fmla="*/ 4759169 w 8182853"/>
              <a:gd name="connsiteY28" fmla="*/ 839972 h 2307265"/>
              <a:gd name="connsiteX29" fmla="*/ 4546518 w 8182853"/>
              <a:gd name="connsiteY29" fmla="*/ 786810 h 2307265"/>
              <a:gd name="connsiteX30" fmla="*/ 4408295 w 8182853"/>
              <a:gd name="connsiteY30" fmla="*/ 744279 h 2307265"/>
              <a:gd name="connsiteX31" fmla="*/ 4312602 w 8182853"/>
              <a:gd name="connsiteY31" fmla="*/ 754912 h 2307265"/>
              <a:gd name="connsiteX32" fmla="*/ 4227541 w 8182853"/>
              <a:gd name="connsiteY32" fmla="*/ 808075 h 2307265"/>
              <a:gd name="connsiteX33" fmla="*/ 4195644 w 8182853"/>
              <a:gd name="connsiteY33" fmla="*/ 861238 h 2307265"/>
              <a:gd name="connsiteX34" fmla="*/ 4089318 w 8182853"/>
              <a:gd name="connsiteY34" fmla="*/ 882503 h 2307265"/>
              <a:gd name="connsiteX35" fmla="*/ 3791606 w 8182853"/>
              <a:gd name="connsiteY35" fmla="*/ 861238 h 2307265"/>
              <a:gd name="connsiteX36" fmla="*/ 3600220 w 8182853"/>
              <a:gd name="connsiteY36" fmla="*/ 935665 h 2307265"/>
              <a:gd name="connsiteX37" fmla="*/ 3419467 w 8182853"/>
              <a:gd name="connsiteY37" fmla="*/ 1063256 h 2307265"/>
              <a:gd name="connsiteX38" fmla="*/ 3334406 w 8182853"/>
              <a:gd name="connsiteY38" fmla="*/ 1137684 h 2307265"/>
              <a:gd name="connsiteX39" fmla="*/ 3525792 w 8182853"/>
              <a:gd name="connsiteY39" fmla="*/ 1286540 h 2307265"/>
              <a:gd name="connsiteX40" fmla="*/ 3632118 w 8182853"/>
              <a:gd name="connsiteY40" fmla="*/ 1360968 h 2307265"/>
              <a:gd name="connsiteX41" fmla="*/ 3632118 w 8182853"/>
              <a:gd name="connsiteY41" fmla="*/ 1360968 h 2307265"/>
              <a:gd name="connsiteX42" fmla="*/ 3338689 w 8182853"/>
              <a:gd name="connsiteY42" fmla="*/ 1369681 h 2307265"/>
              <a:gd name="connsiteX43" fmla="*/ 3138590 w 8182853"/>
              <a:gd name="connsiteY43" fmla="*/ 1312531 h 2307265"/>
              <a:gd name="connsiteX44" fmla="*/ 2928302 w 8182853"/>
              <a:gd name="connsiteY44" fmla="*/ 1248588 h 2307265"/>
              <a:gd name="connsiteX45" fmla="*/ 2781661 w 8182853"/>
              <a:gd name="connsiteY45" fmla="*/ 1282405 h 2307265"/>
              <a:gd name="connsiteX46" fmla="*/ 2671201 w 8182853"/>
              <a:gd name="connsiteY46" fmla="*/ 1337635 h 2307265"/>
              <a:gd name="connsiteX47" fmla="*/ 2526332 w 8182853"/>
              <a:gd name="connsiteY47" fmla="*/ 1477926 h 2307265"/>
              <a:gd name="connsiteX48" fmla="*/ 2324313 w 8182853"/>
              <a:gd name="connsiteY48" fmla="*/ 1573619 h 2307265"/>
              <a:gd name="connsiteX49" fmla="*/ 2015969 w 8182853"/>
              <a:gd name="connsiteY49" fmla="*/ 1658679 h 2307265"/>
              <a:gd name="connsiteX50" fmla="*/ 1728890 w 8182853"/>
              <a:gd name="connsiteY50" fmla="*/ 1679945 h 2307265"/>
              <a:gd name="connsiteX51" fmla="*/ 1548137 w 8182853"/>
              <a:gd name="connsiteY51" fmla="*/ 1743740 h 2307265"/>
              <a:gd name="connsiteX52" fmla="*/ 1324853 w 8182853"/>
              <a:gd name="connsiteY52" fmla="*/ 1754372 h 2307265"/>
              <a:gd name="connsiteX53" fmla="*/ 1239792 w 8182853"/>
              <a:gd name="connsiteY53" fmla="*/ 1786270 h 2307265"/>
              <a:gd name="connsiteX54" fmla="*/ 144639 w 8182853"/>
              <a:gd name="connsiteY54" fmla="*/ 1275908 h 2307265"/>
              <a:gd name="connsiteX55" fmla="*/ 136206 w 8182853"/>
              <a:gd name="connsiteY55" fmla="*/ 2270235 h 2307265"/>
              <a:gd name="connsiteX56" fmla="*/ 2217988 w 8182853"/>
              <a:gd name="connsiteY56" fmla="*/ 2307265 h 2307265"/>
              <a:gd name="connsiteX57" fmla="*/ 2366844 w 8182853"/>
              <a:gd name="connsiteY57" fmla="*/ 2137145 h 2307265"/>
              <a:gd name="connsiteX58" fmla="*/ 2579495 w 8182853"/>
              <a:gd name="connsiteY58" fmla="*/ 1850065 h 2307265"/>
              <a:gd name="connsiteX59" fmla="*/ 2600760 w 8182853"/>
              <a:gd name="connsiteY59" fmla="*/ 1807535 h 2307265"/>
              <a:gd name="connsiteX60" fmla="*/ 2707086 w 8182853"/>
              <a:gd name="connsiteY60" fmla="*/ 1733107 h 2307265"/>
              <a:gd name="connsiteX61" fmla="*/ 2792146 w 8182853"/>
              <a:gd name="connsiteY61" fmla="*/ 1690577 h 2307265"/>
              <a:gd name="connsiteX62" fmla="*/ 2738983 w 8182853"/>
              <a:gd name="connsiteY62" fmla="*/ 1584252 h 2307265"/>
              <a:gd name="connsiteX63" fmla="*/ 2800563 w 8182853"/>
              <a:gd name="connsiteY63" fmla="*/ 1543493 h 2307265"/>
              <a:gd name="connsiteX64" fmla="*/ 2866573 w 8182853"/>
              <a:gd name="connsiteY64" fmla="*/ 1467293 h 2307265"/>
              <a:gd name="connsiteX65" fmla="*/ 2877206 w 8182853"/>
              <a:gd name="connsiteY65" fmla="*/ 1460353 h 2307265"/>
              <a:gd name="connsiteX66" fmla="*/ 3043192 w 8182853"/>
              <a:gd name="connsiteY66" fmla="*/ 1390503 h 2307265"/>
              <a:gd name="connsiteX67" fmla="*/ 3238713 w 8182853"/>
              <a:gd name="connsiteY67" fmla="*/ 1435396 h 2307265"/>
              <a:gd name="connsiteX68" fmla="*/ 3387569 w 8182853"/>
              <a:gd name="connsiteY68" fmla="*/ 1467293 h 2307265"/>
              <a:gd name="connsiteX69" fmla="*/ 3525792 w 8182853"/>
              <a:gd name="connsiteY69" fmla="*/ 1499191 h 2307265"/>
              <a:gd name="connsiteX70" fmla="*/ 3674648 w 8182853"/>
              <a:gd name="connsiteY70" fmla="*/ 1499191 h 2307265"/>
              <a:gd name="connsiteX71" fmla="*/ 3770341 w 8182853"/>
              <a:gd name="connsiteY71" fmla="*/ 1477926 h 2307265"/>
              <a:gd name="connsiteX72" fmla="*/ 3791606 w 8182853"/>
              <a:gd name="connsiteY72" fmla="*/ 1403498 h 2307265"/>
              <a:gd name="connsiteX73" fmla="*/ 3780974 w 8182853"/>
              <a:gd name="connsiteY73" fmla="*/ 1329070 h 2307265"/>
              <a:gd name="connsiteX74" fmla="*/ 3706546 w 8182853"/>
              <a:gd name="connsiteY74" fmla="*/ 1275907 h 2307265"/>
              <a:gd name="connsiteX75" fmla="*/ 3536425 w 8182853"/>
              <a:gd name="connsiteY75" fmla="*/ 1222745 h 2307265"/>
              <a:gd name="connsiteX76" fmla="*/ 3440732 w 8182853"/>
              <a:gd name="connsiteY76" fmla="*/ 1158949 h 2307265"/>
              <a:gd name="connsiteX77" fmla="*/ 3557690 w 8182853"/>
              <a:gd name="connsiteY77" fmla="*/ 1105786 h 2307265"/>
              <a:gd name="connsiteX78" fmla="*/ 3685281 w 8182853"/>
              <a:gd name="connsiteY78" fmla="*/ 1063256 h 2307265"/>
              <a:gd name="connsiteX79" fmla="*/ 3780974 w 8182853"/>
              <a:gd name="connsiteY79" fmla="*/ 978196 h 2307265"/>
              <a:gd name="connsiteX80" fmla="*/ 3961727 w 8182853"/>
              <a:gd name="connsiteY80" fmla="*/ 935665 h 2307265"/>
              <a:gd name="connsiteX81" fmla="*/ 4078686 w 8182853"/>
              <a:gd name="connsiteY81" fmla="*/ 946298 h 2307265"/>
              <a:gd name="connsiteX82" fmla="*/ 4206276 w 8182853"/>
              <a:gd name="connsiteY82" fmla="*/ 946298 h 2307265"/>
              <a:gd name="connsiteX83" fmla="*/ 4312602 w 8182853"/>
              <a:gd name="connsiteY83" fmla="*/ 850605 h 2307265"/>
              <a:gd name="connsiteX84" fmla="*/ 4482723 w 8182853"/>
              <a:gd name="connsiteY84" fmla="*/ 818707 h 2307265"/>
              <a:gd name="connsiteX85" fmla="*/ 4620946 w 8182853"/>
              <a:gd name="connsiteY85" fmla="*/ 829340 h 2307265"/>
              <a:gd name="connsiteX86" fmla="*/ 4674109 w 8182853"/>
              <a:gd name="connsiteY86" fmla="*/ 871870 h 2307265"/>
              <a:gd name="connsiteX87" fmla="*/ 4652844 w 8182853"/>
              <a:gd name="connsiteY87" fmla="*/ 956931 h 2307265"/>
              <a:gd name="connsiteX88" fmla="*/ 4748537 w 8182853"/>
              <a:gd name="connsiteY88" fmla="*/ 1020726 h 2307265"/>
              <a:gd name="connsiteX89" fmla="*/ 4982453 w 8182853"/>
              <a:gd name="connsiteY89" fmla="*/ 1084521 h 2307265"/>
              <a:gd name="connsiteX90" fmla="*/ 5131309 w 8182853"/>
              <a:gd name="connsiteY90" fmla="*/ 1137684 h 2307265"/>
              <a:gd name="connsiteX91" fmla="*/ 5237634 w 8182853"/>
              <a:gd name="connsiteY91" fmla="*/ 1190847 h 2307265"/>
              <a:gd name="connsiteX92" fmla="*/ 5227002 w 8182853"/>
              <a:gd name="connsiteY92" fmla="*/ 1297172 h 2307265"/>
              <a:gd name="connsiteX93" fmla="*/ 5227002 w 8182853"/>
              <a:gd name="connsiteY93" fmla="*/ 1360968 h 2307265"/>
              <a:gd name="connsiteX94" fmla="*/ 5312062 w 8182853"/>
              <a:gd name="connsiteY94" fmla="*/ 1414131 h 2307265"/>
              <a:gd name="connsiteX95" fmla="*/ 5482183 w 8182853"/>
              <a:gd name="connsiteY95" fmla="*/ 1488558 h 2307265"/>
              <a:gd name="connsiteX96" fmla="*/ 5652304 w 8182853"/>
              <a:gd name="connsiteY96" fmla="*/ 1499191 h 2307265"/>
              <a:gd name="connsiteX97" fmla="*/ 5811792 w 8182853"/>
              <a:gd name="connsiteY97" fmla="*/ 1509824 h 2307265"/>
              <a:gd name="connsiteX98" fmla="*/ 5939383 w 8182853"/>
              <a:gd name="connsiteY98" fmla="*/ 1509824 h 2307265"/>
              <a:gd name="connsiteX99" fmla="*/ 6077606 w 8182853"/>
              <a:gd name="connsiteY99" fmla="*/ 1509824 h 2307265"/>
              <a:gd name="connsiteX100" fmla="*/ 6215830 w 8182853"/>
              <a:gd name="connsiteY100" fmla="*/ 1531089 h 2307265"/>
              <a:gd name="connsiteX101" fmla="*/ 6332788 w 8182853"/>
              <a:gd name="connsiteY101" fmla="*/ 1541721 h 2307265"/>
              <a:gd name="connsiteX102" fmla="*/ 6439113 w 8182853"/>
              <a:gd name="connsiteY102" fmla="*/ 1562986 h 2307265"/>
              <a:gd name="connsiteX103" fmla="*/ 6534806 w 8182853"/>
              <a:gd name="connsiteY103" fmla="*/ 1584252 h 2307265"/>
              <a:gd name="connsiteX104" fmla="*/ 6609234 w 8182853"/>
              <a:gd name="connsiteY104" fmla="*/ 1637414 h 2307265"/>
              <a:gd name="connsiteX105" fmla="*/ 6609234 w 8182853"/>
              <a:gd name="connsiteY105" fmla="*/ 1754372 h 2307265"/>
              <a:gd name="connsiteX106" fmla="*/ 6641132 w 8182853"/>
              <a:gd name="connsiteY106" fmla="*/ 1935126 h 2307265"/>
              <a:gd name="connsiteX107" fmla="*/ 6832518 w 8182853"/>
              <a:gd name="connsiteY107" fmla="*/ 2009554 h 2307265"/>
              <a:gd name="connsiteX108" fmla="*/ 6970741 w 8182853"/>
              <a:gd name="connsiteY108" fmla="*/ 2041452 h 2307265"/>
              <a:gd name="connsiteX109" fmla="*/ 7236555 w 8182853"/>
              <a:gd name="connsiteY109" fmla="*/ 2083982 h 2307265"/>
              <a:gd name="connsiteX110" fmla="*/ 7449206 w 8182853"/>
              <a:gd name="connsiteY110" fmla="*/ 2094614 h 2307265"/>
              <a:gd name="connsiteX111" fmla="*/ 7640592 w 8182853"/>
              <a:gd name="connsiteY111" fmla="*/ 2094614 h 2307265"/>
              <a:gd name="connsiteX112" fmla="*/ 7906406 w 8182853"/>
              <a:gd name="connsiteY112" fmla="*/ 1956391 h 2307265"/>
              <a:gd name="connsiteX113" fmla="*/ 8055262 w 8182853"/>
              <a:gd name="connsiteY113" fmla="*/ 1903228 h 2307265"/>
              <a:gd name="connsiteX114" fmla="*/ 8182853 w 8182853"/>
              <a:gd name="connsiteY114" fmla="*/ 1765005 h 2307265"/>
              <a:gd name="connsiteX115" fmla="*/ 8137443 w 8182853"/>
              <a:gd name="connsiteY115" fmla="*/ 1587131 h 2307265"/>
              <a:gd name="connsiteX116" fmla="*/ 8082252 w 8182853"/>
              <a:gd name="connsiteY116" fmla="*/ 1544322 h 2307265"/>
              <a:gd name="connsiteX117" fmla="*/ 7968988 w 8182853"/>
              <a:gd name="connsiteY117" fmla="*/ 1336835 h 2307265"/>
              <a:gd name="connsiteX118" fmla="*/ 7890874 w 8182853"/>
              <a:gd name="connsiteY118" fmla="*/ 1148132 h 2307265"/>
              <a:gd name="connsiteX119" fmla="*/ 7959569 w 8182853"/>
              <a:gd name="connsiteY119" fmla="*/ 925033 h 2307265"/>
              <a:gd name="connsiteX120" fmla="*/ 7895109 w 8182853"/>
              <a:gd name="connsiteY120" fmla="*/ 853485 h 2307265"/>
              <a:gd name="connsiteX121" fmla="*/ 7853687 w 8182853"/>
              <a:gd name="connsiteY121" fmla="*/ 776842 h 2307265"/>
              <a:gd name="connsiteX122" fmla="*/ 7942291 w 8182853"/>
              <a:gd name="connsiteY122" fmla="*/ 674946 h 2307265"/>
              <a:gd name="connsiteX123" fmla="*/ 7810713 w 8182853"/>
              <a:gd name="connsiteY123" fmla="*/ 499731 h 2307265"/>
              <a:gd name="connsiteX124" fmla="*/ 7746918 w 8182853"/>
              <a:gd name="connsiteY124" fmla="*/ 425303 h 2307265"/>
              <a:gd name="connsiteX125" fmla="*/ 7693755 w 8182853"/>
              <a:gd name="connsiteY125" fmla="*/ 297712 h 2307265"/>
              <a:gd name="connsiteX126" fmla="*/ 7661858 w 8182853"/>
              <a:gd name="connsiteY126" fmla="*/ 191386 h 2307265"/>
              <a:gd name="connsiteX127" fmla="*/ 7661858 w 8182853"/>
              <a:gd name="connsiteY127" fmla="*/ 191386 h 2307265"/>
              <a:gd name="connsiteX128" fmla="*/ 7513002 w 8182853"/>
              <a:gd name="connsiteY128" fmla="*/ 116958 h 2307265"/>
              <a:gd name="connsiteX129" fmla="*/ 7459839 w 8182853"/>
              <a:gd name="connsiteY129" fmla="*/ 116958 h 2307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8182853" h="2307265">
                <a:moveTo>
                  <a:pt x="7279086" y="0"/>
                </a:moveTo>
                <a:lnTo>
                  <a:pt x="7427941" y="148856"/>
                </a:lnTo>
                <a:lnTo>
                  <a:pt x="7488416" y="336255"/>
                </a:lnTo>
                <a:cubicBezTo>
                  <a:pt x="7519834" y="375777"/>
                  <a:pt x="7455719" y="415298"/>
                  <a:pt x="7487137" y="454820"/>
                </a:cubicBezTo>
                <a:lnTo>
                  <a:pt x="7494428" y="533575"/>
                </a:lnTo>
                <a:lnTo>
                  <a:pt x="7486476" y="661166"/>
                </a:lnTo>
                <a:lnTo>
                  <a:pt x="7424338" y="794120"/>
                </a:lnTo>
                <a:lnTo>
                  <a:pt x="7470472" y="946298"/>
                </a:lnTo>
                <a:lnTo>
                  <a:pt x="7412132" y="1087202"/>
                </a:lnTo>
                <a:lnTo>
                  <a:pt x="7430715" y="1214701"/>
                </a:lnTo>
                <a:lnTo>
                  <a:pt x="7558412" y="1371600"/>
                </a:lnTo>
                <a:lnTo>
                  <a:pt x="7754048" y="1722944"/>
                </a:lnTo>
                <a:lnTo>
                  <a:pt x="7544437" y="1838527"/>
                </a:lnTo>
                <a:cubicBezTo>
                  <a:pt x="7514511" y="1883118"/>
                  <a:pt x="7349414" y="1864100"/>
                  <a:pt x="7216121" y="1860983"/>
                </a:cubicBezTo>
                <a:cubicBezTo>
                  <a:pt x="6971696" y="1817309"/>
                  <a:pt x="7029420" y="1646416"/>
                  <a:pt x="6896313" y="1562986"/>
                </a:cubicBezTo>
                <a:lnTo>
                  <a:pt x="6566704" y="1446028"/>
                </a:lnTo>
                <a:lnTo>
                  <a:pt x="6237095" y="1371600"/>
                </a:lnTo>
                <a:lnTo>
                  <a:pt x="6066974" y="1339703"/>
                </a:lnTo>
                <a:lnTo>
                  <a:pt x="5673569" y="1371600"/>
                </a:lnTo>
                <a:lnTo>
                  <a:pt x="5524713" y="1371600"/>
                </a:lnTo>
                <a:lnTo>
                  <a:pt x="5429020" y="1339703"/>
                </a:lnTo>
                <a:lnTo>
                  <a:pt x="5397123" y="1297172"/>
                </a:lnTo>
                <a:lnTo>
                  <a:pt x="5386490" y="1105786"/>
                </a:lnTo>
                <a:lnTo>
                  <a:pt x="5248267" y="1084521"/>
                </a:lnTo>
                <a:lnTo>
                  <a:pt x="5078146" y="1041991"/>
                </a:lnTo>
                <a:lnTo>
                  <a:pt x="4961188" y="1010093"/>
                </a:lnTo>
                <a:lnTo>
                  <a:pt x="4812332" y="967563"/>
                </a:lnTo>
                <a:lnTo>
                  <a:pt x="4801699" y="925033"/>
                </a:lnTo>
                <a:lnTo>
                  <a:pt x="4759169" y="839972"/>
                </a:lnTo>
                <a:lnTo>
                  <a:pt x="4546518" y="786810"/>
                </a:lnTo>
                <a:lnTo>
                  <a:pt x="4408295" y="744279"/>
                </a:lnTo>
                <a:lnTo>
                  <a:pt x="4312602" y="754912"/>
                </a:lnTo>
                <a:lnTo>
                  <a:pt x="4227541" y="808075"/>
                </a:lnTo>
                <a:lnTo>
                  <a:pt x="4195644" y="861238"/>
                </a:lnTo>
                <a:lnTo>
                  <a:pt x="4089318" y="882503"/>
                </a:lnTo>
                <a:lnTo>
                  <a:pt x="3791606" y="861238"/>
                </a:lnTo>
                <a:lnTo>
                  <a:pt x="3600220" y="935665"/>
                </a:lnTo>
                <a:lnTo>
                  <a:pt x="3419467" y="1063256"/>
                </a:lnTo>
                <a:lnTo>
                  <a:pt x="3334406" y="1137684"/>
                </a:lnTo>
                <a:lnTo>
                  <a:pt x="3525792" y="1286540"/>
                </a:lnTo>
                <a:lnTo>
                  <a:pt x="3632118" y="1360968"/>
                </a:lnTo>
                <a:lnTo>
                  <a:pt x="3632118" y="1360968"/>
                </a:lnTo>
                <a:lnTo>
                  <a:pt x="3338689" y="1369681"/>
                </a:lnTo>
                <a:lnTo>
                  <a:pt x="3138590" y="1312531"/>
                </a:lnTo>
                <a:lnTo>
                  <a:pt x="2928302" y="1248588"/>
                </a:lnTo>
                <a:lnTo>
                  <a:pt x="2781661" y="1282405"/>
                </a:lnTo>
                <a:lnTo>
                  <a:pt x="2671201" y="1337635"/>
                </a:lnTo>
                <a:lnTo>
                  <a:pt x="2526332" y="1477926"/>
                </a:lnTo>
                <a:lnTo>
                  <a:pt x="2324313" y="1573619"/>
                </a:lnTo>
                <a:lnTo>
                  <a:pt x="2015969" y="1658679"/>
                </a:lnTo>
                <a:lnTo>
                  <a:pt x="1728890" y="1679945"/>
                </a:lnTo>
                <a:lnTo>
                  <a:pt x="1548137" y="1743740"/>
                </a:lnTo>
                <a:lnTo>
                  <a:pt x="1324853" y="1754372"/>
                </a:lnTo>
                <a:lnTo>
                  <a:pt x="1239792" y="1786270"/>
                </a:lnTo>
                <a:lnTo>
                  <a:pt x="144639" y="1275908"/>
                </a:lnTo>
                <a:cubicBezTo>
                  <a:pt x="220839" y="1359196"/>
                  <a:pt x="-209352" y="2098342"/>
                  <a:pt x="136206" y="2270235"/>
                </a:cubicBezTo>
                <a:lnTo>
                  <a:pt x="2217988" y="2307265"/>
                </a:lnTo>
                <a:lnTo>
                  <a:pt x="2366844" y="2137145"/>
                </a:lnTo>
                <a:lnTo>
                  <a:pt x="2579495" y="1850065"/>
                </a:lnTo>
                <a:lnTo>
                  <a:pt x="2600760" y="1807535"/>
                </a:lnTo>
                <a:lnTo>
                  <a:pt x="2707086" y="1733107"/>
                </a:lnTo>
                <a:lnTo>
                  <a:pt x="2792146" y="1690577"/>
                </a:lnTo>
                <a:lnTo>
                  <a:pt x="2738983" y="1584252"/>
                </a:lnTo>
                <a:lnTo>
                  <a:pt x="2800563" y="1543493"/>
                </a:lnTo>
                <a:lnTo>
                  <a:pt x="2866573" y="1467293"/>
                </a:lnTo>
                <a:lnTo>
                  <a:pt x="2877206" y="1460353"/>
                </a:lnTo>
                <a:lnTo>
                  <a:pt x="3043192" y="1390503"/>
                </a:lnTo>
                <a:lnTo>
                  <a:pt x="3238713" y="1435396"/>
                </a:lnTo>
                <a:lnTo>
                  <a:pt x="3387569" y="1467293"/>
                </a:lnTo>
                <a:lnTo>
                  <a:pt x="3525792" y="1499191"/>
                </a:lnTo>
                <a:lnTo>
                  <a:pt x="3674648" y="1499191"/>
                </a:lnTo>
                <a:lnTo>
                  <a:pt x="3770341" y="1477926"/>
                </a:lnTo>
                <a:lnTo>
                  <a:pt x="3791606" y="1403498"/>
                </a:lnTo>
                <a:lnTo>
                  <a:pt x="3780974" y="1329070"/>
                </a:lnTo>
                <a:lnTo>
                  <a:pt x="3706546" y="1275907"/>
                </a:lnTo>
                <a:lnTo>
                  <a:pt x="3536425" y="1222745"/>
                </a:lnTo>
                <a:lnTo>
                  <a:pt x="3440732" y="1158949"/>
                </a:lnTo>
                <a:lnTo>
                  <a:pt x="3557690" y="1105786"/>
                </a:lnTo>
                <a:lnTo>
                  <a:pt x="3685281" y="1063256"/>
                </a:lnTo>
                <a:lnTo>
                  <a:pt x="3780974" y="978196"/>
                </a:lnTo>
                <a:lnTo>
                  <a:pt x="3961727" y="935665"/>
                </a:lnTo>
                <a:lnTo>
                  <a:pt x="4078686" y="946298"/>
                </a:lnTo>
                <a:lnTo>
                  <a:pt x="4206276" y="946298"/>
                </a:lnTo>
                <a:lnTo>
                  <a:pt x="4312602" y="850605"/>
                </a:lnTo>
                <a:lnTo>
                  <a:pt x="4482723" y="818707"/>
                </a:lnTo>
                <a:lnTo>
                  <a:pt x="4620946" y="829340"/>
                </a:lnTo>
                <a:lnTo>
                  <a:pt x="4674109" y="871870"/>
                </a:lnTo>
                <a:lnTo>
                  <a:pt x="4652844" y="956931"/>
                </a:lnTo>
                <a:lnTo>
                  <a:pt x="4748537" y="1020726"/>
                </a:lnTo>
                <a:lnTo>
                  <a:pt x="4982453" y="1084521"/>
                </a:lnTo>
                <a:lnTo>
                  <a:pt x="5131309" y="1137684"/>
                </a:lnTo>
                <a:lnTo>
                  <a:pt x="5237634" y="1190847"/>
                </a:lnTo>
                <a:lnTo>
                  <a:pt x="5227002" y="1297172"/>
                </a:lnTo>
                <a:lnTo>
                  <a:pt x="5227002" y="1360968"/>
                </a:lnTo>
                <a:lnTo>
                  <a:pt x="5312062" y="1414131"/>
                </a:lnTo>
                <a:lnTo>
                  <a:pt x="5482183" y="1488558"/>
                </a:lnTo>
                <a:lnTo>
                  <a:pt x="5652304" y="1499191"/>
                </a:lnTo>
                <a:lnTo>
                  <a:pt x="5811792" y="1509824"/>
                </a:lnTo>
                <a:lnTo>
                  <a:pt x="5939383" y="1509824"/>
                </a:lnTo>
                <a:lnTo>
                  <a:pt x="6077606" y="1509824"/>
                </a:lnTo>
                <a:lnTo>
                  <a:pt x="6215830" y="1531089"/>
                </a:lnTo>
                <a:lnTo>
                  <a:pt x="6332788" y="1541721"/>
                </a:lnTo>
                <a:lnTo>
                  <a:pt x="6439113" y="1562986"/>
                </a:lnTo>
                <a:lnTo>
                  <a:pt x="6534806" y="1584252"/>
                </a:lnTo>
                <a:lnTo>
                  <a:pt x="6609234" y="1637414"/>
                </a:lnTo>
                <a:lnTo>
                  <a:pt x="6609234" y="1754372"/>
                </a:lnTo>
                <a:lnTo>
                  <a:pt x="6641132" y="1935126"/>
                </a:lnTo>
                <a:lnTo>
                  <a:pt x="6832518" y="2009554"/>
                </a:lnTo>
                <a:lnTo>
                  <a:pt x="6970741" y="2041452"/>
                </a:lnTo>
                <a:lnTo>
                  <a:pt x="7236555" y="2083982"/>
                </a:lnTo>
                <a:lnTo>
                  <a:pt x="7449206" y="2094614"/>
                </a:lnTo>
                <a:lnTo>
                  <a:pt x="7640592" y="2094614"/>
                </a:lnTo>
                <a:lnTo>
                  <a:pt x="7906406" y="1956391"/>
                </a:lnTo>
                <a:lnTo>
                  <a:pt x="8055262" y="1903228"/>
                </a:lnTo>
                <a:lnTo>
                  <a:pt x="8182853" y="1765005"/>
                </a:lnTo>
                <a:lnTo>
                  <a:pt x="8137443" y="1587131"/>
                </a:lnTo>
                <a:lnTo>
                  <a:pt x="8082252" y="1544322"/>
                </a:lnTo>
                <a:lnTo>
                  <a:pt x="7968988" y="1336835"/>
                </a:lnTo>
                <a:lnTo>
                  <a:pt x="7890874" y="1148132"/>
                </a:lnTo>
                <a:lnTo>
                  <a:pt x="7959569" y="925033"/>
                </a:lnTo>
                <a:lnTo>
                  <a:pt x="7895109" y="853485"/>
                </a:lnTo>
                <a:lnTo>
                  <a:pt x="7853687" y="776842"/>
                </a:lnTo>
                <a:lnTo>
                  <a:pt x="7942291" y="674946"/>
                </a:lnTo>
                <a:lnTo>
                  <a:pt x="7810713" y="499731"/>
                </a:lnTo>
                <a:lnTo>
                  <a:pt x="7746918" y="425303"/>
                </a:lnTo>
                <a:lnTo>
                  <a:pt x="7693755" y="297712"/>
                </a:lnTo>
                <a:lnTo>
                  <a:pt x="7661858" y="191386"/>
                </a:lnTo>
                <a:lnTo>
                  <a:pt x="7661858" y="191386"/>
                </a:lnTo>
                <a:lnTo>
                  <a:pt x="7513002" y="116958"/>
                </a:lnTo>
                <a:lnTo>
                  <a:pt x="7459839" y="116958"/>
                </a:lnTo>
              </a:path>
            </a:pathLst>
          </a:custGeom>
          <a:solidFill>
            <a:schemeClr val="accent1">
              <a:alpha val="82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3337560" y="3688080"/>
            <a:ext cx="1005840" cy="731520"/>
          </a:xfrm>
          <a:custGeom>
            <a:avLst/>
            <a:gdLst>
              <a:gd name="connsiteX0" fmla="*/ 1242204 w 1268083"/>
              <a:gd name="connsiteY0" fmla="*/ 845388 h 845388"/>
              <a:gd name="connsiteX1" fmla="*/ 1268083 w 1268083"/>
              <a:gd name="connsiteY1" fmla="*/ 759124 h 845388"/>
              <a:gd name="connsiteX2" fmla="*/ 1095555 w 1268083"/>
              <a:gd name="connsiteY2" fmla="*/ 681486 h 845388"/>
              <a:gd name="connsiteX3" fmla="*/ 974785 w 1268083"/>
              <a:gd name="connsiteY3" fmla="*/ 595222 h 845388"/>
              <a:gd name="connsiteX4" fmla="*/ 854015 w 1268083"/>
              <a:gd name="connsiteY4" fmla="*/ 500332 h 845388"/>
              <a:gd name="connsiteX5" fmla="*/ 698740 w 1268083"/>
              <a:gd name="connsiteY5" fmla="*/ 465826 h 845388"/>
              <a:gd name="connsiteX6" fmla="*/ 612475 w 1268083"/>
              <a:gd name="connsiteY6" fmla="*/ 370936 h 845388"/>
              <a:gd name="connsiteX7" fmla="*/ 655607 w 1268083"/>
              <a:gd name="connsiteY7" fmla="*/ 250166 h 845388"/>
              <a:gd name="connsiteX8" fmla="*/ 491706 w 1268083"/>
              <a:gd name="connsiteY8" fmla="*/ 198407 h 845388"/>
              <a:gd name="connsiteX9" fmla="*/ 431321 w 1268083"/>
              <a:gd name="connsiteY9" fmla="*/ 138022 h 845388"/>
              <a:gd name="connsiteX10" fmla="*/ 405441 w 1268083"/>
              <a:gd name="connsiteY10" fmla="*/ 77637 h 845388"/>
              <a:gd name="connsiteX11" fmla="*/ 181155 w 1268083"/>
              <a:gd name="connsiteY11" fmla="*/ 25879 h 845388"/>
              <a:gd name="connsiteX12" fmla="*/ 0 w 1268083"/>
              <a:gd name="connsiteY12" fmla="*/ 0 h 845388"/>
              <a:gd name="connsiteX0" fmla="*/ 1224951 w 1268083"/>
              <a:gd name="connsiteY0" fmla="*/ 871268 h 871268"/>
              <a:gd name="connsiteX1" fmla="*/ 1268083 w 1268083"/>
              <a:gd name="connsiteY1" fmla="*/ 759124 h 871268"/>
              <a:gd name="connsiteX2" fmla="*/ 1095555 w 1268083"/>
              <a:gd name="connsiteY2" fmla="*/ 681486 h 871268"/>
              <a:gd name="connsiteX3" fmla="*/ 974785 w 1268083"/>
              <a:gd name="connsiteY3" fmla="*/ 595222 h 871268"/>
              <a:gd name="connsiteX4" fmla="*/ 854015 w 1268083"/>
              <a:gd name="connsiteY4" fmla="*/ 500332 h 871268"/>
              <a:gd name="connsiteX5" fmla="*/ 698740 w 1268083"/>
              <a:gd name="connsiteY5" fmla="*/ 465826 h 871268"/>
              <a:gd name="connsiteX6" fmla="*/ 612475 w 1268083"/>
              <a:gd name="connsiteY6" fmla="*/ 370936 h 871268"/>
              <a:gd name="connsiteX7" fmla="*/ 655607 w 1268083"/>
              <a:gd name="connsiteY7" fmla="*/ 250166 h 871268"/>
              <a:gd name="connsiteX8" fmla="*/ 491706 w 1268083"/>
              <a:gd name="connsiteY8" fmla="*/ 198407 h 871268"/>
              <a:gd name="connsiteX9" fmla="*/ 431321 w 1268083"/>
              <a:gd name="connsiteY9" fmla="*/ 138022 h 871268"/>
              <a:gd name="connsiteX10" fmla="*/ 405441 w 1268083"/>
              <a:gd name="connsiteY10" fmla="*/ 77637 h 871268"/>
              <a:gd name="connsiteX11" fmla="*/ 181155 w 1268083"/>
              <a:gd name="connsiteY11" fmla="*/ 25879 h 871268"/>
              <a:gd name="connsiteX12" fmla="*/ 0 w 1268083"/>
              <a:gd name="connsiteY12" fmla="*/ 0 h 871268"/>
              <a:gd name="connsiteX0" fmla="*/ 1224951 w 1268083"/>
              <a:gd name="connsiteY0" fmla="*/ 871268 h 871268"/>
              <a:gd name="connsiteX1" fmla="*/ 1268083 w 1268083"/>
              <a:gd name="connsiteY1" fmla="*/ 759124 h 871268"/>
              <a:gd name="connsiteX2" fmla="*/ 1095555 w 1268083"/>
              <a:gd name="connsiteY2" fmla="*/ 681486 h 871268"/>
              <a:gd name="connsiteX3" fmla="*/ 974785 w 1268083"/>
              <a:gd name="connsiteY3" fmla="*/ 595222 h 871268"/>
              <a:gd name="connsiteX4" fmla="*/ 854015 w 1268083"/>
              <a:gd name="connsiteY4" fmla="*/ 500332 h 871268"/>
              <a:gd name="connsiteX5" fmla="*/ 759125 w 1268083"/>
              <a:gd name="connsiteY5" fmla="*/ 439946 h 871268"/>
              <a:gd name="connsiteX6" fmla="*/ 612475 w 1268083"/>
              <a:gd name="connsiteY6" fmla="*/ 370936 h 871268"/>
              <a:gd name="connsiteX7" fmla="*/ 655607 w 1268083"/>
              <a:gd name="connsiteY7" fmla="*/ 250166 h 871268"/>
              <a:gd name="connsiteX8" fmla="*/ 491706 w 1268083"/>
              <a:gd name="connsiteY8" fmla="*/ 198407 h 871268"/>
              <a:gd name="connsiteX9" fmla="*/ 431321 w 1268083"/>
              <a:gd name="connsiteY9" fmla="*/ 138022 h 871268"/>
              <a:gd name="connsiteX10" fmla="*/ 405441 w 1268083"/>
              <a:gd name="connsiteY10" fmla="*/ 77637 h 871268"/>
              <a:gd name="connsiteX11" fmla="*/ 181155 w 1268083"/>
              <a:gd name="connsiteY11" fmla="*/ 25879 h 871268"/>
              <a:gd name="connsiteX12" fmla="*/ 0 w 1268083"/>
              <a:gd name="connsiteY12" fmla="*/ 0 h 871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8083" h="871268">
                <a:moveTo>
                  <a:pt x="1224951" y="871268"/>
                </a:moveTo>
                <a:lnTo>
                  <a:pt x="1268083" y="759124"/>
                </a:lnTo>
                <a:lnTo>
                  <a:pt x="1095555" y="681486"/>
                </a:lnTo>
                <a:lnTo>
                  <a:pt x="974785" y="595222"/>
                </a:lnTo>
                <a:lnTo>
                  <a:pt x="854015" y="500332"/>
                </a:lnTo>
                <a:lnTo>
                  <a:pt x="759125" y="439946"/>
                </a:lnTo>
                <a:lnTo>
                  <a:pt x="612475" y="370936"/>
                </a:lnTo>
                <a:lnTo>
                  <a:pt x="655607" y="250166"/>
                </a:lnTo>
                <a:lnTo>
                  <a:pt x="491706" y="198407"/>
                </a:lnTo>
                <a:lnTo>
                  <a:pt x="431321" y="138022"/>
                </a:lnTo>
                <a:lnTo>
                  <a:pt x="405441" y="77637"/>
                </a:lnTo>
                <a:lnTo>
                  <a:pt x="181155" y="25879"/>
                </a:lnTo>
                <a:lnTo>
                  <a:pt x="0" y="0"/>
                </a:lnTo>
              </a:path>
            </a:pathLst>
          </a:custGeom>
          <a:solidFill>
            <a:schemeClr val="accent1"/>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7010400" y="3433313"/>
            <a:ext cx="228600" cy="274320"/>
          </a:xfrm>
          <a:custGeom>
            <a:avLst/>
            <a:gdLst>
              <a:gd name="connsiteX0" fmla="*/ 155276 w 276045"/>
              <a:gd name="connsiteY0" fmla="*/ 293298 h 293298"/>
              <a:gd name="connsiteX1" fmla="*/ 276045 w 276045"/>
              <a:gd name="connsiteY1" fmla="*/ 241540 h 293298"/>
              <a:gd name="connsiteX2" fmla="*/ 276045 w 276045"/>
              <a:gd name="connsiteY2" fmla="*/ 181155 h 293298"/>
              <a:gd name="connsiteX3" fmla="*/ 181155 w 276045"/>
              <a:gd name="connsiteY3" fmla="*/ 146649 h 293298"/>
              <a:gd name="connsiteX4" fmla="*/ 120770 w 276045"/>
              <a:gd name="connsiteY4" fmla="*/ 86264 h 293298"/>
              <a:gd name="connsiteX5" fmla="*/ 69011 w 276045"/>
              <a:gd name="connsiteY5" fmla="*/ 43132 h 293298"/>
              <a:gd name="connsiteX6" fmla="*/ 0 w 276045"/>
              <a:gd name="connsiteY6" fmla="*/ 0 h 293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045" h="293298">
                <a:moveTo>
                  <a:pt x="155276" y="293298"/>
                </a:moveTo>
                <a:lnTo>
                  <a:pt x="276045" y="241540"/>
                </a:lnTo>
                <a:lnTo>
                  <a:pt x="276045" y="181155"/>
                </a:lnTo>
                <a:lnTo>
                  <a:pt x="181155" y="146649"/>
                </a:lnTo>
                <a:lnTo>
                  <a:pt x="120770" y="86264"/>
                </a:lnTo>
                <a:lnTo>
                  <a:pt x="69011" y="43132"/>
                </a:lnTo>
                <a:lnTo>
                  <a:pt x="0" y="0"/>
                </a:lnTo>
              </a:path>
            </a:pathLst>
          </a:custGeom>
          <a:solidFill>
            <a:schemeClr val="accent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08207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755" r="7426" b="9483"/>
          <a:stretch/>
        </p:blipFill>
        <p:spPr bwMode="auto">
          <a:xfrm>
            <a:off x="0" y="540603"/>
            <a:ext cx="91440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reeform 7"/>
          <p:cNvSpPr/>
          <p:nvPr/>
        </p:nvSpPr>
        <p:spPr>
          <a:xfrm>
            <a:off x="5305425" y="3724275"/>
            <a:ext cx="2324100" cy="1876425"/>
          </a:xfrm>
          <a:custGeom>
            <a:avLst/>
            <a:gdLst>
              <a:gd name="connsiteX0" fmla="*/ 1781175 w 2324100"/>
              <a:gd name="connsiteY0" fmla="*/ 0 h 1876425"/>
              <a:gd name="connsiteX1" fmla="*/ 1905000 w 2324100"/>
              <a:gd name="connsiteY1" fmla="*/ 95250 h 1876425"/>
              <a:gd name="connsiteX2" fmla="*/ 1943100 w 2324100"/>
              <a:gd name="connsiteY2" fmla="*/ 171450 h 1876425"/>
              <a:gd name="connsiteX3" fmla="*/ 2019300 w 2324100"/>
              <a:gd name="connsiteY3" fmla="*/ 190500 h 1876425"/>
              <a:gd name="connsiteX4" fmla="*/ 1962150 w 2324100"/>
              <a:gd name="connsiteY4" fmla="*/ 285750 h 1876425"/>
              <a:gd name="connsiteX5" fmla="*/ 1990725 w 2324100"/>
              <a:gd name="connsiteY5" fmla="*/ 400050 h 1876425"/>
              <a:gd name="connsiteX6" fmla="*/ 2009775 w 2324100"/>
              <a:gd name="connsiteY6" fmla="*/ 476250 h 1876425"/>
              <a:gd name="connsiteX7" fmla="*/ 2057400 w 2324100"/>
              <a:gd name="connsiteY7" fmla="*/ 609600 h 1876425"/>
              <a:gd name="connsiteX8" fmla="*/ 1952625 w 2324100"/>
              <a:gd name="connsiteY8" fmla="*/ 733425 h 1876425"/>
              <a:gd name="connsiteX9" fmla="*/ 1952625 w 2324100"/>
              <a:gd name="connsiteY9" fmla="*/ 866775 h 1876425"/>
              <a:gd name="connsiteX10" fmla="*/ 2009775 w 2324100"/>
              <a:gd name="connsiteY10" fmla="*/ 981075 h 1876425"/>
              <a:gd name="connsiteX11" fmla="*/ 1895475 w 2324100"/>
              <a:gd name="connsiteY11" fmla="*/ 1076325 h 1876425"/>
              <a:gd name="connsiteX12" fmla="*/ 2133600 w 2324100"/>
              <a:gd name="connsiteY12" fmla="*/ 1543050 h 1876425"/>
              <a:gd name="connsiteX13" fmla="*/ 2257425 w 2324100"/>
              <a:gd name="connsiteY13" fmla="*/ 1647825 h 1876425"/>
              <a:gd name="connsiteX14" fmla="*/ 2324100 w 2324100"/>
              <a:gd name="connsiteY14" fmla="*/ 1733550 h 1876425"/>
              <a:gd name="connsiteX15" fmla="*/ 2143125 w 2324100"/>
              <a:gd name="connsiteY15" fmla="*/ 1838325 h 1876425"/>
              <a:gd name="connsiteX16" fmla="*/ 1762125 w 2324100"/>
              <a:gd name="connsiteY16" fmla="*/ 1876425 h 1876425"/>
              <a:gd name="connsiteX17" fmla="*/ 1495425 w 2324100"/>
              <a:gd name="connsiteY17" fmla="*/ 1800225 h 1876425"/>
              <a:gd name="connsiteX18" fmla="*/ 1466850 w 2324100"/>
              <a:gd name="connsiteY18" fmla="*/ 1743075 h 1876425"/>
              <a:gd name="connsiteX19" fmla="*/ 1476375 w 2324100"/>
              <a:gd name="connsiteY19" fmla="*/ 1562100 h 1876425"/>
              <a:gd name="connsiteX20" fmla="*/ 1409700 w 2324100"/>
              <a:gd name="connsiteY20" fmla="*/ 1485900 h 1876425"/>
              <a:gd name="connsiteX21" fmla="*/ 1114425 w 2324100"/>
              <a:gd name="connsiteY21" fmla="*/ 1400175 h 1876425"/>
              <a:gd name="connsiteX22" fmla="*/ 800100 w 2324100"/>
              <a:gd name="connsiteY22" fmla="*/ 1343025 h 1876425"/>
              <a:gd name="connsiteX23" fmla="*/ 638175 w 2324100"/>
              <a:gd name="connsiteY23" fmla="*/ 1295400 h 1876425"/>
              <a:gd name="connsiteX24" fmla="*/ 438150 w 2324100"/>
              <a:gd name="connsiteY24" fmla="*/ 1323975 h 1876425"/>
              <a:gd name="connsiteX25" fmla="*/ 228600 w 2324100"/>
              <a:gd name="connsiteY25" fmla="*/ 1343025 h 1876425"/>
              <a:gd name="connsiteX26" fmla="*/ 28575 w 2324100"/>
              <a:gd name="connsiteY26" fmla="*/ 1343025 h 1876425"/>
              <a:gd name="connsiteX27" fmla="*/ 0 w 2324100"/>
              <a:gd name="connsiteY27" fmla="*/ 1152525 h 1876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324100" h="1876425">
                <a:moveTo>
                  <a:pt x="1781175" y="0"/>
                </a:moveTo>
                <a:lnTo>
                  <a:pt x="1905000" y="95250"/>
                </a:lnTo>
                <a:lnTo>
                  <a:pt x="1943100" y="171450"/>
                </a:lnTo>
                <a:lnTo>
                  <a:pt x="2019300" y="190500"/>
                </a:lnTo>
                <a:lnTo>
                  <a:pt x="1962150" y="285750"/>
                </a:lnTo>
                <a:lnTo>
                  <a:pt x="1990725" y="400050"/>
                </a:lnTo>
                <a:lnTo>
                  <a:pt x="2009775" y="476250"/>
                </a:lnTo>
                <a:lnTo>
                  <a:pt x="2057400" y="609600"/>
                </a:lnTo>
                <a:lnTo>
                  <a:pt x="1952625" y="733425"/>
                </a:lnTo>
                <a:lnTo>
                  <a:pt x="1952625" y="866775"/>
                </a:lnTo>
                <a:lnTo>
                  <a:pt x="2009775" y="981075"/>
                </a:lnTo>
                <a:lnTo>
                  <a:pt x="1895475" y="1076325"/>
                </a:lnTo>
                <a:lnTo>
                  <a:pt x="2133600" y="1543050"/>
                </a:lnTo>
                <a:lnTo>
                  <a:pt x="2257425" y="1647825"/>
                </a:lnTo>
                <a:lnTo>
                  <a:pt x="2324100" y="1733550"/>
                </a:lnTo>
                <a:lnTo>
                  <a:pt x="2143125" y="1838325"/>
                </a:lnTo>
                <a:lnTo>
                  <a:pt x="1762125" y="1876425"/>
                </a:lnTo>
                <a:lnTo>
                  <a:pt x="1495425" y="1800225"/>
                </a:lnTo>
                <a:lnTo>
                  <a:pt x="1466850" y="1743075"/>
                </a:lnTo>
                <a:lnTo>
                  <a:pt x="1476375" y="1562100"/>
                </a:lnTo>
                <a:lnTo>
                  <a:pt x="1409700" y="1485900"/>
                </a:lnTo>
                <a:lnTo>
                  <a:pt x="1114425" y="1400175"/>
                </a:lnTo>
                <a:lnTo>
                  <a:pt x="800100" y="1343025"/>
                </a:lnTo>
                <a:lnTo>
                  <a:pt x="638175" y="1295400"/>
                </a:lnTo>
                <a:lnTo>
                  <a:pt x="438150" y="1323975"/>
                </a:lnTo>
                <a:lnTo>
                  <a:pt x="228600" y="1343025"/>
                </a:lnTo>
                <a:lnTo>
                  <a:pt x="28575" y="1343025"/>
                </a:lnTo>
                <a:lnTo>
                  <a:pt x="0" y="1152525"/>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5057775" y="3886200"/>
            <a:ext cx="3028950" cy="1962150"/>
          </a:xfrm>
          <a:custGeom>
            <a:avLst/>
            <a:gdLst>
              <a:gd name="connsiteX0" fmla="*/ 2476500 w 3028950"/>
              <a:gd name="connsiteY0" fmla="*/ 0 h 1962150"/>
              <a:gd name="connsiteX1" fmla="*/ 2505075 w 3028950"/>
              <a:gd name="connsiteY1" fmla="*/ 238125 h 1962150"/>
              <a:gd name="connsiteX2" fmla="*/ 2609850 w 3028950"/>
              <a:gd name="connsiteY2" fmla="*/ 371475 h 1962150"/>
              <a:gd name="connsiteX3" fmla="*/ 2743200 w 3028950"/>
              <a:gd name="connsiteY3" fmla="*/ 466725 h 1962150"/>
              <a:gd name="connsiteX4" fmla="*/ 2724150 w 3028950"/>
              <a:gd name="connsiteY4" fmla="*/ 542925 h 1962150"/>
              <a:gd name="connsiteX5" fmla="*/ 2657475 w 3028950"/>
              <a:gd name="connsiteY5" fmla="*/ 619125 h 1962150"/>
              <a:gd name="connsiteX6" fmla="*/ 2762250 w 3028950"/>
              <a:gd name="connsiteY6" fmla="*/ 742950 h 1962150"/>
              <a:gd name="connsiteX7" fmla="*/ 2800350 w 3028950"/>
              <a:gd name="connsiteY7" fmla="*/ 847725 h 1962150"/>
              <a:gd name="connsiteX8" fmla="*/ 2686050 w 3028950"/>
              <a:gd name="connsiteY8" fmla="*/ 962025 h 1962150"/>
              <a:gd name="connsiteX9" fmla="*/ 2619375 w 3028950"/>
              <a:gd name="connsiteY9" fmla="*/ 1019175 h 1962150"/>
              <a:gd name="connsiteX10" fmla="*/ 2790825 w 3028950"/>
              <a:gd name="connsiteY10" fmla="*/ 1171575 h 1962150"/>
              <a:gd name="connsiteX11" fmla="*/ 2809875 w 3028950"/>
              <a:gd name="connsiteY11" fmla="*/ 1304925 h 1962150"/>
              <a:gd name="connsiteX12" fmla="*/ 2905125 w 3028950"/>
              <a:gd name="connsiteY12" fmla="*/ 1390650 h 1962150"/>
              <a:gd name="connsiteX13" fmla="*/ 3019425 w 3028950"/>
              <a:gd name="connsiteY13" fmla="*/ 1485900 h 1962150"/>
              <a:gd name="connsiteX14" fmla="*/ 3028950 w 3028950"/>
              <a:gd name="connsiteY14" fmla="*/ 1638300 h 1962150"/>
              <a:gd name="connsiteX15" fmla="*/ 2905125 w 3028950"/>
              <a:gd name="connsiteY15" fmla="*/ 1752600 h 1962150"/>
              <a:gd name="connsiteX16" fmla="*/ 2619375 w 3028950"/>
              <a:gd name="connsiteY16" fmla="*/ 1895475 h 1962150"/>
              <a:gd name="connsiteX17" fmla="*/ 2419350 w 3028950"/>
              <a:gd name="connsiteY17" fmla="*/ 1962150 h 1962150"/>
              <a:gd name="connsiteX18" fmla="*/ 2162175 w 3028950"/>
              <a:gd name="connsiteY18" fmla="*/ 1962150 h 1962150"/>
              <a:gd name="connsiteX19" fmla="*/ 1914525 w 3028950"/>
              <a:gd name="connsiteY19" fmla="*/ 1962150 h 1962150"/>
              <a:gd name="connsiteX20" fmla="*/ 1676400 w 3028950"/>
              <a:gd name="connsiteY20" fmla="*/ 1933575 h 1962150"/>
              <a:gd name="connsiteX21" fmla="*/ 1476375 w 3028950"/>
              <a:gd name="connsiteY21" fmla="*/ 1857375 h 1962150"/>
              <a:gd name="connsiteX22" fmla="*/ 1371600 w 3028950"/>
              <a:gd name="connsiteY22" fmla="*/ 1714500 h 1962150"/>
              <a:gd name="connsiteX23" fmla="*/ 1381125 w 3028950"/>
              <a:gd name="connsiteY23" fmla="*/ 1571625 h 1962150"/>
              <a:gd name="connsiteX24" fmla="*/ 1409700 w 3028950"/>
              <a:gd name="connsiteY24" fmla="*/ 1485900 h 1962150"/>
              <a:gd name="connsiteX25" fmla="*/ 1219200 w 3028950"/>
              <a:gd name="connsiteY25" fmla="*/ 1400175 h 1962150"/>
              <a:gd name="connsiteX26" fmla="*/ 1019175 w 3028950"/>
              <a:gd name="connsiteY26" fmla="*/ 1381125 h 1962150"/>
              <a:gd name="connsiteX27" fmla="*/ 857250 w 3028950"/>
              <a:gd name="connsiteY27" fmla="*/ 1343025 h 1962150"/>
              <a:gd name="connsiteX28" fmla="*/ 647700 w 3028950"/>
              <a:gd name="connsiteY28" fmla="*/ 1362075 h 1962150"/>
              <a:gd name="connsiteX29" fmla="*/ 390525 w 3028950"/>
              <a:gd name="connsiteY29" fmla="*/ 1362075 h 1962150"/>
              <a:gd name="connsiteX30" fmla="*/ 180975 w 3028950"/>
              <a:gd name="connsiteY30" fmla="*/ 1304925 h 1962150"/>
              <a:gd name="connsiteX31" fmla="*/ 0 w 3028950"/>
              <a:gd name="connsiteY31" fmla="*/ 1228725 h 196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028950" h="1962150">
                <a:moveTo>
                  <a:pt x="2476500" y="0"/>
                </a:moveTo>
                <a:lnTo>
                  <a:pt x="2505075" y="238125"/>
                </a:lnTo>
                <a:lnTo>
                  <a:pt x="2609850" y="371475"/>
                </a:lnTo>
                <a:lnTo>
                  <a:pt x="2743200" y="466725"/>
                </a:lnTo>
                <a:lnTo>
                  <a:pt x="2724150" y="542925"/>
                </a:lnTo>
                <a:lnTo>
                  <a:pt x="2657475" y="619125"/>
                </a:lnTo>
                <a:lnTo>
                  <a:pt x="2762250" y="742950"/>
                </a:lnTo>
                <a:lnTo>
                  <a:pt x="2800350" y="847725"/>
                </a:lnTo>
                <a:lnTo>
                  <a:pt x="2686050" y="962025"/>
                </a:lnTo>
                <a:lnTo>
                  <a:pt x="2619375" y="1019175"/>
                </a:lnTo>
                <a:lnTo>
                  <a:pt x="2790825" y="1171575"/>
                </a:lnTo>
                <a:lnTo>
                  <a:pt x="2809875" y="1304925"/>
                </a:lnTo>
                <a:lnTo>
                  <a:pt x="2905125" y="1390650"/>
                </a:lnTo>
                <a:lnTo>
                  <a:pt x="3019425" y="1485900"/>
                </a:lnTo>
                <a:lnTo>
                  <a:pt x="3028950" y="1638300"/>
                </a:lnTo>
                <a:lnTo>
                  <a:pt x="2905125" y="1752600"/>
                </a:lnTo>
                <a:lnTo>
                  <a:pt x="2619375" y="1895475"/>
                </a:lnTo>
                <a:lnTo>
                  <a:pt x="2419350" y="1962150"/>
                </a:lnTo>
                <a:lnTo>
                  <a:pt x="2162175" y="1962150"/>
                </a:lnTo>
                <a:lnTo>
                  <a:pt x="1914525" y="1962150"/>
                </a:lnTo>
                <a:lnTo>
                  <a:pt x="1676400" y="1933575"/>
                </a:lnTo>
                <a:lnTo>
                  <a:pt x="1476375" y="1857375"/>
                </a:lnTo>
                <a:lnTo>
                  <a:pt x="1371600" y="1714500"/>
                </a:lnTo>
                <a:lnTo>
                  <a:pt x="1381125" y="1571625"/>
                </a:lnTo>
                <a:lnTo>
                  <a:pt x="1409700" y="1485900"/>
                </a:lnTo>
                <a:lnTo>
                  <a:pt x="1219200" y="1400175"/>
                </a:lnTo>
                <a:lnTo>
                  <a:pt x="1019175" y="1381125"/>
                </a:lnTo>
                <a:lnTo>
                  <a:pt x="857250" y="1343025"/>
                </a:lnTo>
                <a:lnTo>
                  <a:pt x="647700" y="1362075"/>
                </a:lnTo>
                <a:lnTo>
                  <a:pt x="390525" y="1362075"/>
                </a:lnTo>
                <a:lnTo>
                  <a:pt x="180975" y="1304925"/>
                </a:lnTo>
                <a:lnTo>
                  <a:pt x="0" y="1228725"/>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421" y="3721395"/>
            <a:ext cx="8078635" cy="2320831"/>
          </a:xfrm>
          <a:custGeom>
            <a:avLst/>
            <a:gdLst>
              <a:gd name="connsiteX0" fmla="*/ 6039294 w 6964326"/>
              <a:gd name="connsiteY0" fmla="*/ 0 h 2307265"/>
              <a:gd name="connsiteX1" fmla="*/ 6188149 w 6964326"/>
              <a:gd name="connsiteY1" fmla="*/ 148856 h 2307265"/>
              <a:gd name="connsiteX2" fmla="*/ 6209414 w 6964326"/>
              <a:gd name="connsiteY2" fmla="*/ 233917 h 2307265"/>
              <a:gd name="connsiteX3" fmla="*/ 6209414 w 6964326"/>
              <a:gd name="connsiteY3" fmla="*/ 350875 h 2307265"/>
              <a:gd name="connsiteX4" fmla="*/ 6294475 w 6964326"/>
              <a:gd name="connsiteY4" fmla="*/ 489098 h 2307265"/>
              <a:gd name="connsiteX5" fmla="*/ 6294475 w 6964326"/>
              <a:gd name="connsiteY5" fmla="*/ 616689 h 2307265"/>
              <a:gd name="connsiteX6" fmla="*/ 6230680 w 6964326"/>
              <a:gd name="connsiteY6" fmla="*/ 765545 h 2307265"/>
              <a:gd name="connsiteX7" fmla="*/ 6230680 w 6964326"/>
              <a:gd name="connsiteY7" fmla="*/ 946298 h 2307265"/>
              <a:gd name="connsiteX8" fmla="*/ 6220047 w 6964326"/>
              <a:gd name="connsiteY8" fmla="*/ 1095154 h 2307265"/>
              <a:gd name="connsiteX9" fmla="*/ 6230680 w 6964326"/>
              <a:gd name="connsiteY9" fmla="*/ 1190847 h 2307265"/>
              <a:gd name="connsiteX10" fmla="*/ 6251945 w 6964326"/>
              <a:gd name="connsiteY10" fmla="*/ 1371600 h 2307265"/>
              <a:gd name="connsiteX11" fmla="*/ 6251945 w 6964326"/>
              <a:gd name="connsiteY11" fmla="*/ 1541721 h 2307265"/>
              <a:gd name="connsiteX12" fmla="*/ 6145619 w 6964326"/>
              <a:gd name="connsiteY12" fmla="*/ 1584252 h 2307265"/>
              <a:gd name="connsiteX13" fmla="*/ 5890438 w 6964326"/>
              <a:gd name="connsiteY13" fmla="*/ 1616149 h 2307265"/>
              <a:gd name="connsiteX14" fmla="*/ 5656521 w 6964326"/>
              <a:gd name="connsiteY14" fmla="*/ 1562986 h 2307265"/>
              <a:gd name="connsiteX15" fmla="*/ 5326912 w 6964326"/>
              <a:gd name="connsiteY15" fmla="*/ 1446028 h 2307265"/>
              <a:gd name="connsiteX16" fmla="*/ 4997303 w 6964326"/>
              <a:gd name="connsiteY16" fmla="*/ 1371600 h 2307265"/>
              <a:gd name="connsiteX17" fmla="*/ 4827182 w 6964326"/>
              <a:gd name="connsiteY17" fmla="*/ 1339703 h 2307265"/>
              <a:gd name="connsiteX18" fmla="*/ 4433777 w 6964326"/>
              <a:gd name="connsiteY18" fmla="*/ 1371600 h 2307265"/>
              <a:gd name="connsiteX19" fmla="*/ 4284921 w 6964326"/>
              <a:gd name="connsiteY19" fmla="*/ 1371600 h 2307265"/>
              <a:gd name="connsiteX20" fmla="*/ 4189228 w 6964326"/>
              <a:gd name="connsiteY20" fmla="*/ 1339703 h 2307265"/>
              <a:gd name="connsiteX21" fmla="*/ 4157331 w 6964326"/>
              <a:gd name="connsiteY21" fmla="*/ 1297172 h 2307265"/>
              <a:gd name="connsiteX22" fmla="*/ 4146698 w 6964326"/>
              <a:gd name="connsiteY22" fmla="*/ 1105786 h 2307265"/>
              <a:gd name="connsiteX23" fmla="*/ 4008475 w 6964326"/>
              <a:gd name="connsiteY23" fmla="*/ 1084521 h 2307265"/>
              <a:gd name="connsiteX24" fmla="*/ 3838354 w 6964326"/>
              <a:gd name="connsiteY24" fmla="*/ 1041991 h 2307265"/>
              <a:gd name="connsiteX25" fmla="*/ 3721396 w 6964326"/>
              <a:gd name="connsiteY25" fmla="*/ 1010093 h 2307265"/>
              <a:gd name="connsiteX26" fmla="*/ 3572540 w 6964326"/>
              <a:gd name="connsiteY26" fmla="*/ 967563 h 2307265"/>
              <a:gd name="connsiteX27" fmla="*/ 3561907 w 6964326"/>
              <a:gd name="connsiteY27" fmla="*/ 925033 h 2307265"/>
              <a:gd name="connsiteX28" fmla="*/ 3519377 w 6964326"/>
              <a:gd name="connsiteY28" fmla="*/ 839972 h 2307265"/>
              <a:gd name="connsiteX29" fmla="*/ 3306726 w 6964326"/>
              <a:gd name="connsiteY29" fmla="*/ 786810 h 2307265"/>
              <a:gd name="connsiteX30" fmla="*/ 3168503 w 6964326"/>
              <a:gd name="connsiteY30" fmla="*/ 744279 h 2307265"/>
              <a:gd name="connsiteX31" fmla="*/ 3072810 w 6964326"/>
              <a:gd name="connsiteY31" fmla="*/ 754912 h 2307265"/>
              <a:gd name="connsiteX32" fmla="*/ 2987749 w 6964326"/>
              <a:gd name="connsiteY32" fmla="*/ 808075 h 2307265"/>
              <a:gd name="connsiteX33" fmla="*/ 2955852 w 6964326"/>
              <a:gd name="connsiteY33" fmla="*/ 861238 h 2307265"/>
              <a:gd name="connsiteX34" fmla="*/ 2849526 w 6964326"/>
              <a:gd name="connsiteY34" fmla="*/ 882503 h 2307265"/>
              <a:gd name="connsiteX35" fmla="*/ 2551814 w 6964326"/>
              <a:gd name="connsiteY35" fmla="*/ 861238 h 2307265"/>
              <a:gd name="connsiteX36" fmla="*/ 2360428 w 6964326"/>
              <a:gd name="connsiteY36" fmla="*/ 935665 h 2307265"/>
              <a:gd name="connsiteX37" fmla="*/ 2179675 w 6964326"/>
              <a:gd name="connsiteY37" fmla="*/ 1063256 h 2307265"/>
              <a:gd name="connsiteX38" fmla="*/ 2094614 w 6964326"/>
              <a:gd name="connsiteY38" fmla="*/ 1137684 h 2307265"/>
              <a:gd name="connsiteX39" fmla="*/ 2286000 w 6964326"/>
              <a:gd name="connsiteY39" fmla="*/ 1286540 h 2307265"/>
              <a:gd name="connsiteX40" fmla="*/ 2392326 w 6964326"/>
              <a:gd name="connsiteY40" fmla="*/ 1360968 h 2307265"/>
              <a:gd name="connsiteX41" fmla="*/ 2392326 w 6964326"/>
              <a:gd name="connsiteY41" fmla="*/ 1360968 h 2307265"/>
              <a:gd name="connsiteX42" fmla="*/ 2105247 w 6964326"/>
              <a:gd name="connsiteY42" fmla="*/ 1414131 h 2307265"/>
              <a:gd name="connsiteX43" fmla="*/ 1860698 w 6964326"/>
              <a:gd name="connsiteY43" fmla="*/ 1350335 h 2307265"/>
              <a:gd name="connsiteX44" fmla="*/ 1701210 w 6964326"/>
              <a:gd name="connsiteY44" fmla="*/ 1318438 h 2307265"/>
              <a:gd name="connsiteX45" fmla="*/ 1573619 w 6964326"/>
              <a:gd name="connsiteY45" fmla="*/ 1307805 h 2307265"/>
              <a:gd name="connsiteX46" fmla="*/ 1488559 w 6964326"/>
              <a:gd name="connsiteY46" fmla="*/ 1350335 h 2307265"/>
              <a:gd name="connsiteX47" fmla="*/ 1286540 w 6964326"/>
              <a:gd name="connsiteY47" fmla="*/ 1477926 h 2307265"/>
              <a:gd name="connsiteX48" fmla="*/ 1084521 w 6964326"/>
              <a:gd name="connsiteY48" fmla="*/ 1573619 h 2307265"/>
              <a:gd name="connsiteX49" fmla="*/ 776177 w 6964326"/>
              <a:gd name="connsiteY49" fmla="*/ 1658679 h 2307265"/>
              <a:gd name="connsiteX50" fmla="*/ 489098 w 6964326"/>
              <a:gd name="connsiteY50" fmla="*/ 1679945 h 2307265"/>
              <a:gd name="connsiteX51" fmla="*/ 308345 w 6964326"/>
              <a:gd name="connsiteY51" fmla="*/ 1743740 h 2307265"/>
              <a:gd name="connsiteX52" fmla="*/ 85061 w 6964326"/>
              <a:gd name="connsiteY52" fmla="*/ 1754372 h 2307265"/>
              <a:gd name="connsiteX53" fmla="*/ 0 w 6964326"/>
              <a:gd name="connsiteY53" fmla="*/ 1786270 h 2307265"/>
              <a:gd name="connsiteX54" fmla="*/ 170121 w 6964326"/>
              <a:gd name="connsiteY54" fmla="*/ 2041452 h 2307265"/>
              <a:gd name="connsiteX55" fmla="*/ 297712 w 6964326"/>
              <a:gd name="connsiteY55" fmla="*/ 2169042 h 2307265"/>
              <a:gd name="connsiteX56" fmla="*/ 457200 w 6964326"/>
              <a:gd name="connsiteY56" fmla="*/ 2286000 h 2307265"/>
              <a:gd name="connsiteX57" fmla="*/ 978196 w 6964326"/>
              <a:gd name="connsiteY57" fmla="*/ 2307265 h 2307265"/>
              <a:gd name="connsiteX58" fmla="*/ 1127052 w 6964326"/>
              <a:gd name="connsiteY58" fmla="*/ 2137145 h 2307265"/>
              <a:gd name="connsiteX59" fmla="*/ 1339703 w 6964326"/>
              <a:gd name="connsiteY59" fmla="*/ 1850065 h 2307265"/>
              <a:gd name="connsiteX60" fmla="*/ 1360968 w 6964326"/>
              <a:gd name="connsiteY60" fmla="*/ 1807535 h 2307265"/>
              <a:gd name="connsiteX61" fmla="*/ 1467294 w 6964326"/>
              <a:gd name="connsiteY61" fmla="*/ 1733107 h 2307265"/>
              <a:gd name="connsiteX62" fmla="*/ 1552354 w 6964326"/>
              <a:gd name="connsiteY62" fmla="*/ 1690577 h 2307265"/>
              <a:gd name="connsiteX63" fmla="*/ 1499191 w 6964326"/>
              <a:gd name="connsiteY63" fmla="*/ 1584252 h 2307265"/>
              <a:gd name="connsiteX64" fmla="*/ 1541721 w 6964326"/>
              <a:gd name="connsiteY64" fmla="*/ 1467293 h 2307265"/>
              <a:gd name="connsiteX65" fmla="*/ 1616149 w 6964326"/>
              <a:gd name="connsiteY65" fmla="*/ 1403498 h 2307265"/>
              <a:gd name="connsiteX66" fmla="*/ 1637414 w 6964326"/>
              <a:gd name="connsiteY66" fmla="*/ 1339703 h 2307265"/>
              <a:gd name="connsiteX67" fmla="*/ 1828800 w 6964326"/>
              <a:gd name="connsiteY67" fmla="*/ 1339703 h 2307265"/>
              <a:gd name="connsiteX68" fmla="*/ 1998921 w 6964326"/>
              <a:gd name="connsiteY68" fmla="*/ 1435396 h 2307265"/>
              <a:gd name="connsiteX69" fmla="*/ 2147777 w 6964326"/>
              <a:gd name="connsiteY69" fmla="*/ 1467293 h 2307265"/>
              <a:gd name="connsiteX70" fmla="*/ 2286000 w 6964326"/>
              <a:gd name="connsiteY70" fmla="*/ 1499191 h 2307265"/>
              <a:gd name="connsiteX71" fmla="*/ 2434856 w 6964326"/>
              <a:gd name="connsiteY71" fmla="*/ 1499191 h 2307265"/>
              <a:gd name="connsiteX72" fmla="*/ 2530549 w 6964326"/>
              <a:gd name="connsiteY72" fmla="*/ 1477926 h 2307265"/>
              <a:gd name="connsiteX73" fmla="*/ 2551814 w 6964326"/>
              <a:gd name="connsiteY73" fmla="*/ 1403498 h 2307265"/>
              <a:gd name="connsiteX74" fmla="*/ 2541182 w 6964326"/>
              <a:gd name="connsiteY74" fmla="*/ 1329070 h 2307265"/>
              <a:gd name="connsiteX75" fmla="*/ 2466754 w 6964326"/>
              <a:gd name="connsiteY75" fmla="*/ 1275907 h 2307265"/>
              <a:gd name="connsiteX76" fmla="*/ 2296633 w 6964326"/>
              <a:gd name="connsiteY76" fmla="*/ 1222745 h 2307265"/>
              <a:gd name="connsiteX77" fmla="*/ 2200940 w 6964326"/>
              <a:gd name="connsiteY77" fmla="*/ 1158949 h 2307265"/>
              <a:gd name="connsiteX78" fmla="*/ 2317898 w 6964326"/>
              <a:gd name="connsiteY78" fmla="*/ 1105786 h 2307265"/>
              <a:gd name="connsiteX79" fmla="*/ 2445489 w 6964326"/>
              <a:gd name="connsiteY79" fmla="*/ 1063256 h 2307265"/>
              <a:gd name="connsiteX80" fmla="*/ 2541182 w 6964326"/>
              <a:gd name="connsiteY80" fmla="*/ 978196 h 2307265"/>
              <a:gd name="connsiteX81" fmla="*/ 2721935 w 6964326"/>
              <a:gd name="connsiteY81" fmla="*/ 935665 h 2307265"/>
              <a:gd name="connsiteX82" fmla="*/ 2838894 w 6964326"/>
              <a:gd name="connsiteY82" fmla="*/ 946298 h 2307265"/>
              <a:gd name="connsiteX83" fmla="*/ 2966484 w 6964326"/>
              <a:gd name="connsiteY83" fmla="*/ 946298 h 2307265"/>
              <a:gd name="connsiteX84" fmla="*/ 3072810 w 6964326"/>
              <a:gd name="connsiteY84" fmla="*/ 850605 h 2307265"/>
              <a:gd name="connsiteX85" fmla="*/ 3242931 w 6964326"/>
              <a:gd name="connsiteY85" fmla="*/ 818707 h 2307265"/>
              <a:gd name="connsiteX86" fmla="*/ 3381154 w 6964326"/>
              <a:gd name="connsiteY86" fmla="*/ 829340 h 2307265"/>
              <a:gd name="connsiteX87" fmla="*/ 3434317 w 6964326"/>
              <a:gd name="connsiteY87" fmla="*/ 871870 h 2307265"/>
              <a:gd name="connsiteX88" fmla="*/ 3413052 w 6964326"/>
              <a:gd name="connsiteY88" fmla="*/ 956931 h 2307265"/>
              <a:gd name="connsiteX89" fmla="*/ 3508745 w 6964326"/>
              <a:gd name="connsiteY89" fmla="*/ 1020726 h 2307265"/>
              <a:gd name="connsiteX90" fmla="*/ 3742661 w 6964326"/>
              <a:gd name="connsiteY90" fmla="*/ 1084521 h 2307265"/>
              <a:gd name="connsiteX91" fmla="*/ 3891517 w 6964326"/>
              <a:gd name="connsiteY91" fmla="*/ 1137684 h 2307265"/>
              <a:gd name="connsiteX92" fmla="*/ 3997842 w 6964326"/>
              <a:gd name="connsiteY92" fmla="*/ 1190847 h 2307265"/>
              <a:gd name="connsiteX93" fmla="*/ 3987210 w 6964326"/>
              <a:gd name="connsiteY93" fmla="*/ 1297172 h 2307265"/>
              <a:gd name="connsiteX94" fmla="*/ 3987210 w 6964326"/>
              <a:gd name="connsiteY94" fmla="*/ 1360968 h 2307265"/>
              <a:gd name="connsiteX95" fmla="*/ 4072270 w 6964326"/>
              <a:gd name="connsiteY95" fmla="*/ 1414131 h 2307265"/>
              <a:gd name="connsiteX96" fmla="*/ 4242391 w 6964326"/>
              <a:gd name="connsiteY96" fmla="*/ 1488558 h 2307265"/>
              <a:gd name="connsiteX97" fmla="*/ 4412512 w 6964326"/>
              <a:gd name="connsiteY97" fmla="*/ 1499191 h 2307265"/>
              <a:gd name="connsiteX98" fmla="*/ 4572000 w 6964326"/>
              <a:gd name="connsiteY98" fmla="*/ 1509824 h 2307265"/>
              <a:gd name="connsiteX99" fmla="*/ 4699591 w 6964326"/>
              <a:gd name="connsiteY99" fmla="*/ 1509824 h 2307265"/>
              <a:gd name="connsiteX100" fmla="*/ 4837814 w 6964326"/>
              <a:gd name="connsiteY100" fmla="*/ 1509824 h 2307265"/>
              <a:gd name="connsiteX101" fmla="*/ 4976038 w 6964326"/>
              <a:gd name="connsiteY101" fmla="*/ 1531089 h 2307265"/>
              <a:gd name="connsiteX102" fmla="*/ 5092996 w 6964326"/>
              <a:gd name="connsiteY102" fmla="*/ 1541721 h 2307265"/>
              <a:gd name="connsiteX103" fmla="*/ 5199321 w 6964326"/>
              <a:gd name="connsiteY103" fmla="*/ 1562986 h 2307265"/>
              <a:gd name="connsiteX104" fmla="*/ 5295014 w 6964326"/>
              <a:gd name="connsiteY104" fmla="*/ 1584252 h 2307265"/>
              <a:gd name="connsiteX105" fmla="*/ 5369442 w 6964326"/>
              <a:gd name="connsiteY105" fmla="*/ 1637414 h 2307265"/>
              <a:gd name="connsiteX106" fmla="*/ 5369442 w 6964326"/>
              <a:gd name="connsiteY106" fmla="*/ 1754372 h 2307265"/>
              <a:gd name="connsiteX107" fmla="*/ 5401340 w 6964326"/>
              <a:gd name="connsiteY107" fmla="*/ 1935126 h 2307265"/>
              <a:gd name="connsiteX108" fmla="*/ 5592726 w 6964326"/>
              <a:gd name="connsiteY108" fmla="*/ 2009554 h 2307265"/>
              <a:gd name="connsiteX109" fmla="*/ 5730949 w 6964326"/>
              <a:gd name="connsiteY109" fmla="*/ 2041452 h 2307265"/>
              <a:gd name="connsiteX110" fmla="*/ 5996763 w 6964326"/>
              <a:gd name="connsiteY110" fmla="*/ 2083982 h 2307265"/>
              <a:gd name="connsiteX111" fmla="*/ 6209414 w 6964326"/>
              <a:gd name="connsiteY111" fmla="*/ 2094614 h 2307265"/>
              <a:gd name="connsiteX112" fmla="*/ 6400800 w 6964326"/>
              <a:gd name="connsiteY112" fmla="*/ 2094614 h 2307265"/>
              <a:gd name="connsiteX113" fmla="*/ 6666614 w 6964326"/>
              <a:gd name="connsiteY113" fmla="*/ 1956391 h 2307265"/>
              <a:gd name="connsiteX114" fmla="*/ 6815470 w 6964326"/>
              <a:gd name="connsiteY114" fmla="*/ 1903228 h 2307265"/>
              <a:gd name="connsiteX115" fmla="*/ 6943061 w 6964326"/>
              <a:gd name="connsiteY115" fmla="*/ 1765005 h 2307265"/>
              <a:gd name="connsiteX116" fmla="*/ 6964326 w 6964326"/>
              <a:gd name="connsiteY116" fmla="*/ 1520456 h 2307265"/>
              <a:gd name="connsiteX117" fmla="*/ 6953694 w 6964326"/>
              <a:gd name="connsiteY117" fmla="*/ 1382233 h 2307265"/>
              <a:gd name="connsiteX118" fmla="*/ 6826103 w 6964326"/>
              <a:gd name="connsiteY118" fmla="*/ 1265275 h 2307265"/>
              <a:gd name="connsiteX119" fmla="*/ 6794205 w 6964326"/>
              <a:gd name="connsiteY119" fmla="*/ 1084521 h 2307265"/>
              <a:gd name="connsiteX120" fmla="*/ 6719777 w 6964326"/>
              <a:gd name="connsiteY120" fmla="*/ 925033 h 2307265"/>
              <a:gd name="connsiteX121" fmla="*/ 6741042 w 6964326"/>
              <a:gd name="connsiteY121" fmla="*/ 786810 h 2307265"/>
              <a:gd name="connsiteX122" fmla="*/ 6709145 w 6964326"/>
              <a:gd name="connsiteY122" fmla="*/ 691117 h 2307265"/>
              <a:gd name="connsiteX123" fmla="*/ 6645349 w 6964326"/>
              <a:gd name="connsiteY123" fmla="*/ 627321 h 2307265"/>
              <a:gd name="connsiteX124" fmla="*/ 6570921 w 6964326"/>
              <a:gd name="connsiteY124" fmla="*/ 499731 h 2307265"/>
              <a:gd name="connsiteX125" fmla="*/ 6507126 w 6964326"/>
              <a:gd name="connsiteY125" fmla="*/ 425303 h 2307265"/>
              <a:gd name="connsiteX126" fmla="*/ 6453963 w 6964326"/>
              <a:gd name="connsiteY126" fmla="*/ 297712 h 2307265"/>
              <a:gd name="connsiteX127" fmla="*/ 6422066 w 6964326"/>
              <a:gd name="connsiteY127" fmla="*/ 191386 h 2307265"/>
              <a:gd name="connsiteX128" fmla="*/ 6422066 w 6964326"/>
              <a:gd name="connsiteY128" fmla="*/ 191386 h 2307265"/>
              <a:gd name="connsiteX129" fmla="*/ 6273210 w 6964326"/>
              <a:gd name="connsiteY129" fmla="*/ 116958 h 2307265"/>
              <a:gd name="connsiteX130" fmla="*/ 6220047 w 6964326"/>
              <a:gd name="connsiteY130" fmla="*/ 116958 h 2307265"/>
              <a:gd name="connsiteX0" fmla="*/ 7134447 w 8059479"/>
              <a:gd name="connsiteY0" fmla="*/ 0 h 2307265"/>
              <a:gd name="connsiteX1" fmla="*/ 7283302 w 8059479"/>
              <a:gd name="connsiteY1" fmla="*/ 148856 h 2307265"/>
              <a:gd name="connsiteX2" fmla="*/ 7304567 w 8059479"/>
              <a:gd name="connsiteY2" fmla="*/ 233917 h 2307265"/>
              <a:gd name="connsiteX3" fmla="*/ 7304567 w 8059479"/>
              <a:gd name="connsiteY3" fmla="*/ 350875 h 2307265"/>
              <a:gd name="connsiteX4" fmla="*/ 7389628 w 8059479"/>
              <a:gd name="connsiteY4" fmla="*/ 489098 h 2307265"/>
              <a:gd name="connsiteX5" fmla="*/ 7389628 w 8059479"/>
              <a:gd name="connsiteY5" fmla="*/ 616689 h 2307265"/>
              <a:gd name="connsiteX6" fmla="*/ 7325833 w 8059479"/>
              <a:gd name="connsiteY6" fmla="*/ 765545 h 2307265"/>
              <a:gd name="connsiteX7" fmla="*/ 7325833 w 8059479"/>
              <a:gd name="connsiteY7" fmla="*/ 946298 h 2307265"/>
              <a:gd name="connsiteX8" fmla="*/ 7315200 w 8059479"/>
              <a:gd name="connsiteY8" fmla="*/ 1095154 h 2307265"/>
              <a:gd name="connsiteX9" fmla="*/ 7325833 w 8059479"/>
              <a:gd name="connsiteY9" fmla="*/ 1190847 h 2307265"/>
              <a:gd name="connsiteX10" fmla="*/ 7347098 w 8059479"/>
              <a:gd name="connsiteY10" fmla="*/ 1371600 h 2307265"/>
              <a:gd name="connsiteX11" fmla="*/ 7347098 w 8059479"/>
              <a:gd name="connsiteY11" fmla="*/ 1541721 h 2307265"/>
              <a:gd name="connsiteX12" fmla="*/ 7240772 w 8059479"/>
              <a:gd name="connsiteY12" fmla="*/ 1584252 h 2307265"/>
              <a:gd name="connsiteX13" fmla="*/ 6985591 w 8059479"/>
              <a:gd name="connsiteY13" fmla="*/ 1616149 h 2307265"/>
              <a:gd name="connsiteX14" fmla="*/ 6751674 w 8059479"/>
              <a:gd name="connsiteY14" fmla="*/ 1562986 h 2307265"/>
              <a:gd name="connsiteX15" fmla="*/ 6422065 w 8059479"/>
              <a:gd name="connsiteY15" fmla="*/ 1446028 h 2307265"/>
              <a:gd name="connsiteX16" fmla="*/ 6092456 w 8059479"/>
              <a:gd name="connsiteY16" fmla="*/ 1371600 h 2307265"/>
              <a:gd name="connsiteX17" fmla="*/ 5922335 w 8059479"/>
              <a:gd name="connsiteY17" fmla="*/ 1339703 h 2307265"/>
              <a:gd name="connsiteX18" fmla="*/ 5528930 w 8059479"/>
              <a:gd name="connsiteY18" fmla="*/ 1371600 h 2307265"/>
              <a:gd name="connsiteX19" fmla="*/ 5380074 w 8059479"/>
              <a:gd name="connsiteY19" fmla="*/ 1371600 h 2307265"/>
              <a:gd name="connsiteX20" fmla="*/ 5284381 w 8059479"/>
              <a:gd name="connsiteY20" fmla="*/ 1339703 h 2307265"/>
              <a:gd name="connsiteX21" fmla="*/ 5252484 w 8059479"/>
              <a:gd name="connsiteY21" fmla="*/ 1297172 h 2307265"/>
              <a:gd name="connsiteX22" fmla="*/ 5241851 w 8059479"/>
              <a:gd name="connsiteY22" fmla="*/ 1105786 h 2307265"/>
              <a:gd name="connsiteX23" fmla="*/ 5103628 w 8059479"/>
              <a:gd name="connsiteY23" fmla="*/ 1084521 h 2307265"/>
              <a:gd name="connsiteX24" fmla="*/ 4933507 w 8059479"/>
              <a:gd name="connsiteY24" fmla="*/ 1041991 h 2307265"/>
              <a:gd name="connsiteX25" fmla="*/ 4816549 w 8059479"/>
              <a:gd name="connsiteY25" fmla="*/ 1010093 h 2307265"/>
              <a:gd name="connsiteX26" fmla="*/ 4667693 w 8059479"/>
              <a:gd name="connsiteY26" fmla="*/ 967563 h 2307265"/>
              <a:gd name="connsiteX27" fmla="*/ 4657060 w 8059479"/>
              <a:gd name="connsiteY27" fmla="*/ 925033 h 2307265"/>
              <a:gd name="connsiteX28" fmla="*/ 4614530 w 8059479"/>
              <a:gd name="connsiteY28" fmla="*/ 839972 h 2307265"/>
              <a:gd name="connsiteX29" fmla="*/ 4401879 w 8059479"/>
              <a:gd name="connsiteY29" fmla="*/ 786810 h 2307265"/>
              <a:gd name="connsiteX30" fmla="*/ 4263656 w 8059479"/>
              <a:gd name="connsiteY30" fmla="*/ 744279 h 2307265"/>
              <a:gd name="connsiteX31" fmla="*/ 4167963 w 8059479"/>
              <a:gd name="connsiteY31" fmla="*/ 754912 h 2307265"/>
              <a:gd name="connsiteX32" fmla="*/ 4082902 w 8059479"/>
              <a:gd name="connsiteY32" fmla="*/ 808075 h 2307265"/>
              <a:gd name="connsiteX33" fmla="*/ 4051005 w 8059479"/>
              <a:gd name="connsiteY33" fmla="*/ 861238 h 2307265"/>
              <a:gd name="connsiteX34" fmla="*/ 3944679 w 8059479"/>
              <a:gd name="connsiteY34" fmla="*/ 882503 h 2307265"/>
              <a:gd name="connsiteX35" fmla="*/ 3646967 w 8059479"/>
              <a:gd name="connsiteY35" fmla="*/ 861238 h 2307265"/>
              <a:gd name="connsiteX36" fmla="*/ 3455581 w 8059479"/>
              <a:gd name="connsiteY36" fmla="*/ 935665 h 2307265"/>
              <a:gd name="connsiteX37" fmla="*/ 3274828 w 8059479"/>
              <a:gd name="connsiteY37" fmla="*/ 1063256 h 2307265"/>
              <a:gd name="connsiteX38" fmla="*/ 3189767 w 8059479"/>
              <a:gd name="connsiteY38" fmla="*/ 1137684 h 2307265"/>
              <a:gd name="connsiteX39" fmla="*/ 3381153 w 8059479"/>
              <a:gd name="connsiteY39" fmla="*/ 1286540 h 2307265"/>
              <a:gd name="connsiteX40" fmla="*/ 3487479 w 8059479"/>
              <a:gd name="connsiteY40" fmla="*/ 1360968 h 2307265"/>
              <a:gd name="connsiteX41" fmla="*/ 3487479 w 8059479"/>
              <a:gd name="connsiteY41" fmla="*/ 1360968 h 2307265"/>
              <a:gd name="connsiteX42" fmla="*/ 3200400 w 8059479"/>
              <a:gd name="connsiteY42" fmla="*/ 1414131 h 2307265"/>
              <a:gd name="connsiteX43" fmla="*/ 2955851 w 8059479"/>
              <a:gd name="connsiteY43" fmla="*/ 1350335 h 2307265"/>
              <a:gd name="connsiteX44" fmla="*/ 2796363 w 8059479"/>
              <a:gd name="connsiteY44" fmla="*/ 1318438 h 2307265"/>
              <a:gd name="connsiteX45" fmla="*/ 2668772 w 8059479"/>
              <a:gd name="connsiteY45" fmla="*/ 1307805 h 2307265"/>
              <a:gd name="connsiteX46" fmla="*/ 2583712 w 8059479"/>
              <a:gd name="connsiteY46" fmla="*/ 1350335 h 2307265"/>
              <a:gd name="connsiteX47" fmla="*/ 2381693 w 8059479"/>
              <a:gd name="connsiteY47" fmla="*/ 1477926 h 2307265"/>
              <a:gd name="connsiteX48" fmla="*/ 2179674 w 8059479"/>
              <a:gd name="connsiteY48" fmla="*/ 1573619 h 2307265"/>
              <a:gd name="connsiteX49" fmla="*/ 1871330 w 8059479"/>
              <a:gd name="connsiteY49" fmla="*/ 1658679 h 2307265"/>
              <a:gd name="connsiteX50" fmla="*/ 1584251 w 8059479"/>
              <a:gd name="connsiteY50" fmla="*/ 1679945 h 2307265"/>
              <a:gd name="connsiteX51" fmla="*/ 1403498 w 8059479"/>
              <a:gd name="connsiteY51" fmla="*/ 1743740 h 2307265"/>
              <a:gd name="connsiteX52" fmla="*/ 1180214 w 8059479"/>
              <a:gd name="connsiteY52" fmla="*/ 1754372 h 2307265"/>
              <a:gd name="connsiteX53" fmla="*/ 1095153 w 8059479"/>
              <a:gd name="connsiteY53" fmla="*/ 1786270 h 2307265"/>
              <a:gd name="connsiteX54" fmla="*/ 0 w 8059479"/>
              <a:gd name="connsiteY54" fmla="*/ 1275908 h 2307265"/>
              <a:gd name="connsiteX55" fmla="*/ 1392865 w 8059479"/>
              <a:gd name="connsiteY55" fmla="*/ 2169042 h 2307265"/>
              <a:gd name="connsiteX56" fmla="*/ 1552353 w 8059479"/>
              <a:gd name="connsiteY56" fmla="*/ 2286000 h 2307265"/>
              <a:gd name="connsiteX57" fmla="*/ 2073349 w 8059479"/>
              <a:gd name="connsiteY57" fmla="*/ 2307265 h 2307265"/>
              <a:gd name="connsiteX58" fmla="*/ 2222205 w 8059479"/>
              <a:gd name="connsiteY58" fmla="*/ 2137145 h 2307265"/>
              <a:gd name="connsiteX59" fmla="*/ 2434856 w 8059479"/>
              <a:gd name="connsiteY59" fmla="*/ 1850065 h 2307265"/>
              <a:gd name="connsiteX60" fmla="*/ 2456121 w 8059479"/>
              <a:gd name="connsiteY60" fmla="*/ 1807535 h 2307265"/>
              <a:gd name="connsiteX61" fmla="*/ 2562447 w 8059479"/>
              <a:gd name="connsiteY61" fmla="*/ 1733107 h 2307265"/>
              <a:gd name="connsiteX62" fmla="*/ 2647507 w 8059479"/>
              <a:gd name="connsiteY62" fmla="*/ 1690577 h 2307265"/>
              <a:gd name="connsiteX63" fmla="*/ 2594344 w 8059479"/>
              <a:gd name="connsiteY63" fmla="*/ 1584252 h 2307265"/>
              <a:gd name="connsiteX64" fmla="*/ 2636874 w 8059479"/>
              <a:gd name="connsiteY64" fmla="*/ 1467293 h 2307265"/>
              <a:gd name="connsiteX65" fmla="*/ 2711302 w 8059479"/>
              <a:gd name="connsiteY65" fmla="*/ 1403498 h 2307265"/>
              <a:gd name="connsiteX66" fmla="*/ 2732567 w 8059479"/>
              <a:gd name="connsiteY66" fmla="*/ 1339703 h 2307265"/>
              <a:gd name="connsiteX67" fmla="*/ 2923953 w 8059479"/>
              <a:gd name="connsiteY67" fmla="*/ 1339703 h 2307265"/>
              <a:gd name="connsiteX68" fmla="*/ 3094074 w 8059479"/>
              <a:gd name="connsiteY68" fmla="*/ 1435396 h 2307265"/>
              <a:gd name="connsiteX69" fmla="*/ 3242930 w 8059479"/>
              <a:gd name="connsiteY69" fmla="*/ 1467293 h 2307265"/>
              <a:gd name="connsiteX70" fmla="*/ 3381153 w 8059479"/>
              <a:gd name="connsiteY70" fmla="*/ 1499191 h 2307265"/>
              <a:gd name="connsiteX71" fmla="*/ 3530009 w 8059479"/>
              <a:gd name="connsiteY71" fmla="*/ 1499191 h 2307265"/>
              <a:gd name="connsiteX72" fmla="*/ 3625702 w 8059479"/>
              <a:gd name="connsiteY72" fmla="*/ 1477926 h 2307265"/>
              <a:gd name="connsiteX73" fmla="*/ 3646967 w 8059479"/>
              <a:gd name="connsiteY73" fmla="*/ 1403498 h 2307265"/>
              <a:gd name="connsiteX74" fmla="*/ 3636335 w 8059479"/>
              <a:gd name="connsiteY74" fmla="*/ 1329070 h 2307265"/>
              <a:gd name="connsiteX75" fmla="*/ 3561907 w 8059479"/>
              <a:gd name="connsiteY75" fmla="*/ 1275907 h 2307265"/>
              <a:gd name="connsiteX76" fmla="*/ 3391786 w 8059479"/>
              <a:gd name="connsiteY76" fmla="*/ 1222745 h 2307265"/>
              <a:gd name="connsiteX77" fmla="*/ 3296093 w 8059479"/>
              <a:gd name="connsiteY77" fmla="*/ 1158949 h 2307265"/>
              <a:gd name="connsiteX78" fmla="*/ 3413051 w 8059479"/>
              <a:gd name="connsiteY78" fmla="*/ 1105786 h 2307265"/>
              <a:gd name="connsiteX79" fmla="*/ 3540642 w 8059479"/>
              <a:gd name="connsiteY79" fmla="*/ 1063256 h 2307265"/>
              <a:gd name="connsiteX80" fmla="*/ 3636335 w 8059479"/>
              <a:gd name="connsiteY80" fmla="*/ 978196 h 2307265"/>
              <a:gd name="connsiteX81" fmla="*/ 3817088 w 8059479"/>
              <a:gd name="connsiteY81" fmla="*/ 935665 h 2307265"/>
              <a:gd name="connsiteX82" fmla="*/ 3934047 w 8059479"/>
              <a:gd name="connsiteY82" fmla="*/ 946298 h 2307265"/>
              <a:gd name="connsiteX83" fmla="*/ 4061637 w 8059479"/>
              <a:gd name="connsiteY83" fmla="*/ 946298 h 2307265"/>
              <a:gd name="connsiteX84" fmla="*/ 4167963 w 8059479"/>
              <a:gd name="connsiteY84" fmla="*/ 850605 h 2307265"/>
              <a:gd name="connsiteX85" fmla="*/ 4338084 w 8059479"/>
              <a:gd name="connsiteY85" fmla="*/ 818707 h 2307265"/>
              <a:gd name="connsiteX86" fmla="*/ 4476307 w 8059479"/>
              <a:gd name="connsiteY86" fmla="*/ 829340 h 2307265"/>
              <a:gd name="connsiteX87" fmla="*/ 4529470 w 8059479"/>
              <a:gd name="connsiteY87" fmla="*/ 871870 h 2307265"/>
              <a:gd name="connsiteX88" fmla="*/ 4508205 w 8059479"/>
              <a:gd name="connsiteY88" fmla="*/ 956931 h 2307265"/>
              <a:gd name="connsiteX89" fmla="*/ 4603898 w 8059479"/>
              <a:gd name="connsiteY89" fmla="*/ 1020726 h 2307265"/>
              <a:gd name="connsiteX90" fmla="*/ 4837814 w 8059479"/>
              <a:gd name="connsiteY90" fmla="*/ 1084521 h 2307265"/>
              <a:gd name="connsiteX91" fmla="*/ 4986670 w 8059479"/>
              <a:gd name="connsiteY91" fmla="*/ 1137684 h 2307265"/>
              <a:gd name="connsiteX92" fmla="*/ 5092995 w 8059479"/>
              <a:gd name="connsiteY92" fmla="*/ 1190847 h 2307265"/>
              <a:gd name="connsiteX93" fmla="*/ 5082363 w 8059479"/>
              <a:gd name="connsiteY93" fmla="*/ 1297172 h 2307265"/>
              <a:gd name="connsiteX94" fmla="*/ 5082363 w 8059479"/>
              <a:gd name="connsiteY94" fmla="*/ 1360968 h 2307265"/>
              <a:gd name="connsiteX95" fmla="*/ 5167423 w 8059479"/>
              <a:gd name="connsiteY95" fmla="*/ 1414131 h 2307265"/>
              <a:gd name="connsiteX96" fmla="*/ 5337544 w 8059479"/>
              <a:gd name="connsiteY96" fmla="*/ 1488558 h 2307265"/>
              <a:gd name="connsiteX97" fmla="*/ 5507665 w 8059479"/>
              <a:gd name="connsiteY97" fmla="*/ 1499191 h 2307265"/>
              <a:gd name="connsiteX98" fmla="*/ 5667153 w 8059479"/>
              <a:gd name="connsiteY98" fmla="*/ 1509824 h 2307265"/>
              <a:gd name="connsiteX99" fmla="*/ 5794744 w 8059479"/>
              <a:gd name="connsiteY99" fmla="*/ 1509824 h 2307265"/>
              <a:gd name="connsiteX100" fmla="*/ 5932967 w 8059479"/>
              <a:gd name="connsiteY100" fmla="*/ 1509824 h 2307265"/>
              <a:gd name="connsiteX101" fmla="*/ 6071191 w 8059479"/>
              <a:gd name="connsiteY101" fmla="*/ 1531089 h 2307265"/>
              <a:gd name="connsiteX102" fmla="*/ 6188149 w 8059479"/>
              <a:gd name="connsiteY102" fmla="*/ 1541721 h 2307265"/>
              <a:gd name="connsiteX103" fmla="*/ 6294474 w 8059479"/>
              <a:gd name="connsiteY103" fmla="*/ 1562986 h 2307265"/>
              <a:gd name="connsiteX104" fmla="*/ 6390167 w 8059479"/>
              <a:gd name="connsiteY104" fmla="*/ 1584252 h 2307265"/>
              <a:gd name="connsiteX105" fmla="*/ 6464595 w 8059479"/>
              <a:gd name="connsiteY105" fmla="*/ 1637414 h 2307265"/>
              <a:gd name="connsiteX106" fmla="*/ 6464595 w 8059479"/>
              <a:gd name="connsiteY106" fmla="*/ 1754372 h 2307265"/>
              <a:gd name="connsiteX107" fmla="*/ 6496493 w 8059479"/>
              <a:gd name="connsiteY107" fmla="*/ 1935126 h 2307265"/>
              <a:gd name="connsiteX108" fmla="*/ 6687879 w 8059479"/>
              <a:gd name="connsiteY108" fmla="*/ 2009554 h 2307265"/>
              <a:gd name="connsiteX109" fmla="*/ 6826102 w 8059479"/>
              <a:gd name="connsiteY109" fmla="*/ 2041452 h 2307265"/>
              <a:gd name="connsiteX110" fmla="*/ 7091916 w 8059479"/>
              <a:gd name="connsiteY110" fmla="*/ 2083982 h 2307265"/>
              <a:gd name="connsiteX111" fmla="*/ 7304567 w 8059479"/>
              <a:gd name="connsiteY111" fmla="*/ 2094614 h 2307265"/>
              <a:gd name="connsiteX112" fmla="*/ 7495953 w 8059479"/>
              <a:gd name="connsiteY112" fmla="*/ 2094614 h 2307265"/>
              <a:gd name="connsiteX113" fmla="*/ 7761767 w 8059479"/>
              <a:gd name="connsiteY113" fmla="*/ 1956391 h 2307265"/>
              <a:gd name="connsiteX114" fmla="*/ 7910623 w 8059479"/>
              <a:gd name="connsiteY114" fmla="*/ 1903228 h 2307265"/>
              <a:gd name="connsiteX115" fmla="*/ 8038214 w 8059479"/>
              <a:gd name="connsiteY115" fmla="*/ 1765005 h 2307265"/>
              <a:gd name="connsiteX116" fmla="*/ 8059479 w 8059479"/>
              <a:gd name="connsiteY116" fmla="*/ 1520456 h 2307265"/>
              <a:gd name="connsiteX117" fmla="*/ 8048847 w 8059479"/>
              <a:gd name="connsiteY117" fmla="*/ 1382233 h 2307265"/>
              <a:gd name="connsiteX118" fmla="*/ 7921256 w 8059479"/>
              <a:gd name="connsiteY118" fmla="*/ 1265275 h 2307265"/>
              <a:gd name="connsiteX119" fmla="*/ 7889358 w 8059479"/>
              <a:gd name="connsiteY119" fmla="*/ 1084521 h 2307265"/>
              <a:gd name="connsiteX120" fmla="*/ 7814930 w 8059479"/>
              <a:gd name="connsiteY120" fmla="*/ 925033 h 2307265"/>
              <a:gd name="connsiteX121" fmla="*/ 7836195 w 8059479"/>
              <a:gd name="connsiteY121" fmla="*/ 786810 h 2307265"/>
              <a:gd name="connsiteX122" fmla="*/ 7804298 w 8059479"/>
              <a:gd name="connsiteY122" fmla="*/ 691117 h 2307265"/>
              <a:gd name="connsiteX123" fmla="*/ 7740502 w 8059479"/>
              <a:gd name="connsiteY123" fmla="*/ 627321 h 2307265"/>
              <a:gd name="connsiteX124" fmla="*/ 7666074 w 8059479"/>
              <a:gd name="connsiteY124" fmla="*/ 499731 h 2307265"/>
              <a:gd name="connsiteX125" fmla="*/ 7602279 w 8059479"/>
              <a:gd name="connsiteY125" fmla="*/ 425303 h 2307265"/>
              <a:gd name="connsiteX126" fmla="*/ 7549116 w 8059479"/>
              <a:gd name="connsiteY126" fmla="*/ 297712 h 2307265"/>
              <a:gd name="connsiteX127" fmla="*/ 7517219 w 8059479"/>
              <a:gd name="connsiteY127" fmla="*/ 191386 h 2307265"/>
              <a:gd name="connsiteX128" fmla="*/ 7517219 w 8059479"/>
              <a:gd name="connsiteY128" fmla="*/ 191386 h 2307265"/>
              <a:gd name="connsiteX129" fmla="*/ 7368363 w 8059479"/>
              <a:gd name="connsiteY129" fmla="*/ 116958 h 2307265"/>
              <a:gd name="connsiteX130" fmla="*/ 7315200 w 8059479"/>
              <a:gd name="connsiteY130" fmla="*/ 116958 h 2307265"/>
              <a:gd name="connsiteX0" fmla="*/ 7134447 w 8059479"/>
              <a:gd name="connsiteY0" fmla="*/ 0 h 2307265"/>
              <a:gd name="connsiteX1" fmla="*/ 7283302 w 8059479"/>
              <a:gd name="connsiteY1" fmla="*/ 148856 h 2307265"/>
              <a:gd name="connsiteX2" fmla="*/ 7304567 w 8059479"/>
              <a:gd name="connsiteY2" fmla="*/ 233917 h 2307265"/>
              <a:gd name="connsiteX3" fmla="*/ 7304567 w 8059479"/>
              <a:gd name="connsiteY3" fmla="*/ 350875 h 2307265"/>
              <a:gd name="connsiteX4" fmla="*/ 7389628 w 8059479"/>
              <a:gd name="connsiteY4" fmla="*/ 489098 h 2307265"/>
              <a:gd name="connsiteX5" fmla="*/ 7389628 w 8059479"/>
              <a:gd name="connsiteY5" fmla="*/ 616689 h 2307265"/>
              <a:gd name="connsiteX6" fmla="*/ 7325833 w 8059479"/>
              <a:gd name="connsiteY6" fmla="*/ 765545 h 2307265"/>
              <a:gd name="connsiteX7" fmla="*/ 7325833 w 8059479"/>
              <a:gd name="connsiteY7" fmla="*/ 946298 h 2307265"/>
              <a:gd name="connsiteX8" fmla="*/ 7315200 w 8059479"/>
              <a:gd name="connsiteY8" fmla="*/ 1095154 h 2307265"/>
              <a:gd name="connsiteX9" fmla="*/ 7325833 w 8059479"/>
              <a:gd name="connsiteY9" fmla="*/ 1190847 h 2307265"/>
              <a:gd name="connsiteX10" fmla="*/ 7347098 w 8059479"/>
              <a:gd name="connsiteY10" fmla="*/ 1371600 h 2307265"/>
              <a:gd name="connsiteX11" fmla="*/ 7347098 w 8059479"/>
              <a:gd name="connsiteY11" fmla="*/ 1541721 h 2307265"/>
              <a:gd name="connsiteX12" fmla="*/ 7240772 w 8059479"/>
              <a:gd name="connsiteY12" fmla="*/ 1584252 h 2307265"/>
              <a:gd name="connsiteX13" fmla="*/ 6985591 w 8059479"/>
              <a:gd name="connsiteY13" fmla="*/ 1616149 h 2307265"/>
              <a:gd name="connsiteX14" fmla="*/ 6751674 w 8059479"/>
              <a:gd name="connsiteY14" fmla="*/ 1562986 h 2307265"/>
              <a:gd name="connsiteX15" fmla="*/ 6422065 w 8059479"/>
              <a:gd name="connsiteY15" fmla="*/ 1446028 h 2307265"/>
              <a:gd name="connsiteX16" fmla="*/ 6092456 w 8059479"/>
              <a:gd name="connsiteY16" fmla="*/ 1371600 h 2307265"/>
              <a:gd name="connsiteX17" fmla="*/ 5922335 w 8059479"/>
              <a:gd name="connsiteY17" fmla="*/ 1339703 h 2307265"/>
              <a:gd name="connsiteX18" fmla="*/ 5528930 w 8059479"/>
              <a:gd name="connsiteY18" fmla="*/ 1371600 h 2307265"/>
              <a:gd name="connsiteX19" fmla="*/ 5380074 w 8059479"/>
              <a:gd name="connsiteY19" fmla="*/ 1371600 h 2307265"/>
              <a:gd name="connsiteX20" fmla="*/ 5284381 w 8059479"/>
              <a:gd name="connsiteY20" fmla="*/ 1339703 h 2307265"/>
              <a:gd name="connsiteX21" fmla="*/ 5252484 w 8059479"/>
              <a:gd name="connsiteY21" fmla="*/ 1297172 h 2307265"/>
              <a:gd name="connsiteX22" fmla="*/ 5241851 w 8059479"/>
              <a:gd name="connsiteY22" fmla="*/ 1105786 h 2307265"/>
              <a:gd name="connsiteX23" fmla="*/ 5103628 w 8059479"/>
              <a:gd name="connsiteY23" fmla="*/ 1084521 h 2307265"/>
              <a:gd name="connsiteX24" fmla="*/ 4933507 w 8059479"/>
              <a:gd name="connsiteY24" fmla="*/ 1041991 h 2307265"/>
              <a:gd name="connsiteX25" fmla="*/ 4816549 w 8059479"/>
              <a:gd name="connsiteY25" fmla="*/ 1010093 h 2307265"/>
              <a:gd name="connsiteX26" fmla="*/ 4667693 w 8059479"/>
              <a:gd name="connsiteY26" fmla="*/ 967563 h 2307265"/>
              <a:gd name="connsiteX27" fmla="*/ 4657060 w 8059479"/>
              <a:gd name="connsiteY27" fmla="*/ 925033 h 2307265"/>
              <a:gd name="connsiteX28" fmla="*/ 4614530 w 8059479"/>
              <a:gd name="connsiteY28" fmla="*/ 839972 h 2307265"/>
              <a:gd name="connsiteX29" fmla="*/ 4401879 w 8059479"/>
              <a:gd name="connsiteY29" fmla="*/ 786810 h 2307265"/>
              <a:gd name="connsiteX30" fmla="*/ 4263656 w 8059479"/>
              <a:gd name="connsiteY30" fmla="*/ 744279 h 2307265"/>
              <a:gd name="connsiteX31" fmla="*/ 4167963 w 8059479"/>
              <a:gd name="connsiteY31" fmla="*/ 754912 h 2307265"/>
              <a:gd name="connsiteX32" fmla="*/ 4082902 w 8059479"/>
              <a:gd name="connsiteY32" fmla="*/ 808075 h 2307265"/>
              <a:gd name="connsiteX33" fmla="*/ 4051005 w 8059479"/>
              <a:gd name="connsiteY33" fmla="*/ 861238 h 2307265"/>
              <a:gd name="connsiteX34" fmla="*/ 3944679 w 8059479"/>
              <a:gd name="connsiteY34" fmla="*/ 882503 h 2307265"/>
              <a:gd name="connsiteX35" fmla="*/ 3646967 w 8059479"/>
              <a:gd name="connsiteY35" fmla="*/ 861238 h 2307265"/>
              <a:gd name="connsiteX36" fmla="*/ 3455581 w 8059479"/>
              <a:gd name="connsiteY36" fmla="*/ 935665 h 2307265"/>
              <a:gd name="connsiteX37" fmla="*/ 3274828 w 8059479"/>
              <a:gd name="connsiteY37" fmla="*/ 1063256 h 2307265"/>
              <a:gd name="connsiteX38" fmla="*/ 3189767 w 8059479"/>
              <a:gd name="connsiteY38" fmla="*/ 1137684 h 2307265"/>
              <a:gd name="connsiteX39" fmla="*/ 3381153 w 8059479"/>
              <a:gd name="connsiteY39" fmla="*/ 1286540 h 2307265"/>
              <a:gd name="connsiteX40" fmla="*/ 3487479 w 8059479"/>
              <a:gd name="connsiteY40" fmla="*/ 1360968 h 2307265"/>
              <a:gd name="connsiteX41" fmla="*/ 3487479 w 8059479"/>
              <a:gd name="connsiteY41" fmla="*/ 1360968 h 2307265"/>
              <a:gd name="connsiteX42" fmla="*/ 3200400 w 8059479"/>
              <a:gd name="connsiteY42" fmla="*/ 1414131 h 2307265"/>
              <a:gd name="connsiteX43" fmla="*/ 2955851 w 8059479"/>
              <a:gd name="connsiteY43" fmla="*/ 1350335 h 2307265"/>
              <a:gd name="connsiteX44" fmla="*/ 2796363 w 8059479"/>
              <a:gd name="connsiteY44" fmla="*/ 1318438 h 2307265"/>
              <a:gd name="connsiteX45" fmla="*/ 2668772 w 8059479"/>
              <a:gd name="connsiteY45" fmla="*/ 1307805 h 2307265"/>
              <a:gd name="connsiteX46" fmla="*/ 2583712 w 8059479"/>
              <a:gd name="connsiteY46" fmla="*/ 1350335 h 2307265"/>
              <a:gd name="connsiteX47" fmla="*/ 2381693 w 8059479"/>
              <a:gd name="connsiteY47" fmla="*/ 1477926 h 2307265"/>
              <a:gd name="connsiteX48" fmla="*/ 2179674 w 8059479"/>
              <a:gd name="connsiteY48" fmla="*/ 1573619 h 2307265"/>
              <a:gd name="connsiteX49" fmla="*/ 1871330 w 8059479"/>
              <a:gd name="connsiteY49" fmla="*/ 1658679 h 2307265"/>
              <a:gd name="connsiteX50" fmla="*/ 1584251 w 8059479"/>
              <a:gd name="connsiteY50" fmla="*/ 1679945 h 2307265"/>
              <a:gd name="connsiteX51" fmla="*/ 1403498 w 8059479"/>
              <a:gd name="connsiteY51" fmla="*/ 1743740 h 2307265"/>
              <a:gd name="connsiteX52" fmla="*/ 1180214 w 8059479"/>
              <a:gd name="connsiteY52" fmla="*/ 1754372 h 2307265"/>
              <a:gd name="connsiteX53" fmla="*/ 1095153 w 8059479"/>
              <a:gd name="connsiteY53" fmla="*/ 1786270 h 2307265"/>
              <a:gd name="connsiteX54" fmla="*/ 0 w 8059479"/>
              <a:gd name="connsiteY54" fmla="*/ 1275908 h 2307265"/>
              <a:gd name="connsiteX55" fmla="*/ 1392865 w 8059479"/>
              <a:gd name="connsiteY55" fmla="*/ 2169042 h 2307265"/>
              <a:gd name="connsiteX56" fmla="*/ 1552353 w 8059479"/>
              <a:gd name="connsiteY56" fmla="*/ 2286000 h 2307265"/>
              <a:gd name="connsiteX57" fmla="*/ 2073349 w 8059479"/>
              <a:gd name="connsiteY57" fmla="*/ 2307265 h 2307265"/>
              <a:gd name="connsiteX58" fmla="*/ 2222205 w 8059479"/>
              <a:gd name="connsiteY58" fmla="*/ 2137145 h 2307265"/>
              <a:gd name="connsiteX59" fmla="*/ 2434856 w 8059479"/>
              <a:gd name="connsiteY59" fmla="*/ 1850065 h 2307265"/>
              <a:gd name="connsiteX60" fmla="*/ 2456121 w 8059479"/>
              <a:gd name="connsiteY60" fmla="*/ 1807535 h 2307265"/>
              <a:gd name="connsiteX61" fmla="*/ 2562447 w 8059479"/>
              <a:gd name="connsiteY61" fmla="*/ 1733107 h 2307265"/>
              <a:gd name="connsiteX62" fmla="*/ 2647507 w 8059479"/>
              <a:gd name="connsiteY62" fmla="*/ 1690577 h 2307265"/>
              <a:gd name="connsiteX63" fmla="*/ 2594344 w 8059479"/>
              <a:gd name="connsiteY63" fmla="*/ 1584252 h 2307265"/>
              <a:gd name="connsiteX64" fmla="*/ 2636874 w 8059479"/>
              <a:gd name="connsiteY64" fmla="*/ 1467293 h 2307265"/>
              <a:gd name="connsiteX65" fmla="*/ 2711302 w 8059479"/>
              <a:gd name="connsiteY65" fmla="*/ 1403498 h 2307265"/>
              <a:gd name="connsiteX66" fmla="*/ 2732567 w 8059479"/>
              <a:gd name="connsiteY66" fmla="*/ 1339703 h 2307265"/>
              <a:gd name="connsiteX67" fmla="*/ 2923953 w 8059479"/>
              <a:gd name="connsiteY67" fmla="*/ 1339703 h 2307265"/>
              <a:gd name="connsiteX68" fmla="*/ 3094074 w 8059479"/>
              <a:gd name="connsiteY68" fmla="*/ 1435396 h 2307265"/>
              <a:gd name="connsiteX69" fmla="*/ 3242930 w 8059479"/>
              <a:gd name="connsiteY69" fmla="*/ 1467293 h 2307265"/>
              <a:gd name="connsiteX70" fmla="*/ 3381153 w 8059479"/>
              <a:gd name="connsiteY70" fmla="*/ 1499191 h 2307265"/>
              <a:gd name="connsiteX71" fmla="*/ 3530009 w 8059479"/>
              <a:gd name="connsiteY71" fmla="*/ 1499191 h 2307265"/>
              <a:gd name="connsiteX72" fmla="*/ 3625702 w 8059479"/>
              <a:gd name="connsiteY72" fmla="*/ 1477926 h 2307265"/>
              <a:gd name="connsiteX73" fmla="*/ 3646967 w 8059479"/>
              <a:gd name="connsiteY73" fmla="*/ 1403498 h 2307265"/>
              <a:gd name="connsiteX74" fmla="*/ 3636335 w 8059479"/>
              <a:gd name="connsiteY74" fmla="*/ 1329070 h 2307265"/>
              <a:gd name="connsiteX75" fmla="*/ 3561907 w 8059479"/>
              <a:gd name="connsiteY75" fmla="*/ 1275907 h 2307265"/>
              <a:gd name="connsiteX76" fmla="*/ 3391786 w 8059479"/>
              <a:gd name="connsiteY76" fmla="*/ 1222745 h 2307265"/>
              <a:gd name="connsiteX77" fmla="*/ 3296093 w 8059479"/>
              <a:gd name="connsiteY77" fmla="*/ 1158949 h 2307265"/>
              <a:gd name="connsiteX78" fmla="*/ 3413051 w 8059479"/>
              <a:gd name="connsiteY78" fmla="*/ 1105786 h 2307265"/>
              <a:gd name="connsiteX79" fmla="*/ 3540642 w 8059479"/>
              <a:gd name="connsiteY79" fmla="*/ 1063256 h 2307265"/>
              <a:gd name="connsiteX80" fmla="*/ 3636335 w 8059479"/>
              <a:gd name="connsiteY80" fmla="*/ 978196 h 2307265"/>
              <a:gd name="connsiteX81" fmla="*/ 3817088 w 8059479"/>
              <a:gd name="connsiteY81" fmla="*/ 935665 h 2307265"/>
              <a:gd name="connsiteX82" fmla="*/ 3934047 w 8059479"/>
              <a:gd name="connsiteY82" fmla="*/ 946298 h 2307265"/>
              <a:gd name="connsiteX83" fmla="*/ 4061637 w 8059479"/>
              <a:gd name="connsiteY83" fmla="*/ 946298 h 2307265"/>
              <a:gd name="connsiteX84" fmla="*/ 4167963 w 8059479"/>
              <a:gd name="connsiteY84" fmla="*/ 850605 h 2307265"/>
              <a:gd name="connsiteX85" fmla="*/ 4338084 w 8059479"/>
              <a:gd name="connsiteY85" fmla="*/ 818707 h 2307265"/>
              <a:gd name="connsiteX86" fmla="*/ 4476307 w 8059479"/>
              <a:gd name="connsiteY86" fmla="*/ 829340 h 2307265"/>
              <a:gd name="connsiteX87" fmla="*/ 4529470 w 8059479"/>
              <a:gd name="connsiteY87" fmla="*/ 871870 h 2307265"/>
              <a:gd name="connsiteX88" fmla="*/ 4508205 w 8059479"/>
              <a:gd name="connsiteY88" fmla="*/ 956931 h 2307265"/>
              <a:gd name="connsiteX89" fmla="*/ 4603898 w 8059479"/>
              <a:gd name="connsiteY89" fmla="*/ 1020726 h 2307265"/>
              <a:gd name="connsiteX90" fmla="*/ 4837814 w 8059479"/>
              <a:gd name="connsiteY90" fmla="*/ 1084521 h 2307265"/>
              <a:gd name="connsiteX91" fmla="*/ 4986670 w 8059479"/>
              <a:gd name="connsiteY91" fmla="*/ 1137684 h 2307265"/>
              <a:gd name="connsiteX92" fmla="*/ 5092995 w 8059479"/>
              <a:gd name="connsiteY92" fmla="*/ 1190847 h 2307265"/>
              <a:gd name="connsiteX93" fmla="*/ 5082363 w 8059479"/>
              <a:gd name="connsiteY93" fmla="*/ 1297172 h 2307265"/>
              <a:gd name="connsiteX94" fmla="*/ 5082363 w 8059479"/>
              <a:gd name="connsiteY94" fmla="*/ 1360968 h 2307265"/>
              <a:gd name="connsiteX95" fmla="*/ 5167423 w 8059479"/>
              <a:gd name="connsiteY95" fmla="*/ 1414131 h 2307265"/>
              <a:gd name="connsiteX96" fmla="*/ 5337544 w 8059479"/>
              <a:gd name="connsiteY96" fmla="*/ 1488558 h 2307265"/>
              <a:gd name="connsiteX97" fmla="*/ 5507665 w 8059479"/>
              <a:gd name="connsiteY97" fmla="*/ 1499191 h 2307265"/>
              <a:gd name="connsiteX98" fmla="*/ 5667153 w 8059479"/>
              <a:gd name="connsiteY98" fmla="*/ 1509824 h 2307265"/>
              <a:gd name="connsiteX99" fmla="*/ 5794744 w 8059479"/>
              <a:gd name="connsiteY99" fmla="*/ 1509824 h 2307265"/>
              <a:gd name="connsiteX100" fmla="*/ 5932967 w 8059479"/>
              <a:gd name="connsiteY100" fmla="*/ 1509824 h 2307265"/>
              <a:gd name="connsiteX101" fmla="*/ 6071191 w 8059479"/>
              <a:gd name="connsiteY101" fmla="*/ 1531089 h 2307265"/>
              <a:gd name="connsiteX102" fmla="*/ 6188149 w 8059479"/>
              <a:gd name="connsiteY102" fmla="*/ 1541721 h 2307265"/>
              <a:gd name="connsiteX103" fmla="*/ 6294474 w 8059479"/>
              <a:gd name="connsiteY103" fmla="*/ 1562986 h 2307265"/>
              <a:gd name="connsiteX104" fmla="*/ 6390167 w 8059479"/>
              <a:gd name="connsiteY104" fmla="*/ 1584252 h 2307265"/>
              <a:gd name="connsiteX105" fmla="*/ 6464595 w 8059479"/>
              <a:gd name="connsiteY105" fmla="*/ 1637414 h 2307265"/>
              <a:gd name="connsiteX106" fmla="*/ 6464595 w 8059479"/>
              <a:gd name="connsiteY106" fmla="*/ 1754372 h 2307265"/>
              <a:gd name="connsiteX107" fmla="*/ 6496493 w 8059479"/>
              <a:gd name="connsiteY107" fmla="*/ 1935126 h 2307265"/>
              <a:gd name="connsiteX108" fmla="*/ 6687879 w 8059479"/>
              <a:gd name="connsiteY108" fmla="*/ 2009554 h 2307265"/>
              <a:gd name="connsiteX109" fmla="*/ 6826102 w 8059479"/>
              <a:gd name="connsiteY109" fmla="*/ 2041452 h 2307265"/>
              <a:gd name="connsiteX110" fmla="*/ 7091916 w 8059479"/>
              <a:gd name="connsiteY110" fmla="*/ 2083982 h 2307265"/>
              <a:gd name="connsiteX111" fmla="*/ 7304567 w 8059479"/>
              <a:gd name="connsiteY111" fmla="*/ 2094614 h 2307265"/>
              <a:gd name="connsiteX112" fmla="*/ 7495953 w 8059479"/>
              <a:gd name="connsiteY112" fmla="*/ 2094614 h 2307265"/>
              <a:gd name="connsiteX113" fmla="*/ 7761767 w 8059479"/>
              <a:gd name="connsiteY113" fmla="*/ 1956391 h 2307265"/>
              <a:gd name="connsiteX114" fmla="*/ 7910623 w 8059479"/>
              <a:gd name="connsiteY114" fmla="*/ 1903228 h 2307265"/>
              <a:gd name="connsiteX115" fmla="*/ 8038214 w 8059479"/>
              <a:gd name="connsiteY115" fmla="*/ 1765005 h 2307265"/>
              <a:gd name="connsiteX116" fmla="*/ 8059479 w 8059479"/>
              <a:gd name="connsiteY116" fmla="*/ 1520456 h 2307265"/>
              <a:gd name="connsiteX117" fmla="*/ 8048847 w 8059479"/>
              <a:gd name="connsiteY117" fmla="*/ 1382233 h 2307265"/>
              <a:gd name="connsiteX118" fmla="*/ 7921256 w 8059479"/>
              <a:gd name="connsiteY118" fmla="*/ 1265275 h 2307265"/>
              <a:gd name="connsiteX119" fmla="*/ 7889358 w 8059479"/>
              <a:gd name="connsiteY119" fmla="*/ 1084521 h 2307265"/>
              <a:gd name="connsiteX120" fmla="*/ 7814930 w 8059479"/>
              <a:gd name="connsiteY120" fmla="*/ 925033 h 2307265"/>
              <a:gd name="connsiteX121" fmla="*/ 7836195 w 8059479"/>
              <a:gd name="connsiteY121" fmla="*/ 786810 h 2307265"/>
              <a:gd name="connsiteX122" fmla="*/ 7804298 w 8059479"/>
              <a:gd name="connsiteY122" fmla="*/ 691117 h 2307265"/>
              <a:gd name="connsiteX123" fmla="*/ 7740502 w 8059479"/>
              <a:gd name="connsiteY123" fmla="*/ 627321 h 2307265"/>
              <a:gd name="connsiteX124" fmla="*/ 7666074 w 8059479"/>
              <a:gd name="connsiteY124" fmla="*/ 499731 h 2307265"/>
              <a:gd name="connsiteX125" fmla="*/ 7602279 w 8059479"/>
              <a:gd name="connsiteY125" fmla="*/ 425303 h 2307265"/>
              <a:gd name="connsiteX126" fmla="*/ 7549116 w 8059479"/>
              <a:gd name="connsiteY126" fmla="*/ 297712 h 2307265"/>
              <a:gd name="connsiteX127" fmla="*/ 7517219 w 8059479"/>
              <a:gd name="connsiteY127" fmla="*/ 191386 h 2307265"/>
              <a:gd name="connsiteX128" fmla="*/ 7517219 w 8059479"/>
              <a:gd name="connsiteY128" fmla="*/ 191386 h 2307265"/>
              <a:gd name="connsiteX129" fmla="*/ 7368363 w 8059479"/>
              <a:gd name="connsiteY129" fmla="*/ 116958 h 2307265"/>
              <a:gd name="connsiteX130" fmla="*/ 7315200 w 8059479"/>
              <a:gd name="connsiteY130" fmla="*/ 116958 h 2307265"/>
              <a:gd name="connsiteX0" fmla="*/ 7134447 w 8059479"/>
              <a:gd name="connsiteY0" fmla="*/ 0 h 2573079"/>
              <a:gd name="connsiteX1" fmla="*/ 7283302 w 8059479"/>
              <a:gd name="connsiteY1" fmla="*/ 148856 h 2573079"/>
              <a:gd name="connsiteX2" fmla="*/ 7304567 w 8059479"/>
              <a:gd name="connsiteY2" fmla="*/ 233917 h 2573079"/>
              <a:gd name="connsiteX3" fmla="*/ 7304567 w 8059479"/>
              <a:gd name="connsiteY3" fmla="*/ 350875 h 2573079"/>
              <a:gd name="connsiteX4" fmla="*/ 7389628 w 8059479"/>
              <a:gd name="connsiteY4" fmla="*/ 489098 h 2573079"/>
              <a:gd name="connsiteX5" fmla="*/ 7389628 w 8059479"/>
              <a:gd name="connsiteY5" fmla="*/ 616689 h 2573079"/>
              <a:gd name="connsiteX6" fmla="*/ 7325833 w 8059479"/>
              <a:gd name="connsiteY6" fmla="*/ 765545 h 2573079"/>
              <a:gd name="connsiteX7" fmla="*/ 7325833 w 8059479"/>
              <a:gd name="connsiteY7" fmla="*/ 946298 h 2573079"/>
              <a:gd name="connsiteX8" fmla="*/ 7315200 w 8059479"/>
              <a:gd name="connsiteY8" fmla="*/ 1095154 h 2573079"/>
              <a:gd name="connsiteX9" fmla="*/ 7325833 w 8059479"/>
              <a:gd name="connsiteY9" fmla="*/ 1190847 h 2573079"/>
              <a:gd name="connsiteX10" fmla="*/ 7347098 w 8059479"/>
              <a:gd name="connsiteY10" fmla="*/ 1371600 h 2573079"/>
              <a:gd name="connsiteX11" fmla="*/ 7347098 w 8059479"/>
              <a:gd name="connsiteY11" fmla="*/ 1541721 h 2573079"/>
              <a:gd name="connsiteX12" fmla="*/ 7240772 w 8059479"/>
              <a:gd name="connsiteY12" fmla="*/ 1584252 h 2573079"/>
              <a:gd name="connsiteX13" fmla="*/ 6985591 w 8059479"/>
              <a:gd name="connsiteY13" fmla="*/ 1616149 h 2573079"/>
              <a:gd name="connsiteX14" fmla="*/ 6751674 w 8059479"/>
              <a:gd name="connsiteY14" fmla="*/ 1562986 h 2573079"/>
              <a:gd name="connsiteX15" fmla="*/ 6422065 w 8059479"/>
              <a:gd name="connsiteY15" fmla="*/ 1446028 h 2573079"/>
              <a:gd name="connsiteX16" fmla="*/ 6092456 w 8059479"/>
              <a:gd name="connsiteY16" fmla="*/ 1371600 h 2573079"/>
              <a:gd name="connsiteX17" fmla="*/ 5922335 w 8059479"/>
              <a:gd name="connsiteY17" fmla="*/ 1339703 h 2573079"/>
              <a:gd name="connsiteX18" fmla="*/ 5528930 w 8059479"/>
              <a:gd name="connsiteY18" fmla="*/ 1371600 h 2573079"/>
              <a:gd name="connsiteX19" fmla="*/ 5380074 w 8059479"/>
              <a:gd name="connsiteY19" fmla="*/ 1371600 h 2573079"/>
              <a:gd name="connsiteX20" fmla="*/ 5284381 w 8059479"/>
              <a:gd name="connsiteY20" fmla="*/ 1339703 h 2573079"/>
              <a:gd name="connsiteX21" fmla="*/ 5252484 w 8059479"/>
              <a:gd name="connsiteY21" fmla="*/ 1297172 h 2573079"/>
              <a:gd name="connsiteX22" fmla="*/ 5241851 w 8059479"/>
              <a:gd name="connsiteY22" fmla="*/ 1105786 h 2573079"/>
              <a:gd name="connsiteX23" fmla="*/ 5103628 w 8059479"/>
              <a:gd name="connsiteY23" fmla="*/ 1084521 h 2573079"/>
              <a:gd name="connsiteX24" fmla="*/ 4933507 w 8059479"/>
              <a:gd name="connsiteY24" fmla="*/ 1041991 h 2573079"/>
              <a:gd name="connsiteX25" fmla="*/ 4816549 w 8059479"/>
              <a:gd name="connsiteY25" fmla="*/ 1010093 h 2573079"/>
              <a:gd name="connsiteX26" fmla="*/ 4667693 w 8059479"/>
              <a:gd name="connsiteY26" fmla="*/ 967563 h 2573079"/>
              <a:gd name="connsiteX27" fmla="*/ 4657060 w 8059479"/>
              <a:gd name="connsiteY27" fmla="*/ 925033 h 2573079"/>
              <a:gd name="connsiteX28" fmla="*/ 4614530 w 8059479"/>
              <a:gd name="connsiteY28" fmla="*/ 839972 h 2573079"/>
              <a:gd name="connsiteX29" fmla="*/ 4401879 w 8059479"/>
              <a:gd name="connsiteY29" fmla="*/ 786810 h 2573079"/>
              <a:gd name="connsiteX30" fmla="*/ 4263656 w 8059479"/>
              <a:gd name="connsiteY30" fmla="*/ 744279 h 2573079"/>
              <a:gd name="connsiteX31" fmla="*/ 4167963 w 8059479"/>
              <a:gd name="connsiteY31" fmla="*/ 754912 h 2573079"/>
              <a:gd name="connsiteX32" fmla="*/ 4082902 w 8059479"/>
              <a:gd name="connsiteY32" fmla="*/ 808075 h 2573079"/>
              <a:gd name="connsiteX33" fmla="*/ 4051005 w 8059479"/>
              <a:gd name="connsiteY33" fmla="*/ 861238 h 2573079"/>
              <a:gd name="connsiteX34" fmla="*/ 3944679 w 8059479"/>
              <a:gd name="connsiteY34" fmla="*/ 882503 h 2573079"/>
              <a:gd name="connsiteX35" fmla="*/ 3646967 w 8059479"/>
              <a:gd name="connsiteY35" fmla="*/ 861238 h 2573079"/>
              <a:gd name="connsiteX36" fmla="*/ 3455581 w 8059479"/>
              <a:gd name="connsiteY36" fmla="*/ 935665 h 2573079"/>
              <a:gd name="connsiteX37" fmla="*/ 3274828 w 8059479"/>
              <a:gd name="connsiteY37" fmla="*/ 1063256 h 2573079"/>
              <a:gd name="connsiteX38" fmla="*/ 3189767 w 8059479"/>
              <a:gd name="connsiteY38" fmla="*/ 1137684 h 2573079"/>
              <a:gd name="connsiteX39" fmla="*/ 3381153 w 8059479"/>
              <a:gd name="connsiteY39" fmla="*/ 1286540 h 2573079"/>
              <a:gd name="connsiteX40" fmla="*/ 3487479 w 8059479"/>
              <a:gd name="connsiteY40" fmla="*/ 1360968 h 2573079"/>
              <a:gd name="connsiteX41" fmla="*/ 3487479 w 8059479"/>
              <a:gd name="connsiteY41" fmla="*/ 1360968 h 2573079"/>
              <a:gd name="connsiteX42" fmla="*/ 3200400 w 8059479"/>
              <a:gd name="connsiteY42" fmla="*/ 1414131 h 2573079"/>
              <a:gd name="connsiteX43" fmla="*/ 2955851 w 8059479"/>
              <a:gd name="connsiteY43" fmla="*/ 1350335 h 2573079"/>
              <a:gd name="connsiteX44" fmla="*/ 2796363 w 8059479"/>
              <a:gd name="connsiteY44" fmla="*/ 1318438 h 2573079"/>
              <a:gd name="connsiteX45" fmla="*/ 2668772 w 8059479"/>
              <a:gd name="connsiteY45" fmla="*/ 1307805 h 2573079"/>
              <a:gd name="connsiteX46" fmla="*/ 2583712 w 8059479"/>
              <a:gd name="connsiteY46" fmla="*/ 1350335 h 2573079"/>
              <a:gd name="connsiteX47" fmla="*/ 2381693 w 8059479"/>
              <a:gd name="connsiteY47" fmla="*/ 1477926 h 2573079"/>
              <a:gd name="connsiteX48" fmla="*/ 2179674 w 8059479"/>
              <a:gd name="connsiteY48" fmla="*/ 1573619 h 2573079"/>
              <a:gd name="connsiteX49" fmla="*/ 1871330 w 8059479"/>
              <a:gd name="connsiteY49" fmla="*/ 1658679 h 2573079"/>
              <a:gd name="connsiteX50" fmla="*/ 1584251 w 8059479"/>
              <a:gd name="connsiteY50" fmla="*/ 1679945 h 2573079"/>
              <a:gd name="connsiteX51" fmla="*/ 1403498 w 8059479"/>
              <a:gd name="connsiteY51" fmla="*/ 1743740 h 2573079"/>
              <a:gd name="connsiteX52" fmla="*/ 1180214 w 8059479"/>
              <a:gd name="connsiteY52" fmla="*/ 1754372 h 2573079"/>
              <a:gd name="connsiteX53" fmla="*/ 1095153 w 8059479"/>
              <a:gd name="connsiteY53" fmla="*/ 1786270 h 2573079"/>
              <a:gd name="connsiteX54" fmla="*/ 0 w 8059479"/>
              <a:gd name="connsiteY54" fmla="*/ 1275908 h 2573079"/>
              <a:gd name="connsiteX55" fmla="*/ 446567 w 8059479"/>
              <a:gd name="connsiteY55" fmla="*/ 2573079 h 2573079"/>
              <a:gd name="connsiteX56" fmla="*/ 1552353 w 8059479"/>
              <a:gd name="connsiteY56" fmla="*/ 2286000 h 2573079"/>
              <a:gd name="connsiteX57" fmla="*/ 2073349 w 8059479"/>
              <a:gd name="connsiteY57" fmla="*/ 2307265 h 2573079"/>
              <a:gd name="connsiteX58" fmla="*/ 2222205 w 8059479"/>
              <a:gd name="connsiteY58" fmla="*/ 2137145 h 2573079"/>
              <a:gd name="connsiteX59" fmla="*/ 2434856 w 8059479"/>
              <a:gd name="connsiteY59" fmla="*/ 1850065 h 2573079"/>
              <a:gd name="connsiteX60" fmla="*/ 2456121 w 8059479"/>
              <a:gd name="connsiteY60" fmla="*/ 1807535 h 2573079"/>
              <a:gd name="connsiteX61" fmla="*/ 2562447 w 8059479"/>
              <a:gd name="connsiteY61" fmla="*/ 1733107 h 2573079"/>
              <a:gd name="connsiteX62" fmla="*/ 2647507 w 8059479"/>
              <a:gd name="connsiteY62" fmla="*/ 1690577 h 2573079"/>
              <a:gd name="connsiteX63" fmla="*/ 2594344 w 8059479"/>
              <a:gd name="connsiteY63" fmla="*/ 1584252 h 2573079"/>
              <a:gd name="connsiteX64" fmla="*/ 2636874 w 8059479"/>
              <a:gd name="connsiteY64" fmla="*/ 1467293 h 2573079"/>
              <a:gd name="connsiteX65" fmla="*/ 2711302 w 8059479"/>
              <a:gd name="connsiteY65" fmla="*/ 1403498 h 2573079"/>
              <a:gd name="connsiteX66" fmla="*/ 2732567 w 8059479"/>
              <a:gd name="connsiteY66" fmla="*/ 1339703 h 2573079"/>
              <a:gd name="connsiteX67" fmla="*/ 2923953 w 8059479"/>
              <a:gd name="connsiteY67" fmla="*/ 1339703 h 2573079"/>
              <a:gd name="connsiteX68" fmla="*/ 3094074 w 8059479"/>
              <a:gd name="connsiteY68" fmla="*/ 1435396 h 2573079"/>
              <a:gd name="connsiteX69" fmla="*/ 3242930 w 8059479"/>
              <a:gd name="connsiteY69" fmla="*/ 1467293 h 2573079"/>
              <a:gd name="connsiteX70" fmla="*/ 3381153 w 8059479"/>
              <a:gd name="connsiteY70" fmla="*/ 1499191 h 2573079"/>
              <a:gd name="connsiteX71" fmla="*/ 3530009 w 8059479"/>
              <a:gd name="connsiteY71" fmla="*/ 1499191 h 2573079"/>
              <a:gd name="connsiteX72" fmla="*/ 3625702 w 8059479"/>
              <a:gd name="connsiteY72" fmla="*/ 1477926 h 2573079"/>
              <a:gd name="connsiteX73" fmla="*/ 3646967 w 8059479"/>
              <a:gd name="connsiteY73" fmla="*/ 1403498 h 2573079"/>
              <a:gd name="connsiteX74" fmla="*/ 3636335 w 8059479"/>
              <a:gd name="connsiteY74" fmla="*/ 1329070 h 2573079"/>
              <a:gd name="connsiteX75" fmla="*/ 3561907 w 8059479"/>
              <a:gd name="connsiteY75" fmla="*/ 1275907 h 2573079"/>
              <a:gd name="connsiteX76" fmla="*/ 3391786 w 8059479"/>
              <a:gd name="connsiteY76" fmla="*/ 1222745 h 2573079"/>
              <a:gd name="connsiteX77" fmla="*/ 3296093 w 8059479"/>
              <a:gd name="connsiteY77" fmla="*/ 1158949 h 2573079"/>
              <a:gd name="connsiteX78" fmla="*/ 3413051 w 8059479"/>
              <a:gd name="connsiteY78" fmla="*/ 1105786 h 2573079"/>
              <a:gd name="connsiteX79" fmla="*/ 3540642 w 8059479"/>
              <a:gd name="connsiteY79" fmla="*/ 1063256 h 2573079"/>
              <a:gd name="connsiteX80" fmla="*/ 3636335 w 8059479"/>
              <a:gd name="connsiteY80" fmla="*/ 978196 h 2573079"/>
              <a:gd name="connsiteX81" fmla="*/ 3817088 w 8059479"/>
              <a:gd name="connsiteY81" fmla="*/ 935665 h 2573079"/>
              <a:gd name="connsiteX82" fmla="*/ 3934047 w 8059479"/>
              <a:gd name="connsiteY82" fmla="*/ 946298 h 2573079"/>
              <a:gd name="connsiteX83" fmla="*/ 4061637 w 8059479"/>
              <a:gd name="connsiteY83" fmla="*/ 946298 h 2573079"/>
              <a:gd name="connsiteX84" fmla="*/ 4167963 w 8059479"/>
              <a:gd name="connsiteY84" fmla="*/ 850605 h 2573079"/>
              <a:gd name="connsiteX85" fmla="*/ 4338084 w 8059479"/>
              <a:gd name="connsiteY85" fmla="*/ 818707 h 2573079"/>
              <a:gd name="connsiteX86" fmla="*/ 4476307 w 8059479"/>
              <a:gd name="connsiteY86" fmla="*/ 829340 h 2573079"/>
              <a:gd name="connsiteX87" fmla="*/ 4529470 w 8059479"/>
              <a:gd name="connsiteY87" fmla="*/ 871870 h 2573079"/>
              <a:gd name="connsiteX88" fmla="*/ 4508205 w 8059479"/>
              <a:gd name="connsiteY88" fmla="*/ 956931 h 2573079"/>
              <a:gd name="connsiteX89" fmla="*/ 4603898 w 8059479"/>
              <a:gd name="connsiteY89" fmla="*/ 1020726 h 2573079"/>
              <a:gd name="connsiteX90" fmla="*/ 4837814 w 8059479"/>
              <a:gd name="connsiteY90" fmla="*/ 1084521 h 2573079"/>
              <a:gd name="connsiteX91" fmla="*/ 4986670 w 8059479"/>
              <a:gd name="connsiteY91" fmla="*/ 1137684 h 2573079"/>
              <a:gd name="connsiteX92" fmla="*/ 5092995 w 8059479"/>
              <a:gd name="connsiteY92" fmla="*/ 1190847 h 2573079"/>
              <a:gd name="connsiteX93" fmla="*/ 5082363 w 8059479"/>
              <a:gd name="connsiteY93" fmla="*/ 1297172 h 2573079"/>
              <a:gd name="connsiteX94" fmla="*/ 5082363 w 8059479"/>
              <a:gd name="connsiteY94" fmla="*/ 1360968 h 2573079"/>
              <a:gd name="connsiteX95" fmla="*/ 5167423 w 8059479"/>
              <a:gd name="connsiteY95" fmla="*/ 1414131 h 2573079"/>
              <a:gd name="connsiteX96" fmla="*/ 5337544 w 8059479"/>
              <a:gd name="connsiteY96" fmla="*/ 1488558 h 2573079"/>
              <a:gd name="connsiteX97" fmla="*/ 5507665 w 8059479"/>
              <a:gd name="connsiteY97" fmla="*/ 1499191 h 2573079"/>
              <a:gd name="connsiteX98" fmla="*/ 5667153 w 8059479"/>
              <a:gd name="connsiteY98" fmla="*/ 1509824 h 2573079"/>
              <a:gd name="connsiteX99" fmla="*/ 5794744 w 8059479"/>
              <a:gd name="connsiteY99" fmla="*/ 1509824 h 2573079"/>
              <a:gd name="connsiteX100" fmla="*/ 5932967 w 8059479"/>
              <a:gd name="connsiteY100" fmla="*/ 1509824 h 2573079"/>
              <a:gd name="connsiteX101" fmla="*/ 6071191 w 8059479"/>
              <a:gd name="connsiteY101" fmla="*/ 1531089 h 2573079"/>
              <a:gd name="connsiteX102" fmla="*/ 6188149 w 8059479"/>
              <a:gd name="connsiteY102" fmla="*/ 1541721 h 2573079"/>
              <a:gd name="connsiteX103" fmla="*/ 6294474 w 8059479"/>
              <a:gd name="connsiteY103" fmla="*/ 1562986 h 2573079"/>
              <a:gd name="connsiteX104" fmla="*/ 6390167 w 8059479"/>
              <a:gd name="connsiteY104" fmla="*/ 1584252 h 2573079"/>
              <a:gd name="connsiteX105" fmla="*/ 6464595 w 8059479"/>
              <a:gd name="connsiteY105" fmla="*/ 1637414 h 2573079"/>
              <a:gd name="connsiteX106" fmla="*/ 6464595 w 8059479"/>
              <a:gd name="connsiteY106" fmla="*/ 1754372 h 2573079"/>
              <a:gd name="connsiteX107" fmla="*/ 6496493 w 8059479"/>
              <a:gd name="connsiteY107" fmla="*/ 1935126 h 2573079"/>
              <a:gd name="connsiteX108" fmla="*/ 6687879 w 8059479"/>
              <a:gd name="connsiteY108" fmla="*/ 2009554 h 2573079"/>
              <a:gd name="connsiteX109" fmla="*/ 6826102 w 8059479"/>
              <a:gd name="connsiteY109" fmla="*/ 2041452 h 2573079"/>
              <a:gd name="connsiteX110" fmla="*/ 7091916 w 8059479"/>
              <a:gd name="connsiteY110" fmla="*/ 2083982 h 2573079"/>
              <a:gd name="connsiteX111" fmla="*/ 7304567 w 8059479"/>
              <a:gd name="connsiteY111" fmla="*/ 2094614 h 2573079"/>
              <a:gd name="connsiteX112" fmla="*/ 7495953 w 8059479"/>
              <a:gd name="connsiteY112" fmla="*/ 2094614 h 2573079"/>
              <a:gd name="connsiteX113" fmla="*/ 7761767 w 8059479"/>
              <a:gd name="connsiteY113" fmla="*/ 1956391 h 2573079"/>
              <a:gd name="connsiteX114" fmla="*/ 7910623 w 8059479"/>
              <a:gd name="connsiteY114" fmla="*/ 1903228 h 2573079"/>
              <a:gd name="connsiteX115" fmla="*/ 8038214 w 8059479"/>
              <a:gd name="connsiteY115" fmla="*/ 1765005 h 2573079"/>
              <a:gd name="connsiteX116" fmla="*/ 8059479 w 8059479"/>
              <a:gd name="connsiteY116" fmla="*/ 1520456 h 2573079"/>
              <a:gd name="connsiteX117" fmla="*/ 8048847 w 8059479"/>
              <a:gd name="connsiteY117" fmla="*/ 1382233 h 2573079"/>
              <a:gd name="connsiteX118" fmla="*/ 7921256 w 8059479"/>
              <a:gd name="connsiteY118" fmla="*/ 1265275 h 2573079"/>
              <a:gd name="connsiteX119" fmla="*/ 7889358 w 8059479"/>
              <a:gd name="connsiteY119" fmla="*/ 1084521 h 2573079"/>
              <a:gd name="connsiteX120" fmla="*/ 7814930 w 8059479"/>
              <a:gd name="connsiteY120" fmla="*/ 925033 h 2573079"/>
              <a:gd name="connsiteX121" fmla="*/ 7836195 w 8059479"/>
              <a:gd name="connsiteY121" fmla="*/ 786810 h 2573079"/>
              <a:gd name="connsiteX122" fmla="*/ 7804298 w 8059479"/>
              <a:gd name="connsiteY122" fmla="*/ 691117 h 2573079"/>
              <a:gd name="connsiteX123" fmla="*/ 7740502 w 8059479"/>
              <a:gd name="connsiteY123" fmla="*/ 627321 h 2573079"/>
              <a:gd name="connsiteX124" fmla="*/ 7666074 w 8059479"/>
              <a:gd name="connsiteY124" fmla="*/ 499731 h 2573079"/>
              <a:gd name="connsiteX125" fmla="*/ 7602279 w 8059479"/>
              <a:gd name="connsiteY125" fmla="*/ 425303 h 2573079"/>
              <a:gd name="connsiteX126" fmla="*/ 7549116 w 8059479"/>
              <a:gd name="connsiteY126" fmla="*/ 297712 h 2573079"/>
              <a:gd name="connsiteX127" fmla="*/ 7517219 w 8059479"/>
              <a:gd name="connsiteY127" fmla="*/ 191386 h 2573079"/>
              <a:gd name="connsiteX128" fmla="*/ 7517219 w 8059479"/>
              <a:gd name="connsiteY128" fmla="*/ 191386 h 2573079"/>
              <a:gd name="connsiteX129" fmla="*/ 7368363 w 8059479"/>
              <a:gd name="connsiteY129" fmla="*/ 116958 h 2573079"/>
              <a:gd name="connsiteX130" fmla="*/ 7315200 w 8059479"/>
              <a:gd name="connsiteY130" fmla="*/ 116958 h 2573079"/>
              <a:gd name="connsiteX0" fmla="*/ 7144808 w 8069840"/>
              <a:gd name="connsiteY0" fmla="*/ 0 h 2573079"/>
              <a:gd name="connsiteX1" fmla="*/ 7293663 w 8069840"/>
              <a:gd name="connsiteY1" fmla="*/ 148856 h 2573079"/>
              <a:gd name="connsiteX2" fmla="*/ 7314928 w 8069840"/>
              <a:gd name="connsiteY2" fmla="*/ 233917 h 2573079"/>
              <a:gd name="connsiteX3" fmla="*/ 7314928 w 8069840"/>
              <a:gd name="connsiteY3" fmla="*/ 350875 h 2573079"/>
              <a:gd name="connsiteX4" fmla="*/ 7399989 w 8069840"/>
              <a:gd name="connsiteY4" fmla="*/ 489098 h 2573079"/>
              <a:gd name="connsiteX5" fmla="*/ 7399989 w 8069840"/>
              <a:gd name="connsiteY5" fmla="*/ 616689 h 2573079"/>
              <a:gd name="connsiteX6" fmla="*/ 7336194 w 8069840"/>
              <a:gd name="connsiteY6" fmla="*/ 765545 h 2573079"/>
              <a:gd name="connsiteX7" fmla="*/ 7336194 w 8069840"/>
              <a:gd name="connsiteY7" fmla="*/ 946298 h 2573079"/>
              <a:gd name="connsiteX8" fmla="*/ 7325561 w 8069840"/>
              <a:gd name="connsiteY8" fmla="*/ 1095154 h 2573079"/>
              <a:gd name="connsiteX9" fmla="*/ 7336194 w 8069840"/>
              <a:gd name="connsiteY9" fmla="*/ 1190847 h 2573079"/>
              <a:gd name="connsiteX10" fmla="*/ 7357459 w 8069840"/>
              <a:gd name="connsiteY10" fmla="*/ 1371600 h 2573079"/>
              <a:gd name="connsiteX11" fmla="*/ 7357459 w 8069840"/>
              <a:gd name="connsiteY11" fmla="*/ 1541721 h 2573079"/>
              <a:gd name="connsiteX12" fmla="*/ 7251133 w 8069840"/>
              <a:gd name="connsiteY12" fmla="*/ 1584252 h 2573079"/>
              <a:gd name="connsiteX13" fmla="*/ 6995952 w 8069840"/>
              <a:gd name="connsiteY13" fmla="*/ 1616149 h 2573079"/>
              <a:gd name="connsiteX14" fmla="*/ 6762035 w 8069840"/>
              <a:gd name="connsiteY14" fmla="*/ 1562986 h 2573079"/>
              <a:gd name="connsiteX15" fmla="*/ 6432426 w 8069840"/>
              <a:gd name="connsiteY15" fmla="*/ 1446028 h 2573079"/>
              <a:gd name="connsiteX16" fmla="*/ 6102817 w 8069840"/>
              <a:gd name="connsiteY16" fmla="*/ 1371600 h 2573079"/>
              <a:gd name="connsiteX17" fmla="*/ 5932696 w 8069840"/>
              <a:gd name="connsiteY17" fmla="*/ 1339703 h 2573079"/>
              <a:gd name="connsiteX18" fmla="*/ 5539291 w 8069840"/>
              <a:gd name="connsiteY18" fmla="*/ 1371600 h 2573079"/>
              <a:gd name="connsiteX19" fmla="*/ 5390435 w 8069840"/>
              <a:gd name="connsiteY19" fmla="*/ 1371600 h 2573079"/>
              <a:gd name="connsiteX20" fmla="*/ 5294742 w 8069840"/>
              <a:gd name="connsiteY20" fmla="*/ 1339703 h 2573079"/>
              <a:gd name="connsiteX21" fmla="*/ 5262845 w 8069840"/>
              <a:gd name="connsiteY21" fmla="*/ 1297172 h 2573079"/>
              <a:gd name="connsiteX22" fmla="*/ 5252212 w 8069840"/>
              <a:gd name="connsiteY22" fmla="*/ 1105786 h 2573079"/>
              <a:gd name="connsiteX23" fmla="*/ 5113989 w 8069840"/>
              <a:gd name="connsiteY23" fmla="*/ 1084521 h 2573079"/>
              <a:gd name="connsiteX24" fmla="*/ 4943868 w 8069840"/>
              <a:gd name="connsiteY24" fmla="*/ 1041991 h 2573079"/>
              <a:gd name="connsiteX25" fmla="*/ 4826910 w 8069840"/>
              <a:gd name="connsiteY25" fmla="*/ 1010093 h 2573079"/>
              <a:gd name="connsiteX26" fmla="*/ 4678054 w 8069840"/>
              <a:gd name="connsiteY26" fmla="*/ 967563 h 2573079"/>
              <a:gd name="connsiteX27" fmla="*/ 4667421 w 8069840"/>
              <a:gd name="connsiteY27" fmla="*/ 925033 h 2573079"/>
              <a:gd name="connsiteX28" fmla="*/ 4624891 w 8069840"/>
              <a:gd name="connsiteY28" fmla="*/ 839972 h 2573079"/>
              <a:gd name="connsiteX29" fmla="*/ 4412240 w 8069840"/>
              <a:gd name="connsiteY29" fmla="*/ 786810 h 2573079"/>
              <a:gd name="connsiteX30" fmla="*/ 4274017 w 8069840"/>
              <a:gd name="connsiteY30" fmla="*/ 744279 h 2573079"/>
              <a:gd name="connsiteX31" fmla="*/ 4178324 w 8069840"/>
              <a:gd name="connsiteY31" fmla="*/ 754912 h 2573079"/>
              <a:gd name="connsiteX32" fmla="*/ 4093263 w 8069840"/>
              <a:gd name="connsiteY32" fmla="*/ 808075 h 2573079"/>
              <a:gd name="connsiteX33" fmla="*/ 4061366 w 8069840"/>
              <a:gd name="connsiteY33" fmla="*/ 861238 h 2573079"/>
              <a:gd name="connsiteX34" fmla="*/ 3955040 w 8069840"/>
              <a:gd name="connsiteY34" fmla="*/ 882503 h 2573079"/>
              <a:gd name="connsiteX35" fmla="*/ 3657328 w 8069840"/>
              <a:gd name="connsiteY35" fmla="*/ 861238 h 2573079"/>
              <a:gd name="connsiteX36" fmla="*/ 3465942 w 8069840"/>
              <a:gd name="connsiteY36" fmla="*/ 935665 h 2573079"/>
              <a:gd name="connsiteX37" fmla="*/ 3285189 w 8069840"/>
              <a:gd name="connsiteY37" fmla="*/ 1063256 h 2573079"/>
              <a:gd name="connsiteX38" fmla="*/ 3200128 w 8069840"/>
              <a:gd name="connsiteY38" fmla="*/ 1137684 h 2573079"/>
              <a:gd name="connsiteX39" fmla="*/ 3391514 w 8069840"/>
              <a:gd name="connsiteY39" fmla="*/ 1286540 h 2573079"/>
              <a:gd name="connsiteX40" fmla="*/ 3497840 w 8069840"/>
              <a:gd name="connsiteY40" fmla="*/ 1360968 h 2573079"/>
              <a:gd name="connsiteX41" fmla="*/ 3497840 w 8069840"/>
              <a:gd name="connsiteY41" fmla="*/ 1360968 h 2573079"/>
              <a:gd name="connsiteX42" fmla="*/ 3210761 w 8069840"/>
              <a:gd name="connsiteY42" fmla="*/ 1414131 h 2573079"/>
              <a:gd name="connsiteX43" fmla="*/ 2966212 w 8069840"/>
              <a:gd name="connsiteY43" fmla="*/ 1350335 h 2573079"/>
              <a:gd name="connsiteX44" fmla="*/ 2806724 w 8069840"/>
              <a:gd name="connsiteY44" fmla="*/ 1318438 h 2573079"/>
              <a:gd name="connsiteX45" fmla="*/ 2679133 w 8069840"/>
              <a:gd name="connsiteY45" fmla="*/ 1307805 h 2573079"/>
              <a:gd name="connsiteX46" fmla="*/ 2594073 w 8069840"/>
              <a:gd name="connsiteY46" fmla="*/ 1350335 h 2573079"/>
              <a:gd name="connsiteX47" fmla="*/ 2392054 w 8069840"/>
              <a:gd name="connsiteY47" fmla="*/ 1477926 h 2573079"/>
              <a:gd name="connsiteX48" fmla="*/ 2190035 w 8069840"/>
              <a:gd name="connsiteY48" fmla="*/ 1573619 h 2573079"/>
              <a:gd name="connsiteX49" fmla="*/ 1881691 w 8069840"/>
              <a:gd name="connsiteY49" fmla="*/ 1658679 h 2573079"/>
              <a:gd name="connsiteX50" fmla="*/ 1594612 w 8069840"/>
              <a:gd name="connsiteY50" fmla="*/ 1679945 h 2573079"/>
              <a:gd name="connsiteX51" fmla="*/ 1413859 w 8069840"/>
              <a:gd name="connsiteY51" fmla="*/ 1743740 h 2573079"/>
              <a:gd name="connsiteX52" fmla="*/ 1190575 w 8069840"/>
              <a:gd name="connsiteY52" fmla="*/ 1754372 h 2573079"/>
              <a:gd name="connsiteX53" fmla="*/ 1105514 w 8069840"/>
              <a:gd name="connsiteY53" fmla="*/ 1786270 h 2573079"/>
              <a:gd name="connsiteX54" fmla="*/ 10361 w 8069840"/>
              <a:gd name="connsiteY54" fmla="*/ 1275908 h 2573079"/>
              <a:gd name="connsiteX55" fmla="*/ 456928 w 8069840"/>
              <a:gd name="connsiteY55" fmla="*/ 2573079 h 2573079"/>
              <a:gd name="connsiteX56" fmla="*/ 1562714 w 8069840"/>
              <a:gd name="connsiteY56" fmla="*/ 2286000 h 2573079"/>
              <a:gd name="connsiteX57" fmla="*/ 2083710 w 8069840"/>
              <a:gd name="connsiteY57" fmla="*/ 2307265 h 2573079"/>
              <a:gd name="connsiteX58" fmla="*/ 2232566 w 8069840"/>
              <a:gd name="connsiteY58" fmla="*/ 2137145 h 2573079"/>
              <a:gd name="connsiteX59" fmla="*/ 2445217 w 8069840"/>
              <a:gd name="connsiteY59" fmla="*/ 1850065 h 2573079"/>
              <a:gd name="connsiteX60" fmla="*/ 2466482 w 8069840"/>
              <a:gd name="connsiteY60" fmla="*/ 1807535 h 2573079"/>
              <a:gd name="connsiteX61" fmla="*/ 2572808 w 8069840"/>
              <a:gd name="connsiteY61" fmla="*/ 1733107 h 2573079"/>
              <a:gd name="connsiteX62" fmla="*/ 2657868 w 8069840"/>
              <a:gd name="connsiteY62" fmla="*/ 1690577 h 2573079"/>
              <a:gd name="connsiteX63" fmla="*/ 2604705 w 8069840"/>
              <a:gd name="connsiteY63" fmla="*/ 1584252 h 2573079"/>
              <a:gd name="connsiteX64" fmla="*/ 2647235 w 8069840"/>
              <a:gd name="connsiteY64" fmla="*/ 1467293 h 2573079"/>
              <a:gd name="connsiteX65" fmla="*/ 2721663 w 8069840"/>
              <a:gd name="connsiteY65" fmla="*/ 1403498 h 2573079"/>
              <a:gd name="connsiteX66" fmla="*/ 2742928 w 8069840"/>
              <a:gd name="connsiteY66" fmla="*/ 1339703 h 2573079"/>
              <a:gd name="connsiteX67" fmla="*/ 2934314 w 8069840"/>
              <a:gd name="connsiteY67" fmla="*/ 1339703 h 2573079"/>
              <a:gd name="connsiteX68" fmla="*/ 3104435 w 8069840"/>
              <a:gd name="connsiteY68" fmla="*/ 1435396 h 2573079"/>
              <a:gd name="connsiteX69" fmla="*/ 3253291 w 8069840"/>
              <a:gd name="connsiteY69" fmla="*/ 1467293 h 2573079"/>
              <a:gd name="connsiteX70" fmla="*/ 3391514 w 8069840"/>
              <a:gd name="connsiteY70" fmla="*/ 1499191 h 2573079"/>
              <a:gd name="connsiteX71" fmla="*/ 3540370 w 8069840"/>
              <a:gd name="connsiteY71" fmla="*/ 1499191 h 2573079"/>
              <a:gd name="connsiteX72" fmla="*/ 3636063 w 8069840"/>
              <a:gd name="connsiteY72" fmla="*/ 1477926 h 2573079"/>
              <a:gd name="connsiteX73" fmla="*/ 3657328 w 8069840"/>
              <a:gd name="connsiteY73" fmla="*/ 1403498 h 2573079"/>
              <a:gd name="connsiteX74" fmla="*/ 3646696 w 8069840"/>
              <a:gd name="connsiteY74" fmla="*/ 1329070 h 2573079"/>
              <a:gd name="connsiteX75" fmla="*/ 3572268 w 8069840"/>
              <a:gd name="connsiteY75" fmla="*/ 1275907 h 2573079"/>
              <a:gd name="connsiteX76" fmla="*/ 3402147 w 8069840"/>
              <a:gd name="connsiteY76" fmla="*/ 1222745 h 2573079"/>
              <a:gd name="connsiteX77" fmla="*/ 3306454 w 8069840"/>
              <a:gd name="connsiteY77" fmla="*/ 1158949 h 2573079"/>
              <a:gd name="connsiteX78" fmla="*/ 3423412 w 8069840"/>
              <a:gd name="connsiteY78" fmla="*/ 1105786 h 2573079"/>
              <a:gd name="connsiteX79" fmla="*/ 3551003 w 8069840"/>
              <a:gd name="connsiteY79" fmla="*/ 1063256 h 2573079"/>
              <a:gd name="connsiteX80" fmla="*/ 3646696 w 8069840"/>
              <a:gd name="connsiteY80" fmla="*/ 978196 h 2573079"/>
              <a:gd name="connsiteX81" fmla="*/ 3827449 w 8069840"/>
              <a:gd name="connsiteY81" fmla="*/ 935665 h 2573079"/>
              <a:gd name="connsiteX82" fmla="*/ 3944408 w 8069840"/>
              <a:gd name="connsiteY82" fmla="*/ 946298 h 2573079"/>
              <a:gd name="connsiteX83" fmla="*/ 4071998 w 8069840"/>
              <a:gd name="connsiteY83" fmla="*/ 946298 h 2573079"/>
              <a:gd name="connsiteX84" fmla="*/ 4178324 w 8069840"/>
              <a:gd name="connsiteY84" fmla="*/ 850605 h 2573079"/>
              <a:gd name="connsiteX85" fmla="*/ 4348445 w 8069840"/>
              <a:gd name="connsiteY85" fmla="*/ 818707 h 2573079"/>
              <a:gd name="connsiteX86" fmla="*/ 4486668 w 8069840"/>
              <a:gd name="connsiteY86" fmla="*/ 829340 h 2573079"/>
              <a:gd name="connsiteX87" fmla="*/ 4539831 w 8069840"/>
              <a:gd name="connsiteY87" fmla="*/ 871870 h 2573079"/>
              <a:gd name="connsiteX88" fmla="*/ 4518566 w 8069840"/>
              <a:gd name="connsiteY88" fmla="*/ 956931 h 2573079"/>
              <a:gd name="connsiteX89" fmla="*/ 4614259 w 8069840"/>
              <a:gd name="connsiteY89" fmla="*/ 1020726 h 2573079"/>
              <a:gd name="connsiteX90" fmla="*/ 4848175 w 8069840"/>
              <a:gd name="connsiteY90" fmla="*/ 1084521 h 2573079"/>
              <a:gd name="connsiteX91" fmla="*/ 4997031 w 8069840"/>
              <a:gd name="connsiteY91" fmla="*/ 1137684 h 2573079"/>
              <a:gd name="connsiteX92" fmla="*/ 5103356 w 8069840"/>
              <a:gd name="connsiteY92" fmla="*/ 1190847 h 2573079"/>
              <a:gd name="connsiteX93" fmla="*/ 5092724 w 8069840"/>
              <a:gd name="connsiteY93" fmla="*/ 1297172 h 2573079"/>
              <a:gd name="connsiteX94" fmla="*/ 5092724 w 8069840"/>
              <a:gd name="connsiteY94" fmla="*/ 1360968 h 2573079"/>
              <a:gd name="connsiteX95" fmla="*/ 5177784 w 8069840"/>
              <a:gd name="connsiteY95" fmla="*/ 1414131 h 2573079"/>
              <a:gd name="connsiteX96" fmla="*/ 5347905 w 8069840"/>
              <a:gd name="connsiteY96" fmla="*/ 1488558 h 2573079"/>
              <a:gd name="connsiteX97" fmla="*/ 5518026 w 8069840"/>
              <a:gd name="connsiteY97" fmla="*/ 1499191 h 2573079"/>
              <a:gd name="connsiteX98" fmla="*/ 5677514 w 8069840"/>
              <a:gd name="connsiteY98" fmla="*/ 1509824 h 2573079"/>
              <a:gd name="connsiteX99" fmla="*/ 5805105 w 8069840"/>
              <a:gd name="connsiteY99" fmla="*/ 1509824 h 2573079"/>
              <a:gd name="connsiteX100" fmla="*/ 5943328 w 8069840"/>
              <a:gd name="connsiteY100" fmla="*/ 1509824 h 2573079"/>
              <a:gd name="connsiteX101" fmla="*/ 6081552 w 8069840"/>
              <a:gd name="connsiteY101" fmla="*/ 1531089 h 2573079"/>
              <a:gd name="connsiteX102" fmla="*/ 6198510 w 8069840"/>
              <a:gd name="connsiteY102" fmla="*/ 1541721 h 2573079"/>
              <a:gd name="connsiteX103" fmla="*/ 6304835 w 8069840"/>
              <a:gd name="connsiteY103" fmla="*/ 1562986 h 2573079"/>
              <a:gd name="connsiteX104" fmla="*/ 6400528 w 8069840"/>
              <a:gd name="connsiteY104" fmla="*/ 1584252 h 2573079"/>
              <a:gd name="connsiteX105" fmla="*/ 6474956 w 8069840"/>
              <a:gd name="connsiteY105" fmla="*/ 1637414 h 2573079"/>
              <a:gd name="connsiteX106" fmla="*/ 6474956 w 8069840"/>
              <a:gd name="connsiteY106" fmla="*/ 1754372 h 2573079"/>
              <a:gd name="connsiteX107" fmla="*/ 6506854 w 8069840"/>
              <a:gd name="connsiteY107" fmla="*/ 1935126 h 2573079"/>
              <a:gd name="connsiteX108" fmla="*/ 6698240 w 8069840"/>
              <a:gd name="connsiteY108" fmla="*/ 2009554 h 2573079"/>
              <a:gd name="connsiteX109" fmla="*/ 6836463 w 8069840"/>
              <a:gd name="connsiteY109" fmla="*/ 2041452 h 2573079"/>
              <a:gd name="connsiteX110" fmla="*/ 7102277 w 8069840"/>
              <a:gd name="connsiteY110" fmla="*/ 2083982 h 2573079"/>
              <a:gd name="connsiteX111" fmla="*/ 7314928 w 8069840"/>
              <a:gd name="connsiteY111" fmla="*/ 2094614 h 2573079"/>
              <a:gd name="connsiteX112" fmla="*/ 7506314 w 8069840"/>
              <a:gd name="connsiteY112" fmla="*/ 2094614 h 2573079"/>
              <a:gd name="connsiteX113" fmla="*/ 7772128 w 8069840"/>
              <a:gd name="connsiteY113" fmla="*/ 1956391 h 2573079"/>
              <a:gd name="connsiteX114" fmla="*/ 7920984 w 8069840"/>
              <a:gd name="connsiteY114" fmla="*/ 1903228 h 2573079"/>
              <a:gd name="connsiteX115" fmla="*/ 8048575 w 8069840"/>
              <a:gd name="connsiteY115" fmla="*/ 1765005 h 2573079"/>
              <a:gd name="connsiteX116" fmla="*/ 8069840 w 8069840"/>
              <a:gd name="connsiteY116" fmla="*/ 1520456 h 2573079"/>
              <a:gd name="connsiteX117" fmla="*/ 8059208 w 8069840"/>
              <a:gd name="connsiteY117" fmla="*/ 1382233 h 2573079"/>
              <a:gd name="connsiteX118" fmla="*/ 7931617 w 8069840"/>
              <a:gd name="connsiteY118" fmla="*/ 1265275 h 2573079"/>
              <a:gd name="connsiteX119" fmla="*/ 7899719 w 8069840"/>
              <a:gd name="connsiteY119" fmla="*/ 1084521 h 2573079"/>
              <a:gd name="connsiteX120" fmla="*/ 7825291 w 8069840"/>
              <a:gd name="connsiteY120" fmla="*/ 925033 h 2573079"/>
              <a:gd name="connsiteX121" fmla="*/ 7846556 w 8069840"/>
              <a:gd name="connsiteY121" fmla="*/ 786810 h 2573079"/>
              <a:gd name="connsiteX122" fmla="*/ 7814659 w 8069840"/>
              <a:gd name="connsiteY122" fmla="*/ 691117 h 2573079"/>
              <a:gd name="connsiteX123" fmla="*/ 7750863 w 8069840"/>
              <a:gd name="connsiteY123" fmla="*/ 627321 h 2573079"/>
              <a:gd name="connsiteX124" fmla="*/ 7676435 w 8069840"/>
              <a:gd name="connsiteY124" fmla="*/ 499731 h 2573079"/>
              <a:gd name="connsiteX125" fmla="*/ 7612640 w 8069840"/>
              <a:gd name="connsiteY125" fmla="*/ 425303 h 2573079"/>
              <a:gd name="connsiteX126" fmla="*/ 7559477 w 8069840"/>
              <a:gd name="connsiteY126" fmla="*/ 297712 h 2573079"/>
              <a:gd name="connsiteX127" fmla="*/ 7527580 w 8069840"/>
              <a:gd name="connsiteY127" fmla="*/ 191386 h 2573079"/>
              <a:gd name="connsiteX128" fmla="*/ 7527580 w 8069840"/>
              <a:gd name="connsiteY128" fmla="*/ 191386 h 2573079"/>
              <a:gd name="connsiteX129" fmla="*/ 7378724 w 8069840"/>
              <a:gd name="connsiteY129" fmla="*/ 116958 h 2573079"/>
              <a:gd name="connsiteX130" fmla="*/ 7325561 w 8069840"/>
              <a:gd name="connsiteY130" fmla="*/ 116958 h 2573079"/>
              <a:gd name="connsiteX0" fmla="*/ 7172354 w 8097386"/>
              <a:gd name="connsiteY0" fmla="*/ 0 h 2573079"/>
              <a:gd name="connsiteX1" fmla="*/ 7321209 w 8097386"/>
              <a:gd name="connsiteY1" fmla="*/ 148856 h 2573079"/>
              <a:gd name="connsiteX2" fmla="*/ 7342474 w 8097386"/>
              <a:gd name="connsiteY2" fmla="*/ 233917 h 2573079"/>
              <a:gd name="connsiteX3" fmla="*/ 7342474 w 8097386"/>
              <a:gd name="connsiteY3" fmla="*/ 350875 h 2573079"/>
              <a:gd name="connsiteX4" fmla="*/ 7427535 w 8097386"/>
              <a:gd name="connsiteY4" fmla="*/ 489098 h 2573079"/>
              <a:gd name="connsiteX5" fmla="*/ 7427535 w 8097386"/>
              <a:gd name="connsiteY5" fmla="*/ 616689 h 2573079"/>
              <a:gd name="connsiteX6" fmla="*/ 7363740 w 8097386"/>
              <a:gd name="connsiteY6" fmla="*/ 765545 h 2573079"/>
              <a:gd name="connsiteX7" fmla="*/ 7363740 w 8097386"/>
              <a:gd name="connsiteY7" fmla="*/ 946298 h 2573079"/>
              <a:gd name="connsiteX8" fmla="*/ 7353107 w 8097386"/>
              <a:gd name="connsiteY8" fmla="*/ 1095154 h 2573079"/>
              <a:gd name="connsiteX9" fmla="*/ 7363740 w 8097386"/>
              <a:gd name="connsiteY9" fmla="*/ 1190847 h 2573079"/>
              <a:gd name="connsiteX10" fmla="*/ 7385005 w 8097386"/>
              <a:gd name="connsiteY10" fmla="*/ 1371600 h 2573079"/>
              <a:gd name="connsiteX11" fmla="*/ 7385005 w 8097386"/>
              <a:gd name="connsiteY11" fmla="*/ 1541721 h 2573079"/>
              <a:gd name="connsiteX12" fmla="*/ 7278679 w 8097386"/>
              <a:gd name="connsiteY12" fmla="*/ 1584252 h 2573079"/>
              <a:gd name="connsiteX13" fmla="*/ 7023498 w 8097386"/>
              <a:gd name="connsiteY13" fmla="*/ 1616149 h 2573079"/>
              <a:gd name="connsiteX14" fmla="*/ 6789581 w 8097386"/>
              <a:gd name="connsiteY14" fmla="*/ 1562986 h 2573079"/>
              <a:gd name="connsiteX15" fmla="*/ 6459972 w 8097386"/>
              <a:gd name="connsiteY15" fmla="*/ 1446028 h 2573079"/>
              <a:gd name="connsiteX16" fmla="*/ 6130363 w 8097386"/>
              <a:gd name="connsiteY16" fmla="*/ 1371600 h 2573079"/>
              <a:gd name="connsiteX17" fmla="*/ 5960242 w 8097386"/>
              <a:gd name="connsiteY17" fmla="*/ 1339703 h 2573079"/>
              <a:gd name="connsiteX18" fmla="*/ 5566837 w 8097386"/>
              <a:gd name="connsiteY18" fmla="*/ 1371600 h 2573079"/>
              <a:gd name="connsiteX19" fmla="*/ 5417981 w 8097386"/>
              <a:gd name="connsiteY19" fmla="*/ 1371600 h 2573079"/>
              <a:gd name="connsiteX20" fmla="*/ 5322288 w 8097386"/>
              <a:gd name="connsiteY20" fmla="*/ 1339703 h 2573079"/>
              <a:gd name="connsiteX21" fmla="*/ 5290391 w 8097386"/>
              <a:gd name="connsiteY21" fmla="*/ 1297172 h 2573079"/>
              <a:gd name="connsiteX22" fmla="*/ 5279758 w 8097386"/>
              <a:gd name="connsiteY22" fmla="*/ 1105786 h 2573079"/>
              <a:gd name="connsiteX23" fmla="*/ 5141535 w 8097386"/>
              <a:gd name="connsiteY23" fmla="*/ 1084521 h 2573079"/>
              <a:gd name="connsiteX24" fmla="*/ 4971414 w 8097386"/>
              <a:gd name="connsiteY24" fmla="*/ 1041991 h 2573079"/>
              <a:gd name="connsiteX25" fmla="*/ 4854456 w 8097386"/>
              <a:gd name="connsiteY25" fmla="*/ 1010093 h 2573079"/>
              <a:gd name="connsiteX26" fmla="*/ 4705600 w 8097386"/>
              <a:gd name="connsiteY26" fmla="*/ 967563 h 2573079"/>
              <a:gd name="connsiteX27" fmla="*/ 4694967 w 8097386"/>
              <a:gd name="connsiteY27" fmla="*/ 925033 h 2573079"/>
              <a:gd name="connsiteX28" fmla="*/ 4652437 w 8097386"/>
              <a:gd name="connsiteY28" fmla="*/ 839972 h 2573079"/>
              <a:gd name="connsiteX29" fmla="*/ 4439786 w 8097386"/>
              <a:gd name="connsiteY29" fmla="*/ 786810 h 2573079"/>
              <a:gd name="connsiteX30" fmla="*/ 4301563 w 8097386"/>
              <a:gd name="connsiteY30" fmla="*/ 744279 h 2573079"/>
              <a:gd name="connsiteX31" fmla="*/ 4205870 w 8097386"/>
              <a:gd name="connsiteY31" fmla="*/ 754912 h 2573079"/>
              <a:gd name="connsiteX32" fmla="*/ 4120809 w 8097386"/>
              <a:gd name="connsiteY32" fmla="*/ 808075 h 2573079"/>
              <a:gd name="connsiteX33" fmla="*/ 4088912 w 8097386"/>
              <a:gd name="connsiteY33" fmla="*/ 861238 h 2573079"/>
              <a:gd name="connsiteX34" fmla="*/ 3982586 w 8097386"/>
              <a:gd name="connsiteY34" fmla="*/ 882503 h 2573079"/>
              <a:gd name="connsiteX35" fmla="*/ 3684874 w 8097386"/>
              <a:gd name="connsiteY35" fmla="*/ 861238 h 2573079"/>
              <a:gd name="connsiteX36" fmla="*/ 3493488 w 8097386"/>
              <a:gd name="connsiteY36" fmla="*/ 935665 h 2573079"/>
              <a:gd name="connsiteX37" fmla="*/ 3312735 w 8097386"/>
              <a:gd name="connsiteY37" fmla="*/ 1063256 h 2573079"/>
              <a:gd name="connsiteX38" fmla="*/ 3227674 w 8097386"/>
              <a:gd name="connsiteY38" fmla="*/ 1137684 h 2573079"/>
              <a:gd name="connsiteX39" fmla="*/ 3419060 w 8097386"/>
              <a:gd name="connsiteY39" fmla="*/ 1286540 h 2573079"/>
              <a:gd name="connsiteX40" fmla="*/ 3525386 w 8097386"/>
              <a:gd name="connsiteY40" fmla="*/ 1360968 h 2573079"/>
              <a:gd name="connsiteX41" fmla="*/ 3525386 w 8097386"/>
              <a:gd name="connsiteY41" fmla="*/ 1360968 h 2573079"/>
              <a:gd name="connsiteX42" fmla="*/ 3238307 w 8097386"/>
              <a:gd name="connsiteY42" fmla="*/ 1414131 h 2573079"/>
              <a:gd name="connsiteX43" fmla="*/ 2993758 w 8097386"/>
              <a:gd name="connsiteY43" fmla="*/ 1350335 h 2573079"/>
              <a:gd name="connsiteX44" fmla="*/ 2834270 w 8097386"/>
              <a:gd name="connsiteY44" fmla="*/ 1318438 h 2573079"/>
              <a:gd name="connsiteX45" fmla="*/ 2706679 w 8097386"/>
              <a:gd name="connsiteY45" fmla="*/ 1307805 h 2573079"/>
              <a:gd name="connsiteX46" fmla="*/ 2621619 w 8097386"/>
              <a:gd name="connsiteY46" fmla="*/ 1350335 h 2573079"/>
              <a:gd name="connsiteX47" fmla="*/ 2419600 w 8097386"/>
              <a:gd name="connsiteY47" fmla="*/ 1477926 h 2573079"/>
              <a:gd name="connsiteX48" fmla="*/ 2217581 w 8097386"/>
              <a:gd name="connsiteY48" fmla="*/ 1573619 h 2573079"/>
              <a:gd name="connsiteX49" fmla="*/ 1909237 w 8097386"/>
              <a:gd name="connsiteY49" fmla="*/ 1658679 h 2573079"/>
              <a:gd name="connsiteX50" fmla="*/ 1622158 w 8097386"/>
              <a:gd name="connsiteY50" fmla="*/ 1679945 h 2573079"/>
              <a:gd name="connsiteX51" fmla="*/ 1441405 w 8097386"/>
              <a:gd name="connsiteY51" fmla="*/ 1743740 h 2573079"/>
              <a:gd name="connsiteX52" fmla="*/ 1218121 w 8097386"/>
              <a:gd name="connsiteY52" fmla="*/ 1754372 h 2573079"/>
              <a:gd name="connsiteX53" fmla="*/ 1133060 w 8097386"/>
              <a:gd name="connsiteY53" fmla="*/ 1786270 h 2573079"/>
              <a:gd name="connsiteX54" fmla="*/ 37907 w 8097386"/>
              <a:gd name="connsiteY54" fmla="*/ 1275908 h 2573079"/>
              <a:gd name="connsiteX55" fmla="*/ 484474 w 8097386"/>
              <a:gd name="connsiteY55" fmla="*/ 2573079 h 2573079"/>
              <a:gd name="connsiteX56" fmla="*/ 1590260 w 8097386"/>
              <a:gd name="connsiteY56" fmla="*/ 2286000 h 2573079"/>
              <a:gd name="connsiteX57" fmla="*/ 2111256 w 8097386"/>
              <a:gd name="connsiteY57" fmla="*/ 2307265 h 2573079"/>
              <a:gd name="connsiteX58" fmla="*/ 2260112 w 8097386"/>
              <a:gd name="connsiteY58" fmla="*/ 2137145 h 2573079"/>
              <a:gd name="connsiteX59" fmla="*/ 2472763 w 8097386"/>
              <a:gd name="connsiteY59" fmla="*/ 1850065 h 2573079"/>
              <a:gd name="connsiteX60" fmla="*/ 2494028 w 8097386"/>
              <a:gd name="connsiteY60" fmla="*/ 1807535 h 2573079"/>
              <a:gd name="connsiteX61" fmla="*/ 2600354 w 8097386"/>
              <a:gd name="connsiteY61" fmla="*/ 1733107 h 2573079"/>
              <a:gd name="connsiteX62" fmla="*/ 2685414 w 8097386"/>
              <a:gd name="connsiteY62" fmla="*/ 1690577 h 2573079"/>
              <a:gd name="connsiteX63" fmla="*/ 2632251 w 8097386"/>
              <a:gd name="connsiteY63" fmla="*/ 1584252 h 2573079"/>
              <a:gd name="connsiteX64" fmla="*/ 2674781 w 8097386"/>
              <a:gd name="connsiteY64" fmla="*/ 1467293 h 2573079"/>
              <a:gd name="connsiteX65" fmla="*/ 2749209 w 8097386"/>
              <a:gd name="connsiteY65" fmla="*/ 1403498 h 2573079"/>
              <a:gd name="connsiteX66" fmla="*/ 2770474 w 8097386"/>
              <a:gd name="connsiteY66" fmla="*/ 1339703 h 2573079"/>
              <a:gd name="connsiteX67" fmla="*/ 2961860 w 8097386"/>
              <a:gd name="connsiteY67" fmla="*/ 1339703 h 2573079"/>
              <a:gd name="connsiteX68" fmla="*/ 3131981 w 8097386"/>
              <a:gd name="connsiteY68" fmla="*/ 1435396 h 2573079"/>
              <a:gd name="connsiteX69" fmla="*/ 3280837 w 8097386"/>
              <a:gd name="connsiteY69" fmla="*/ 1467293 h 2573079"/>
              <a:gd name="connsiteX70" fmla="*/ 3419060 w 8097386"/>
              <a:gd name="connsiteY70" fmla="*/ 1499191 h 2573079"/>
              <a:gd name="connsiteX71" fmla="*/ 3567916 w 8097386"/>
              <a:gd name="connsiteY71" fmla="*/ 1499191 h 2573079"/>
              <a:gd name="connsiteX72" fmla="*/ 3663609 w 8097386"/>
              <a:gd name="connsiteY72" fmla="*/ 1477926 h 2573079"/>
              <a:gd name="connsiteX73" fmla="*/ 3684874 w 8097386"/>
              <a:gd name="connsiteY73" fmla="*/ 1403498 h 2573079"/>
              <a:gd name="connsiteX74" fmla="*/ 3674242 w 8097386"/>
              <a:gd name="connsiteY74" fmla="*/ 1329070 h 2573079"/>
              <a:gd name="connsiteX75" fmla="*/ 3599814 w 8097386"/>
              <a:gd name="connsiteY75" fmla="*/ 1275907 h 2573079"/>
              <a:gd name="connsiteX76" fmla="*/ 3429693 w 8097386"/>
              <a:gd name="connsiteY76" fmla="*/ 1222745 h 2573079"/>
              <a:gd name="connsiteX77" fmla="*/ 3334000 w 8097386"/>
              <a:gd name="connsiteY77" fmla="*/ 1158949 h 2573079"/>
              <a:gd name="connsiteX78" fmla="*/ 3450958 w 8097386"/>
              <a:gd name="connsiteY78" fmla="*/ 1105786 h 2573079"/>
              <a:gd name="connsiteX79" fmla="*/ 3578549 w 8097386"/>
              <a:gd name="connsiteY79" fmla="*/ 1063256 h 2573079"/>
              <a:gd name="connsiteX80" fmla="*/ 3674242 w 8097386"/>
              <a:gd name="connsiteY80" fmla="*/ 978196 h 2573079"/>
              <a:gd name="connsiteX81" fmla="*/ 3854995 w 8097386"/>
              <a:gd name="connsiteY81" fmla="*/ 935665 h 2573079"/>
              <a:gd name="connsiteX82" fmla="*/ 3971954 w 8097386"/>
              <a:gd name="connsiteY82" fmla="*/ 946298 h 2573079"/>
              <a:gd name="connsiteX83" fmla="*/ 4099544 w 8097386"/>
              <a:gd name="connsiteY83" fmla="*/ 946298 h 2573079"/>
              <a:gd name="connsiteX84" fmla="*/ 4205870 w 8097386"/>
              <a:gd name="connsiteY84" fmla="*/ 850605 h 2573079"/>
              <a:gd name="connsiteX85" fmla="*/ 4375991 w 8097386"/>
              <a:gd name="connsiteY85" fmla="*/ 818707 h 2573079"/>
              <a:gd name="connsiteX86" fmla="*/ 4514214 w 8097386"/>
              <a:gd name="connsiteY86" fmla="*/ 829340 h 2573079"/>
              <a:gd name="connsiteX87" fmla="*/ 4567377 w 8097386"/>
              <a:gd name="connsiteY87" fmla="*/ 871870 h 2573079"/>
              <a:gd name="connsiteX88" fmla="*/ 4546112 w 8097386"/>
              <a:gd name="connsiteY88" fmla="*/ 956931 h 2573079"/>
              <a:gd name="connsiteX89" fmla="*/ 4641805 w 8097386"/>
              <a:gd name="connsiteY89" fmla="*/ 1020726 h 2573079"/>
              <a:gd name="connsiteX90" fmla="*/ 4875721 w 8097386"/>
              <a:gd name="connsiteY90" fmla="*/ 1084521 h 2573079"/>
              <a:gd name="connsiteX91" fmla="*/ 5024577 w 8097386"/>
              <a:gd name="connsiteY91" fmla="*/ 1137684 h 2573079"/>
              <a:gd name="connsiteX92" fmla="*/ 5130902 w 8097386"/>
              <a:gd name="connsiteY92" fmla="*/ 1190847 h 2573079"/>
              <a:gd name="connsiteX93" fmla="*/ 5120270 w 8097386"/>
              <a:gd name="connsiteY93" fmla="*/ 1297172 h 2573079"/>
              <a:gd name="connsiteX94" fmla="*/ 5120270 w 8097386"/>
              <a:gd name="connsiteY94" fmla="*/ 1360968 h 2573079"/>
              <a:gd name="connsiteX95" fmla="*/ 5205330 w 8097386"/>
              <a:gd name="connsiteY95" fmla="*/ 1414131 h 2573079"/>
              <a:gd name="connsiteX96" fmla="*/ 5375451 w 8097386"/>
              <a:gd name="connsiteY96" fmla="*/ 1488558 h 2573079"/>
              <a:gd name="connsiteX97" fmla="*/ 5545572 w 8097386"/>
              <a:gd name="connsiteY97" fmla="*/ 1499191 h 2573079"/>
              <a:gd name="connsiteX98" fmla="*/ 5705060 w 8097386"/>
              <a:gd name="connsiteY98" fmla="*/ 1509824 h 2573079"/>
              <a:gd name="connsiteX99" fmla="*/ 5832651 w 8097386"/>
              <a:gd name="connsiteY99" fmla="*/ 1509824 h 2573079"/>
              <a:gd name="connsiteX100" fmla="*/ 5970874 w 8097386"/>
              <a:gd name="connsiteY100" fmla="*/ 1509824 h 2573079"/>
              <a:gd name="connsiteX101" fmla="*/ 6109098 w 8097386"/>
              <a:gd name="connsiteY101" fmla="*/ 1531089 h 2573079"/>
              <a:gd name="connsiteX102" fmla="*/ 6226056 w 8097386"/>
              <a:gd name="connsiteY102" fmla="*/ 1541721 h 2573079"/>
              <a:gd name="connsiteX103" fmla="*/ 6332381 w 8097386"/>
              <a:gd name="connsiteY103" fmla="*/ 1562986 h 2573079"/>
              <a:gd name="connsiteX104" fmla="*/ 6428074 w 8097386"/>
              <a:gd name="connsiteY104" fmla="*/ 1584252 h 2573079"/>
              <a:gd name="connsiteX105" fmla="*/ 6502502 w 8097386"/>
              <a:gd name="connsiteY105" fmla="*/ 1637414 h 2573079"/>
              <a:gd name="connsiteX106" fmla="*/ 6502502 w 8097386"/>
              <a:gd name="connsiteY106" fmla="*/ 1754372 h 2573079"/>
              <a:gd name="connsiteX107" fmla="*/ 6534400 w 8097386"/>
              <a:gd name="connsiteY107" fmla="*/ 1935126 h 2573079"/>
              <a:gd name="connsiteX108" fmla="*/ 6725786 w 8097386"/>
              <a:gd name="connsiteY108" fmla="*/ 2009554 h 2573079"/>
              <a:gd name="connsiteX109" fmla="*/ 6864009 w 8097386"/>
              <a:gd name="connsiteY109" fmla="*/ 2041452 h 2573079"/>
              <a:gd name="connsiteX110" fmla="*/ 7129823 w 8097386"/>
              <a:gd name="connsiteY110" fmla="*/ 2083982 h 2573079"/>
              <a:gd name="connsiteX111" fmla="*/ 7342474 w 8097386"/>
              <a:gd name="connsiteY111" fmla="*/ 2094614 h 2573079"/>
              <a:gd name="connsiteX112" fmla="*/ 7533860 w 8097386"/>
              <a:gd name="connsiteY112" fmla="*/ 2094614 h 2573079"/>
              <a:gd name="connsiteX113" fmla="*/ 7799674 w 8097386"/>
              <a:gd name="connsiteY113" fmla="*/ 1956391 h 2573079"/>
              <a:gd name="connsiteX114" fmla="*/ 7948530 w 8097386"/>
              <a:gd name="connsiteY114" fmla="*/ 1903228 h 2573079"/>
              <a:gd name="connsiteX115" fmla="*/ 8076121 w 8097386"/>
              <a:gd name="connsiteY115" fmla="*/ 1765005 h 2573079"/>
              <a:gd name="connsiteX116" fmla="*/ 8097386 w 8097386"/>
              <a:gd name="connsiteY116" fmla="*/ 1520456 h 2573079"/>
              <a:gd name="connsiteX117" fmla="*/ 8086754 w 8097386"/>
              <a:gd name="connsiteY117" fmla="*/ 1382233 h 2573079"/>
              <a:gd name="connsiteX118" fmla="*/ 7959163 w 8097386"/>
              <a:gd name="connsiteY118" fmla="*/ 1265275 h 2573079"/>
              <a:gd name="connsiteX119" fmla="*/ 7927265 w 8097386"/>
              <a:gd name="connsiteY119" fmla="*/ 1084521 h 2573079"/>
              <a:gd name="connsiteX120" fmla="*/ 7852837 w 8097386"/>
              <a:gd name="connsiteY120" fmla="*/ 925033 h 2573079"/>
              <a:gd name="connsiteX121" fmla="*/ 7874102 w 8097386"/>
              <a:gd name="connsiteY121" fmla="*/ 786810 h 2573079"/>
              <a:gd name="connsiteX122" fmla="*/ 7842205 w 8097386"/>
              <a:gd name="connsiteY122" fmla="*/ 691117 h 2573079"/>
              <a:gd name="connsiteX123" fmla="*/ 7778409 w 8097386"/>
              <a:gd name="connsiteY123" fmla="*/ 627321 h 2573079"/>
              <a:gd name="connsiteX124" fmla="*/ 7703981 w 8097386"/>
              <a:gd name="connsiteY124" fmla="*/ 499731 h 2573079"/>
              <a:gd name="connsiteX125" fmla="*/ 7640186 w 8097386"/>
              <a:gd name="connsiteY125" fmla="*/ 425303 h 2573079"/>
              <a:gd name="connsiteX126" fmla="*/ 7587023 w 8097386"/>
              <a:gd name="connsiteY126" fmla="*/ 297712 h 2573079"/>
              <a:gd name="connsiteX127" fmla="*/ 7555126 w 8097386"/>
              <a:gd name="connsiteY127" fmla="*/ 191386 h 2573079"/>
              <a:gd name="connsiteX128" fmla="*/ 7555126 w 8097386"/>
              <a:gd name="connsiteY128" fmla="*/ 191386 h 2573079"/>
              <a:gd name="connsiteX129" fmla="*/ 7406270 w 8097386"/>
              <a:gd name="connsiteY129" fmla="*/ 116958 h 2573079"/>
              <a:gd name="connsiteX130" fmla="*/ 7353107 w 8097386"/>
              <a:gd name="connsiteY130" fmla="*/ 116958 h 2573079"/>
              <a:gd name="connsiteX0" fmla="*/ 7172354 w 8097386"/>
              <a:gd name="connsiteY0" fmla="*/ 0 h 2573079"/>
              <a:gd name="connsiteX1" fmla="*/ 7321209 w 8097386"/>
              <a:gd name="connsiteY1" fmla="*/ 148856 h 2573079"/>
              <a:gd name="connsiteX2" fmla="*/ 7342474 w 8097386"/>
              <a:gd name="connsiteY2" fmla="*/ 233917 h 2573079"/>
              <a:gd name="connsiteX3" fmla="*/ 7342474 w 8097386"/>
              <a:gd name="connsiteY3" fmla="*/ 350875 h 2573079"/>
              <a:gd name="connsiteX4" fmla="*/ 7427535 w 8097386"/>
              <a:gd name="connsiteY4" fmla="*/ 489098 h 2573079"/>
              <a:gd name="connsiteX5" fmla="*/ 7427535 w 8097386"/>
              <a:gd name="connsiteY5" fmla="*/ 616689 h 2573079"/>
              <a:gd name="connsiteX6" fmla="*/ 7363740 w 8097386"/>
              <a:gd name="connsiteY6" fmla="*/ 765545 h 2573079"/>
              <a:gd name="connsiteX7" fmla="*/ 7363740 w 8097386"/>
              <a:gd name="connsiteY7" fmla="*/ 946298 h 2573079"/>
              <a:gd name="connsiteX8" fmla="*/ 7353107 w 8097386"/>
              <a:gd name="connsiteY8" fmla="*/ 1095154 h 2573079"/>
              <a:gd name="connsiteX9" fmla="*/ 7363740 w 8097386"/>
              <a:gd name="connsiteY9" fmla="*/ 1190847 h 2573079"/>
              <a:gd name="connsiteX10" fmla="*/ 7385005 w 8097386"/>
              <a:gd name="connsiteY10" fmla="*/ 1371600 h 2573079"/>
              <a:gd name="connsiteX11" fmla="*/ 7385005 w 8097386"/>
              <a:gd name="connsiteY11" fmla="*/ 1541721 h 2573079"/>
              <a:gd name="connsiteX12" fmla="*/ 7278679 w 8097386"/>
              <a:gd name="connsiteY12" fmla="*/ 1584252 h 2573079"/>
              <a:gd name="connsiteX13" fmla="*/ 7023498 w 8097386"/>
              <a:gd name="connsiteY13" fmla="*/ 1616149 h 2573079"/>
              <a:gd name="connsiteX14" fmla="*/ 6789581 w 8097386"/>
              <a:gd name="connsiteY14" fmla="*/ 1562986 h 2573079"/>
              <a:gd name="connsiteX15" fmla="*/ 6459972 w 8097386"/>
              <a:gd name="connsiteY15" fmla="*/ 1446028 h 2573079"/>
              <a:gd name="connsiteX16" fmla="*/ 6130363 w 8097386"/>
              <a:gd name="connsiteY16" fmla="*/ 1371600 h 2573079"/>
              <a:gd name="connsiteX17" fmla="*/ 5960242 w 8097386"/>
              <a:gd name="connsiteY17" fmla="*/ 1339703 h 2573079"/>
              <a:gd name="connsiteX18" fmla="*/ 5566837 w 8097386"/>
              <a:gd name="connsiteY18" fmla="*/ 1371600 h 2573079"/>
              <a:gd name="connsiteX19" fmla="*/ 5417981 w 8097386"/>
              <a:gd name="connsiteY19" fmla="*/ 1371600 h 2573079"/>
              <a:gd name="connsiteX20" fmla="*/ 5322288 w 8097386"/>
              <a:gd name="connsiteY20" fmla="*/ 1339703 h 2573079"/>
              <a:gd name="connsiteX21" fmla="*/ 5290391 w 8097386"/>
              <a:gd name="connsiteY21" fmla="*/ 1297172 h 2573079"/>
              <a:gd name="connsiteX22" fmla="*/ 5279758 w 8097386"/>
              <a:gd name="connsiteY22" fmla="*/ 1105786 h 2573079"/>
              <a:gd name="connsiteX23" fmla="*/ 5141535 w 8097386"/>
              <a:gd name="connsiteY23" fmla="*/ 1084521 h 2573079"/>
              <a:gd name="connsiteX24" fmla="*/ 4971414 w 8097386"/>
              <a:gd name="connsiteY24" fmla="*/ 1041991 h 2573079"/>
              <a:gd name="connsiteX25" fmla="*/ 4854456 w 8097386"/>
              <a:gd name="connsiteY25" fmla="*/ 1010093 h 2573079"/>
              <a:gd name="connsiteX26" fmla="*/ 4705600 w 8097386"/>
              <a:gd name="connsiteY26" fmla="*/ 967563 h 2573079"/>
              <a:gd name="connsiteX27" fmla="*/ 4694967 w 8097386"/>
              <a:gd name="connsiteY27" fmla="*/ 925033 h 2573079"/>
              <a:gd name="connsiteX28" fmla="*/ 4652437 w 8097386"/>
              <a:gd name="connsiteY28" fmla="*/ 839972 h 2573079"/>
              <a:gd name="connsiteX29" fmla="*/ 4439786 w 8097386"/>
              <a:gd name="connsiteY29" fmla="*/ 786810 h 2573079"/>
              <a:gd name="connsiteX30" fmla="*/ 4301563 w 8097386"/>
              <a:gd name="connsiteY30" fmla="*/ 744279 h 2573079"/>
              <a:gd name="connsiteX31" fmla="*/ 4205870 w 8097386"/>
              <a:gd name="connsiteY31" fmla="*/ 754912 h 2573079"/>
              <a:gd name="connsiteX32" fmla="*/ 4120809 w 8097386"/>
              <a:gd name="connsiteY32" fmla="*/ 808075 h 2573079"/>
              <a:gd name="connsiteX33" fmla="*/ 4088912 w 8097386"/>
              <a:gd name="connsiteY33" fmla="*/ 861238 h 2573079"/>
              <a:gd name="connsiteX34" fmla="*/ 3982586 w 8097386"/>
              <a:gd name="connsiteY34" fmla="*/ 882503 h 2573079"/>
              <a:gd name="connsiteX35" fmla="*/ 3684874 w 8097386"/>
              <a:gd name="connsiteY35" fmla="*/ 861238 h 2573079"/>
              <a:gd name="connsiteX36" fmla="*/ 3493488 w 8097386"/>
              <a:gd name="connsiteY36" fmla="*/ 935665 h 2573079"/>
              <a:gd name="connsiteX37" fmla="*/ 3312735 w 8097386"/>
              <a:gd name="connsiteY37" fmla="*/ 1063256 h 2573079"/>
              <a:gd name="connsiteX38" fmla="*/ 3227674 w 8097386"/>
              <a:gd name="connsiteY38" fmla="*/ 1137684 h 2573079"/>
              <a:gd name="connsiteX39" fmla="*/ 3419060 w 8097386"/>
              <a:gd name="connsiteY39" fmla="*/ 1286540 h 2573079"/>
              <a:gd name="connsiteX40" fmla="*/ 3525386 w 8097386"/>
              <a:gd name="connsiteY40" fmla="*/ 1360968 h 2573079"/>
              <a:gd name="connsiteX41" fmla="*/ 3525386 w 8097386"/>
              <a:gd name="connsiteY41" fmla="*/ 1360968 h 2573079"/>
              <a:gd name="connsiteX42" fmla="*/ 3238307 w 8097386"/>
              <a:gd name="connsiteY42" fmla="*/ 1414131 h 2573079"/>
              <a:gd name="connsiteX43" fmla="*/ 2993758 w 8097386"/>
              <a:gd name="connsiteY43" fmla="*/ 1414131 h 2573079"/>
              <a:gd name="connsiteX44" fmla="*/ 2834270 w 8097386"/>
              <a:gd name="connsiteY44" fmla="*/ 1318438 h 2573079"/>
              <a:gd name="connsiteX45" fmla="*/ 2706679 w 8097386"/>
              <a:gd name="connsiteY45" fmla="*/ 1307805 h 2573079"/>
              <a:gd name="connsiteX46" fmla="*/ 2621619 w 8097386"/>
              <a:gd name="connsiteY46" fmla="*/ 1350335 h 2573079"/>
              <a:gd name="connsiteX47" fmla="*/ 2419600 w 8097386"/>
              <a:gd name="connsiteY47" fmla="*/ 1477926 h 2573079"/>
              <a:gd name="connsiteX48" fmla="*/ 2217581 w 8097386"/>
              <a:gd name="connsiteY48" fmla="*/ 1573619 h 2573079"/>
              <a:gd name="connsiteX49" fmla="*/ 1909237 w 8097386"/>
              <a:gd name="connsiteY49" fmla="*/ 1658679 h 2573079"/>
              <a:gd name="connsiteX50" fmla="*/ 1622158 w 8097386"/>
              <a:gd name="connsiteY50" fmla="*/ 1679945 h 2573079"/>
              <a:gd name="connsiteX51" fmla="*/ 1441405 w 8097386"/>
              <a:gd name="connsiteY51" fmla="*/ 1743740 h 2573079"/>
              <a:gd name="connsiteX52" fmla="*/ 1218121 w 8097386"/>
              <a:gd name="connsiteY52" fmla="*/ 1754372 h 2573079"/>
              <a:gd name="connsiteX53" fmla="*/ 1133060 w 8097386"/>
              <a:gd name="connsiteY53" fmla="*/ 1786270 h 2573079"/>
              <a:gd name="connsiteX54" fmla="*/ 37907 w 8097386"/>
              <a:gd name="connsiteY54" fmla="*/ 1275908 h 2573079"/>
              <a:gd name="connsiteX55" fmla="*/ 484474 w 8097386"/>
              <a:gd name="connsiteY55" fmla="*/ 2573079 h 2573079"/>
              <a:gd name="connsiteX56" fmla="*/ 1590260 w 8097386"/>
              <a:gd name="connsiteY56" fmla="*/ 2286000 h 2573079"/>
              <a:gd name="connsiteX57" fmla="*/ 2111256 w 8097386"/>
              <a:gd name="connsiteY57" fmla="*/ 2307265 h 2573079"/>
              <a:gd name="connsiteX58" fmla="*/ 2260112 w 8097386"/>
              <a:gd name="connsiteY58" fmla="*/ 2137145 h 2573079"/>
              <a:gd name="connsiteX59" fmla="*/ 2472763 w 8097386"/>
              <a:gd name="connsiteY59" fmla="*/ 1850065 h 2573079"/>
              <a:gd name="connsiteX60" fmla="*/ 2494028 w 8097386"/>
              <a:gd name="connsiteY60" fmla="*/ 1807535 h 2573079"/>
              <a:gd name="connsiteX61" fmla="*/ 2600354 w 8097386"/>
              <a:gd name="connsiteY61" fmla="*/ 1733107 h 2573079"/>
              <a:gd name="connsiteX62" fmla="*/ 2685414 w 8097386"/>
              <a:gd name="connsiteY62" fmla="*/ 1690577 h 2573079"/>
              <a:gd name="connsiteX63" fmla="*/ 2632251 w 8097386"/>
              <a:gd name="connsiteY63" fmla="*/ 1584252 h 2573079"/>
              <a:gd name="connsiteX64" fmla="*/ 2674781 w 8097386"/>
              <a:gd name="connsiteY64" fmla="*/ 1467293 h 2573079"/>
              <a:gd name="connsiteX65" fmla="*/ 2749209 w 8097386"/>
              <a:gd name="connsiteY65" fmla="*/ 1403498 h 2573079"/>
              <a:gd name="connsiteX66" fmla="*/ 2770474 w 8097386"/>
              <a:gd name="connsiteY66" fmla="*/ 1339703 h 2573079"/>
              <a:gd name="connsiteX67" fmla="*/ 2961860 w 8097386"/>
              <a:gd name="connsiteY67" fmla="*/ 1339703 h 2573079"/>
              <a:gd name="connsiteX68" fmla="*/ 3131981 w 8097386"/>
              <a:gd name="connsiteY68" fmla="*/ 1435396 h 2573079"/>
              <a:gd name="connsiteX69" fmla="*/ 3280837 w 8097386"/>
              <a:gd name="connsiteY69" fmla="*/ 1467293 h 2573079"/>
              <a:gd name="connsiteX70" fmla="*/ 3419060 w 8097386"/>
              <a:gd name="connsiteY70" fmla="*/ 1499191 h 2573079"/>
              <a:gd name="connsiteX71" fmla="*/ 3567916 w 8097386"/>
              <a:gd name="connsiteY71" fmla="*/ 1499191 h 2573079"/>
              <a:gd name="connsiteX72" fmla="*/ 3663609 w 8097386"/>
              <a:gd name="connsiteY72" fmla="*/ 1477926 h 2573079"/>
              <a:gd name="connsiteX73" fmla="*/ 3684874 w 8097386"/>
              <a:gd name="connsiteY73" fmla="*/ 1403498 h 2573079"/>
              <a:gd name="connsiteX74" fmla="*/ 3674242 w 8097386"/>
              <a:gd name="connsiteY74" fmla="*/ 1329070 h 2573079"/>
              <a:gd name="connsiteX75" fmla="*/ 3599814 w 8097386"/>
              <a:gd name="connsiteY75" fmla="*/ 1275907 h 2573079"/>
              <a:gd name="connsiteX76" fmla="*/ 3429693 w 8097386"/>
              <a:gd name="connsiteY76" fmla="*/ 1222745 h 2573079"/>
              <a:gd name="connsiteX77" fmla="*/ 3334000 w 8097386"/>
              <a:gd name="connsiteY77" fmla="*/ 1158949 h 2573079"/>
              <a:gd name="connsiteX78" fmla="*/ 3450958 w 8097386"/>
              <a:gd name="connsiteY78" fmla="*/ 1105786 h 2573079"/>
              <a:gd name="connsiteX79" fmla="*/ 3578549 w 8097386"/>
              <a:gd name="connsiteY79" fmla="*/ 1063256 h 2573079"/>
              <a:gd name="connsiteX80" fmla="*/ 3674242 w 8097386"/>
              <a:gd name="connsiteY80" fmla="*/ 978196 h 2573079"/>
              <a:gd name="connsiteX81" fmla="*/ 3854995 w 8097386"/>
              <a:gd name="connsiteY81" fmla="*/ 935665 h 2573079"/>
              <a:gd name="connsiteX82" fmla="*/ 3971954 w 8097386"/>
              <a:gd name="connsiteY82" fmla="*/ 946298 h 2573079"/>
              <a:gd name="connsiteX83" fmla="*/ 4099544 w 8097386"/>
              <a:gd name="connsiteY83" fmla="*/ 946298 h 2573079"/>
              <a:gd name="connsiteX84" fmla="*/ 4205870 w 8097386"/>
              <a:gd name="connsiteY84" fmla="*/ 850605 h 2573079"/>
              <a:gd name="connsiteX85" fmla="*/ 4375991 w 8097386"/>
              <a:gd name="connsiteY85" fmla="*/ 818707 h 2573079"/>
              <a:gd name="connsiteX86" fmla="*/ 4514214 w 8097386"/>
              <a:gd name="connsiteY86" fmla="*/ 829340 h 2573079"/>
              <a:gd name="connsiteX87" fmla="*/ 4567377 w 8097386"/>
              <a:gd name="connsiteY87" fmla="*/ 871870 h 2573079"/>
              <a:gd name="connsiteX88" fmla="*/ 4546112 w 8097386"/>
              <a:gd name="connsiteY88" fmla="*/ 956931 h 2573079"/>
              <a:gd name="connsiteX89" fmla="*/ 4641805 w 8097386"/>
              <a:gd name="connsiteY89" fmla="*/ 1020726 h 2573079"/>
              <a:gd name="connsiteX90" fmla="*/ 4875721 w 8097386"/>
              <a:gd name="connsiteY90" fmla="*/ 1084521 h 2573079"/>
              <a:gd name="connsiteX91" fmla="*/ 5024577 w 8097386"/>
              <a:gd name="connsiteY91" fmla="*/ 1137684 h 2573079"/>
              <a:gd name="connsiteX92" fmla="*/ 5130902 w 8097386"/>
              <a:gd name="connsiteY92" fmla="*/ 1190847 h 2573079"/>
              <a:gd name="connsiteX93" fmla="*/ 5120270 w 8097386"/>
              <a:gd name="connsiteY93" fmla="*/ 1297172 h 2573079"/>
              <a:gd name="connsiteX94" fmla="*/ 5120270 w 8097386"/>
              <a:gd name="connsiteY94" fmla="*/ 1360968 h 2573079"/>
              <a:gd name="connsiteX95" fmla="*/ 5205330 w 8097386"/>
              <a:gd name="connsiteY95" fmla="*/ 1414131 h 2573079"/>
              <a:gd name="connsiteX96" fmla="*/ 5375451 w 8097386"/>
              <a:gd name="connsiteY96" fmla="*/ 1488558 h 2573079"/>
              <a:gd name="connsiteX97" fmla="*/ 5545572 w 8097386"/>
              <a:gd name="connsiteY97" fmla="*/ 1499191 h 2573079"/>
              <a:gd name="connsiteX98" fmla="*/ 5705060 w 8097386"/>
              <a:gd name="connsiteY98" fmla="*/ 1509824 h 2573079"/>
              <a:gd name="connsiteX99" fmla="*/ 5832651 w 8097386"/>
              <a:gd name="connsiteY99" fmla="*/ 1509824 h 2573079"/>
              <a:gd name="connsiteX100" fmla="*/ 5970874 w 8097386"/>
              <a:gd name="connsiteY100" fmla="*/ 1509824 h 2573079"/>
              <a:gd name="connsiteX101" fmla="*/ 6109098 w 8097386"/>
              <a:gd name="connsiteY101" fmla="*/ 1531089 h 2573079"/>
              <a:gd name="connsiteX102" fmla="*/ 6226056 w 8097386"/>
              <a:gd name="connsiteY102" fmla="*/ 1541721 h 2573079"/>
              <a:gd name="connsiteX103" fmla="*/ 6332381 w 8097386"/>
              <a:gd name="connsiteY103" fmla="*/ 1562986 h 2573079"/>
              <a:gd name="connsiteX104" fmla="*/ 6428074 w 8097386"/>
              <a:gd name="connsiteY104" fmla="*/ 1584252 h 2573079"/>
              <a:gd name="connsiteX105" fmla="*/ 6502502 w 8097386"/>
              <a:gd name="connsiteY105" fmla="*/ 1637414 h 2573079"/>
              <a:gd name="connsiteX106" fmla="*/ 6502502 w 8097386"/>
              <a:gd name="connsiteY106" fmla="*/ 1754372 h 2573079"/>
              <a:gd name="connsiteX107" fmla="*/ 6534400 w 8097386"/>
              <a:gd name="connsiteY107" fmla="*/ 1935126 h 2573079"/>
              <a:gd name="connsiteX108" fmla="*/ 6725786 w 8097386"/>
              <a:gd name="connsiteY108" fmla="*/ 2009554 h 2573079"/>
              <a:gd name="connsiteX109" fmla="*/ 6864009 w 8097386"/>
              <a:gd name="connsiteY109" fmla="*/ 2041452 h 2573079"/>
              <a:gd name="connsiteX110" fmla="*/ 7129823 w 8097386"/>
              <a:gd name="connsiteY110" fmla="*/ 2083982 h 2573079"/>
              <a:gd name="connsiteX111" fmla="*/ 7342474 w 8097386"/>
              <a:gd name="connsiteY111" fmla="*/ 2094614 h 2573079"/>
              <a:gd name="connsiteX112" fmla="*/ 7533860 w 8097386"/>
              <a:gd name="connsiteY112" fmla="*/ 2094614 h 2573079"/>
              <a:gd name="connsiteX113" fmla="*/ 7799674 w 8097386"/>
              <a:gd name="connsiteY113" fmla="*/ 1956391 h 2573079"/>
              <a:gd name="connsiteX114" fmla="*/ 7948530 w 8097386"/>
              <a:gd name="connsiteY114" fmla="*/ 1903228 h 2573079"/>
              <a:gd name="connsiteX115" fmla="*/ 8076121 w 8097386"/>
              <a:gd name="connsiteY115" fmla="*/ 1765005 h 2573079"/>
              <a:gd name="connsiteX116" fmla="*/ 8097386 w 8097386"/>
              <a:gd name="connsiteY116" fmla="*/ 1520456 h 2573079"/>
              <a:gd name="connsiteX117" fmla="*/ 8086754 w 8097386"/>
              <a:gd name="connsiteY117" fmla="*/ 1382233 h 2573079"/>
              <a:gd name="connsiteX118" fmla="*/ 7959163 w 8097386"/>
              <a:gd name="connsiteY118" fmla="*/ 1265275 h 2573079"/>
              <a:gd name="connsiteX119" fmla="*/ 7927265 w 8097386"/>
              <a:gd name="connsiteY119" fmla="*/ 1084521 h 2573079"/>
              <a:gd name="connsiteX120" fmla="*/ 7852837 w 8097386"/>
              <a:gd name="connsiteY120" fmla="*/ 925033 h 2573079"/>
              <a:gd name="connsiteX121" fmla="*/ 7874102 w 8097386"/>
              <a:gd name="connsiteY121" fmla="*/ 786810 h 2573079"/>
              <a:gd name="connsiteX122" fmla="*/ 7842205 w 8097386"/>
              <a:gd name="connsiteY122" fmla="*/ 691117 h 2573079"/>
              <a:gd name="connsiteX123" fmla="*/ 7778409 w 8097386"/>
              <a:gd name="connsiteY123" fmla="*/ 627321 h 2573079"/>
              <a:gd name="connsiteX124" fmla="*/ 7703981 w 8097386"/>
              <a:gd name="connsiteY124" fmla="*/ 499731 h 2573079"/>
              <a:gd name="connsiteX125" fmla="*/ 7640186 w 8097386"/>
              <a:gd name="connsiteY125" fmla="*/ 425303 h 2573079"/>
              <a:gd name="connsiteX126" fmla="*/ 7587023 w 8097386"/>
              <a:gd name="connsiteY126" fmla="*/ 297712 h 2573079"/>
              <a:gd name="connsiteX127" fmla="*/ 7555126 w 8097386"/>
              <a:gd name="connsiteY127" fmla="*/ 191386 h 2573079"/>
              <a:gd name="connsiteX128" fmla="*/ 7555126 w 8097386"/>
              <a:gd name="connsiteY128" fmla="*/ 191386 h 2573079"/>
              <a:gd name="connsiteX129" fmla="*/ 7406270 w 8097386"/>
              <a:gd name="connsiteY129" fmla="*/ 116958 h 2573079"/>
              <a:gd name="connsiteX130" fmla="*/ 7353107 w 8097386"/>
              <a:gd name="connsiteY130" fmla="*/ 116958 h 2573079"/>
              <a:gd name="connsiteX0" fmla="*/ 7172354 w 8097386"/>
              <a:gd name="connsiteY0" fmla="*/ 0 h 2573079"/>
              <a:gd name="connsiteX1" fmla="*/ 7321209 w 8097386"/>
              <a:gd name="connsiteY1" fmla="*/ 148856 h 2573079"/>
              <a:gd name="connsiteX2" fmla="*/ 7342474 w 8097386"/>
              <a:gd name="connsiteY2" fmla="*/ 233917 h 2573079"/>
              <a:gd name="connsiteX3" fmla="*/ 7342474 w 8097386"/>
              <a:gd name="connsiteY3" fmla="*/ 350875 h 2573079"/>
              <a:gd name="connsiteX4" fmla="*/ 7427535 w 8097386"/>
              <a:gd name="connsiteY4" fmla="*/ 489098 h 2573079"/>
              <a:gd name="connsiteX5" fmla="*/ 7427535 w 8097386"/>
              <a:gd name="connsiteY5" fmla="*/ 616689 h 2573079"/>
              <a:gd name="connsiteX6" fmla="*/ 7363740 w 8097386"/>
              <a:gd name="connsiteY6" fmla="*/ 765545 h 2573079"/>
              <a:gd name="connsiteX7" fmla="*/ 7363740 w 8097386"/>
              <a:gd name="connsiteY7" fmla="*/ 946298 h 2573079"/>
              <a:gd name="connsiteX8" fmla="*/ 7353107 w 8097386"/>
              <a:gd name="connsiteY8" fmla="*/ 1095154 h 2573079"/>
              <a:gd name="connsiteX9" fmla="*/ 7363740 w 8097386"/>
              <a:gd name="connsiteY9" fmla="*/ 1190847 h 2573079"/>
              <a:gd name="connsiteX10" fmla="*/ 7385005 w 8097386"/>
              <a:gd name="connsiteY10" fmla="*/ 1371600 h 2573079"/>
              <a:gd name="connsiteX11" fmla="*/ 7385005 w 8097386"/>
              <a:gd name="connsiteY11" fmla="*/ 1541721 h 2573079"/>
              <a:gd name="connsiteX12" fmla="*/ 7278679 w 8097386"/>
              <a:gd name="connsiteY12" fmla="*/ 1584252 h 2573079"/>
              <a:gd name="connsiteX13" fmla="*/ 7023498 w 8097386"/>
              <a:gd name="connsiteY13" fmla="*/ 1616149 h 2573079"/>
              <a:gd name="connsiteX14" fmla="*/ 6789581 w 8097386"/>
              <a:gd name="connsiteY14" fmla="*/ 1562986 h 2573079"/>
              <a:gd name="connsiteX15" fmla="*/ 6459972 w 8097386"/>
              <a:gd name="connsiteY15" fmla="*/ 1446028 h 2573079"/>
              <a:gd name="connsiteX16" fmla="*/ 6130363 w 8097386"/>
              <a:gd name="connsiteY16" fmla="*/ 1371600 h 2573079"/>
              <a:gd name="connsiteX17" fmla="*/ 5960242 w 8097386"/>
              <a:gd name="connsiteY17" fmla="*/ 1339703 h 2573079"/>
              <a:gd name="connsiteX18" fmla="*/ 5566837 w 8097386"/>
              <a:gd name="connsiteY18" fmla="*/ 1371600 h 2573079"/>
              <a:gd name="connsiteX19" fmla="*/ 5417981 w 8097386"/>
              <a:gd name="connsiteY19" fmla="*/ 1371600 h 2573079"/>
              <a:gd name="connsiteX20" fmla="*/ 5322288 w 8097386"/>
              <a:gd name="connsiteY20" fmla="*/ 1339703 h 2573079"/>
              <a:gd name="connsiteX21" fmla="*/ 5290391 w 8097386"/>
              <a:gd name="connsiteY21" fmla="*/ 1297172 h 2573079"/>
              <a:gd name="connsiteX22" fmla="*/ 5279758 w 8097386"/>
              <a:gd name="connsiteY22" fmla="*/ 1105786 h 2573079"/>
              <a:gd name="connsiteX23" fmla="*/ 5141535 w 8097386"/>
              <a:gd name="connsiteY23" fmla="*/ 1084521 h 2573079"/>
              <a:gd name="connsiteX24" fmla="*/ 4971414 w 8097386"/>
              <a:gd name="connsiteY24" fmla="*/ 1041991 h 2573079"/>
              <a:gd name="connsiteX25" fmla="*/ 4854456 w 8097386"/>
              <a:gd name="connsiteY25" fmla="*/ 1010093 h 2573079"/>
              <a:gd name="connsiteX26" fmla="*/ 4705600 w 8097386"/>
              <a:gd name="connsiteY26" fmla="*/ 967563 h 2573079"/>
              <a:gd name="connsiteX27" fmla="*/ 4694967 w 8097386"/>
              <a:gd name="connsiteY27" fmla="*/ 925033 h 2573079"/>
              <a:gd name="connsiteX28" fmla="*/ 4652437 w 8097386"/>
              <a:gd name="connsiteY28" fmla="*/ 839972 h 2573079"/>
              <a:gd name="connsiteX29" fmla="*/ 4439786 w 8097386"/>
              <a:gd name="connsiteY29" fmla="*/ 786810 h 2573079"/>
              <a:gd name="connsiteX30" fmla="*/ 4301563 w 8097386"/>
              <a:gd name="connsiteY30" fmla="*/ 744279 h 2573079"/>
              <a:gd name="connsiteX31" fmla="*/ 4205870 w 8097386"/>
              <a:gd name="connsiteY31" fmla="*/ 754912 h 2573079"/>
              <a:gd name="connsiteX32" fmla="*/ 4120809 w 8097386"/>
              <a:gd name="connsiteY32" fmla="*/ 808075 h 2573079"/>
              <a:gd name="connsiteX33" fmla="*/ 4088912 w 8097386"/>
              <a:gd name="connsiteY33" fmla="*/ 861238 h 2573079"/>
              <a:gd name="connsiteX34" fmla="*/ 3982586 w 8097386"/>
              <a:gd name="connsiteY34" fmla="*/ 882503 h 2573079"/>
              <a:gd name="connsiteX35" fmla="*/ 3684874 w 8097386"/>
              <a:gd name="connsiteY35" fmla="*/ 861238 h 2573079"/>
              <a:gd name="connsiteX36" fmla="*/ 3493488 w 8097386"/>
              <a:gd name="connsiteY36" fmla="*/ 935665 h 2573079"/>
              <a:gd name="connsiteX37" fmla="*/ 3312735 w 8097386"/>
              <a:gd name="connsiteY37" fmla="*/ 1063256 h 2573079"/>
              <a:gd name="connsiteX38" fmla="*/ 3227674 w 8097386"/>
              <a:gd name="connsiteY38" fmla="*/ 1137684 h 2573079"/>
              <a:gd name="connsiteX39" fmla="*/ 3419060 w 8097386"/>
              <a:gd name="connsiteY39" fmla="*/ 1286540 h 2573079"/>
              <a:gd name="connsiteX40" fmla="*/ 3525386 w 8097386"/>
              <a:gd name="connsiteY40" fmla="*/ 1360968 h 2573079"/>
              <a:gd name="connsiteX41" fmla="*/ 3525386 w 8097386"/>
              <a:gd name="connsiteY41" fmla="*/ 1360968 h 2573079"/>
              <a:gd name="connsiteX42" fmla="*/ 3238307 w 8097386"/>
              <a:gd name="connsiteY42" fmla="*/ 1414131 h 2573079"/>
              <a:gd name="connsiteX43" fmla="*/ 2993758 w 8097386"/>
              <a:gd name="connsiteY43" fmla="*/ 1414131 h 2573079"/>
              <a:gd name="connsiteX44" fmla="*/ 2834270 w 8097386"/>
              <a:gd name="connsiteY44" fmla="*/ 1318438 h 2573079"/>
              <a:gd name="connsiteX45" fmla="*/ 2706679 w 8097386"/>
              <a:gd name="connsiteY45" fmla="*/ 1307805 h 2573079"/>
              <a:gd name="connsiteX46" fmla="*/ 2621619 w 8097386"/>
              <a:gd name="connsiteY46" fmla="*/ 1350335 h 2573079"/>
              <a:gd name="connsiteX47" fmla="*/ 2419600 w 8097386"/>
              <a:gd name="connsiteY47" fmla="*/ 1477926 h 2573079"/>
              <a:gd name="connsiteX48" fmla="*/ 2217581 w 8097386"/>
              <a:gd name="connsiteY48" fmla="*/ 1573619 h 2573079"/>
              <a:gd name="connsiteX49" fmla="*/ 1909237 w 8097386"/>
              <a:gd name="connsiteY49" fmla="*/ 1658679 h 2573079"/>
              <a:gd name="connsiteX50" fmla="*/ 1622158 w 8097386"/>
              <a:gd name="connsiteY50" fmla="*/ 1679945 h 2573079"/>
              <a:gd name="connsiteX51" fmla="*/ 1441405 w 8097386"/>
              <a:gd name="connsiteY51" fmla="*/ 1743740 h 2573079"/>
              <a:gd name="connsiteX52" fmla="*/ 1218121 w 8097386"/>
              <a:gd name="connsiteY52" fmla="*/ 1754372 h 2573079"/>
              <a:gd name="connsiteX53" fmla="*/ 1133060 w 8097386"/>
              <a:gd name="connsiteY53" fmla="*/ 1786270 h 2573079"/>
              <a:gd name="connsiteX54" fmla="*/ 37907 w 8097386"/>
              <a:gd name="connsiteY54" fmla="*/ 1275908 h 2573079"/>
              <a:gd name="connsiteX55" fmla="*/ 484474 w 8097386"/>
              <a:gd name="connsiteY55" fmla="*/ 2573079 h 2573079"/>
              <a:gd name="connsiteX56" fmla="*/ 1590260 w 8097386"/>
              <a:gd name="connsiteY56" fmla="*/ 2286000 h 2573079"/>
              <a:gd name="connsiteX57" fmla="*/ 2111256 w 8097386"/>
              <a:gd name="connsiteY57" fmla="*/ 2307265 h 2573079"/>
              <a:gd name="connsiteX58" fmla="*/ 2260112 w 8097386"/>
              <a:gd name="connsiteY58" fmla="*/ 2137145 h 2573079"/>
              <a:gd name="connsiteX59" fmla="*/ 2472763 w 8097386"/>
              <a:gd name="connsiteY59" fmla="*/ 1850065 h 2573079"/>
              <a:gd name="connsiteX60" fmla="*/ 2494028 w 8097386"/>
              <a:gd name="connsiteY60" fmla="*/ 1807535 h 2573079"/>
              <a:gd name="connsiteX61" fmla="*/ 2600354 w 8097386"/>
              <a:gd name="connsiteY61" fmla="*/ 1733107 h 2573079"/>
              <a:gd name="connsiteX62" fmla="*/ 2685414 w 8097386"/>
              <a:gd name="connsiteY62" fmla="*/ 1690577 h 2573079"/>
              <a:gd name="connsiteX63" fmla="*/ 2632251 w 8097386"/>
              <a:gd name="connsiteY63" fmla="*/ 1584252 h 2573079"/>
              <a:gd name="connsiteX64" fmla="*/ 2674781 w 8097386"/>
              <a:gd name="connsiteY64" fmla="*/ 1467293 h 2573079"/>
              <a:gd name="connsiteX65" fmla="*/ 2759841 w 8097386"/>
              <a:gd name="connsiteY65" fmla="*/ 1467293 h 2573079"/>
              <a:gd name="connsiteX66" fmla="*/ 2770474 w 8097386"/>
              <a:gd name="connsiteY66" fmla="*/ 1339703 h 2573079"/>
              <a:gd name="connsiteX67" fmla="*/ 2961860 w 8097386"/>
              <a:gd name="connsiteY67" fmla="*/ 1339703 h 2573079"/>
              <a:gd name="connsiteX68" fmla="*/ 3131981 w 8097386"/>
              <a:gd name="connsiteY68" fmla="*/ 1435396 h 2573079"/>
              <a:gd name="connsiteX69" fmla="*/ 3280837 w 8097386"/>
              <a:gd name="connsiteY69" fmla="*/ 1467293 h 2573079"/>
              <a:gd name="connsiteX70" fmla="*/ 3419060 w 8097386"/>
              <a:gd name="connsiteY70" fmla="*/ 1499191 h 2573079"/>
              <a:gd name="connsiteX71" fmla="*/ 3567916 w 8097386"/>
              <a:gd name="connsiteY71" fmla="*/ 1499191 h 2573079"/>
              <a:gd name="connsiteX72" fmla="*/ 3663609 w 8097386"/>
              <a:gd name="connsiteY72" fmla="*/ 1477926 h 2573079"/>
              <a:gd name="connsiteX73" fmla="*/ 3684874 w 8097386"/>
              <a:gd name="connsiteY73" fmla="*/ 1403498 h 2573079"/>
              <a:gd name="connsiteX74" fmla="*/ 3674242 w 8097386"/>
              <a:gd name="connsiteY74" fmla="*/ 1329070 h 2573079"/>
              <a:gd name="connsiteX75" fmla="*/ 3599814 w 8097386"/>
              <a:gd name="connsiteY75" fmla="*/ 1275907 h 2573079"/>
              <a:gd name="connsiteX76" fmla="*/ 3429693 w 8097386"/>
              <a:gd name="connsiteY76" fmla="*/ 1222745 h 2573079"/>
              <a:gd name="connsiteX77" fmla="*/ 3334000 w 8097386"/>
              <a:gd name="connsiteY77" fmla="*/ 1158949 h 2573079"/>
              <a:gd name="connsiteX78" fmla="*/ 3450958 w 8097386"/>
              <a:gd name="connsiteY78" fmla="*/ 1105786 h 2573079"/>
              <a:gd name="connsiteX79" fmla="*/ 3578549 w 8097386"/>
              <a:gd name="connsiteY79" fmla="*/ 1063256 h 2573079"/>
              <a:gd name="connsiteX80" fmla="*/ 3674242 w 8097386"/>
              <a:gd name="connsiteY80" fmla="*/ 978196 h 2573079"/>
              <a:gd name="connsiteX81" fmla="*/ 3854995 w 8097386"/>
              <a:gd name="connsiteY81" fmla="*/ 935665 h 2573079"/>
              <a:gd name="connsiteX82" fmla="*/ 3971954 w 8097386"/>
              <a:gd name="connsiteY82" fmla="*/ 946298 h 2573079"/>
              <a:gd name="connsiteX83" fmla="*/ 4099544 w 8097386"/>
              <a:gd name="connsiteY83" fmla="*/ 946298 h 2573079"/>
              <a:gd name="connsiteX84" fmla="*/ 4205870 w 8097386"/>
              <a:gd name="connsiteY84" fmla="*/ 850605 h 2573079"/>
              <a:gd name="connsiteX85" fmla="*/ 4375991 w 8097386"/>
              <a:gd name="connsiteY85" fmla="*/ 818707 h 2573079"/>
              <a:gd name="connsiteX86" fmla="*/ 4514214 w 8097386"/>
              <a:gd name="connsiteY86" fmla="*/ 829340 h 2573079"/>
              <a:gd name="connsiteX87" fmla="*/ 4567377 w 8097386"/>
              <a:gd name="connsiteY87" fmla="*/ 871870 h 2573079"/>
              <a:gd name="connsiteX88" fmla="*/ 4546112 w 8097386"/>
              <a:gd name="connsiteY88" fmla="*/ 956931 h 2573079"/>
              <a:gd name="connsiteX89" fmla="*/ 4641805 w 8097386"/>
              <a:gd name="connsiteY89" fmla="*/ 1020726 h 2573079"/>
              <a:gd name="connsiteX90" fmla="*/ 4875721 w 8097386"/>
              <a:gd name="connsiteY90" fmla="*/ 1084521 h 2573079"/>
              <a:gd name="connsiteX91" fmla="*/ 5024577 w 8097386"/>
              <a:gd name="connsiteY91" fmla="*/ 1137684 h 2573079"/>
              <a:gd name="connsiteX92" fmla="*/ 5130902 w 8097386"/>
              <a:gd name="connsiteY92" fmla="*/ 1190847 h 2573079"/>
              <a:gd name="connsiteX93" fmla="*/ 5120270 w 8097386"/>
              <a:gd name="connsiteY93" fmla="*/ 1297172 h 2573079"/>
              <a:gd name="connsiteX94" fmla="*/ 5120270 w 8097386"/>
              <a:gd name="connsiteY94" fmla="*/ 1360968 h 2573079"/>
              <a:gd name="connsiteX95" fmla="*/ 5205330 w 8097386"/>
              <a:gd name="connsiteY95" fmla="*/ 1414131 h 2573079"/>
              <a:gd name="connsiteX96" fmla="*/ 5375451 w 8097386"/>
              <a:gd name="connsiteY96" fmla="*/ 1488558 h 2573079"/>
              <a:gd name="connsiteX97" fmla="*/ 5545572 w 8097386"/>
              <a:gd name="connsiteY97" fmla="*/ 1499191 h 2573079"/>
              <a:gd name="connsiteX98" fmla="*/ 5705060 w 8097386"/>
              <a:gd name="connsiteY98" fmla="*/ 1509824 h 2573079"/>
              <a:gd name="connsiteX99" fmla="*/ 5832651 w 8097386"/>
              <a:gd name="connsiteY99" fmla="*/ 1509824 h 2573079"/>
              <a:gd name="connsiteX100" fmla="*/ 5970874 w 8097386"/>
              <a:gd name="connsiteY100" fmla="*/ 1509824 h 2573079"/>
              <a:gd name="connsiteX101" fmla="*/ 6109098 w 8097386"/>
              <a:gd name="connsiteY101" fmla="*/ 1531089 h 2573079"/>
              <a:gd name="connsiteX102" fmla="*/ 6226056 w 8097386"/>
              <a:gd name="connsiteY102" fmla="*/ 1541721 h 2573079"/>
              <a:gd name="connsiteX103" fmla="*/ 6332381 w 8097386"/>
              <a:gd name="connsiteY103" fmla="*/ 1562986 h 2573079"/>
              <a:gd name="connsiteX104" fmla="*/ 6428074 w 8097386"/>
              <a:gd name="connsiteY104" fmla="*/ 1584252 h 2573079"/>
              <a:gd name="connsiteX105" fmla="*/ 6502502 w 8097386"/>
              <a:gd name="connsiteY105" fmla="*/ 1637414 h 2573079"/>
              <a:gd name="connsiteX106" fmla="*/ 6502502 w 8097386"/>
              <a:gd name="connsiteY106" fmla="*/ 1754372 h 2573079"/>
              <a:gd name="connsiteX107" fmla="*/ 6534400 w 8097386"/>
              <a:gd name="connsiteY107" fmla="*/ 1935126 h 2573079"/>
              <a:gd name="connsiteX108" fmla="*/ 6725786 w 8097386"/>
              <a:gd name="connsiteY108" fmla="*/ 2009554 h 2573079"/>
              <a:gd name="connsiteX109" fmla="*/ 6864009 w 8097386"/>
              <a:gd name="connsiteY109" fmla="*/ 2041452 h 2573079"/>
              <a:gd name="connsiteX110" fmla="*/ 7129823 w 8097386"/>
              <a:gd name="connsiteY110" fmla="*/ 2083982 h 2573079"/>
              <a:gd name="connsiteX111" fmla="*/ 7342474 w 8097386"/>
              <a:gd name="connsiteY111" fmla="*/ 2094614 h 2573079"/>
              <a:gd name="connsiteX112" fmla="*/ 7533860 w 8097386"/>
              <a:gd name="connsiteY112" fmla="*/ 2094614 h 2573079"/>
              <a:gd name="connsiteX113" fmla="*/ 7799674 w 8097386"/>
              <a:gd name="connsiteY113" fmla="*/ 1956391 h 2573079"/>
              <a:gd name="connsiteX114" fmla="*/ 7948530 w 8097386"/>
              <a:gd name="connsiteY114" fmla="*/ 1903228 h 2573079"/>
              <a:gd name="connsiteX115" fmla="*/ 8076121 w 8097386"/>
              <a:gd name="connsiteY115" fmla="*/ 1765005 h 2573079"/>
              <a:gd name="connsiteX116" fmla="*/ 8097386 w 8097386"/>
              <a:gd name="connsiteY116" fmla="*/ 1520456 h 2573079"/>
              <a:gd name="connsiteX117" fmla="*/ 8086754 w 8097386"/>
              <a:gd name="connsiteY117" fmla="*/ 1382233 h 2573079"/>
              <a:gd name="connsiteX118" fmla="*/ 7959163 w 8097386"/>
              <a:gd name="connsiteY118" fmla="*/ 1265275 h 2573079"/>
              <a:gd name="connsiteX119" fmla="*/ 7927265 w 8097386"/>
              <a:gd name="connsiteY119" fmla="*/ 1084521 h 2573079"/>
              <a:gd name="connsiteX120" fmla="*/ 7852837 w 8097386"/>
              <a:gd name="connsiteY120" fmla="*/ 925033 h 2573079"/>
              <a:gd name="connsiteX121" fmla="*/ 7874102 w 8097386"/>
              <a:gd name="connsiteY121" fmla="*/ 786810 h 2573079"/>
              <a:gd name="connsiteX122" fmla="*/ 7842205 w 8097386"/>
              <a:gd name="connsiteY122" fmla="*/ 691117 h 2573079"/>
              <a:gd name="connsiteX123" fmla="*/ 7778409 w 8097386"/>
              <a:gd name="connsiteY123" fmla="*/ 627321 h 2573079"/>
              <a:gd name="connsiteX124" fmla="*/ 7703981 w 8097386"/>
              <a:gd name="connsiteY124" fmla="*/ 499731 h 2573079"/>
              <a:gd name="connsiteX125" fmla="*/ 7640186 w 8097386"/>
              <a:gd name="connsiteY125" fmla="*/ 425303 h 2573079"/>
              <a:gd name="connsiteX126" fmla="*/ 7587023 w 8097386"/>
              <a:gd name="connsiteY126" fmla="*/ 297712 h 2573079"/>
              <a:gd name="connsiteX127" fmla="*/ 7555126 w 8097386"/>
              <a:gd name="connsiteY127" fmla="*/ 191386 h 2573079"/>
              <a:gd name="connsiteX128" fmla="*/ 7555126 w 8097386"/>
              <a:gd name="connsiteY128" fmla="*/ 191386 h 2573079"/>
              <a:gd name="connsiteX129" fmla="*/ 7406270 w 8097386"/>
              <a:gd name="connsiteY129" fmla="*/ 116958 h 2573079"/>
              <a:gd name="connsiteX130" fmla="*/ 7353107 w 8097386"/>
              <a:gd name="connsiteY130" fmla="*/ 116958 h 2573079"/>
              <a:gd name="connsiteX0" fmla="*/ 7172354 w 8097386"/>
              <a:gd name="connsiteY0" fmla="*/ 0 h 2573079"/>
              <a:gd name="connsiteX1" fmla="*/ 7321209 w 8097386"/>
              <a:gd name="connsiteY1" fmla="*/ 148856 h 2573079"/>
              <a:gd name="connsiteX2" fmla="*/ 7342474 w 8097386"/>
              <a:gd name="connsiteY2" fmla="*/ 233917 h 2573079"/>
              <a:gd name="connsiteX3" fmla="*/ 7342474 w 8097386"/>
              <a:gd name="connsiteY3" fmla="*/ 350875 h 2573079"/>
              <a:gd name="connsiteX4" fmla="*/ 7427535 w 8097386"/>
              <a:gd name="connsiteY4" fmla="*/ 489098 h 2573079"/>
              <a:gd name="connsiteX5" fmla="*/ 7427535 w 8097386"/>
              <a:gd name="connsiteY5" fmla="*/ 616689 h 2573079"/>
              <a:gd name="connsiteX6" fmla="*/ 7363740 w 8097386"/>
              <a:gd name="connsiteY6" fmla="*/ 765545 h 2573079"/>
              <a:gd name="connsiteX7" fmla="*/ 7363740 w 8097386"/>
              <a:gd name="connsiteY7" fmla="*/ 946298 h 2573079"/>
              <a:gd name="connsiteX8" fmla="*/ 7353107 w 8097386"/>
              <a:gd name="connsiteY8" fmla="*/ 1095154 h 2573079"/>
              <a:gd name="connsiteX9" fmla="*/ 7363740 w 8097386"/>
              <a:gd name="connsiteY9" fmla="*/ 1190847 h 2573079"/>
              <a:gd name="connsiteX10" fmla="*/ 7385005 w 8097386"/>
              <a:gd name="connsiteY10" fmla="*/ 1371600 h 2573079"/>
              <a:gd name="connsiteX11" fmla="*/ 7385005 w 8097386"/>
              <a:gd name="connsiteY11" fmla="*/ 1541721 h 2573079"/>
              <a:gd name="connsiteX12" fmla="*/ 7278679 w 8097386"/>
              <a:gd name="connsiteY12" fmla="*/ 1584252 h 2573079"/>
              <a:gd name="connsiteX13" fmla="*/ 7023498 w 8097386"/>
              <a:gd name="connsiteY13" fmla="*/ 1616149 h 2573079"/>
              <a:gd name="connsiteX14" fmla="*/ 6789581 w 8097386"/>
              <a:gd name="connsiteY14" fmla="*/ 1562986 h 2573079"/>
              <a:gd name="connsiteX15" fmla="*/ 6459972 w 8097386"/>
              <a:gd name="connsiteY15" fmla="*/ 1446028 h 2573079"/>
              <a:gd name="connsiteX16" fmla="*/ 6130363 w 8097386"/>
              <a:gd name="connsiteY16" fmla="*/ 1371600 h 2573079"/>
              <a:gd name="connsiteX17" fmla="*/ 5960242 w 8097386"/>
              <a:gd name="connsiteY17" fmla="*/ 1339703 h 2573079"/>
              <a:gd name="connsiteX18" fmla="*/ 5566837 w 8097386"/>
              <a:gd name="connsiteY18" fmla="*/ 1371600 h 2573079"/>
              <a:gd name="connsiteX19" fmla="*/ 5417981 w 8097386"/>
              <a:gd name="connsiteY19" fmla="*/ 1371600 h 2573079"/>
              <a:gd name="connsiteX20" fmla="*/ 5322288 w 8097386"/>
              <a:gd name="connsiteY20" fmla="*/ 1339703 h 2573079"/>
              <a:gd name="connsiteX21" fmla="*/ 5290391 w 8097386"/>
              <a:gd name="connsiteY21" fmla="*/ 1297172 h 2573079"/>
              <a:gd name="connsiteX22" fmla="*/ 5279758 w 8097386"/>
              <a:gd name="connsiteY22" fmla="*/ 1105786 h 2573079"/>
              <a:gd name="connsiteX23" fmla="*/ 5141535 w 8097386"/>
              <a:gd name="connsiteY23" fmla="*/ 1084521 h 2573079"/>
              <a:gd name="connsiteX24" fmla="*/ 4971414 w 8097386"/>
              <a:gd name="connsiteY24" fmla="*/ 1041991 h 2573079"/>
              <a:gd name="connsiteX25" fmla="*/ 4854456 w 8097386"/>
              <a:gd name="connsiteY25" fmla="*/ 1010093 h 2573079"/>
              <a:gd name="connsiteX26" fmla="*/ 4705600 w 8097386"/>
              <a:gd name="connsiteY26" fmla="*/ 967563 h 2573079"/>
              <a:gd name="connsiteX27" fmla="*/ 4694967 w 8097386"/>
              <a:gd name="connsiteY27" fmla="*/ 925033 h 2573079"/>
              <a:gd name="connsiteX28" fmla="*/ 4652437 w 8097386"/>
              <a:gd name="connsiteY28" fmla="*/ 839972 h 2573079"/>
              <a:gd name="connsiteX29" fmla="*/ 4439786 w 8097386"/>
              <a:gd name="connsiteY29" fmla="*/ 786810 h 2573079"/>
              <a:gd name="connsiteX30" fmla="*/ 4301563 w 8097386"/>
              <a:gd name="connsiteY30" fmla="*/ 744279 h 2573079"/>
              <a:gd name="connsiteX31" fmla="*/ 4205870 w 8097386"/>
              <a:gd name="connsiteY31" fmla="*/ 754912 h 2573079"/>
              <a:gd name="connsiteX32" fmla="*/ 4120809 w 8097386"/>
              <a:gd name="connsiteY32" fmla="*/ 808075 h 2573079"/>
              <a:gd name="connsiteX33" fmla="*/ 4088912 w 8097386"/>
              <a:gd name="connsiteY33" fmla="*/ 861238 h 2573079"/>
              <a:gd name="connsiteX34" fmla="*/ 3982586 w 8097386"/>
              <a:gd name="connsiteY34" fmla="*/ 882503 h 2573079"/>
              <a:gd name="connsiteX35" fmla="*/ 3684874 w 8097386"/>
              <a:gd name="connsiteY35" fmla="*/ 861238 h 2573079"/>
              <a:gd name="connsiteX36" fmla="*/ 3493488 w 8097386"/>
              <a:gd name="connsiteY36" fmla="*/ 935665 h 2573079"/>
              <a:gd name="connsiteX37" fmla="*/ 3312735 w 8097386"/>
              <a:gd name="connsiteY37" fmla="*/ 1063256 h 2573079"/>
              <a:gd name="connsiteX38" fmla="*/ 3227674 w 8097386"/>
              <a:gd name="connsiteY38" fmla="*/ 1137684 h 2573079"/>
              <a:gd name="connsiteX39" fmla="*/ 3419060 w 8097386"/>
              <a:gd name="connsiteY39" fmla="*/ 1286540 h 2573079"/>
              <a:gd name="connsiteX40" fmla="*/ 3525386 w 8097386"/>
              <a:gd name="connsiteY40" fmla="*/ 1360968 h 2573079"/>
              <a:gd name="connsiteX41" fmla="*/ 3525386 w 8097386"/>
              <a:gd name="connsiteY41" fmla="*/ 1360968 h 2573079"/>
              <a:gd name="connsiteX42" fmla="*/ 3231957 w 8097386"/>
              <a:gd name="connsiteY42" fmla="*/ 1369681 h 2573079"/>
              <a:gd name="connsiteX43" fmla="*/ 2993758 w 8097386"/>
              <a:gd name="connsiteY43" fmla="*/ 1414131 h 2573079"/>
              <a:gd name="connsiteX44" fmla="*/ 2834270 w 8097386"/>
              <a:gd name="connsiteY44" fmla="*/ 1318438 h 2573079"/>
              <a:gd name="connsiteX45" fmla="*/ 2706679 w 8097386"/>
              <a:gd name="connsiteY45" fmla="*/ 1307805 h 2573079"/>
              <a:gd name="connsiteX46" fmla="*/ 2621619 w 8097386"/>
              <a:gd name="connsiteY46" fmla="*/ 1350335 h 2573079"/>
              <a:gd name="connsiteX47" fmla="*/ 2419600 w 8097386"/>
              <a:gd name="connsiteY47" fmla="*/ 1477926 h 2573079"/>
              <a:gd name="connsiteX48" fmla="*/ 2217581 w 8097386"/>
              <a:gd name="connsiteY48" fmla="*/ 1573619 h 2573079"/>
              <a:gd name="connsiteX49" fmla="*/ 1909237 w 8097386"/>
              <a:gd name="connsiteY49" fmla="*/ 1658679 h 2573079"/>
              <a:gd name="connsiteX50" fmla="*/ 1622158 w 8097386"/>
              <a:gd name="connsiteY50" fmla="*/ 1679945 h 2573079"/>
              <a:gd name="connsiteX51" fmla="*/ 1441405 w 8097386"/>
              <a:gd name="connsiteY51" fmla="*/ 1743740 h 2573079"/>
              <a:gd name="connsiteX52" fmla="*/ 1218121 w 8097386"/>
              <a:gd name="connsiteY52" fmla="*/ 1754372 h 2573079"/>
              <a:gd name="connsiteX53" fmla="*/ 1133060 w 8097386"/>
              <a:gd name="connsiteY53" fmla="*/ 1786270 h 2573079"/>
              <a:gd name="connsiteX54" fmla="*/ 37907 w 8097386"/>
              <a:gd name="connsiteY54" fmla="*/ 1275908 h 2573079"/>
              <a:gd name="connsiteX55" fmla="*/ 484474 w 8097386"/>
              <a:gd name="connsiteY55" fmla="*/ 2573079 h 2573079"/>
              <a:gd name="connsiteX56" fmla="*/ 1590260 w 8097386"/>
              <a:gd name="connsiteY56" fmla="*/ 2286000 h 2573079"/>
              <a:gd name="connsiteX57" fmla="*/ 2111256 w 8097386"/>
              <a:gd name="connsiteY57" fmla="*/ 2307265 h 2573079"/>
              <a:gd name="connsiteX58" fmla="*/ 2260112 w 8097386"/>
              <a:gd name="connsiteY58" fmla="*/ 2137145 h 2573079"/>
              <a:gd name="connsiteX59" fmla="*/ 2472763 w 8097386"/>
              <a:gd name="connsiteY59" fmla="*/ 1850065 h 2573079"/>
              <a:gd name="connsiteX60" fmla="*/ 2494028 w 8097386"/>
              <a:gd name="connsiteY60" fmla="*/ 1807535 h 2573079"/>
              <a:gd name="connsiteX61" fmla="*/ 2600354 w 8097386"/>
              <a:gd name="connsiteY61" fmla="*/ 1733107 h 2573079"/>
              <a:gd name="connsiteX62" fmla="*/ 2685414 w 8097386"/>
              <a:gd name="connsiteY62" fmla="*/ 1690577 h 2573079"/>
              <a:gd name="connsiteX63" fmla="*/ 2632251 w 8097386"/>
              <a:gd name="connsiteY63" fmla="*/ 1584252 h 2573079"/>
              <a:gd name="connsiteX64" fmla="*/ 2674781 w 8097386"/>
              <a:gd name="connsiteY64" fmla="*/ 1467293 h 2573079"/>
              <a:gd name="connsiteX65" fmla="*/ 2759841 w 8097386"/>
              <a:gd name="connsiteY65" fmla="*/ 1467293 h 2573079"/>
              <a:gd name="connsiteX66" fmla="*/ 2770474 w 8097386"/>
              <a:gd name="connsiteY66" fmla="*/ 1339703 h 2573079"/>
              <a:gd name="connsiteX67" fmla="*/ 2961860 w 8097386"/>
              <a:gd name="connsiteY67" fmla="*/ 1339703 h 2573079"/>
              <a:gd name="connsiteX68" fmla="*/ 3131981 w 8097386"/>
              <a:gd name="connsiteY68" fmla="*/ 1435396 h 2573079"/>
              <a:gd name="connsiteX69" fmla="*/ 3280837 w 8097386"/>
              <a:gd name="connsiteY69" fmla="*/ 1467293 h 2573079"/>
              <a:gd name="connsiteX70" fmla="*/ 3419060 w 8097386"/>
              <a:gd name="connsiteY70" fmla="*/ 1499191 h 2573079"/>
              <a:gd name="connsiteX71" fmla="*/ 3567916 w 8097386"/>
              <a:gd name="connsiteY71" fmla="*/ 1499191 h 2573079"/>
              <a:gd name="connsiteX72" fmla="*/ 3663609 w 8097386"/>
              <a:gd name="connsiteY72" fmla="*/ 1477926 h 2573079"/>
              <a:gd name="connsiteX73" fmla="*/ 3684874 w 8097386"/>
              <a:gd name="connsiteY73" fmla="*/ 1403498 h 2573079"/>
              <a:gd name="connsiteX74" fmla="*/ 3674242 w 8097386"/>
              <a:gd name="connsiteY74" fmla="*/ 1329070 h 2573079"/>
              <a:gd name="connsiteX75" fmla="*/ 3599814 w 8097386"/>
              <a:gd name="connsiteY75" fmla="*/ 1275907 h 2573079"/>
              <a:gd name="connsiteX76" fmla="*/ 3429693 w 8097386"/>
              <a:gd name="connsiteY76" fmla="*/ 1222745 h 2573079"/>
              <a:gd name="connsiteX77" fmla="*/ 3334000 w 8097386"/>
              <a:gd name="connsiteY77" fmla="*/ 1158949 h 2573079"/>
              <a:gd name="connsiteX78" fmla="*/ 3450958 w 8097386"/>
              <a:gd name="connsiteY78" fmla="*/ 1105786 h 2573079"/>
              <a:gd name="connsiteX79" fmla="*/ 3578549 w 8097386"/>
              <a:gd name="connsiteY79" fmla="*/ 1063256 h 2573079"/>
              <a:gd name="connsiteX80" fmla="*/ 3674242 w 8097386"/>
              <a:gd name="connsiteY80" fmla="*/ 978196 h 2573079"/>
              <a:gd name="connsiteX81" fmla="*/ 3854995 w 8097386"/>
              <a:gd name="connsiteY81" fmla="*/ 935665 h 2573079"/>
              <a:gd name="connsiteX82" fmla="*/ 3971954 w 8097386"/>
              <a:gd name="connsiteY82" fmla="*/ 946298 h 2573079"/>
              <a:gd name="connsiteX83" fmla="*/ 4099544 w 8097386"/>
              <a:gd name="connsiteY83" fmla="*/ 946298 h 2573079"/>
              <a:gd name="connsiteX84" fmla="*/ 4205870 w 8097386"/>
              <a:gd name="connsiteY84" fmla="*/ 850605 h 2573079"/>
              <a:gd name="connsiteX85" fmla="*/ 4375991 w 8097386"/>
              <a:gd name="connsiteY85" fmla="*/ 818707 h 2573079"/>
              <a:gd name="connsiteX86" fmla="*/ 4514214 w 8097386"/>
              <a:gd name="connsiteY86" fmla="*/ 829340 h 2573079"/>
              <a:gd name="connsiteX87" fmla="*/ 4567377 w 8097386"/>
              <a:gd name="connsiteY87" fmla="*/ 871870 h 2573079"/>
              <a:gd name="connsiteX88" fmla="*/ 4546112 w 8097386"/>
              <a:gd name="connsiteY88" fmla="*/ 956931 h 2573079"/>
              <a:gd name="connsiteX89" fmla="*/ 4641805 w 8097386"/>
              <a:gd name="connsiteY89" fmla="*/ 1020726 h 2573079"/>
              <a:gd name="connsiteX90" fmla="*/ 4875721 w 8097386"/>
              <a:gd name="connsiteY90" fmla="*/ 1084521 h 2573079"/>
              <a:gd name="connsiteX91" fmla="*/ 5024577 w 8097386"/>
              <a:gd name="connsiteY91" fmla="*/ 1137684 h 2573079"/>
              <a:gd name="connsiteX92" fmla="*/ 5130902 w 8097386"/>
              <a:gd name="connsiteY92" fmla="*/ 1190847 h 2573079"/>
              <a:gd name="connsiteX93" fmla="*/ 5120270 w 8097386"/>
              <a:gd name="connsiteY93" fmla="*/ 1297172 h 2573079"/>
              <a:gd name="connsiteX94" fmla="*/ 5120270 w 8097386"/>
              <a:gd name="connsiteY94" fmla="*/ 1360968 h 2573079"/>
              <a:gd name="connsiteX95" fmla="*/ 5205330 w 8097386"/>
              <a:gd name="connsiteY95" fmla="*/ 1414131 h 2573079"/>
              <a:gd name="connsiteX96" fmla="*/ 5375451 w 8097386"/>
              <a:gd name="connsiteY96" fmla="*/ 1488558 h 2573079"/>
              <a:gd name="connsiteX97" fmla="*/ 5545572 w 8097386"/>
              <a:gd name="connsiteY97" fmla="*/ 1499191 h 2573079"/>
              <a:gd name="connsiteX98" fmla="*/ 5705060 w 8097386"/>
              <a:gd name="connsiteY98" fmla="*/ 1509824 h 2573079"/>
              <a:gd name="connsiteX99" fmla="*/ 5832651 w 8097386"/>
              <a:gd name="connsiteY99" fmla="*/ 1509824 h 2573079"/>
              <a:gd name="connsiteX100" fmla="*/ 5970874 w 8097386"/>
              <a:gd name="connsiteY100" fmla="*/ 1509824 h 2573079"/>
              <a:gd name="connsiteX101" fmla="*/ 6109098 w 8097386"/>
              <a:gd name="connsiteY101" fmla="*/ 1531089 h 2573079"/>
              <a:gd name="connsiteX102" fmla="*/ 6226056 w 8097386"/>
              <a:gd name="connsiteY102" fmla="*/ 1541721 h 2573079"/>
              <a:gd name="connsiteX103" fmla="*/ 6332381 w 8097386"/>
              <a:gd name="connsiteY103" fmla="*/ 1562986 h 2573079"/>
              <a:gd name="connsiteX104" fmla="*/ 6428074 w 8097386"/>
              <a:gd name="connsiteY104" fmla="*/ 1584252 h 2573079"/>
              <a:gd name="connsiteX105" fmla="*/ 6502502 w 8097386"/>
              <a:gd name="connsiteY105" fmla="*/ 1637414 h 2573079"/>
              <a:gd name="connsiteX106" fmla="*/ 6502502 w 8097386"/>
              <a:gd name="connsiteY106" fmla="*/ 1754372 h 2573079"/>
              <a:gd name="connsiteX107" fmla="*/ 6534400 w 8097386"/>
              <a:gd name="connsiteY107" fmla="*/ 1935126 h 2573079"/>
              <a:gd name="connsiteX108" fmla="*/ 6725786 w 8097386"/>
              <a:gd name="connsiteY108" fmla="*/ 2009554 h 2573079"/>
              <a:gd name="connsiteX109" fmla="*/ 6864009 w 8097386"/>
              <a:gd name="connsiteY109" fmla="*/ 2041452 h 2573079"/>
              <a:gd name="connsiteX110" fmla="*/ 7129823 w 8097386"/>
              <a:gd name="connsiteY110" fmla="*/ 2083982 h 2573079"/>
              <a:gd name="connsiteX111" fmla="*/ 7342474 w 8097386"/>
              <a:gd name="connsiteY111" fmla="*/ 2094614 h 2573079"/>
              <a:gd name="connsiteX112" fmla="*/ 7533860 w 8097386"/>
              <a:gd name="connsiteY112" fmla="*/ 2094614 h 2573079"/>
              <a:gd name="connsiteX113" fmla="*/ 7799674 w 8097386"/>
              <a:gd name="connsiteY113" fmla="*/ 1956391 h 2573079"/>
              <a:gd name="connsiteX114" fmla="*/ 7948530 w 8097386"/>
              <a:gd name="connsiteY114" fmla="*/ 1903228 h 2573079"/>
              <a:gd name="connsiteX115" fmla="*/ 8076121 w 8097386"/>
              <a:gd name="connsiteY115" fmla="*/ 1765005 h 2573079"/>
              <a:gd name="connsiteX116" fmla="*/ 8097386 w 8097386"/>
              <a:gd name="connsiteY116" fmla="*/ 1520456 h 2573079"/>
              <a:gd name="connsiteX117" fmla="*/ 8086754 w 8097386"/>
              <a:gd name="connsiteY117" fmla="*/ 1382233 h 2573079"/>
              <a:gd name="connsiteX118" fmla="*/ 7959163 w 8097386"/>
              <a:gd name="connsiteY118" fmla="*/ 1265275 h 2573079"/>
              <a:gd name="connsiteX119" fmla="*/ 7927265 w 8097386"/>
              <a:gd name="connsiteY119" fmla="*/ 1084521 h 2573079"/>
              <a:gd name="connsiteX120" fmla="*/ 7852837 w 8097386"/>
              <a:gd name="connsiteY120" fmla="*/ 925033 h 2573079"/>
              <a:gd name="connsiteX121" fmla="*/ 7874102 w 8097386"/>
              <a:gd name="connsiteY121" fmla="*/ 786810 h 2573079"/>
              <a:gd name="connsiteX122" fmla="*/ 7842205 w 8097386"/>
              <a:gd name="connsiteY122" fmla="*/ 691117 h 2573079"/>
              <a:gd name="connsiteX123" fmla="*/ 7778409 w 8097386"/>
              <a:gd name="connsiteY123" fmla="*/ 627321 h 2573079"/>
              <a:gd name="connsiteX124" fmla="*/ 7703981 w 8097386"/>
              <a:gd name="connsiteY124" fmla="*/ 499731 h 2573079"/>
              <a:gd name="connsiteX125" fmla="*/ 7640186 w 8097386"/>
              <a:gd name="connsiteY125" fmla="*/ 425303 h 2573079"/>
              <a:gd name="connsiteX126" fmla="*/ 7587023 w 8097386"/>
              <a:gd name="connsiteY126" fmla="*/ 297712 h 2573079"/>
              <a:gd name="connsiteX127" fmla="*/ 7555126 w 8097386"/>
              <a:gd name="connsiteY127" fmla="*/ 191386 h 2573079"/>
              <a:gd name="connsiteX128" fmla="*/ 7555126 w 8097386"/>
              <a:gd name="connsiteY128" fmla="*/ 191386 h 2573079"/>
              <a:gd name="connsiteX129" fmla="*/ 7406270 w 8097386"/>
              <a:gd name="connsiteY129" fmla="*/ 116958 h 2573079"/>
              <a:gd name="connsiteX130" fmla="*/ 7353107 w 8097386"/>
              <a:gd name="connsiteY130" fmla="*/ 116958 h 2573079"/>
              <a:gd name="connsiteX0" fmla="*/ 7172354 w 8097386"/>
              <a:gd name="connsiteY0" fmla="*/ 0 h 2573079"/>
              <a:gd name="connsiteX1" fmla="*/ 7321209 w 8097386"/>
              <a:gd name="connsiteY1" fmla="*/ 148856 h 2573079"/>
              <a:gd name="connsiteX2" fmla="*/ 7342474 w 8097386"/>
              <a:gd name="connsiteY2" fmla="*/ 233917 h 2573079"/>
              <a:gd name="connsiteX3" fmla="*/ 7342474 w 8097386"/>
              <a:gd name="connsiteY3" fmla="*/ 350875 h 2573079"/>
              <a:gd name="connsiteX4" fmla="*/ 7427535 w 8097386"/>
              <a:gd name="connsiteY4" fmla="*/ 489098 h 2573079"/>
              <a:gd name="connsiteX5" fmla="*/ 7427535 w 8097386"/>
              <a:gd name="connsiteY5" fmla="*/ 616689 h 2573079"/>
              <a:gd name="connsiteX6" fmla="*/ 7363740 w 8097386"/>
              <a:gd name="connsiteY6" fmla="*/ 765545 h 2573079"/>
              <a:gd name="connsiteX7" fmla="*/ 7363740 w 8097386"/>
              <a:gd name="connsiteY7" fmla="*/ 946298 h 2573079"/>
              <a:gd name="connsiteX8" fmla="*/ 7353107 w 8097386"/>
              <a:gd name="connsiteY8" fmla="*/ 1095154 h 2573079"/>
              <a:gd name="connsiteX9" fmla="*/ 7363740 w 8097386"/>
              <a:gd name="connsiteY9" fmla="*/ 1190847 h 2573079"/>
              <a:gd name="connsiteX10" fmla="*/ 7385005 w 8097386"/>
              <a:gd name="connsiteY10" fmla="*/ 1371600 h 2573079"/>
              <a:gd name="connsiteX11" fmla="*/ 7385005 w 8097386"/>
              <a:gd name="connsiteY11" fmla="*/ 1541721 h 2573079"/>
              <a:gd name="connsiteX12" fmla="*/ 7278679 w 8097386"/>
              <a:gd name="connsiteY12" fmla="*/ 1584252 h 2573079"/>
              <a:gd name="connsiteX13" fmla="*/ 7023498 w 8097386"/>
              <a:gd name="connsiteY13" fmla="*/ 1616149 h 2573079"/>
              <a:gd name="connsiteX14" fmla="*/ 6789581 w 8097386"/>
              <a:gd name="connsiteY14" fmla="*/ 1562986 h 2573079"/>
              <a:gd name="connsiteX15" fmla="*/ 6459972 w 8097386"/>
              <a:gd name="connsiteY15" fmla="*/ 1446028 h 2573079"/>
              <a:gd name="connsiteX16" fmla="*/ 6130363 w 8097386"/>
              <a:gd name="connsiteY16" fmla="*/ 1371600 h 2573079"/>
              <a:gd name="connsiteX17" fmla="*/ 5960242 w 8097386"/>
              <a:gd name="connsiteY17" fmla="*/ 1339703 h 2573079"/>
              <a:gd name="connsiteX18" fmla="*/ 5566837 w 8097386"/>
              <a:gd name="connsiteY18" fmla="*/ 1371600 h 2573079"/>
              <a:gd name="connsiteX19" fmla="*/ 5417981 w 8097386"/>
              <a:gd name="connsiteY19" fmla="*/ 1371600 h 2573079"/>
              <a:gd name="connsiteX20" fmla="*/ 5322288 w 8097386"/>
              <a:gd name="connsiteY20" fmla="*/ 1339703 h 2573079"/>
              <a:gd name="connsiteX21" fmla="*/ 5290391 w 8097386"/>
              <a:gd name="connsiteY21" fmla="*/ 1297172 h 2573079"/>
              <a:gd name="connsiteX22" fmla="*/ 5279758 w 8097386"/>
              <a:gd name="connsiteY22" fmla="*/ 1105786 h 2573079"/>
              <a:gd name="connsiteX23" fmla="*/ 5141535 w 8097386"/>
              <a:gd name="connsiteY23" fmla="*/ 1084521 h 2573079"/>
              <a:gd name="connsiteX24" fmla="*/ 4971414 w 8097386"/>
              <a:gd name="connsiteY24" fmla="*/ 1041991 h 2573079"/>
              <a:gd name="connsiteX25" fmla="*/ 4854456 w 8097386"/>
              <a:gd name="connsiteY25" fmla="*/ 1010093 h 2573079"/>
              <a:gd name="connsiteX26" fmla="*/ 4705600 w 8097386"/>
              <a:gd name="connsiteY26" fmla="*/ 967563 h 2573079"/>
              <a:gd name="connsiteX27" fmla="*/ 4694967 w 8097386"/>
              <a:gd name="connsiteY27" fmla="*/ 925033 h 2573079"/>
              <a:gd name="connsiteX28" fmla="*/ 4652437 w 8097386"/>
              <a:gd name="connsiteY28" fmla="*/ 839972 h 2573079"/>
              <a:gd name="connsiteX29" fmla="*/ 4439786 w 8097386"/>
              <a:gd name="connsiteY29" fmla="*/ 786810 h 2573079"/>
              <a:gd name="connsiteX30" fmla="*/ 4301563 w 8097386"/>
              <a:gd name="connsiteY30" fmla="*/ 744279 h 2573079"/>
              <a:gd name="connsiteX31" fmla="*/ 4205870 w 8097386"/>
              <a:gd name="connsiteY31" fmla="*/ 754912 h 2573079"/>
              <a:gd name="connsiteX32" fmla="*/ 4120809 w 8097386"/>
              <a:gd name="connsiteY32" fmla="*/ 808075 h 2573079"/>
              <a:gd name="connsiteX33" fmla="*/ 4088912 w 8097386"/>
              <a:gd name="connsiteY33" fmla="*/ 861238 h 2573079"/>
              <a:gd name="connsiteX34" fmla="*/ 3982586 w 8097386"/>
              <a:gd name="connsiteY34" fmla="*/ 882503 h 2573079"/>
              <a:gd name="connsiteX35" fmla="*/ 3684874 w 8097386"/>
              <a:gd name="connsiteY35" fmla="*/ 861238 h 2573079"/>
              <a:gd name="connsiteX36" fmla="*/ 3493488 w 8097386"/>
              <a:gd name="connsiteY36" fmla="*/ 935665 h 2573079"/>
              <a:gd name="connsiteX37" fmla="*/ 3312735 w 8097386"/>
              <a:gd name="connsiteY37" fmla="*/ 1063256 h 2573079"/>
              <a:gd name="connsiteX38" fmla="*/ 3227674 w 8097386"/>
              <a:gd name="connsiteY38" fmla="*/ 1137684 h 2573079"/>
              <a:gd name="connsiteX39" fmla="*/ 3419060 w 8097386"/>
              <a:gd name="connsiteY39" fmla="*/ 1286540 h 2573079"/>
              <a:gd name="connsiteX40" fmla="*/ 3525386 w 8097386"/>
              <a:gd name="connsiteY40" fmla="*/ 1360968 h 2573079"/>
              <a:gd name="connsiteX41" fmla="*/ 3525386 w 8097386"/>
              <a:gd name="connsiteY41" fmla="*/ 1360968 h 2573079"/>
              <a:gd name="connsiteX42" fmla="*/ 3231957 w 8097386"/>
              <a:gd name="connsiteY42" fmla="*/ 1369681 h 2573079"/>
              <a:gd name="connsiteX43" fmla="*/ 3031858 w 8097386"/>
              <a:gd name="connsiteY43" fmla="*/ 1312531 h 2573079"/>
              <a:gd name="connsiteX44" fmla="*/ 2834270 w 8097386"/>
              <a:gd name="connsiteY44" fmla="*/ 1318438 h 2573079"/>
              <a:gd name="connsiteX45" fmla="*/ 2706679 w 8097386"/>
              <a:gd name="connsiteY45" fmla="*/ 1307805 h 2573079"/>
              <a:gd name="connsiteX46" fmla="*/ 2621619 w 8097386"/>
              <a:gd name="connsiteY46" fmla="*/ 1350335 h 2573079"/>
              <a:gd name="connsiteX47" fmla="*/ 2419600 w 8097386"/>
              <a:gd name="connsiteY47" fmla="*/ 1477926 h 2573079"/>
              <a:gd name="connsiteX48" fmla="*/ 2217581 w 8097386"/>
              <a:gd name="connsiteY48" fmla="*/ 1573619 h 2573079"/>
              <a:gd name="connsiteX49" fmla="*/ 1909237 w 8097386"/>
              <a:gd name="connsiteY49" fmla="*/ 1658679 h 2573079"/>
              <a:gd name="connsiteX50" fmla="*/ 1622158 w 8097386"/>
              <a:gd name="connsiteY50" fmla="*/ 1679945 h 2573079"/>
              <a:gd name="connsiteX51" fmla="*/ 1441405 w 8097386"/>
              <a:gd name="connsiteY51" fmla="*/ 1743740 h 2573079"/>
              <a:gd name="connsiteX52" fmla="*/ 1218121 w 8097386"/>
              <a:gd name="connsiteY52" fmla="*/ 1754372 h 2573079"/>
              <a:gd name="connsiteX53" fmla="*/ 1133060 w 8097386"/>
              <a:gd name="connsiteY53" fmla="*/ 1786270 h 2573079"/>
              <a:gd name="connsiteX54" fmla="*/ 37907 w 8097386"/>
              <a:gd name="connsiteY54" fmla="*/ 1275908 h 2573079"/>
              <a:gd name="connsiteX55" fmla="*/ 484474 w 8097386"/>
              <a:gd name="connsiteY55" fmla="*/ 2573079 h 2573079"/>
              <a:gd name="connsiteX56" fmla="*/ 1590260 w 8097386"/>
              <a:gd name="connsiteY56" fmla="*/ 2286000 h 2573079"/>
              <a:gd name="connsiteX57" fmla="*/ 2111256 w 8097386"/>
              <a:gd name="connsiteY57" fmla="*/ 2307265 h 2573079"/>
              <a:gd name="connsiteX58" fmla="*/ 2260112 w 8097386"/>
              <a:gd name="connsiteY58" fmla="*/ 2137145 h 2573079"/>
              <a:gd name="connsiteX59" fmla="*/ 2472763 w 8097386"/>
              <a:gd name="connsiteY59" fmla="*/ 1850065 h 2573079"/>
              <a:gd name="connsiteX60" fmla="*/ 2494028 w 8097386"/>
              <a:gd name="connsiteY60" fmla="*/ 1807535 h 2573079"/>
              <a:gd name="connsiteX61" fmla="*/ 2600354 w 8097386"/>
              <a:gd name="connsiteY61" fmla="*/ 1733107 h 2573079"/>
              <a:gd name="connsiteX62" fmla="*/ 2685414 w 8097386"/>
              <a:gd name="connsiteY62" fmla="*/ 1690577 h 2573079"/>
              <a:gd name="connsiteX63" fmla="*/ 2632251 w 8097386"/>
              <a:gd name="connsiteY63" fmla="*/ 1584252 h 2573079"/>
              <a:gd name="connsiteX64" fmla="*/ 2674781 w 8097386"/>
              <a:gd name="connsiteY64" fmla="*/ 1467293 h 2573079"/>
              <a:gd name="connsiteX65" fmla="*/ 2759841 w 8097386"/>
              <a:gd name="connsiteY65" fmla="*/ 1467293 h 2573079"/>
              <a:gd name="connsiteX66" fmla="*/ 2770474 w 8097386"/>
              <a:gd name="connsiteY66" fmla="*/ 1339703 h 2573079"/>
              <a:gd name="connsiteX67" fmla="*/ 2961860 w 8097386"/>
              <a:gd name="connsiteY67" fmla="*/ 1339703 h 2573079"/>
              <a:gd name="connsiteX68" fmla="*/ 3131981 w 8097386"/>
              <a:gd name="connsiteY68" fmla="*/ 1435396 h 2573079"/>
              <a:gd name="connsiteX69" fmla="*/ 3280837 w 8097386"/>
              <a:gd name="connsiteY69" fmla="*/ 1467293 h 2573079"/>
              <a:gd name="connsiteX70" fmla="*/ 3419060 w 8097386"/>
              <a:gd name="connsiteY70" fmla="*/ 1499191 h 2573079"/>
              <a:gd name="connsiteX71" fmla="*/ 3567916 w 8097386"/>
              <a:gd name="connsiteY71" fmla="*/ 1499191 h 2573079"/>
              <a:gd name="connsiteX72" fmla="*/ 3663609 w 8097386"/>
              <a:gd name="connsiteY72" fmla="*/ 1477926 h 2573079"/>
              <a:gd name="connsiteX73" fmla="*/ 3684874 w 8097386"/>
              <a:gd name="connsiteY73" fmla="*/ 1403498 h 2573079"/>
              <a:gd name="connsiteX74" fmla="*/ 3674242 w 8097386"/>
              <a:gd name="connsiteY74" fmla="*/ 1329070 h 2573079"/>
              <a:gd name="connsiteX75" fmla="*/ 3599814 w 8097386"/>
              <a:gd name="connsiteY75" fmla="*/ 1275907 h 2573079"/>
              <a:gd name="connsiteX76" fmla="*/ 3429693 w 8097386"/>
              <a:gd name="connsiteY76" fmla="*/ 1222745 h 2573079"/>
              <a:gd name="connsiteX77" fmla="*/ 3334000 w 8097386"/>
              <a:gd name="connsiteY77" fmla="*/ 1158949 h 2573079"/>
              <a:gd name="connsiteX78" fmla="*/ 3450958 w 8097386"/>
              <a:gd name="connsiteY78" fmla="*/ 1105786 h 2573079"/>
              <a:gd name="connsiteX79" fmla="*/ 3578549 w 8097386"/>
              <a:gd name="connsiteY79" fmla="*/ 1063256 h 2573079"/>
              <a:gd name="connsiteX80" fmla="*/ 3674242 w 8097386"/>
              <a:gd name="connsiteY80" fmla="*/ 978196 h 2573079"/>
              <a:gd name="connsiteX81" fmla="*/ 3854995 w 8097386"/>
              <a:gd name="connsiteY81" fmla="*/ 935665 h 2573079"/>
              <a:gd name="connsiteX82" fmla="*/ 3971954 w 8097386"/>
              <a:gd name="connsiteY82" fmla="*/ 946298 h 2573079"/>
              <a:gd name="connsiteX83" fmla="*/ 4099544 w 8097386"/>
              <a:gd name="connsiteY83" fmla="*/ 946298 h 2573079"/>
              <a:gd name="connsiteX84" fmla="*/ 4205870 w 8097386"/>
              <a:gd name="connsiteY84" fmla="*/ 850605 h 2573079"/>
              <a:gd name="connsiteX85" fmla="*/ 4375991 w 8097386"/>
              <a:gd name="connsiteY85" fmla="*/ 818707 h 2573079"/>
              <a:gd name="connsiteX86" fmla="*/ 4514214 w 8097386"/>
              <a:gd name="connsiteY86" fmla="*/ 829340 h 2573079"/>
              <a:gd name="connsiteX87" fmla="*/ 4567377 w 8097386"/>
              <a:gd name="connsiteY87" fmla="*/ 871870 h 2573079"/>
              <a:gd name="connsiteX88" fmla="*/ 4546112 w 8097386"/>
              <a:gd name="connsiteY88" fmla="*/ 956931 h 2573079"/>
              <a:gd name="connsiteX89" fmla="*/ 4641805 w 8097386"/>
              <a:gd name="connsiteY89" fmla="*/ 1020726 h 2573079"/>
              <a:gd name="connsiteX90" fmla="*/ 4875721 w 8097386"/>
              <a:gd name="connsiteY90" fmla="*/ 1084521 h 2573079"/>
              <a:gd name="connsiteX91" fmla="*/ 5024577 w 8097386"/>
              <a:gd name="connsiteY91" fmla="*/ 1137684 h 2573079"/>
              <a:gd name="connsiteX92" fmla="*/ 5130902 w 8097386"/>
              <a:gd name="connsiteY92" fmla="*/ 1190847 h 2573079"/>
              <a:gd name="connsiteX93" fmla="*/ 5120270 w 8097386"/>
              <a:gd name="connsiteY93" fmla="*/ 1297172 h 2573079"/>
              <a:gd name="connsiteX94" fmla="*/ 5120270 w 8097386"/>
              <a:gd name="connsiteY94" fmla="*/ 1360968 h 2573079"/>
              <a:gd name="connsiteX95" fmla="*/ 5205330 w 8097386"/>
              <a:gd name="connsiteY95" fmla="*/ 1414131 h 2573079"/>
              <a:gd name="connsiteX96" fmla="*/ 5375451 w 8097386"/>
              <a:gd name="connsiteY96" fmla="*/ 1488558 h 2573079"/>
              <a:gd name="connsiteX97" fmla="*/ 5545572 w 8097386"/>
              <a:gd name="connsiteY97" fmla="*/ 1499191 h 2573079"/>
              <a:gd name="connsiteX98" fmla="*/ 5705060 w 8097386"/>
              <a:gd name="connsiteY98" fmla="*/ 1509824 h 2573079"/>
              <a:gd name="connsiteX99" fmla="*/ 5832651 w 8097386"/>
              <a:gd name="connsiteY99" fmla="*/ 1509824 h 2573079"/>
              <a:gd name="connsiteX100" fmla="*/ 5970874 w 8097386"/>
              <a:gd name="connsiteY100" fmla="*/ 1509824 h 2573079"/>
              <a:gd name="connsiteX101" fmla="*/ 6109098 w 8097386"/>
              <a:gd name="connsiteY101" fmla="*/ 1531089 h 2573079"/>
              <a:gd name="connsiteX102" fmla="*/ 6226056 w 8097386"/>
              <a:gd name="connsiteY102" fmla="*/ 1541721 h 2573079"/>
              <a:gd name="connsiteX103" fmla="*/ 6332381 w 8097386"/>
              <a:gd name="connsiteY103" fmla="*/ 1562986 h 2573079"/>
              <a:gd name="connsiteX104" fmla="*/ 6428074 w 8097386"/>
              <a:gd name="connsiteY104" fmla="*/ 1584252 h 2573079"/>
              <a:gd name="connsiteX105" fmla="*/ 6502502 w 8097386"/>
              <a:gd name="connsiteY105" fmla="*/ 1637414 h 2573079"/>
              <a:gd name="connsiteX106" fmla="*/ 6502502 w 8097386"/>
              <a:gd name="connsiteY106" fmla="*/ 1754372 h 2573079"/>
              <a:gd name="connsiteX107" fmla="*/ 6534400 w 8097386"/>
              <a:gd name="connsiteY107" fmla="*/ 1935126 h 2573079"/>
              <a:gd name="connsiteX108" fmla="*/ 6725786 w 8097386"/>
              <a:gd name="connsiteY108" fmla="*/ 2009554 h 2573079"/>
              <a:gd name="connsiteX109" fmla="*/ 6864009 w 8097386"/>
              <a:gd name="connsiteY109" fmla="*/ 2041452 h 2573079"/>
              <a:gd name="connsiteX110" fmla="*/ 7129823 w 8097386"/>
              <a:gd name="connsiteY110" fmla="*/ 2083982 h 2573079"/>
              <a:gd name="connsiteX111" fmla="*/ 7342474 w 8097386"/>
              <a:gd name="connsiteY111" fmla="*/ 2094614 h 2573079"/>
              <a:gd name="connsiteX112" fmla="*/ 7533860 w 8097386"/>
              <a:gd name="connsiteY112" fmla="*/ 2094614 h 2573079"/>
              <a:gd name="connsiteX113" fmla="*/ 7799674 w 8097386"/>
              <a:gd name="connsiteY113" fmla="*/ 1956391 h 2573079"/>
              <a:gd name="connsiteX114" fmla="*/ 7948530 w 8097386"/>
              <a:gd name="connsiteY114" fmla="*/ 1903228 h 2573079"/>
              <a:gd name="connsiteX115" fmla="*/ 8076121 w 8097386"/>
              <a:gd name="connsiteY115" fmla="*/ 1765005 h 2573079"/>
              <a:gd name="connsiteX116" fmla="*/ 8097386 w 8097386"/>
              <a:gd name="connsiteY116" fmla="*/ 1520456 h 2573079"/>
              <a:gd name="connsiteX117" fmla="*/ 8086754 w 8097386"/>
              <a:gd name="connsiteY117" fmla="*/ 1382233 h 2573079"/>
              <a:gd name="connsiteX118" fmla="*/ 7959163 w 8097386"/>
              <a:gd name="connsiteY118" fmla="*/ 1265275 h 2573079"/>
              <a:gd name="connsiteX119" fmla="*/ 7927265 w 8097386"/>
              <a:gd name="connsiteY119" fmla="*/ 1084521 h 2573079"/>
              <a:gd name="connsiteX120" fmla="*/ 7852837 w 8097386"/>
              <a:gd name="connsiteY120" fmla="*/ 925033 h 2573079"/>
              <a:gd name="connsiteX121" fmla="*/ 7874102 w 8097386"/>
              <a:gd name="connsiteY121" fmla="*/ 786810 h 2573079"/>
              <a:gd name="connsiteX122" fmla="*/ 7842205 w 8097386"/>
              <a:gd name="connsiteY122" fmla="*/ 691117 h 2573079"/>
              <a:gd name="connsiteX123" fmla="*/ 7778409 w 8097386"/>
              <a:gd name="connsiteY123" fmla="*/ 627321 h 2573079"/>
              <a:gd name="connsiteX124" fmla="*/ 7703981 w 8097386"/>
              <a:gd name="connsiteY124" fmla="*/ 499731 h 2573079"/>
              <a:gd name="connsiteX125" fmla="*/ 7640186 w 8097386"/>
              <a:gd name="connsiteY125" fmla="*/ 425303 h 2573079"/>
              <a:gd name="connsiteX126" fmla="*/ 7587023 w 8097386"/>
              <a:gd name="connsiteY126" fmla="*/ 297712 h 2573079"/>
              <a:gd name="connsiteX127" fmla="*/ 7555126 w 8097386"/>
              <a:gd name="connsiteY127" fmla="*/ 191386 h 2573079"/>
              <a:gd name="connsiteX128" fmla="*/ 7555126 w 8097386"/>
              <a:gd name="connsiteY128" fmla="*/ 191386 h 2573079"/>
              <a:gd name="connsiteX129" fmla="*/ 7406270 w 8097386"/>
              <a:gd name="connsiteY129" fmla="*/ 116958 h 2573079"/>
              <a:gd name="connsiteX130" fmla="*/ 7353107 w 8097386"/>
              <a:gd name="connsiteY130" fmla="*/ 116958 h 2573079"/>
              <a:gd name="connsiteX0" fmla="*/ 7172354 w 8097386"/>
              <a:gd name="connsiteY0" fmla="*/ 0 h 2573079"/>
              <a:gd name="connsiteX1" fmla="*/ 7321209 w 8097386"/>
              <a:gd name="connsiteY1" fmla="*/ 148856 h 2573079"/>
              <a:gd name="connsiteX2" fmla="*/ 7342474 w 8097386"/>
              <a:gd name="connsiteY2" fmla="*/ 233917 h 2573079"/>
              <a:gd name="connsiteX3" fmla="*/ 7342474 w 8097386"/>
              <a:gd name="connsiteY3" fmla="*/ 350875 h 2573079"/>
              <a:gd name="connsiteX4" fmla="*/ 7427535 w 8097386"/>
              <a:gd name="connsiteY4" fmla="*/ 489098 h 2573079"/>
              <a:gd name="connsiteX5" fmla="*/ 7427535 w 8097386"/>
              <a:gd name="connsiteY5" fmla="*/ 616689 h 2573079"/>
              <a:gd name="connsiteX6" fmla="*/ 7363740 w 8097386"/>
              <a:gd name="connsiteY6" fmla="*/ 765545 h 2573079"/>
              <a:gd name="connsiteX7" fmla="*/ 7363740 w 8097386"/>
              <a:gd name="connsiteY7" fmla="*/ 946298 h 2573079"/>
              <a:gd name="connsiteX8" fmla="*/ 7353107 w 8097386"/>
              <a:gd name="connsiteY8" fmla="*/ 1095154 h 2573079"/>
              <a:gd name="connsiteX9" fmla="*/ 7363740 w 8097386"/>
              <a:gd name="connsiteY9" fmla="*/ 1190847 h 2573079"/>
              <a:gd name="connsiteX10" fmla="*/ 7385005 w 8097386"/>
              <a:gd name="connsiteY10" fmla="*/ 1371600 h 2573079"/>
              <a:gd name="connsiteX11" fmla="*/ 7385005 w 8097386"/>
              <a:gd name="connsiteY11" fmla="*/ 1541721 h 2573079"/>
              <a:gd name="connsiteX12" fmla="*/ 7278679 w 8097386"/>
              <a:gd name="connsiteY12" fmla="*/ 1584252 h 2573079"/>
              <a:gd name="connsiteX13" fmla="*/ 7023498 w 8097386"/>
              <a:gd name="connsiteY13" fmla="*/ 1616149 h 2573079"/>
              <a:gd name="connsiteX14" fmla="*/ 6789581 w 8097386"/>
              <a:gd name="connsiteY14" fmla="*/ 1562986 h 2573079"/>
              <a:gd name="connsiteX15" fmla="*/ 6459972 w 8097386"/>
              <a:gd name="connsiteY15" fmla="*/ 1446028 h 2573079"/>
              <a:gd name="connsiteX16" fmla="*/ 6130363 w 8097386"/>
              <a:gd name="connsiteY16" fmla="*/ 1371600 h 2573079"/>
              <a:gd name="connsiteX17" fmla="*/ 5960242 w 8097386"/>
              <a:gd name="connsiteY17" fmla="*/ 1339703 h 2573079"/>
              <a:gd name="connsiteX18" fmla="*/ 5566837 w 8097386"/>
              <a:gd name="connsiteY18" fmla="*/ 1371600 h 2573079"/>
              <a:gd name="connsiteX19" fmla="*/ 5417981 w 8097386"/>
              <a:gd name="connsiteY19" fmla="*/ 1371600 h 2573079"/>
              <a:gd name="connsiteX20" fmla="*/ 5322288 w 8097386"/>
              <a:gd name="connsiteY20" fmla="*/ 1339703 h 2573079"/>
              <a:gd name="connsiteX21" fmla="*/ 5290391 w 8097386"/>
              <a:gd name="connsiteY21" fmla="*/ 1297172 h 2573079"/>
              <a:gd name="connsiteX22" fmla="*/ 5279758 w 8097386"/>
              <a:gd name="connsiteY22" fmla="*/ 1105786 h 2573079"/>
              <a:gd name="connsiteX23" fmla="*/ 5141535 w 8097386"/>
              <a:gd name="connsiteY23" fmla="*/ 1084521 h 2573079"/>
              <a:gd name="connsiteX24" fmla="*/ 4971414 w 8097386"/>
              <a:gd name="connsiteY24" fmla="*/ 1041991 h 2573079"/>
              <a:gd name="connsiteX25" fmla="*/ 4854456 w 8097386"/>
              <a:gd name="connsiteY25" fmla="*/ 1010093 h 2573079"/>
              <a:gd name="connsiteX26" fmla="*/ 4705600 w 8097386"/>
              <a:gd name="connsiteY26" fmla="*/ 967563 h 2573079"/>
              <a:gd name="connsiteX27" fmla="*/ 4694967 w 8097386"/>
              <a:gd name="connsiteY27" fmla="*/ 925033 h 2573079"/>
              <a:gd name="connsiteX28" fmla="*/ 4652437 w 8097386"/>
              <a:gd name="connsiteY28" fmla="*/ 839972 h 2573079"/>
              <a:gd name="connsiteX29" fmla="*/ 4439786 w 8097386"/>
              <a:gd name="connsiteY29" fmla="*/ 786810 h 2573079"/>
              <a:gd name="connsiteX30" fmla="*/ 4301563 w 8097386"/>
              <a:gd name="connsiteY30" fmla="*/ 744279 h 2573079"/>
              <a:gd name="connsiteX31" fmla="*/ 4205870 w 8097386"/>
              <a:gd name="connsiteY31" fmla="*/ 754912 h 2573079"/>
              <a:gd name="connsiteX32" fmla="*/ 4120809 w 8097386"/>
              <a:gd name="connsiteY32" fmla="*/ 808075 h 2573079"/>
              <a:gd name="connsiteX33" fmla="*/ 4088912 w 8097386"/>
              <a:gd name="connsiteY33" fmla="*/ 861238 h 2573079"/>
              <a:gd name="connsiteX34" fmla="*/ 3982586 w 8097386"/>
              <a:gd name="connsiteY34" fmla="*/ 882503 h 2573079"/>
              <a:gd name="connsiteX35" fmla="*/ 3684874 w 8097386"/>
              <a:gd name="connsiteY35" fmla="*/ 861238 h 2573079"/>
              <a:gd name="connsiteX36" fmla="*/ 3493488 w 8097386"/>
              <a:gd name="connsiteY36" fmla="*/ 935665 h 2573079"/>
              <a:gd name="connsiteX37" fmla="*/ 3312735 w 8097386"/>
              <a:gd name="connsiteY37" fmla="*/ 1063256 h 2573079"/>
              <a:gd name="connsiteX38" fmla="*/ 3227674 w 8097386"/>
              <a:gd name="connsiteY38" fmla="*/ 1137684 h 2573079"/>
              <a:gd name="connsiteX39" fmla="*/ 3419060 w 8097386"/>
              <a:gd name="connsiteY39" fmla="*/ 1286540 h 2573079"/>
              <a:gd name="connsiteX40" fmla="*/ 3525386 w 8097386"/>
              <a:gd name="connsiteY40" fmla="*/ 1360968 h 2573079"/>
              <a:gd name="connsiteX41" fmla="*/ 3525386 w 8097386"/>
              <a:gd name="connsiteY41" fmla="*/ 1360968 h 2573079"/>
              <a:gd name="connsiteX42" fmla="*/ 3231957 w 8097386"/>
              <a:gd name="connsiteY42" fmla="*/ 1369681 h 2573079"/>
              <a:gd name="connsiteX43" fmla="*/ 3031858 w 8097386"/>
              <a:gd name="connsiteY43" fmla="*/ 1312531 h 2573079"/>
              <a:gd name="connsiteX44" fmla="*/ 2821570 w 8097386"/>
              <a:gd name="connsiteY44" fmla="*/ 1248588 h 2573079"/>
              <a:gd name="connsiteX45" fmla="*/ 2706679 w 8097386"/>
              <a:gd name="connsiteY45" fmla="*/ 1307805 h 2573079"/>
              <a:gd name="connsiteX46" fmla="*/ 2621619 w 8097386"/>
              <a:gd name="connsiteY46" fmla="*/ 1350335 h 2573079"/>
              <a:gd name="connsiteX47" fmla="*/ 2419600 w 8097386"/>
              <a:gd name="connsiteY47" fmla="*/ 1477926 h 2573079"/>
              <a:gd name="connsiteX48" fmla="*/ 2217581 w 8097386"/>
              <a:gd name="connsiteY48" fmla="*/ 1573619 h 2573079"/>
              <a:gd name="connsiteX49" fmla="*/ 1909237 w 8097386"/>
              <a:gd name="connsiteY49" fmla="*/ 1658679 h 2573079"/>
              <a:gd name="connsiteX50" fmla="*/ 1622158 w 8097386"/>
              <a:gd name="connsiteY50" fmla="*/ 1679945 h 2573079"/>
              <a:gd name="connsiteX51" fmla="*/ 1441405 w 8097386"/>
              <a:gd name="connsiteY51" fmla="*/ 1743740 h 2573079"/>
              <a:gd name="connsiteX52" fmla="*/ 1218121 w 8097386"/>
              <a:gd name="connsiteY52" fmla="*/ 1754372 h 2573079"/>
              <a:gd name="connsiteX53" fmla="*/ 1133060 w 8097386"/>
              <a:gd name="connsiteY53" fmla="*/ 1786270 h 2573079"/>
              <a:gd name="connsiteX54" fmla="*/ 37907 w 8097386"/>
              <a:gd name="connsiteY54" fmla="*/ 1275908 h 2573079"/>
              <a:gd name="connsiteX55" fmla="*/ 484474 w 8097386"/>
              <a:gd name="connsiteY55" fmla="*/ 2573079 h 2573079"/>
              <a:gd name="connsiteX56" fmla="*/ 1590260 w 8097386"/>
              <a:gd name="connsiteY56" fmla="*/ 2286000 h 2573079"/>
              <a:gd name="connsiteX57" fmla="*/ 2111256 w 8097386"/>
              <a:gd name="connsiteY57" fmla="*/ 2307265 h 2573079"/>
              <a:gd name="connsiteX58" fmla="*/ 2260112 w 8097386"/>
              <a:gd name="connsiteY58" fmla="*/ 2137145 h 2573079"/>
              <a:gd name="connsiteX59" fmla="*/ 2472763 w 8097386"/>
              <a:gd name="connsiteY59" fmla="*/ 1850065 h 2573079"/>
              <a:gd name="connsiteX60" fmla="*/ 2494028 w 8097386"/>
              <a:gd name="connsiteY60" fmla="*/ 1807535 h 2573079"/>
              <a:gd name="connsiteX61" fmla="*/ 2600354 w 8097386"/>
              <a:gd name="connsiteY61" fmla="*/ 1733107 h 2573079"/>
              <a:gd name="connsiteX62" fmla="*/ 2685414 w 8097386"/>
              <a:gd name="connsiteY62" fmla="*/ 1690577 h 2573079"/>
              <a:gd name="connsiteX63" fmla="*/ 2632251 w 8097386"/>
              <a:gd name="connsiteY63" fmla="*/ 1584252 h 2573079"/>
              <a:gd name="connsiteX64" fmla="*/ 2674781 w 8097386"/>
              <a:gd name="connsiteY64" fmla="*/ 1467293 h 2573079"/>
              <a:gd name="connsiteX65" fmla="*/ 2759841 w 8097386"/>
              <a:gd name="connsiteY65" fmla="*/ 1467293 h 2573079"/>
              <a:gd name="connsiteX66" fmla="*/ 2770474 w 8097386"/>
              <a:gd name="connsiteY66" fmla="*/ 1339703 h 2573079"/>
              <a:gd name="connsiteX67" fmla="*/ 2961860 w 8097386"/>
              <a:gd name="connsiteY67" fmla="*/ 1339703 h 2573079"/>
              <a:gd name="connsiteX68" fmla="*/ 3131981 w 8097386"/>
              <a:gd name="connsiteY68" fmla="*/ 1435396 h 2573079"/>
              <a:gd name="connsiteX69" fmla="*/ 3280837 w 8097386"/>
              <a:gd name="connsiteY69" fmla="*/ 1467293 h 2573079"/>
              <a:gd name="connsiteX70" fmla="*/ 3419060 w 8097386"/>
              <a:gd name="connsiteY70" fmla="*/ 1499191 h 2573079"/>
              <a:gd name="connsiteX71" fmla="*/ 3567916 w 8097386"/>
              <a:gd name="connsiteY71" fmla="*/ 1499191 h 2573079"/>
              <a:gd name="connsiteX72" fmla="*/ 3663609 w 8097386"/>
              <a:gd name="connsiteY72" fmla="*/ 1477926 h 2573079"/>
              <a:gd name="connsiteX73" fmla="*/ 3684874 w 8097386"/>
              <a:gd name="connsiteY73" fmla="*/ 1403498 h 2573079"/>
              <a:gd name="connsiteX74" fmla="*/ 3674242 w 8097386"/>
              <a:gd name="connsiteY74" fmla="*/ 1329070 h 2573079"/>
              <a:gd name="connsiteX75" fmla="*/ 3599814 w 8097386"/>
              <a:gd name="connsiteY75" fmla="*/ 1275907 h 2573079"/>
              <a:gd name="connsiteX76" fmla="*/ 3429693 w 8097386"/>
              <a:gd name="connsiteY76" fmla="*/ 1222745 h 2573079"/>
              <a:gd name="connsiteX77" fmla="*/ 3334000 w 8097386"/>
              <a:gd name="connsiteY77" fmla="*/ 1158949 h 2573079"/>
              <a:gd name="connsiteX78" fmla="*/ 3450958 w 8097386"/>
              <a:gd name="connsiteY78" fmla="*/ 1105786 h 2573079"/>
              <a:gd name="connsiteX79" fmla="*/ 3578549 w 8097386"/>
              <a:gd name="connsiteY79" fmla="*/ 1063256 h 2573079"/>
              <a:gd name="connsiteX80" fmla="*/ 3674242 w 8097386"/>
              <a:gd name="connsiteY80" fmla="*/ 978196 h 2573079"/>
              <a:gd name="connsiteX81" fmla="*/ 3854995 w 8097386"/>
              <a:gd name="connsiteY81" fmla="*/ 935665 h 2573079"/>
              <a:gd name="connsiteX82" fmla="*/ 3971954 w 8097386"/>
              <a:gd name="connsiteY82" fmla="*/ 946298 h 2573079"/>
              <a:gd name="connsiteX83" fmla="*/ 4099544 w 8097386"/>
              <a:gd name="connsiteY83" fmla="*/ 946298 h 2573079"/>
              <a:gd name="connsiteX84" fmla="*/ 4205870 w 8097386"/>
              <a:gd name="connsiteY84" fmla="*/ 850605 h 2573079"/>
              <a:gd name="connsiteX85" fmla="*/ 4375991 w 8097386"/>
              <a:gd name="connsiteY85" fmla="*/ 818707 h 2573079"/>
              <a:gd name="connsiteX86" fmla="*/ 4514214 w 8097386"/>
              <a:gd name="connsiteY86" fmla="*/ 829340 h 2573079"/>
              <a:gd name="connsiteX87" fmla="*/ 4567377 w 8097386"/>
              <a:gd name="connsiteY87" fmla="*/ 871870 h 2573079"/>
              <a:gd name="connsiteX88" fmla="*/ 4546112 w 8097386"/>
              <a:gd name="connsiteY88" fmla="*/ 956931 h 2573079"/>
              <a:gd name="connsiteX89" fmla="*/ 4641805 w 8097386"/>
              <a:gd name="connsiteY89" fmla="*/ 1020726 h 2573079"/>
              <a:gd name="connsiteX90" fmla="*/ 4875721 w 8097386"/>
              <a:gd name="connsiteY90" fmla="*/ 1084521 h 2573079"/>
              <a:gd name="connsiteX91" fmla="*/ 5024577 w 8097386"/>
              <a:gd name="connsiteY91" fmla="*/ 1137684 h 2573079"/>
              <a:gd name="connsiteX92" fmla="*/ 5130902 w 8097386"/>
              <a:gd name="connsiteY92" fmla="*/ 1190847 h 2573079"/>
              <a:gd name="connsiteX93" fmla="*/ 5120270 w 8097386"/>
              <a:gd name="connsiteY93" fmla="*/ 1297172 h 2573079"/>
              <a:gd name="connsiteX94" fmla="*/ 5120270 w 8097386"/>
              <a:gd name="connsiteY94" fmla="*/ 1360968 h 2573079"/>
              <a:gd name="connsiteX95" fmla="*/ 5205330 w 8097386"/>
              <a:gd name="connsiteY95" fmla="*/ 1414131 h 2573079"/>
              <a:gd name="connsiteX96" fmla="*/ 5375451 w 8097386"/>
              <a:gd name="connsiteY96" fmla="*/ 1488558 h 2573079"/>
              <a:gd name="connsiteX97" fmla="*/ 5545572 w 8097386"/>
              <a:gd name="connsiteY97" fmla="*/ 1499191 h 2573079"/>
              <a:gd name="connsiteX98" fmla="*/ 5705060 w 8097386"/>
              <a:gd name="connsiteY98" fmla="*/ 1509824 h 2573079"/>
              <a:gd name="connsiteX99" fmla="*/ 5832651 w 8097386"/>
              <a:gd name="connsiteY99" fmla="*/ 1509824 h 2573079"/>
              <a:gd name="connsiteX100" fmla="*/ 5970874 w 8097386"/>
              <a:gd name="connsiteY100" fmla="*/ 1509824 h 2573079"/>
              <a:gd name="connsiteX101" fmla="*/ 6109098 w 8097386"/>
              <a:gd name="connsiteY101" fmla="*/ 1531089 h 2573079"/>
              <a:gd name="connsiteX102" fmla="*/ 6226056 w 8097386"/>
              <a:gd name="connsiteY102" fmla="*/ 1541721 h 2573079"/>
              <a:gd name="connsiteX103" fmla="*/ 6332381 w 8097386"/>
              <a:gd name="connsiteY103" fmla="*/ 1562986 h 2573079"/>
              <a:gd name="connsiteX104" fmla="*/ 6428074 w 8097386"/>
              <a:gd name="connsiteY104" fmla="*/ 1584252 h 2573079"/>
              <a:gd name="connsiteX105" fmla="*/ 6502502 w 8097386"/>
              <a:gd name="connsiteY105" fmla="*/ 1637414 h 2573079"/>
              <a:gd name="connsiteX106" fmla="*/ 6502502 w 8097386"/>
              <a:gd name="connsiteY106" fmla="*/ 1754372 h 2573079"/>
              <a:gd name="connsiteX107" fmla="*/ 6534400 w 8097386"/>
              <a:gd name="connsiteY107" fmla="*/ 1935126 h 2573079"/>
              <a:gd name="connsiteX108" fmla="*/ 6725786 w 8097386"/>
              <a:gd name="connsiteY108" fmla="*/ 2009554 h 2573079"/>
              <a:gd name="connsiteX109" fmla="*/ 6864009 w 8097386"/>
              <a:gd name="connsiteY109" fmla="*/ 2041452 h 2573079"/>
              <a:gd name="connsiteX110" fmla="*/ 7129823 w 8097386"/>
              <a:gd name="connsiteY110" fmla="*/ 2083982 h 2573079"/>
              <a:gd name="connsiteX111" fmla="*/ 7342474 w 8097386"/>
              <a:gd name="connsiteY111" fmla="*/ 2094614 h 2573079"/>
              <a:gd name="connsiteX112" fmla="*/ 7533860 w 8097386"/>
              <a:gd name="connsiteY112" fmla="*/ 2094614 h 2573079"/>
              <a:gd name="connsiteX113" fmla="*/ 7799674 w 8097386"/>
              <a:gd name="connsiteY113" fmla="*/ 1956391 h 2573079"/>
              <a:gd name="connsiteX114" fmla="*/ 7948530 w 8097386"/>
              <a:gd name="connsiteY114" fmla="*/ 1903228 h 2573079"/>
              <a:gd name="connsiteX115" fmla="*/ 8076121 w 8097386"/>
              <a:gd name="connsiteY115" fmla="*/ 1765005 h 2573079"/>
              <a:gd name="connsiteX116" fmla="*/ 8097386 w 8097386"/>
              <a:gd name="connsiteY116" fmla="*/ 1520456 h 2573079"/>
              <a:gd name="connsiteX117" fmla="*/ 8086754 w 8097386"/>
              <a:gd name="connsiteY117" fmla="*/ 1382233 h 2573079"/>
              <a:gd name="connsiteX118" fmla="*/ 7959163 w 8097386"/>
              <a:gd name="connsiteY118" fmla="*/ 1265275 h 2573079"/>
              <a:gd name="connsiteX119" fmla="*/ 7927265 w 8097386"/>
              <a:gd name="connsiteY119" fmla="*/ 1084521 h 2573079"/>
              <a:gd name="connsiteX120" fmla="*/ 7852837 w 8097386"/>
              <a:gd name="connsiteY120" fmla="*/ 925033 h 2573079"/>
              <a:gd name="connsiteX121" fmla="*/ 7874102 w 8097386"/>
              <a:gd name="connsiteY121" fmla="*/ 786810 h 2573079"/>
              <a:gd name="connsiteX122" fmla="*/ 7842205 w 8097386"/>
              <a:gd name="connsiteY122" fmla="*/ 691117 h 2573079"/>
              <a:gd name="connsiteX123" fmla="*/ 7778409 w 8097386"/>
              <a:gd name="connsiteY123" fmla="*/ 627321 h 2573079"/>
              <a:gd name="connsiteX124" fmla="*/ 7703981 w 8097386"/>
              <a:gd name="connsiteY124" fmla="*/ 499731 h 2573079"/>
              <a:gd name="connsiteX125" fmla="*/ 7640186 w 8097386"/>
              <a:gd name="connsiteY125" fmla="*/ 425303 h 2573079"/>
              <a:gd name="connsiteX126" fmla="*/ 7587023 w 8097386"/>
              <a:gd name="connsiteY126" fmla="*/ 297712 h 2573079"/>
              <a:gd name="connsiteX127" fmla="*/ 7555126 w 8097386"/>
              <a:gd name="connsiteY127" fmla="*/ 191386 h 2573079"/>
              <a:gd name="connsiteX128" fmla="*/ 7555126 w 8097386"/>
              <a:gd name="connsiteY128" fmla="*/ 191386 h 2573079"/>
              <a:gd name="connsiteX129" fmla="*/ 7406270 w 8097386"/>
              <a:gd name="connsiteY129" fmla="*/ 116958 h 2573079"/>
              <a:gd name="connsiteX130" fmla="*/ 7353107 w 8097386"/>
              <a:gd name="connsiteY130" fmla="*/ 116958 h 2573079"/>
              <a:gd name="connsiteX0" fmla="*/ 7172354 w 8097386"/>
              <a:gd name="connsiteY0" fmla="*/ 0 h 2573079"/>
              <a:gd name="connsiteX1" fmla="*/ 7321209 w 8097386"/>
              <a:gd name="connsiteY1" fmla="*/ 148856 h 2573079"/>
              <a:gd name="connsiteX2" fmla="*/ 7342474 w 8097386"/>
              <a:gd name="connsiteY2" fmla="*/ 233917 h 2573079"/>
              <a:gd name="connsiteX3" fmla="*/ 7342474 w 8097386"/>
              <a:gd name="connsiteY3" fmla="*/ 350875 h 2573079"/>
              <a:gd name="connsiteX4" fmla="*/ 7427535 w 8097386"/>
              <a:gd name="connsiteY4" fmla="*/ 489098 h 2573079"/>
              <a:gd name="connsiteX5" fmla="*/ 7427535 w 8097386"/>
              <a:gd name="connsiteY5" fmla="*/ 616689 h 2573079"/>
              <a:gd name="connsiteX6" fmla="*/ 7363740 w 8097386"/>
              <a:gd name="connsiteY6" fmla="*/ 765545 h 2573079"/>
              <a:gd name="connsiteX7" fmla="*/ 7363740 w 8097386"/>
              <a:gd name="connsiteY7" fmla="*/ 946298 h 2573079"/>
              <a:gd name="connsiteX8" fmla="*/ 7353107 w 8097386"/>
              <a:gd name="connsiteY8" fmla="*/ 1095154 h 2573079"/>
              <a:gd name="connsiteX9" fmla="*/ 7363740 w 8097386"/>
              <a:gd name="connsiteY9" fmla="*/ 1190847 h 2573079"/>
              <a:gd name="connsiteX10" fmla="*/ 7385005 w 8097386"/>
              <a:gd name="connsiteY10" fmla="*/ 1371600 h 2573079"/>
              <a:gd name="connsiteX11" fmla="*/ 7385005 w 8097386"/>
              <a:gd name="connsiteY11" fmla="*/ 1541721 h 2573079"/>
              <a:gd name="connsiteX12" fmla="*/ 7278679 w 8097386"/>
              <a:gd name="connsiteY12" fmla="*/ 1584252 h 2573079"/>
              <a:gd name="connsiteX13" fmla="*/ 7023498 w 8097386"/>
              <a:gd name="connsiteY13" fmla="*/ 1616149 h 2573079"/>
              <a:gd name="connsiteX14" fmla="*/ 6789581 w 8097386"/>
              <a:gd name="connsiteY14" fmla="*/ 1562986 h 2573079"/>
              <a:gd name="connsiteX15" fmla="*/ 6459972 w 8097386"/>
              <a:gd name="connsiteY15" fmla="*/ 1446028 h 2573079"/>
              <a:gd name="connsiteX16" fmla="*/ 6130363 w 8097386"/>
              <a:gd name="connsiteY16" fmla="*/ 1371600 h 2573079"/>
              <a:gd name="connsiteX17" fmla="*/ 5960242 w 8097386"/>
              <a:gd name="connsiteY17" fmla="*/ 1339703 h 2573079"/>
              <a:gd name="connsiteX18" fmla="*/ 5566837 w 8097386"/>
              <a:gd name="connsiteY18" fmla="*/ 1371600 h 2573079"/>
              <a:gd name="connsiteX19" fmla="*/ 5417981 w 8097386"/>
              <a:gd name="connsiteY19" fmla="*/ 1371600 h 2573079"/>
              <a:gd name="connsiteX20" fmla="*/ 5322288 w 8097386"/>
              <a:gd name="connsiteY20" fmla="*/ 1339703 h 2573079"/>
              <a:gd name="connsiteX21" fmla="*/ 5290391 w 8097386"/>
              <a:gd name="connsiteY21" fmla="*/ 1297172 h 2573079"/>
              <a:gd name="connsiteX22" fmla="*/ 5279758 w 8097386"/>
              <a:gd name="connsiteY22" fmla="*/ 1105786 h 2573079"/>
              <a:gd name="connsiteX23" fmla="*/ 5141535 w 8097386"/>
              <a:gd name="connsiteY23" fmla="*/ 1084521 h 2573079"/>
              <a:gd name="connsiteX24" fmla="*/ 4971414 w 8097386"/>
              <a:gd name="connsiteY24" fmla="*/ 1041991 h 2573079"/>
              <a:gd name="connsiteX25" fmla="*/ 4854456 w 8097386"/>
              <a:gd name="connsiteY25" fmla="*/ 1010093 h 2573079"/>
              <a:gd name="connsiteX26" fmla="*/ 4705600 w 8097386"/>
              <a:gd name="connsiteY26" fmla="*/ 967563 h 2573079"/>
              <a:gd name="connsiteX27" fmla="*/ 4694967 w 8097386"/>
              <a:gd name="connsiteY27" fmla="*/ 925033 h 2573079"/>
              <a:gd name="connsiteX28" fmla="*/ 4652437 w 8097386"/>
              <a:gd name="connsiteY28" fmla="*/ 839972 h 2573079"/>
              <a:gd name="connsiteX29" fmla="*/ 4439786 w 8097386"/>
              <a:gd name="connsiteY29" fmla="*/ 786810 h 2573079"/>
              <a:gd name="connsiteX30" fmla="*/ 4301563 w 8097386"/>
              <a:gd name="connsiteY30" fmla="*/ 744279 h 2573079"/>
              <a:gd name="connsiteX31" fmla="*/ 4205870 w 8097386"/>
              <a:gd name="connsiteY31" fmla="*/ 754912 h 2573079"/>
              <a:gd name="connsiteX32" fmla="*/ 4120809 w 8097386"/>
              <a:gd name="connsiteY32" fmla="*/ 808075 h 2573079"/>
              <a:gd name="connsiteX33" fmla="*/ 4088912 w 8097386"/>
              <a:gd name="connsiteY33" fmla="*/ 861238 h 2573079"/>
              <a:gd name="connsiteX34" fmla="*/ 3982586 w 8097386"/>
              <a:gd name="connsiteY34" fmla="*/ 882503 h 2573079"/>
              <a:gd name="connsiteX35" fmla="*/ 3684874 w 8097386"/>
              <a:gd name="connsiteY35" fmla="*/ 861238 h 2573079"/>
              <a:gd name="connsiteX36" fmla="*/ 3493488 w 8097386"/>
              <a:gd name="connsiteY36" fmla="*/ 935665 h 2573079"/>
              <a:gd name="connsiteX37" fmla="*/ 3312735 w 8097386"/>
              <a:gd name="connsiteY37" fmla="*/ 1063256 h 2573079"/>
              <a:gd name="connsiteX38" fmla="*/ 3227674 w 8097386"/>
              <a:gd name="connsiteY38" fmla="*/ 1137684 h 2573079"/>
              <a:gd name="connsiteX39" fmla="*/ 3419060 w 8097386"/>
              <a:gd name="connsiteY39" fmla="*/ 1286540 h 2573079"/>
              <a:gd name="connsiteX40" fmla="*/ 3525386 w 8097386"/>
              <a:gd name="connsiteY40" fmla="*/ 1360968 h 2573079"/>
              <a:gd name="connsiteX41" fmla="*/ 3525386 w 8097386"/>
              <a:gd name="connsiteY41" fmla="*/ 1360968 h 2573079"/>
              <a:gd name="connsiteX42" fmla="*/ 3231957 w 8097386"/>
              <a:gd name="connsiteY42" fmla="*/ 1369681 h 2573079"/>
              <a:gd name="connsiteX43" fmla="*/ 3031858 w 8097386"/>
              <a:gd name="connsiteY43" fmla="*/ 1312531 h 2573079"/>
              <a:gd name="connsiteX44" fmla="*/ 2821570 w 8097386"/>
              <a:gd name="connsiteY44" fmla="*/ 1248588 h 2573079"/>
              <a:gd name="connsiteX45" fmla="*/ 2674929 w 8097386"/>
              <a:gd name="connsiteY45" fmla="*/ 1282405 h 2573079"/>
              <a:gd name="connsiteX46" fmla="*/ 2621619 w 8097386"/>
              <a:gd name="connsiteY46" fmla="*/ 1350335 h 2573079"/>
              <a:gd name="connsiteX47" fmla="*/ 2419600 w 8097386"/>
              <a:gd name="connsiteY47" fmla="*/ 1477926 h 2573079"/>
              <a:gd name="connsiteX48" fmla="*/ 2217581 w 8097386"/>
              <a:gd name="connsiteY48" fmla="*/ 1573619 h 2573079"/>
              <a:gd name="connsiteX49" fmla="*/ 1909237 w 8097386"/>
              <a:gd name="connsiteY49" fmla="*/ 1658679 h 2573079"/>
              <a:gd name="connsiteX50" fmla="*/ 1622158 w 8097386"/>
              <a:gd name="connsiteY50" fmla="*/ 1679945 h 2573079"/>
              <a:gd name="connsiteX51" fmla="*/ 1441405 w 8097386"/>
              <a:gd name="connsiteY51" fmla="*/ 1743740 h 2573079"/>
              <a:gd name="connsiteX52" fmla="*/ 1218121 w 8097386"/>
              <a:gd name="connsiteY52" fmla="*/ 1754372 h 2573079"/>
              <a:gd name="connsiteX53" fmla="*/ 1133060 w 8097386"/>
              <a:gd name="connsiteY53" fmla="*/ 1786270 h 2573079"/>
              <a:gd name="connsiteX54" fmla="*/ 37907 w 8097386"/>
              <a:gd name="connsiteY54" fmla="*/ 1275908 h 2573079"/>
              <a:gd name="connsiteX55" fmla="*/ 484474 w 8097386"/>
              <a:gd name="connsiteY55" fmla="*/ 2573079 h 2573079"/>
              <a:gd name="connsiteX56" fmla="*/ 1590260 w 8097386"/>
              <a:gd name="connsiteY56" fmla="*/ 2286000 h 2573079"/>
              <a:gd name="connsiteX57" fmla="*/ 2111256 w 8097386"/>
              <a:gd name="connsiteY57" fmla="*/ 2307265 h 2573079"/>
              <a:gd name="connsiteX58" fmla="*/ 2260112 w 8097386"/>
              <a:gd name="connsiteY58" fmla="*/ 2137145 h 2573079"/>
              <a:gd name="connsiteX59" fmla="*/ 2472763 w 8097386"/>
              <a:gd name="connsiteY59" fmla="*/ 1850065 h 2573079"/>
              <a:gd name="connsiteX60" fmla="*/ 2494028 w 8097386"/>
              <a:gd name="connsiteY60" fmla="*/ 1807535 h 2573079"/>
              <a:gd name="connsiteX61" fmla="*/ 2600354 w 8097386"/>
              <a:gd name="connsiteY61" fmla="*/ 1733107 h 2573079"/>
              <a:gd name="connsiteX62" fmla="*/ 2685414 w 8097386"/>
              <a:gd name="connsiteY62" fmla="*/ 1690577 h 2573079"/>
              <a:gd name="connsiteX63" fmla="*/ 2632251 w 8097386"/>
              <a:gd name="connsiteY63" fmla="*/ 1584252 h 2573079"/>
              <a:gd name="connsiteX64" fmla="*/ 2674781 w 8097386"/>
              <a:gd name="connsiteY64" fmla="*/ 1467293 h 2573079"/>
              <a:gd name="connsiteX65" fmla="*/ 2759841 w 8097386"/>
              <a:gd name="connsiteY65" fmla="*/ 1467293 h 2573079"/>
              <a:gd name="connsiteX66" fmla="*/ 2770474 w 8097386"/>
              <a:gd name="connsiteY66" fmla="*/ 1339703 h 2573079"/>
              <a:gd name="connsiteX67" fmla="*/ 2961860 w 8097386"/>
              <a:gd name="connsiteY67" fmla="*/ 1339703 h 2573079"/>
              <a:gd name="connsiteX68" fmla="*/ 3131981 w 8097386"/>
              <a:gd name="connsiteY68" fmla="*/ 1435396 h 2573079"/>
              <a:gd name="connsiteX69" fmla="*/ 3280837 w 8097386"/>
              <a:gd name="connsiteY69" fmla="*/ 1467293 h 2573079"/>
              <a:gd name="connsiteX70" fmla="*/ 3419060 w 8097386"/>
              <a:gd name="connsiteY70" fmla="*/ 1499191 h 2573079"/>
              <a:gd name="connsiteX71" fmla="*/ 3567916 w 8097386"/>
              <a:gd name="connsiteY71" fmla="*/ 1499191 h 2573079"/>
              <a:gd name="connsiteX72" fmla="*/ 3663609 w 8097386"/>
              <a:gd name="connsiteY72" fmla="*/ 1477926 h 2573079"/>
              <a:gd name="connsiteX73" fmla="*/ 3684874 w 8097386"/>
              <a:gd name="connsiteY73" fmla="*/ 1403498 h 2573079"/>
              <a:gd name="connsiteX74" fmla="*/ 3674242 w 8097386"/>
              <a:gd name="connsiteY74" fmla="*/ 1329070 h 2573079"/>
              <a:gd name="connsiteX75" fmla="*/ 3599814 w 8097386"/>
              <a:gd name="connsiteY75" fmla="*/ 1275907 h 2573079"/>
              <a:gd name="connsiteX76" fmla="*/ 3429693 w 8097386"/>
              <a:gd name="connsiteY76" fmla="*/ 1222745 h 2573079"/>
              <a:gd name="connsiteX77" fmla="*/ 3334000 w 8097386"/>
              <a:gd name="connsiteY77" fmla="*/ 1158949 h 2573079"/>
              <a:gd name="connsiteX78" fmla="*/ 3450958 w 8097386"/>
              <a:gd name="connsiteY78" fmla="*/ 1105786 h 2573079"/>
              <a:gd name="connsiteX79" fmla="*/ 3578549 w 8097386"/>
              <a:gd name="connsiteY79" fmla="*/ 1063256 h 2573079"/>
              <a:gd name="connsiteX80" fmla="*/ 3674242 w 8097386"/>
              <a:gd name="connsiteY80" fmla="*/ 978196 h 2573079"/>
              <a:gd name="connsiteX81" fmla="*/ 3854995 w 8097386"/>
              <a:gd name="connsiteY81" fmla="*/ 935665 h 2573079"/>
              <a:gd name="connsiteX82" fmla="*/ 3971954 w 8097386"/>
              <a:gd name="connsiteY82" fmla="*/ 946298 h 2573079"/>
              <a:gd name="connsiteX83" fmla="*/ 4099544 w 8097386"/>
              <a:gd name="connsiteY83" fmla="*/ 946298 h 2573079"/>
              <a:gd name="connsiteX84" fmla="*/ 4205870 w 8097386"/>
              <a:gd name="connsiteY84" fmla="*/ 850605 h 2573079"/>
              <a:gd name="connsiteX85" fmla="*/ 4375991 w 8097386"/>
              <a:gd name="connsiteY85" fmla="*/ 818707 h 2573079"/>
              <a:gd name="connsiteX86" fmla="*/ 4514214 w 8097386"/>
              <a:gd name="connsiteY86" fmla="*/ 829340 h 2573079"/>
              <a:gd name="connsiteX87" fmla="*/ 4567377 w 8097386"/>
              <a:gd name="connsiteY87" fmla="*/ 871870 h 2573079"/>
              <a:gd name="connsiteX88" fmla="*/ 4546112 w 8097386"/>
              <a:gd name="connsiteY88" fmla="*/ 956931 h 2573079"/>
              <a:gd name="connsiteX89" fmla="*/ 4641805 w 8097386"/>
              <a:gd name="connsiteY89" fmla="*/ 1020726 h 2573079"/>
              <a:gd name="connsiteX90" fmla="*/ 4875721 w 8097386"/>
              <a:gd name="connsiteY90" fmla="*/ 1084521 h 2573079"/>
              <a:gd name="connsiteX91" fmla="*/ 5024577 w 8097386"/>
              <a:gd name="connsiteY91" fmla="*/ 1137684 h 2573079"/>
              <a:gd name="connsiteX92" fmla="*/ 5130902 w 8097386"/>
              <a:gd name="connsiteY92" fmla="*/ 1190847 h 2573079"/>
              <a:gd name="connsiteX93" fmla="*/ 5120270 w 8097386"/>
              <a:gd name="connsiteY93" fmla="*/ 1297172 h 2573079"/>
              <a:gd name="connsiteX94" fmla="*/ 5120270 w 8097386"/>
              <a:gd name="connsiteY94" fmla="*/ 1360968 h 2573079"/>
              <a:gd name="connsiteX95" fmla="*/ 5205330 w 8097386"/>
              <a:gd name="connsiteY95" fmla="*/ 1414131 h 2573079"/>
              <a:gd name="connsiteX96" fmla="*/ 5375451 w 8097386"/>
              <a:gd name="connsiteY96" fmla="*/ 1488558 h 2573079"/>
              <a:gd name="connsiteX97" fmla="*/ 5545572 w 8097386"/>
              <a:gd name="connsiteY97" fmla="*/ 1499191 h 2573079"/>
              <a:gd name="connsiteX98" fmla="*/ 5705060 w 8097386"/>
              <a:gd name="connsiteY98" fmla="*/ 1509824 h 2573079"/>
              <a:gd name="connsiteX99" fmla="*/ 5832651 w 8097386"/>
              <a:gd name="connsiteY99" fmla="*/ 1509824 h 2573079"/>
              <a:gd name="connsiteX100" fmla="*/ 5970874 w 8097386"/>
              <a:gd name="connsiteY100" fmla="*/ 1509824 h 2573079"/>
              <a:gd name="connsiteX101" fmla="*/ 6109098 w 8097386"/>
              <a:gd name="connsiteY101" fmla="*/ 1531089 h 2573079"/>
              <a:gd name="connsiteX102" fmla="*/ 6226056 w 8097386"/>
              <a:gd name="connsiteY102" fmla="*/ 1541721 h 2573079"/>
              <a:gd name="connsiteX103" fmla="*/ 6332381 w 8097386"/>
              <a:gd name="connsiteY103" fmla="*/ 1562986 h 2573079"/>
              <a:gd name="connsiteX104" fmla="*/ 6428074 w 8097386"/>
              <a:gd name="connsiteY104" fmla="*/ 1584252 h 2573079"/>
              <a:gd name="connsiteX105" fmla="*/ 6502502 w 8097386"/>
              <a:gd name="connsiteY105" fmla="*/ 1637414 h 2573079"/>
              <a:gd name="connsiteX106" fmla="*/ 6502502 w 8097386"/>
              <a:gd name="connsiteY106" fmla="*/ 1754372 h 2573079"/>
              <a:gd name="connsiteX107" fmla="*/ 6534400 w 8097386"/>
              <a:gd name="connsiteY107" fmla="*/ 1935126 h 2573079"/>
              <a:gd name="connsiteX108" fmla="*/ 6725786 w 8097386"/>
              <a:gd name="connsiteY108" fmla="*/ 2009554 h 2573079"/>
              <a:gd name="connsiteX109" fmla="*/ 6864009 w 8097386"/>
              <a:gd name="connsiteY109" fmla="*/ 2041452 h 2573079"/>
              <a:gd name="connsiteX110" fmla="*/ 7129823 w 8097386"/>
              <a:gd name="connsiteY110" fmla="*/ 2083982 h 2573079"/>
              <a:gd name="connsiteX111" fmla="*/ 7342474 w 8097386"/>
              <a:gd name="connsiteY111" fmla="*/ 2094614 h 2573079"/>
              <a:gd name="connsiteX112" fmla="*/ 7533860 w 8097386"/>
              <a:gd name="connsiteY112" fmla="*/ 2094614 h 2573079"/>
              <a:gd name="connsiteX113" fmla="*/ 7799674 w 8097386"/>
              <a:gd name="connsiteY113" fmla="*/ 1956391 h 2573079"/>
              <a:gd name="connsiteX114" fmla="*/ 7948530 w 8097386"/>
              <a:gd name="connsiteY114" fmla="*/ 1903228 h 2573079"/>
              <a:gd name="connsiteX115" fmla="*/ 8076121 w 8097386"/>
              <a:gd name="connsiteY115" fmla="*/ 1765005 h 2573079"/>
              <a:gd name="connsiteX116" fmla="*/ 8097386 w 8097386"/>
              <a:gd name="connsiteY116" fmla="*/ 1520456 h 2573079"/>
              <a:gd name="connsiteX117" fmla="*/ 8086754 w 8097386"/>
              <a:gd name="connsiteY117" fmla="*/ 1382233 h 2573079"/>
              <a:gd name="connsiteX118" fmla="*/ 7959163 w 8097386"/>
              <a:gd name="connsiteY118" fmla="*/ 1265275 h 2573079"/>
              <a:gd name="connsiteX119" fmla="*/ 7927265 w 8097386"/>
              <a:gd name="connsiteY119" fmla="*/ 1084521 h 2573079"/>
              <a:gd name="connsiteX120" fmla="*/ 7852837 w 8097386"/>
              <a:gd name="connsiteY120" fmla="*/ 925033 h 2573079"/>
              <a:gd name="connsiteX121" fmla="*/ 7874102 w 8097386"/>
              <a:gd name="connsiteY121" fmla="*/ 786810 h 2573079"/>
              <a:gd name="connsiteX122" fmla="*/ 7842205 w 8097386"/>
              <a:gd name="connsiteY122" fmla="*/ 691117 h 2573079"/>
              <a:gd name="connsiteX123" fmla="*/ 7778409 w 8097386"/>
              <a:gd name="connsiteY123" fmla="*/ 627321 h 2573079"/>
              <a:gd name="connsiteX124" fmla="*/ 7703981 w 8097386"/>
              <a:gd name="connsiteY124" fmla="*/ 499731 h 2573079"/>
              <a:gd name="connsiteX125" fmla="*/ 7640186 w 8097386"/>
              <a:gd name="connsiteY125" fmla="*/ 425303 h 2573079"/>
              <a:gd name="connsiteX126" fmla="*/ 7587023 w 8097386"/>
              <a:gd name="connsiteY126" fmla="*/ 297712 h 2573079"/>
              <a:gd name="connsiteX127" fmla="*/ 7555126 w 8097386"/>
              <a:gd name="connsiteY127" fmla="*/ 191386 h 2573079"/>
              <a:gd name="connsiteX128" fmla="*/ 7555126 w 8097386"/>
              <a:gd name="connsiteY128" fmla="*/ 191386 h 2573079"/>
              <a:gd name="connsiteX129" fmla="*/ 7406270 w 8097386"/>
              <a:gd name="connsiteY129" fmla="*/ 116958 h 2573079"/>
              <a:gd name="connsiteX130" fmla="*/ 7353107 w 8097386"/>
              <a:gd name="connsiteY130" fmla="*/ 116958 h 2573079"/>
              <a:gd name="connsiteX0" fmla="*/ 7172354 w 8097386"/>
              <a:gd name="connsiteY0" fmla="*/ 0 h 2573079"/>
              <a:gd name="connsiteX1" fmla="*/ 7321209 w 8097386"/>
              <a:gd name="connsiteY1" fmla="*/ 148856 h 2573079"/>
              <a:gd name="connsiteX2" fmla="*/ 7342474 w 8097386"/>
              <a:gd name="connsiteY2" fmla="*/ 233917 h 2573079"/>
              <a:gd name="connsiteX3" fmla="*/ 7342474 w 8097386"/>
              <a:gd name="connsiteY3" fmla="*/ 350875 h 2573079"/>
              <a:gd name="connsiteX4" fmla="*/ 7427535 w 8097386"/>
              <a:gd name="connsiteY4" fmla="*/ 489098 h 2573079"/>
              <a:gd name="connsiteX5" fmla="*/ 7427535 w 8097386"/>
              <a:gd name="connsiteY5" fmla="*/ 616689 h 2573079"/>
              <a:gd name="connsiteX6" fmla="*/ 7363740 w 8097386"/>
              <a:gd name="connsiteY6" fmla="*/ 765545 h 2573079"/>
              <a:gd name="connsiteX7" fmla="*/ 7363740 w 8097386"/>
              <a:gd name="connsiteY7" fmla="*/ 946298 h 2573079"/>
              <a:gd name="connsiteX8" fmla="*/ 7353107 w 8097386"/>
              <a:gd name="connsiteY8" fmla="*/ 1095154 h 2573079"/>
              <a:gd name="connsiteX9" fmla="*/ 7363740 w 8097386"/>
              <a:gd name="connsiteY9" fmla="*/ 1190847 h 2573079"/>
              <a:gd name="connsiteX10" fmla="*/ 7385005 w 8097386"/>
              <a:gd name="connsiteY10" fmla="*/ 1371600 h 2573079"/>
              <a:gd name="connsiteX11" fmla="*/ 7385005 w 8097386"/>
              <a:gd name="connsiteY11" fmla="*/ 1541721 h 2573079"/>
              <a:gd name="connsiteX12" fmla="*/ 7278679 w 8097386"/>
              <a:gd name="connsiteY12" fmla="*/ 1584252 h 2573079"/>
              <a:gd name="connsiteX13" fmla="*/ 7023498 w 8097386"/>
              <a:gd name="connsiteY13" fmla="*/ 1616149 h 2573079"/>
              <a:gd name="connsiteX14" fmla="*/ 6789581 w 8097386"/>
              <a:gd name="connsiteY14" fmla="*/ 1562986 h 2573079"/>
              <a:gd name="connsiteX15" fmla="*/ 6459972 w 8097386"/>
              <a:gd name="connsiteY15" fmla="*/ 1446028 h 2573079"/>
              <a:gd name="connsiteX16" fmla="*/ 6130363 w 8097386"/>
              <a:gd name="connsiteY16" fmla="*/ 1371600 h 2573079"/>
              <a:gd name="connsiteX17" fmla="*/ 5960242 w 8097386"/>
              <a:gd name="connsiteY17" fmla="*/ 1339703 h 2573079"/>
              <a:gd name="connsiteX18" fmla="*/ 5566837 w 8097386"/>
              <a:gd name="connsiteY18" fmla="*/ 1371600 h 2573079"/>
              <a:gd name="connsiteX19" fmla="*/ 5417981 w 8097386"/>
              <a:gd name="connsiteY19" fmla="*/ 1371600 h 2573079"/>
              <a:gd name="connsiteX20" fmla="*/ 5322288 w 8097386"/>
              <a:gd name="connsiteY20" fmla="*/ 1339703 h 2573079"/>
              <a:gd name="connsiteX21" fmla="*/ 5290391 w 8097386"/>
              <a:gd name="connsiteY21" fmla="*/ 1297172 h 2573079"/>
              <a:gd name="connsiteX22" fmla="*/ 5279758 w 8097386"/>
              <a:gd name="connsiteY22" fmla="*/ 1105786 h 2573079"/>
              <a:gd name="connsiteX23" fmla="*/ 5141535 w 8097386"/>
              <a:gd name="connsiteY23" fmla="*/ 1084521 h 2573079"/>
              <a:gd name="connsiteX24" fmla="*/ 4971414 w 8097386"/>
              <a:gd name="connsiteY24" fmla="*/ 1041991 h 2573079"/>
              <a:gd name="connsiteX25" fmla="*/ 4854456 w 8097386"/>
              <a:gd name="connsiteY25" fmla="*/ 1010093 h 2573079"/>
              <a:gd name="connsiteX26" fmla="*/ 4705600 w 8097386"/>
              <a:gd name="connsiteY26" fmla="*/ 967563 h 2573079"/>
              <a:gd name="connsiteX27" fmla="*/ 4694967 w 8097386"/>
              <a:gd name="connsiteY27" fmla="*/ 925033 h 2573079"/>
              <a:gd name="connsiteX28" fmla="*/ 4652437 w 8097386"/>
              <a:gd name="connsiteY28" fmla="*/ 839972 h 2573079"/>
              <a:gd name="connsiteX29" fmla="*/ 4439786 w 8097386"/>
              <a:gd name="connsiteY29" fmla="*/ 786810 h 2573079"/>
              <a:gd name="connsiteX30" fmla="*/ 4301563 w 8097386"/>
              <a:gd name="connsiteY30" fmla="*/ 744279 h 2573079"/>
              <a:gd name="connsiteX31" fmla="*/ 4205870 w 8097386"/>
              <a:gd name="connsiteY31" fmla="*/ 754912 h 2573079"/>
              <a:gd name="connsiteX32" fmla="*/ 4120809 w 8097386"/>
              <a:gd name="connsiteY32" fmla="*/ 808075 h 2573079"/>
              <a:gd name="connsiteX33" fmla="*/ 4088912 w 8097386"/>
              <a:gd name="connsiteY33" fmla="*/ 861238 h 2573079"/>
              <a:gd name="connsiteX34" fmla="*/ 3982586 w 8097386"/>
              <a:gd name="connsiteY34" fmla="*/ 882503 h 2573079"/>
              <a:gd name="connsiteX35" fmla="*/ 3684874 w 8097386"/>
              <a:gd name="connsiteY35" fmla="*/ 861238 h 2573079"/>
              <a:gd name="connsiteX36" fmla="*/ 3493488 w 8097386"/>
              <a:gd name="connsiteY36" fmla="*/ 935665 h 2573079"/>
              <a:gd name="connsiteX37" fmla="*/ 3312735 w 8097386"/>
              <a:gd name="connsiteY37" fmla="*/ 1063256 h 2573079"/>
              <a:gd name="connsiteX38" fmla="*/ 3227674 w 8097386"/>
              <a:gd name="connsiteY38" fmla="*/ 1137684 h 2573079"/>
              <a:gd name="connsiteX39" fmla="*/ 3419060 w 8097386"/>
              <a:gd name="connsiteY39" fmla="*/ 1286540 h 2573079"/>
              <a:gd name="connsiteX40" fmla="*/ 3525386 w 8097386"/>
              <a:gd name="connsiteY40" fmla="*/ 1360968 h 2573079"/>
              <a:gd name="connsiteX41" fmla="*/ 3525386 w 8097386"/>
              <a:gd name="connsiteY41" fmla="*/ 1360968 h 2573079"/>
              <a:gd name="connsiteX42" fmla="*/ 3231957 w 8097386"/>
              <a:gd name="connsiteY42" fmla="*/ 1369681 h 2573079"/>
              <a:gd name="connsiteX43" fmla="*/ 3031858 w 8097386"/>
              <a:gd name="connsiteY43" fmla="*/ 1312531 h 2573079"/>
              <a:gd name="connsiteX44" fmla="*/ 2821570 w 8097386"/>
              <a:gd name="connsiteY44" fmla="*/ 1248588 h 2573079"/>
              <a:gd name="connsiteX45" fmla="*/ 2674929 w 8097386"/>
              <a:gd name="connsiteY45" fmla="*/ 1282405 h 2573079"/>
              <a:gd name="connsiteX46" fmla="*/ 2564469 w 8097386"/>
              <a:gd name="connsiteY46" fmla="*/ 1337635 h 2573079"/>
              <a:gd name="connsiteX47" fmla="*/ 2419600 w 8097386"/>
              <a:gd name="connsiteY47" fmla="*/ 1477926 h 2573079"/>
              <a:gd name="connsiteX48" fmla="*/ 2217581 w 8097386"/>
              <a:gd name="connsiteY48" fmla="*/ 1573619 h 2573079"/>
              <a:gd name="connsiteX49" fmla="*/ 1909237 w 8097386"/>
              <a:gd name="connsiteY49" fmla="*/ 1658679 h 2573079"/>
              <a:gd name="connsiteX50" fmla="*/ 1622158 w 8097386"/>
              <a:gd name="connsiteY50" fmla="*/ 1679945 h 2573079"/>
              <a:gd name="connsiteX51" fmla="*/ 1441405 w 8097386"/>
              <a:gd name="connsiteY51" fmla="*/ 1743740 h 2573079"/>
              <a:gd name="connsiteX52" fmla="*/ 1218121 w 8097386"/>
              <a:gd name="connsiteY52" fmla="*/ 1754372 h 2573079"/>
              <a:gd name="connsiteX53" fmla="*/ 1133060 w 8097386"/>
              <a:gd name="connsiteY53" fmla="*/ 1786270 h 2573079"/>
              <a:gd name="connsiteX54" fmla="*/ 37907 w 8097386"/>
              <a:gd name="connsiteY54" fmla="*/ 1275908 h 2573079"/>
              <a:gd name="connsiteX55" fmla="*/ 484474 w 8097386"/>
              <a:gd name="connsiteY55" fmla="*/ 2573079 h 2573079"/>
              <a:gd name="connsiteX56" fmla="*/ 1590260 w 8097386"/>
              <a:gd name="connsiteY56" fmla="*/ 2286000 h 2573079"/>
              <a:gd name="connsiteX57" fmla="*/ 2111256 w 8097386"/>
              <a:gd name="connsiteY57" fmla="*/ 2307265 h 2573079"/>
              <a:gd name="connsiteX58" fmla="*/ 2260112 w 8097386"/>
              <a:gd name="connsiteY58" fmla="*/ 2137145 h 2573079"/>
              <a:gd name="connsiteX59" fmla="*/ 2472763 w 8097386"/>
              <a:gd name="connsiteY59" fmla="*/ 1850065 h 2573079"/>
              <a:gd name="connsiteX60" fmla="*/ 2494028 w 8097386"/>
              <a:gd name="connsiteY60" fmla="*/ 1807535 h 2573079"/>
              <a:gd name="connsiteX61" fmla="*/ 2600354 w 8097386"/>
              <a:gd name="connsiteY61" fmla="*/ 1733107 h 2573079"/>
              <a:gd name="connsiteX62" fmla="*/ 2685414 w 8097386"/>
              <a:gd name="connsiteY62" fmla="*/ 1690577 h 2573079"/>
              <a:gd name="connsiteX63" fmla="*/ 2632251 w 8097386"/>
              <a:gd name="connsiteY63" fmla="*/ 1584252 h 2573079"/>
              <a:gd name="connsiteX64" fmla="*/ 2674781 w 8097386"/>
              <a:gd name="connsiteY64" fmla="*/ 1467293 h 2573079"/>
              <a:gd name="connsiteX65" fmla="*/ 2759841 w 8097386"/>
              <a:gd name="connsiteY65" fmla="*/ 1467293 h 2573079"/>
              <a:gd name="connsiteX66" fmla="*/ 2770474 w 8097386"/>
              <a:gd name="connsiteY66" fmla="*/ 1339703 h 2573079"/>
              <a:gd name="connsiteX67" fmla="*/ 2961860 w 8097386"/>
              <a:gd name="connsiteY67" fmla="*/ 1339703 h 2573079"/>
              <a:gd name="connsiteX68" fmla="*/ 3131981 w 8097386"/>
              <a:gd name="connsiteY68" fmla="*/ 1435396 h 2573079"/>
              <a:gd name="connsiteX69" fmla="*/ 3280837 w 8097386"/>
              <a:gd name="connsiteY69" fmla="*/ 1467293 h 2573079"/>
              <a:gd name="connsiteX70" fmla="*/ 3419060 w 8097386"/>
              <a:gd name="connsiteY70" fmla="*/ 1499191 h 2573079"/>
              <a:gd name="connsiteX71" fmla="*/ 3567916 w 8097386"/>
              <a:gd name="connsiteY71" fmla="*/ 1499191 h 2573079"/>
              <a:gd name="connsiteX72" fmla="*/ 3663609 w 8097386"/>
              <a:gd name="connsiteY72" fmla="*/ 1477926 h 2573079"/>
              <a:gd name="connsiteX73" fmla="*/ 3684874 w 8097386"/>
              <a:gd name="connsiteY73" fmla="*/ 1403498 h 2573079"/>
              <a:gd name="connsiteX74" fmla="*/ 3674242 w 8097386"/>
              <a:gd name="connsiteY74" fmla="*/ 1329070 h 2573079"/>
              <a:gd name="connsiteX75" fmla="*/ 3599814 w 8097386"/>
              <a:gd name="connsiteY75" fmla="*/ 1275907 h 2573079"/>
              <a:gd name="connsiteX76" fmla="*/ 3429693 w 8097386"/>
              <a:gd name="connsiteY76" fmla="*/ 1222745 h 2573079"/>
              <a:gd name="connsiteX77" fmla="*/ 3334000 w 8097386"/>
              <a:gd name="connsiteY77" fmla="*/ 1158949 h 2573079"/>
              <a:gd name="connsiteX78" fmla="*/ 3450958 w 8097386"/>
              <a:gd name="connsiteY78" fmla="*/ 1105786 h 2573079"/>
              <a:gd name="connsiteX79" fmla="*/ 3578549 w 8097386"/>
              <a:gd name="connsiteY79" fmla="*/ 1063256 h 2573079"/>
              <a:gd name="connsiteX80" fmla="*/ 3674242 w 8097386"/>
              <a:gd name="connsiteY80" fmla="*/ 978196 h 2573079"/>
              <a:gd name="connsiteX81" fmla="*/ 3854995 w 8097386"/>
              <a:gd name="connsiteY81" fmla="*/ 935665 h 2573079"/>
              <a:gd name="connsiteX82" fmla="*/ 3971954 w 8097386"/>
              <a:gd name="connsiteY82" fmla="*/ 946298 h 2573079"/>
              <a:gd name="connsiteX83" fmla="*/ 4099544 w 8097386"/>
              <a:gd name="connsiteY83" fmla="*/ 946298 h 2573079"/>
              <a:gd name="connsiteX84" fmla="*/ 4205870 w 8097386"/>
              <a:gd name="connsiteY84" fmla="*/ 850605 h 2573079"/>
              <a:gd name="connsiteX85" fmla="*/ 4375991 w 8097386"/>
              <a:gd name="connsiteY85" fmla="*/ 818707 h 2573079"/>
              <a:gd name="connsiteX86" fmla="*/ 4514214 w 8097386"/>
              <a:gd name="connsiteY86" fmla="*/ 829340 h 2573079"/>
              <a:gd name="connsiteX87" fmla="*/ 4567377 w 8097386"/>
              <a:gd name="connsiteY87" fmla="*/ 871870 h 2573079"/>
              <a:gd name="connsiteX88" fmla="*/ 4546112 w 8097386"/>
              <a:gd name="connsiteY88" fmla="*/ 956931 h 2573079"/>
              <a:gd name="connsiteX89" fmla="*/ 4641805 w 8097386"/>
              <a:gd name="connsiteY89" fmla="*/ 1020726 h 2573079"/>
              <a:gd name="connsiteX90" fmla="*/ 4875721 w 8097386"/>
              <a:gd name="connsiteY90" fmla="*/ 1084521 h 2573079"/>
              <a:gd name="connsiteX91" fmla="*/ 5024577 w 8097386"/>
              <a:gd name="connsiteY91" fmla="*/ 1137684 h 2573079"/>
              <a:gd name="connsiteX92" fmla="*/ 5130902 w 8097386"/>
              <a:gd name="connsiteY92" fmla="*/ 1190847 h 2573079"/>
              <a:gd name="connsiteX93" fmla="*/ 5120270 w 8097386"/>
              <a:gd name="connsiteY93" fmla="*/ 1297172 h 2573079"/>
              <a:gd name="connsiteX94" fmla="*/ 5120270 w 8097386"/>
              <a:gd name="connsiteY94" fmla="*/ 1360968 h 2573079"/>
              <a:gd name="connsiteX95" fmla="*/ 5205330 w 8097386"/>
              <a:gd name="connsiteY95" fmla="*/ 1414131 h 2573079"/>
              <a:gd name="connsiteX96" fmla="*/ 5375451 w 8097386"/>
              <a:gd name="connsiteY96" fmla="*/ 1488558 h 2573079"/>
              <a:gd name="connsiteX97" fmla="*/ 5545572 w 8097386"/>
              <a:gd name="connsiteY97" fmla="*/ 1499191 h 2573079"/>
              <a:gd name="connsiteX98" fmla="*/ 5705060 w 8097386"/>
              <a:gd name="connsiteY98" fmla="*/ 1509824 h 2573079"/>
              <a:gd name="connsiteX99" fmla="*/ 5832651 w 8097386"/>
              <a:gd name="connsiteY99" fmla="*/ 1509824 h 2573079"/>
              <a:gd name="connsiteX100" fmla="*/ 5970874 w 8097386"/>
              <a:gd name="connsiteY100" fmla="*/ 1509824 h 2573079"/>
              <a:gd name="connsiteX101" fmla="*/ 6109098 w 8097386"/>
              <a:gd name="connsiteY101" fmla="*/ 1531089 h 2573079"/>
              <a:gd name="connsiteX102" fmla="*/ 6226056 w 8097386"/>
              <a:gd name="connsiteY102" fmla="*/ 1541721 h 2573079"/>
              <a:gd name="connsiteX103" fmla="*/ 6332381 w 8097386"/>
              <a:gd name="connsiteY103" fmla="*/ 1562986 h 2573079"/>
              <a:gd name="connsiteX104" fmla="*/ 6428074 w 8097386"/>
              <a:gd name="connsiteY104" fmla="*/ 1584252 h 2573079"/>
              <a:gd name="connsiteX105" fmla="*/ 6502502 w 8097386"/>
              <a:gd name="connsiteY105" fmla="*/ 1637414 h 2573079"/>
              <a:gd name="connsiteX106" fmla="*/ 6502502 w 8097386"/>
              <a:gd name="connsiteY106" fmla="*/ 1754372 h 2573079"/>
              <a:gd name="connsiteX107" fmla="*/ 6534400 w 8097386"/>
              <a:gd name="connsiteY107" fmla="*/ 1935126 h 2573079"/>
              <a:gd name="connsiteX108" fmla="*/ 6725786 w 8097386"/>
              <a:gd name="connsiteY108" fmla="*/ 2009554 h 2573079"/>
              <a:gd name="connsiteX109" fmla="*/ 6864009 w 8097386"/>
              <a:gd name="connsiteY109" fmla="*/ 2041452 h 2573079"/>
              <a:gd name="connsiteX110" fmla="*/ 7129823 w 8097386"/>
              <a:gd name="connsiteY110" fmla="*/ 2083982 h 2573079"/>
              <a:gd name="connsiteX111" fmla="*/ 7342474 w 8097386"/>
              <a:gd name="connsiteY111" fmla="*/ 2094614 h 2573079"/>
              <a:gd name="connsiteX112" fmla="*/ 7533860 w 8097386"/>
              <a:gd name="connsiteY112" fmla="*/ 2094614 h 2573079"/>
              <a:gd name="connsiteX113" fmla="*/ 7799674 w 8097386"/>
              <a:gd name="connsiteY113" fmla="*/ 1956391 h 2573079"/>
              <a:gd name="connsiteX114" fmla="*/ 7948530 w 8097386"/>
              <a:gd name="connsiteY114" fmla="*/ 1903228 h 2573079"/>
              <a:gd name="connsiteX115" fmla="*/ 8076121 w 8097386"/>
              <a:gd name="connsiteY115" fmla="*/ 1765005 h 2573079"/>
              <a:gd name="connsiteX116" fmla="*/ 8097386 w 8097386"/>
              <a:gd name="connsiteY116" fmla="*/ 1520456 h 2573079"/>
              <a:gd name="connsiteX117" fmla="*/ 8086754 w 8097386"/>
              <a:gd name="connsiteY117" fmla="*/ 1382233 h 2573079"/>
              <a:gd name="connsiteX118" fmla="*/ 7959163 w 8097386"/>
              <a:gd name="connsiteY118" fmla="*/ 1265275 h 2573079"/>
              <a:gd name="connsiteX119" fmla="*/ 7927265 w 8097386"/>
              <a:gd name="connsiteY119" fmla="*/ 1084521 h 2573079"/>
              <a:gd name="connsiteX120" fmla="*/ 7852837 w 8097386"/>
              <a:gd name="connsiteY120" fmla="*/ 925033 h 2573079"/>
              <a:gd name="connsiteX121" fmla="*/ 7874102 w 8097386"/>
              <a:gd name="connsiteY121" fmla="*/ 786810 h 2573079"/>
              <a:gd name="connsiteX122" fmla="*/ 7842205 w 8097386"/>
              <a:gd name="connsiteY122" fmla="*/ 691117 h 2573079"/>
              <a:gd name="connsiteX123" fmla="*/ 7778409 w 8097386"/>
              <a:gd name="connsiteY123" fmla="*/ 627321 h 2573079"/>
              <a:gd name="connsiteX124" fmla="*/ 7703981 w 8097386"/>
              <a:gd name="connsiteY124" fmla="*/ 499731 h 2573079"/>
              <a:gd name="connsiteX125" fmla="*/ 7640186 w 8097386"/>
              <a:gd name="connsiteY125" fmla="*/ 425303 h 2573079"/>
              <a:gd name="connsiteX126" fmla="*/ 7587023 w 8097386"/>
              <a:gd name="connsiteY126" fmla="*/ 297712 h 2573079"/>
              <a:gd name="connsiteX127" fmla="*/ 7555126 w 8097386"/>
              <a:gd name="connsiteY127" fmla="*/ 191386 h 2573079"/>
              <a:gd name="connsiteX128" fmla="*/ 7555126 w 8097386"/>
              <a:gd name="connsiteY128" fmla="*/ 191386 h 2573079"/>
              <a:gd name="connsiteX129" fmla="*/ 7406270 w 8097386"/>
              <a:gd name="connsiteY129" fmla="*/ 116958 h 2573079"/>
              <a:gd name="connsiteX130" fmla="*/ 7353107 w 8097386"/>
              <a:gd name="connsiteY130" fmla="*/ 116958 h 2573079"/>
              <a:gd name="connsiteX0" fmla="*/ 7172354 w 8097386"/>
              <a:gd name="connsiteY0" fmla="*/ 0 h 2573079"/>
              <a:gd name="connsiteX1" fmla="*/ 7321209 w 8097386"/>
              <a:gd name="connsiteY1" fmla="*/ 148856 h 2573079"/>
              <a:gd name="connsiteX2" fmla="*/ 7342474 w 8097386"/>
              <a:gd name="connsiteY2" fmla="*/ 233917 h 2573079"/>
              <a:gd name="connsiteX3" fmla="*/ 7342474 w 8097386"/>
              <a:gd name="connsiteY3" fmla="*/ 350875 h 2573079"/>
              <a:gd name="connsiteX4" fmla="*/ 7427535 w 8097386"/>
              <a:gd name="connsiteY4" fmla="*/ 489098 h 2573079"/>
              <a:gd name="connsiteX5" fmla="*/ 7427535 w 8097386"/>
              <a:gd name="connsiteY5" fmla="*/ 616689 h 2573079"/>
              <a:gd name="connsiteX6" fmla="*/ 7363740 w 8097386"/>
              <a:gd name="connsiteY6" fmla="*/ 765545 h 2573079"/>
              <a:gd name="connsiteX7" fmla="*/ 7363740 w 8097386"/>
              <a:gd name="connsiteY7" fmla="*/ 946298 h 2573079"/>
              <a:gd name="connsiteX8" fmla="*/ 7353107 w 8097386"/>
              <a:gd name="connsiteY8" fmla="*/ 1095154 h 2573079"/>
              <a:gd name="connsiteX9" fmla="*/ 7363740 w 8097386"/>
              <a:gd name="connsiteY9" fmla="*/ 1190847 h 2573079"/>
              <a:gd name="connsiteX10" fmla="*/ 7385005 w 8097386"/>
              <a:gd name="connsiteY10" fmla="*/ 1371600 h 2573079"/>
              <a:gd name="connsiteX11" fmla="*/ 7385005 w 8097386"/>
              <a:gd name="connsiteY11" fmla="*/ 1541721 h 2573079"/>
              <a:gd name="connsiteX12" fmla="*/ 7278679 w 8097386"/>
              <a:gd name="connsiteY12" fmla="*/ 1584252 h 2573079"/>
              <a:gd name="connsiteX13" fmla="*/ 7023498 w 8097386"/>
              <a:gd name="connsiteY13" fmla="*/ 1616149 h 2573079"/>
              <a:gd name="connsiteX14" fmla="*/ 6789581 w 8097386"/>
              <a:gd name="connsiteY14" fmla="*/ 1562986 h 2573079"/>
              <a:gd name="connsiteX15" fmla="*/ 6459972 w 8097386"/>
              <a:gd name="connsiteY15" fmla="*/ 1446028 h 2573079"/>
              <a:gd name="connsiteX16" fmla="*/ 6130363 w 8097386"/>
              <a:gd name="connsiteY16" fmla="*/ 1371600 h 2573079"/>
              <a:gd name="connsiteX17" fmla="*/ 5960242 w 8097386"/>
              <a:gd name="connsiteY17" fmla="*/ 1339703 h 2573079"/>
              <a:gd name="connsiteX18" fmla="*/ 5566837 w 8097386"/>
              <a:gd name="connsiteY18" fmla="*/ 1371600 h 2573079"/>
              <a:gd name="connsiteX19" fmla="*/ 5417981 w 8097386"/>
              <a:gd name="connsiteY19" fmla="*/ 1371600 h 2573079"/>
              <a:gd name="connsiteX20" fmla="*/ 5322288 w 8097386"/>
              <a:gd name="connsiteY20" fmla="*/ 1339703 h 2573079"/>
              <a:gd name="connsiteX21" fmla="*/ 5290391 w 8097386"/>
              <a:gd name="connsiteY21" fmla="*/ 1297172 h 2573079"/>
              <a:gd name="connsiteX22" fmla="*/ 5279758 w 8097386"/>
              <a:gd name="connsiteY22" fmla="*/ 1105786 h 2573079"/>
              <a:gd name="connsiteX23" fmla="*/ 5141535 w 8097386"/>
              <a:gd name="connsiteY23" fmla="*/ 1084521 h 2573079"/>
              <a:gd name="connsiteX24" fmla="*/ 4971414 w 8097386"/>
              <a:gd name="connsiteY24" fmla="*/ 1041991 h 2573079"/>
              <a:gd name="connsiteX25" fmla="*/ 4854456 w 8097386"/>
              <a:gd name="connsiteY25" fmla="*/ 1010093 h 2573079"/>
              <a:gd name="connsiteX26" fmla="*/ 4705600 w 8097386"/>
              <a:gd name="connsiteY26" fmla="*/ 967563 h 2573079"/>
              <a:gd name="connsiteX27" fmla="*/ 4694967 w 8097386"/>
              <a:gd name="connsiteY27" fmla="*/ 925033 h 2573079"/>
              <a:gd name="connsiteX28" fmla="*/ 4652437 w 8097386"/>
              <a:gd name="connsiteY28" fmla="*/ 839972 h 2573079"/>
              <a:gd name="connsiteX29" fmla="*/ 4439786 w 8097386"/>
              <a:gd name="connsiteY29" fmla="*/ 786810 h 2573079"/>
              <a:gd name="connsiteX30" fmla="*/ 4301563 w 8097386"/>
              <a:gd name="connsiteY30" fmla="*/ 744279 h 2573079"/>
              <a:gd name="connsiteX31" fmla="*/ 4205870 w 8097386"/>
              <a:gd name="connsiteY31" fmla="*/ 754912 h 2573079"/>
              <a:gd name="connsiteX32" fmla="*/ 4120809 w 8097386"/>
              <a:gd name="connsiteY32" fmla="*/ 808075 h 2573079"/>
              <a:gd name="connsiteX33" fmla="*/ 4088912 w 8097386"/>
              <a:gd name="connsiteY33" fmla="*/ 861238 h 2573079"/>
              <a:gd name="connsiteX34" fmla="*/ 3982586 w 8097386"/>
              <a:gd name="connsiteY34" fmla="*/ 882503 h 2573079"/>
              <a:gd name="connsiteX35" fmla="*/ 3684874 w 8097386"/>
              <a:gd name="connsiteY35" fmla="*/ 861238 h 2573079"/>
              <a:gd name="connsiteX36" fmla="*/ 3493488 w 8097386"/>
              <a:gd name="connsiteY36" fmla="*/ 935665 h 2573079"/>
              <a:gd name="connsiteX37" fmla="*/ 3312735 w 8097386"/>
              <a:gd name="connsiteY37" fmla="*/ 1063256 h 2573079"/>
              <a:gd name="connsiteX38" fmla="*/ 3227674 w 8097386"/>
              <a:gd name="connsiteY38" fmla="*/ 1137684 h 2573079"/>
              <a:gd name="connsiteX39" fmla="*/ 3419060 w 8097386"/>
              <a:gd name="connsiteY39" fmla="*/ 1286540 h 2573079"/>
              <a:gd name="connsiteX40" fmla="*/ 3525386 w 8097386"/>
              <a:gd name="connsiteY40" fmla="*/ 1360968 h 2573079"/>
              <a:gd name="connsiteX41" fmla="*/ 3525386 w 8097386"/>
              <a:gd name="connsiteY41" fmla="*/ 1360968 h 2573079"/>
              <a:gd name="connsiteX42" fmla="*/ 3231957 w 8097386"/>
              <a:gd name="connsiteY42" fmla="*/ 1369681 h 2573079"/>
              <a:gd name="connsiteX43" fmla="*/ 3031858 w 8097386"/>
              <a:gd name="connsiteY43" fmla="*/ 1312531 h 2573079"/>
              <a:gd name="connsiteX44" fmla="*/ 2821570 w 8097386"/>
              <a:gd name="connsiteY44" fmla="*/ 1248588 h 2573079"/>
              <a:gd name="connsiteX45" fmla="*/ 2674929 w 8097386"/>
              <a:gd name="connsiteY45" fmla="*/ 1282405 h 2573079"/>
              <a:gd name="connsiteX46" fmla="*/ 2564469 w 8097386"/>
              <a:gd name="connsiteY46" fmla="*/ 1337635 h 2573079"/>
              <a:gd name="connsiteX47" fmla="*/ 2419600 w 8097386"/>
              <a:gd name="connsiteY47" fmla="*/ 1477926 h 2573079"/>
              <a:gd name="connsiteX48" fmla="*/ 2217581 w 8097386"/>
              <a:gd name="connsiteY48" fmla="*/ 1573619 h 2573079"/>
              <a:gd name="connsiteX49" fmla="*/ 1909237 w 8097386"/>
              <a:gd name="connsiteY49" fmla="*/ 1658679 h 2573079"/>
              <a:gd name="connsiteX50" fmla="*/ 1622158 w 8097386"/>
              <a:gd name="connsiteY50" fmla="*/ 1679945 h 2573079"/>
              <a:gd name="connsiteX51" fmla="*/ 1441405 w 8097386"/>
              <a:gd name="connsiteY51" fmla="*/ 1743740 h 2573079"/>
              <a:gd name="connsiteX52" fmla="*/ 1218121 w 8097386"/>
              <a:gd name="connsiteY52" fmla="*/ 1754372 h 2573079"/>
              <a:gd name="connsiteX53" fmla="*/ 1133060 w 8097386"/>
              <a:gd name="connsiteY53" fmla="*/ 1786270 h 2573079"/>
              <a:gd name="connsiteX54" fmla="*/ 37907 w 8097386"/>
              <a:gd name="connsiteY54" fmla="*/ 1275908 h 2573079"/>
              <a:gd name="connsiteX55" fmla="*/ 484474 w 8097386"/>
              <a:gd name="connsiteY55" fmla="*/ 2573079 h 2573079"/>
              <a:gd name="connsiteX56" fmla="*/ 1590260 w 8097386"/>
              <a:gd name="connsiteY56" fmla="*/ 2286000 h 2573079"/>
              <a:gd name="connsiteX57" fmla="*/ 2111256 w 8097386"/>
              <a:gd name="connsiteY57" fmla="*/ 2307265 h 2573079"/>
              <a:gd name="connsiteX58" fmla="*/ 2260112 w 8097386"/>
              <a:gd name="connsiteY58" fmla="*/ 2137145 h 2573079"/>
              <a:gd name="connsiteX59" fmla="*/ 2472763 w 8097386"/>
              <a:gd name="connsiteY59" fmla="*/ 1850065 h 2573079"/>
              <a:gd name="connsiteX60" fmla="*/ 2494028 w 8097386"/>
              <a:gd name="connsiteY60" fmla="*/ 1807535 h 2573079"/>
              <a:gd name="connsiteX61" fmla="*/ 2600354 w 8097386"/>
              <a:gd name="connsiteY61" fmla="*/ 1733107 h 2573079"/>
              <a:gd name="connsiteX62" fmla="*/ 2685414 w 8097386"/>
              <a:gd name="connsiteY62" fmla="*/ 1690577 h 2573079"/>
              <a:gd name="connsiteX63" fmla="*/ 2632251 w 8097386"/>
              <a:gd name="connsiteY63" fmla="*/ 1584252 h 2573079"/>
              <a:gd name="connsiteX64" fmla="*/ 2674781 w 8097386"/>
              <a:gd name="connsiteY64" fmla="*/ 1467293 h 2573079"/>
              <a:gd name="connsiteX65" fmla="*/ 2759841 w 8097386"/>
              <a:gd name="connsiteY65" fmla="*/ 1467293 h 2573079"/>
              <a:gd name="connsiteX66" fmla="*/ 2770474 w 8097386"/>
              <a:gd name="connsiteY66" fmla="*/ 1339703 h 2573079"/>
              <a:gd name="connsiteX67" fmla="*/ 2936460 w 8097386"/>
              <a:gd name="connsiteY67" fmla="*/ 1390503 h 2573079"/>
              <a:gd name="connsiteX68" fmla="*/ 3131981 w 8097386"/>
              <a:gd name="connsiteY68" fmla="*/ 1435396 h 2573079"/>
              <a:gd name="connsiteX69" fmla="*/ 3280837 w 8097386"/>
              <a:gd name="connsiteY69" fmla="*/ 1467293 h 2573079"/>
              <a:gd name="connsiteX70" fmla="*/ 3419060 w 8097386"/>
              <a:gd name="connsiteY70" fmla="*/ 1499191 h 2573079"/>
              <a:gd name="connsiteX71" fmla="*/ 3567916 w 8097386"/>
              <a:gd name="connsiteY71" fmla="*/ 1499191 h 2573079"/>
              <a:gd name="connsiteX72" fmla="*/ 3663609 w 8097386"/>
              <a:gd name="connsiteY72" fmla="*/ 1477926 h 2573079"/>
              <a:gd name="connsiteX73" fmla="*/ 3684874 w 8097386"/>
              <a:gd name="connsiteY73" fmla="*/ 1403498 h 2573079"/>
              <a:gd name="connsiteX74" fmla="*/ 3674242 w 8097386"/>
              <a:gd name="connsiteY74" fmla="*/ 1329070 h 2573079"/>
              <a:gd name="connsiteX75" fmla="*/ 3599814 w 8097386"/>
              <a:gd name="connsiteY75" fmla="*/ 1275907 h 2573079"/>
              <a:gd name="connsiteX76" fmla="*/ 3429693 w 8097386"/>
              <a:gd name="connsiteY76" fmla="*/ 1222745 h 2573079"/>
              <a:gd name="connsiteX77" fmla="*/ 3334000 w 8097386"/>
              <a:gd name="connsiteY77" fmla="*/ 1158949 h 2573079"/>
              <a:gd name="connsiteX78" fmla="*/ 3450958 w 8097386"/>
              <a:gd name="connsiteY78" fmla="*/ 1105786 h 2573079"/>
              <a:gd name="connsiteX79" fmla="*/ 3578549 w 8097386"/>
              <a:gd name="connsiteY79" fmla="*/ 1063256 h 2573079"/>
              <a:gd name="connsiteX80" fmla="*/ 3674242 w 8097386"/>
              <a:gd name="connsiteY80" fmla="*/ 978196 h 2573079"/>
              <a:gd name="connsiteX81" fmla="*/ 3854995 w 8097386"/>
              <a:gd name="connsiteY81" fmla="*/ 935665 h 2573079"/>
              <a:gd name="connsiteX82" fmla="*/ 3971954 w 8097386"/>
              <a:gd name="connsiteY82" fmla="*/ 946298 h 2573079"/>
              <a:gd name="connsiteX83" fmla="*/ 4099544 w 8097386"/>
              <a:gd name="connsiteY83" fmla="*/ 946298 h 2573079"/>
              <a:gd name="connsiteX84" fmla="*/ 4205870 w 8097386"/>
              <a:gd name="connsiteY84" fmla="*/ 850605 h 2573079"/>
              <a:gd name="connsiteX85" fmla="*/ 4375991 w 8097386"/>
              <a:gd name="connsiteY85" fmla="*/ 818707 h 2573079"/>
              <a:gd name="connsiteX86" fmla="*/ 4514214 w 8097386"/>
              <a:gd name="connsiteY86" fmla="*/ 829340 h 2573079"/>
              <a:gd name="connsiteX87" fmla="*/ 4567377 w 8097386"/>
              <a:gd name="connsiteY87" fmla="*/ 871870 h 2573079"/>
              <a:gd name="connsiteX88" fmla="*/ 4546112 w 8097386"/>
              <a:gd name="connsiteY88" fmla="*/ 956931 h 2573079"/>
              <a:gd name="connsiteX89" fmla="*/ 4641805 w 8097386"/>
              <a:gd name="connsiteY89" fmla="*/ 1020726 h 2573079"/>
              <a:gd name="connsiteX90" fmla="*/ 4875721 w 8097386"/>
              <a:gd name="connsiteY90" fmla="*/ 1084521 h 2573079"/>
              <a:gd name="connsiteX91" fmla="*/ 5024577 w 8097386"/>
              <a:gd name="connsiteY91" fmla="*/ 1137684 h 2573079"/>
              <a:gd name="connsiteX92" fmla="*/ 5130902 w 8097386"/>
              <a:gd name="connsiteY92" fmla="*/ 1190847 h 2573079"/>
              <a:gd name="connsiteX93" fmla="*/ 5120270 w 8097386"/>
              <a:gd name="connsiteY93" fmla="*/ 1297172 h 2573079"/>
              <a:gd name="connsiteX94" fmla="*/ 5120270 w 8097386"/>
              <a:gd name="connsiteY94" fmla="*/ 1360968 h 2573079"/>
              <a:gd name="connsiteX95" fmla="*/ 5205330 w 8097386"/>
              <a:gd name="connsiteY95" fmla="*/ 1414131 h 2573079"/>
              <a:gd name="connsiteX96" fmla="*/ 5375451 w 8097386"/>
              <a:gd name="connsiteY96" fmla="*/ 1488558 h 2573079"/>
              <a:gd name="connsiteX97" fmla="*/ 5545572 w 8097386"/>
              <a:gd name="connsiteY97" fmla="*/ 1499191 h 2573079"/>
              <a:gd name="connsiteX98" fmla="*/ 5705060 w 8097386"/>
              <a:gd name="connsiteY98" fmla="*/ 1509824 h 2573079"/>
              <a:gd name="connsiteX99" fmla="*/ 5832651 w 8097386"/>
              <a:gd name="connsiteY99" fmla="*/ 1509824 h 2573079"/>
              <a:gd name="connsiteX100" fmla="*/ 5970874 w 8097386"/>
              <a:gd name="connsiteY100" fmla="*/ 1509824 h 2573079"/>
              <a:gd name="connsiteX101" fmla="*/ 6109098 w 8097386"/>
              <a:gd name="connsiteY101" fmla="*/ 1531089 h 2573079"/>
              <a:gd name="connsiteX102" fmla="*/ 6226056 w 8097386"/>
              <a:gd name="connsiteY102" fmla="*/ 1541721 h 2573079"/>
              <a:gd name="connsiteX103" fmla="*/ 6332381 w 8097386"/>
              <a:gd name="connsiteY103" fmla="*/ 1562986 h 2573079"/>
              <a:gd name="connsiteX104" fmla="*/ 6428074 w 8097386"/>
              <a:gd name="connsiteY104" fmla="*/ 1584252 h 2573079"/>
              <a:gd name="connsiteX105" fmla="*/ 6502502 w 8097386"/>
              <a:gd name="connsiteY105" fmla="*/ 1637414 h 2573079"/>
              <a:gd name="connsiteX106" fmla="*/ 6502502 w 8097386"/>
              <a:gd name="connsiteY106" fmla="*/ 1754372 h 2573079"/>
              <a:gd name="connsiteX107" fmla="*/ 6534400 w 8097386"/>
              <a:gd name="connsiteY107" fmla="*/ 1935126 h 2573079"/>
              <a:gd name="connsiteX108" fmla="*/ 6725786 w 8097386"/>
              <a:gd name="connsiteY108" fmla="*/ 2009554 h 2573079"/>
              <a:gd name="connsiteX109" fmla="*/ 6864009 w 8097386"/>
              <a:gd name="connsiteY109" fmla="*/ 2041452 h 2573079"/>
              <a:gd name="connsiteX110" fmla="*/ 7129823 w 8097386"/>
              <a:gd name="connsiteY110" fmla="*/ 2083982 h 2573079"/>
              <a:gd name="connsiteX111" fmla="*/ 7342474 w 8097386"/>
              <a:gd name="connsiteY111" fmla="*/ 2094614 h 2573079"/>
              <a:gd name="connsiteX112" fmla="*/ 7533860 w 8097386"/>
              <a:gd name="connsiteY112" fmla="*/ 2094614 h 2573079"/>
              <a:gd name="connsiteX113" fmla="*/ 7799674 w 8097386"/>
              <a:gd name="connsiteY113" fmla="*/ 1956391 h 2573079"/>
              <a:gd name="connsiteX114" fmla="*/ 7948530 w 8097386"/>
              <a:gd name="connsiteY114" fmla="*/ 1903228 h 2573079"/>
              <a:gd name="connsiteX115" fmla="*/ 8076121 w 8097386"/>
              <a:gd name="connsiteY115" fmla="*/ 1765005 h 2573079"/>
              <a:gd name="connsiteX116" fmla="*/ 8097386 w 8097386"/>
              <a:gd name="connsiteY116" fmla="*/ 1520456 h 2573079"/>
              <a:gd name="connsiteX117" fmla="*/ 8086754 w 8097386"/>
              <a:gd name="connsiteY117" fmla="*/ 1382233 h 2573079"/>
              <a:gd name="connsiteX118" fmla="*/ 7959163 w 8097386"/>
              <a:gd name="connsiteY118" fmla="*/ 1265275 h 2573079"/>
              <a:gd name="connsiteX119" fmla="*/ 7927265 w 8097386"/>
              <a:gd name="connsiteY119" fmla="*/ 1084521 h 2573079"/>
              <a:gd name="connsiteX120" fmla="*/ 7852837 w 8097386"/>
              <a:gd name="connsiteY120" fmla="*/ 925033 h 2573079"/>
              <a:gd name="connsiteX121" fmla="*/ 7874102 w 8097386"/>
              <a:gd name="connsiteY121" fmla="*/ 786810 h 2573079"/>
              <a:gd name="connsiteX122" fmla="*/ 7842205 w 8097386"/>
              <a:gd name="connsiteY122" fmla="*/ 691117 h 2573079"/>
              <a:gd name="connsiteX123" fmla="*/ 7778409 w 8097386"/>
              <a:gd name="connsiteY123" fmla="*/ 627321 h 2573079"/>
              <a:gd name="connsiteX124" fmla="*/ 7703981 w 8097386"/>
              <a:gd name="connsiteY124" fmla="*/ 499731 h 2573079"/>
              <a:gd name="connsiteX125" fmla="*/ 7640186 w 8097386"/>
              <a:gd name="connsiteY125" fmla="*/ 425303 h 2573079"/>
              <a:gd name="connsiteX126" fmla="*/ 7587023 w 8097386"/>
              <a:gd name="connsiteY126" fmla="*/ 297712 h 2573079"/>
              <a:gd name="connsiteX127" fmla="*/ 7555126 w 8097386"/>
              <a:gd name="connsiteY127" fmla="*/ 191386 h 2573079"/>
              <a:gd name="connsiteX128" fmla="*/ 7555126 w 8097386"/>
              <a:gd name="connsiteY128" fmla="*/ 191386 h 2573079"/>
              <a:gd name="connsiteX129" fmla="*/ 7406270 w 8097386"/>
              <a:gd name="connsiteY129" fmla="*/ 116958 h 2573079"/>
              <a:gd name="connsiteX130" fmla="*/ 7353107 w 8097386"/>
              <a:gd name="connsiteY130" fmla="*/ 116958 h 2573079"/>
              <a:gd name="connsiteX0" fmla="*/ 7172354 w 8097386"/>
              <a:gd name="connsiteY0" fmla="*/ 0 h 2573079"/>
              <a:gd name="connsiteX1" fmla="*/ 7321209 w 8097386"/>
              <a:gd name="connsiteY1" fmla="*/ 148856 h 2573079"/>
              <a:gd name="connsiteX2" fmla="*/ 7342474 w 8097386"/>
              <a:gd name="connsiteY2" fmla="*/ 233917 h 2573079"/>
              <a:gd name="connsiteX3" fmla="*/ 7342474 w 8097386"/>
              <a:gd name="connsiteY3" fmla="*/ 350875 h 2573079"/>
              <a:gd name="connsiteX4" fmla="*/ 7427535 w 8097386"/>
              <a:gd name="connsiteY4" fmla="*/ 489098 h 2573079"/>
              <a:gd name="connsiteX5" fmla="*/ 7427535 w 8097386"/>
              <a:gd name="connsiteY5" fmla="*/ 616689 h 2573079"/>
              <a:gd name="connsiteX6" fmla="*/ 7363740 w 8097386"/>
              <a:gd name="connsiteY6" fmla="*/ 765545 h 2573079"/>
              <a:gd name="connsiteX7" fmla="*/ 7363740 w 8097386"/>
              <a:gd name="connsiteY7" fmla="*/ 946298 h 2573079"/>
              <a:gd name="connsiteX8" fmla="*/ 7353107 w 8097386"/>
              <a:gd name="connsiteY8" fmla="*/ 1095154 h 2573079"/>
              <a:gd name="connsiteX9" fmla="*/ 7363740 w 8097386"/>
              <a:gd name="connsiteY9" fmla="*/ 1190847 h 2573079"/>
              <a:gd name="connsiteX10" fmla="*/ 7385005 w 8097386"/>
              <a:gd name="connsiteY10" fmla="*/ 1371600 h 2573079"/>
              <a:gd name="connsiteX11" fmla="*/ 7385005 w 8097386"/>
              <a:gd name="connsiteY11" fmla="*/ 1541721 h 2573079"/>
              <a:gd name="connsiteX12" fmla="*/ 7278679 w 8097386"/>
              <a:gd name="connsiteY12" fmla="*/ 1584252 h 2573079"/>
              <a:gd name="connsiteX13" fmla="*/ 7023498 w 8097386"/>
              <a:gd name="connsiteY13" fmla="*/ 1616149 h 2573079"/>
              <a:gd name="connsiteX14" fmla="*/ 6789581 w 8097386"/>
              <a:gd name="connsiteY14" fmla="*/ 1562986 h 2573079"/>
              <a:gd name="connsiteX15" fmla="*/ 6459972 w 8097386"/>
              <a:gd name="connsiteY15" fmla="*/ 1446028 h 2573079"/>
              <a:gd name="connsiteX16" fmla="*/ 6130363 w 8097386"/>
              <a:gd name="connsiteY16" fmla="*/ 1371600 h 2573079"/>
              <a:gd name="connsiteX17" fmla="*/ 5960242 w 8097386"/>
              <a:gd name="connsiteY17" fmla="*/ 1339703 h 2573079"/>
              <a:gd name="connsiteX18" fmla="*/ 5566837 w 8097386"/>
              <a:gd name="connsiteY18" fmla="*/ 1371600 h 2573079"/>
              <a:gd name="connsiteX19" fmla="*/ 5417981 w 8097386"/>
              <a:gd name="connsiteY19" fmla="*/ 1371600 h 2573079"/>
              <a:gd name="connsiteX20" fmla="*/ 5322288 w 8097386"/>
              <a:gd name="connsiteY20" fmla="*/ 1339703 h 2573079"/>
              <a:gd name="connsiteX21" fmla="*/ 5290391 w 8097386"/>
              <a:gd name="connsiteY21" fmla="*/ 1297172 h 2573079"/>
              <a:gd name="connsiteX22" fmla="*/ 5279758 w 8097386"/>
              <a:gd name="connsiteY22" fmla="*/ 1105786 h 2573079"/>
              <a:gd name="connsiteX23" fmla="*/ 5141535 w 8097386"/>
              <a:gd name="connsiteY23" fmla="*/ 1084521 h 2573079"/>
              <a:gd name="connsiteX24" fmla="*/ 4971414 w 8097386"/>
              <a:gd name="connsiteY24" fmla="*/ 1041991 h 2573079"/>
              <a:gd name="connsiteX25" fmla="*/ 4854456 w 8097386"/>
              <a:gd name="connsiteY25" fmla="*/ 1010093 h 2573079"/>
              <a:gd name="connsiteX26" fmla="*/ 4705600 w 8097386"/>
              <a:gd name="connsiteY26" fmla="*/ 967563 h 2573079"/>
              <a:gd name="connsiteX27" fmla="*/ 4694967 w 8097386"/>
              <a:gd name="connsiteY27" fmla="*/ 925033 h 2573079"/>
              <a:gd name="connsiteX28" fmla="*/ 4652437 w 8097386"/>
              <a:gd name="connsiteY28" fmla="*/ 839972 h 2573079"/>
              <a:gd name="connsiteX29" fmla="*/ 4439786 w 8097386"/>
              <a:gd name="connsiteY29" fmla="*/ 786810 h 2573079"/>
              <a:gd name="connsiteX30" fmla="*/ 4301563 w 8097386"/>
              <a:gd name="connsiteY30" fmla="*/ 744279 h 2573079"/>
              <a:gd name="connsiteX31" fmla="*/ 4205870 w 8097386"/>
              <a:gd name="connsiteY31" fmla="*/ 754912 h 2573079"/>
              <a:gd name="connsiteX32" fmla="*/ 4120809 w 8097386"/>
              <a:gd name="connsiteY32" fmla="*/ 808075 h 2573079"/>
              <a:gd name="connsiteX33" fmla="*/ 4088912 w 8097386"/>
              <a:gd name="connsiteY33" fmla="*/ 861238 h 2573079"/>
              <a:gd name="connsiteX34" fmla="*/ 3982586 w 8097386"/>
              <a:gd name="connsiteY34" fmla="*/ 882503 h 2573079"/>
              <a:gd name="connsiteX35" fmla="*/ 3684874 w 8097386"/>
              <a:gd name="connsiteY35" fmla="*/ 861238 h 2573079"/>
              <a:gd name="connsiteX36" fmla="*/ 3493488 w 8097386"/>
              <a:gd name="connsiteY36" fmla="*/ 935665 h 2573079"/>
              <a:gd name="connsiteX37" fmla="*/ 3312735 w 8097386"/>
              <a:gd name="connsiteY37" fmla="*/ 1063256 h 2573079"/>
              <a:gd name="connsiteX38" fmla="*/ 3227674 w 8097386"/>
              <a:gd name="connsiteY38" fmla="*/ 1137684 h 2573079"/>
              <a:gd name="connsiteX39" fmla="*/ 3419060 w 8097386"/>
              <a:gd name="connsiteY39" fmla="*/ 1286540 h 2573079"/>
              <a:gd name="connsiteX40" fmla="*/ 3525386 w 8097386"/>
              <a:gd name="connsiteY40" fmla="*/ 1360968 h 2573079"/>
              <a:gd name="connsiteX41" fmla="*/ 3525386 w 8097386"/>
              <a:gd name="connsiteY41" fmla="*/ 1360968 h 2573079"/>
              <a:gd name="connsiteX42" fmla="*/ 3231957 w 8097386"/>
              <a:gd name="connsiteY42" fmla="*/ 1369681 h 2573079"/>
              <a:gd name="connsiteX43" fmla="*/ 3031858 w 8097386"/>
              <a:gd name="connsiteY43" fmla="*/ 1312531 h 2573079"/>
              <a:gd name="connsiteX44" fmla="*/ 2821570 w 8097386"/>
              <a:gd name="connsiteY44" fmla="*/ 1248588 h 2573079"/>
              <a:gd name="connsiteX45" fmla="*/ 2674929 w 8097386"/>
              <a:gd name="connsiteY45" fmla="*/ 1282405 h 2573079"/>
              <a:gd name="connsiteX46" fmla="*/ 2564469 w 8097386"/>
              <a:gd name="connsiteY46" fmla="*/ 1337635 h 2573079"/>
              <a:gd name="connsiteX47" fmla="*/ 2419600 w 8097386"/>
              <a:gd name="connsiteY47" fmla="*/ 1477926 h 2573079"/>
              <a:gd name="connsiteX48" fmla="*/ 2217581 w 8097386"/>
              <a:gd name="connsiteY48" fmla="*/ 1573619 h 2573079"/>
              <a:gd name="connsiteX49" fmla="*/ 1909237 w 8097386"/>
              <a:gd name="connsiteY49" fmla="*/ 1658679 h 2573079"/>
              <a:gd name="connsiteX50" fmla="*/ 1622158 w 8097386"/>
              <a:gd name="connsiteY50" fmla="*/ 1679945 h 2573079"/>
              <a:gd name="connsiteX51" fmla="*/ 1441405 w 8097386"/>
              <a:gd name="connsiteY51" fmla="*/ 1743740 h 2573079"/>
              <a:gd name="connsiteX52" fmla="*/ 1218121 w 8097386"/>
              <a:gd name="connsiteY52" fmla="*/ 1754372 h 2573079"/>
              <a:gd name="connsiteX53" fmla="*/ 1133060 w 8097386"/>
              <a:gd name="connsiteY53" fmla="*/ 1786270 h 2573079"/>
              <a:gd name="connsiteX54" fmla="*/ 37907 w 8097386"/>
              <a:gd name="connsiteY54" fmla="*/ 1275908 h 2573079"/>
              <a:gd name="connsiteX55" fmla="*/ 484474 w 8097386"/>
              <a:gd name="connsiteY55" fmla="*/ 2573079 h 2573079"/>
              <a:gd name="connsiteX56" fmla="*/ 1590260 w 8097386"/>
              <a:gd name="connsiteY56" fmla="*/ 2286000 h 2573079"/>
              <a:gd name="connsiteX57" fmla="*/ 2111256 w 8097386"/>
              <a:gd name="connsiteY57" fmla="*/ 2307265 h 2573079"/>
              <a:gd name="connsiteX58" fmla="*/ 2260112 w 8097386"/>
              <a:gd name="connsiteY58" fmla="*/ 2137145 h 2573079"/>
              <a:gd name="connsiteX59" fmla="*/ 2472763 w 8097386"/>
              <a:gd name="connsiteY59" fmla="*/ 1850065 h 2573079"/>
              <a:gd name="connsiteX60" fmla="*/ 2494028 w 8097386"/>
              <a:gd name="connsiteY60" fmla="*/ 1807535 h 2573079"/>
              <a:gd name="connsiteX61" fmla="*/ 2600354 w 8097386"/>
              <a:gd name="connsiteY61" fmla="*/ 1733107 h 2573079"/>
              <a:gd name="connsiteX62" fmla="*/ 2685414 w 8097386"/>
              <a:gd name="connsiteY62" fmla="*/ 1690577 h 2573079"/>
              <a:gd name="connsiteX63" fmla="*/ 2632251 w 8097386"/>
              <a:gd name="connsiteY63" fmla="*/ 1584252 h 2573079"/>
              <a:gd name="connsiteX64" fmla="*/ 2674781 w 8097386"/>
              <a:gd name="connsiteY64" fmla="*/ 1467293 h 2573079"/>
              <a:gd name="connsiteX65" fmla="*/ 2759841 w 8097386"/>
              <a:gd name="connsiteY65" fmla="*/ 1467293 h 2573079"/>
              <a:gd name="connsiteX66" fmla="*/ 2770474 w 8097386"/>
              <a:gd name="connsiteY66" fmla="*/ 1460353 h 2573079"/>
              <a:gd name="connsiteX67" fmla="*/ 2936460 w 8097386"/>
              <a:gd name="connsiteY67" fmla="*/ 1390503 h 2573079"/>
              <a:gd name="connsiteX68" fmla="*/ 3131981 w 8097386"/>
              <a:gd name="connsiteY68" fmla="*/ 1435396 h 2573079"/>
              <a:gd name="connsiteX69" fmla="*/ 3280837 w 8097386"/>
              <a:gd name="connsiteY69" fmla="*/ 1467293 h 2573079"/>
              <a:gd name="connsiteX70" fmla="*/ 3419060 w 8097386"/>
              <a:gd name="connsiteY70" fmla="*/ 1499191 h 2573079"/>
              <a:gd name="connsiteX71" fmla="*/ 3567916 w 8097386"/>
              <a:gd name="connsiteY71" fmla="*/ 1499191 h 2573079"/>
              <a:gd name="connsiteX72" fmla="*/ 3663609 w 8097386"/>
              <a:gd name="connsiteY72" fmla="*/ 1477926 h 2573079"/>
              <a:gd name="connsiteX73" fmla="*/ 3684874 w 8097386"/>
              <a:gd name="connsiteY73" fmla="*/ 1403498 h 2573079"/>
              <a:gd name="connsiteX74" fmla="*/ 3674242 w 8097386"/>
              <a:gd name="connsiteY74" fmla="*/ 1329070 h 2573079"/>
              <a:gd name="connsiteX75" fmla="*/ 3599814 w 8097386"/>
              <a:gd name="connsiteY75" fmla="*/ 1275907 h 2573079"/>
              <a:gd name="connsiteX76" fmla="*/ 3429693 w 8097386"/>
              <a:gd name="connsiteY76" fmla="*/ 1222745 h 2573079"/>
              <a:gd name="connsiteX77" fmla="*/ 3334000 w 8097386"/>
              <a:gd name="connsiteY77" fmla="*/ 1158949 h 2573079"/>
              <a:gd name="connsiteX78" fmla="*/ 3450958 w 8097386"/>
              <a:gd name="connsiteY78" fmla="*/ 1105786 h 2573079"/>
              <a:gd name="connsiteX79" fmla="*/ 3578549 w 8097386"/>
              <a:gd name="connsiteY79" fmla="*/ 1063256 h 2573079"/>
              <a:gd name="connsiteX80" fmla="*/ 3674242 w 8097386"/>
              <a:gd name="connsiteY80" fmla="*/ 978196 h 2573079"/>
              <a:gd name="connsiteX81" fmla="*/ 3854995 w 8097386"/>
              <a:gd name="connsiteY81" fmla="*/ 935665 h 2573079"/>
              <a:gd name="connsiteX82" fmla="*/ 3971954 w 8097386"/>
              <a:gd name="connsiteY82" fmla="*/ 946298 h 2573079"/>
              <a:gd name="connsiteX83" fmla="*/ 4099544 w 8097386"/>
              <a:gd name="connsiteY83" fmla="*/ 946298 h 2573079"/>
              <a:gd name="connsiteX84" fmla="*/ 4205870 w 8097386"/>
              <a:gd name="connsiteY84" fmla="*/ 850605 h 2573079"/>
              <a:gd name="connsiteX85" fmla="*/ 4375991 w 8097386"/>
              <a:gd name="connsiteY85" fmla="*/ 818707 h 2573079"/>
              <a:gd name="connsiteX86" fmla="*/ 4514214 w 8097386"/>
              <a:gd name="connsiteY86" fmla="*/ 829340 h 2573079"/>
              <a:gd name="connsiteX87" fmla="*/ 4567377 w 8097386"/>
              <a:gd name="connsiteY87" fmla="*/ 871870 h 2573079"/>
              <a:gd name="connsiteX88" fmla="*/ 4546112 w 8097386"/>
              <a:gd name="connsiteY88" fmla="*/ 956931 h 2573079"/>
              <a:gd name="connsiteX89" fmla="*/ 4641805 w 8097386"/>
              <a:gd name="connsiteY89" fmla="*/ 1020726 h 2573079"/>
              <a:gd name="connsiteX90" fmla="*/ 4875721 w 8097386"/>
              <a:gd name="connsiteY90" fmla="*/ 1084521 h 2573079"/>
              <a:gd name="connsiteX91" fmla="*/ 5024577 w 8097386"/>
              <a:gd name="connsiteY91" fmla="*/ 1137684 h 2573079"/>
              <a:gd name="connsiteX92" fmla="*/ 5130902 w 8097386"/>
              <a:gd name="connsiteY92" fmla="*/ 1190847 h 2573079"/>
              <a:gd name="connsiteX93" fmla="*/ 5120270 w 8097386"/>
              <a:gd name="connsiteY93" fmla="*/ 1297172 h 2573079"/>
              <a:gd name="connsiteX94" fmla="*/ 5120270 w 8097386"/>
              <a:gd name="connsiteY94" fmla="*/ 1360968 h 2573079"/>
              <a:gd name="connsiteX95" fmla="*/ 5205330 w 8097386"/>
              <a:gd name="connsiteY95" fmla="*/ 1414131 h 2573079"/>
              <a:gd name="connsiteX96" fmla="*/ 5375451 w 8097386"/>
              <a:gd name="connsiteY96" fmla="*/ 1488558 h 2573079"/>
              <a:gd name="connsiteX97" fmla="*/ 5545572 w 8097386"/>
              <a:gd name="connsiteY97" fmla="*/ 1499191 h 2573079"/>
              <a:gd name="connsiteX98" fmla="*/ 5705060 w 8097386"/>
              <a:gd name="connsiteY98" fmla="*/ 1509824 h 2573079"/>
              <a:gd name="connsiteX99" fmla="*/ 5832651 w 8097386"/>
              <a:gd name="connsiteY99" fmla="*/ 1509824 h 2573079"/>
              <a:gd name="connsiteX100" fmla="*/ 5970874 w 8097386"/>
              <a:gd name="connsiteY100" fmla="*/ 1509824 h 2573079"/>
              <a:gd name="connsiteX101" fmla="*/ 6109098 w 8097386"/>
              <a:gd name="connsiteY101" fmla="*/ 1531089 h 2573079"/>
              <a:gd name="connsiteX102" fmla="*/ 6226056 w 8097386"/>
              <a:gd name="connsiteY102" fmla="*/ 1541721 h 2573079"/>
              <a:gd name="connsiteX103" fmla="*/ 6332381 w 8097386"/>
              <a:gd name="connsiteY103" fmla="*/ 1562986 h 2573079"/>
              <a:gd name="connsiteX104" fmla="*/ 6428074 w 8097386"/>
              <a:gd name="connsiteY104" fmla="*/ 1584252 h 2573079"/>
              <a:gd name="connsiteX105" fmla="*/ 6502502 w 8097386"/>
              <a:gd name="connsiteY105" fmla="*/ 1637414 h 2573079"/>
              <a:gd name="connsiteX106" fmla="*/ 6502502 w 8097386"/>
              <a:gd name="connsiteY106" fmla="*/ 1754372 h 2573079"/>
              <a:gd name="connsiteX107" fmla="*/ 6534400 w 8097386"/>
              <a:gd name="connsiteY107" fmla="*/ 1935126 h 2573079"/>
              <a:gd name="connsiteX108" fmla="*/ 6725786 w 8097386"/>
              <a:gd name="connsiteY108" fmla="*/ 2009554 h 2573079"/>
              <a:gd name="connsiteX109" fmla="*/ 6864009 w 8097386"/>
              <a:gd name="connsiteY109" fmla="*/ 2041452 h 2573079"/>
              <a:gd name="connsiteX110" fmla="*/ 7129823 w 8097386"/>
              <a:gd name="connsiteY110" fmla="*/ 2083982 h 2573079"/>
              <a:gd name="connsiteX111" fmla="*/ 7342474 w 8097386"/>
              <a:gd name="connsiteY111" fmla="*/ 2094614 h 2573079"/>
              <a:gd name="connsiteX112" fmla="*/ 7533860 w 8097386"/>
              <a:gd name="connsiteY112" fmla="*/ 2094614 h 2573079"/>
              <a:gd name="connsiteX113" fmla="*/ 7799674 w 8097386"/>
              <a:gd name="connsiteY113" fmla="*/ 1956391 h 2573079"/>
              <a:gd name="connsiteX114" fmla="*/ 7948530 w 8097386"/>
              <a:gd name="connsiteY114" fmla="*/ 1903228 h 2573079"/>
              <a:gd name="connsiteX115" fmla="*/ 8076121 w 8097386"/>
              <a:gd name="connsiteY115" fmla="*/ 1765005 h 2573079"/>
              <a:gd name="connsiteX116" fmla="*/ 8097386 w 8097386"/>
              <a:gd name="connsiteY116" fmla="*/ 1520456 h 2573079"/>
              <a:gd name="connsiteX117" fmla="*/ 8086754 w 8097386"/>
              <a:gd name="connsiteY117" fmla="*/ 1382233 h 2573079"/>
              <a:gd name="connsiteX118" fmla="*/ 7959163 w 8097386"/>
              <a:gd name="connsiteY118" fmla="*/ 1265275 h 2573079"/>
              <a:gd name="connsiteX119" fmla="*/ 7927265 w 8097386"/>
              <a:gd name="connsiteY119" fmla="*/ 1084521 h 2573079"/>
              <a:gd name="connsiteX120" fmla="*/ 7852837 w 8097386"/>
              <a:gd name="connsiteY120" fmla="*/ 925033 h 2573079"/>
              <a:gd name="connsiteX121" fmla="*/ 7874102 w 8097386"/>
              <a:gd name="connsiteY121" fmla="*/ 786810 h 2573079"/>
              <a:gd name="connsiteX122" fmla="*/ 7842205 w 8097386"/>
              <a:gd name="connsiteY122" fmla="*/ 691117 h 2573079"/>
              <a:gd name="connsiteX123" fmla="*/ 7778409 w 8097386"/>
              <a:gd name="connsiteY123" fmla="*/ 627321 h 2573079"/>
              <a:gd name="connsiteX124" fmla="*/ 7703981 w 8097386"/>
              <a:gd name="connsiteY124" fmla="*/ 499731 h 2573079"/>
              <a:gd name="connsiteX125" fmla="*/ 7640186 w 8097386"/>
              <a:gd name="connsiteY125" fmla="*/ 425303 h 2573079"/>
              <a:gd name="connsiteX126" fmla="*/ 7587023 w 8097386"/>
              <a:gd name="connsiteY126" fmla="*/ 297712 h 2573079"/>
              <a:gd name="connsiteX127" fmla="*/ 7555126 w 8097386"/>
              <a:gd name="connsiteY127" fmla="*/ 191386 h 2573079"/>
              <a:gd name="connsiteX128" fmla="*/ 7555126 w 8097386"/>
              <a:gd name="connsiteY128" fmla="*/ 191386 h 2573079"/>
              <a:gd name="connsiteX129" fmla="*/ 7406270 w 8097386"/>
              <a:gd name="connsiteY129" fmla="*/ 116958 h 2573079"/>
              <a:gd name="connsiteX130" fmla="*/ 7353107 w 8097386"/>
              <a:gd name="connsiteY130" fmla="*/ 116958 h 2573079"/>
              <a:gd name="connsiteX0" fmla="*/ 7172354 w 8097386"/>
              <a:gd name="connsiteY0" fmla="*/ 0 h 2573079"/>
              <a:gd name="connsiteX1" fmla="*/ 7321209 w 8097386"/>
              <a:gd name="connsiteY1" fmla="*/ 148856 h 2573079"/>
              <a:gd name="connsiteX2" fmla="*/ 7342474 w 8097386"/>
              <a:gd name="connsiteY2" fmla="*/ 233917 h 2573079"/>
              <a:gd name="connsiteX3" fmla="*/ 7342474 w 8097386"/>
              <a:gd name="connsiteY3" fmla="*/ 350875 h 2573079"/>
              <a:gd name="connsiteX4" fmla="*/ 7427535 w 8097386"/>
              <a:gd name="connsiteY4" fmla="*/ 489098 h 2573079"/>
              <a:gd name="connsiteX5" fmla="*/ 7427535 w 8097386"/>
              <a:gd name="connsiteY5" fmla="*/ 616689 h 2573079"/>
              <a:gd name="connsiteX6" fmla="*/ 7363740 w 8097386"/>
              <a:gd name="connsiteY6" fmla="*/ 765545 h 2573079"/>
              <a:gd name="connsiteX7" fmla="*/ 7363740 w 8097386"/>
              <a:gd name="connsiteY7" fmla="*/ 946298 h 2573079"/>
              <a:gd name="connsiteX8" fmla="*/ 7353107 w 8097386"/>
              <a:gd name="connsiteY8" fmla="*/ 1095154 h 2573079"/>
              <a:gd name="connsiteX9" fmla="*/ 7363740 w 8097386"/>
              <a:gd name="connsiteY9" fmla="*/ 1190847 h 2573079"/>
              <a:gd name="connsiteX10" fmla="*/ 7385005 w 8097386"/>
              <a:gd name="connsiteY10" fmla="*/ 1371600 h 2573079"/>
              <a:gd name="connsiteX11" fmla="*/ 7385005 w 8097386"/>
              <a:gd name="connsiteY11" fmla="*/ 1541721 h 2573079"/>
              <a:gd name="connsiteX12" fmla="*/ 7278679 w 8097386"/>
              <a:gd name="connsiteY12" fmla="*/ 1584252 h 2573079"/>
              <a:gd name="connsiteX13" fmla="*/ 7023498 w 8097386"/>
              <a:gd name="connsiteY13" fmla="*/ 1616149 h 2573079"/>
              <a:gd name="connsiteX14" fmla="*/ 6789581 w 8097386"/>
              <a:gd name="connsiteY14" fmla="*/ 1562986 h 2573079"/>
              <a:gd name="connsiteX15" fmla="*/ 6459972 w 8097386"/>
              <a:gd name="connsiteY15" fmla="*/ 1446028 h 2573079"/>
              <a:gd name="connsiteX16" fmla="*/ 6130363 w 8097386"/>
              <a:gd name="connsiteY16" fmla="*/ 1371600 h 2573079"/>
              <a:gd name="connsiteX17" fmla="*/ 5960242 w 8097386"/>
              <a:gd name="connsiteY17" fmla="*/ 1339703 h 2573079"/>
              <a:gd name="connsiteX18" fmla="*/ 5566837 w 8097386"/>
              <a:gd name="connsiteY18" fmla="*/ 1371600 h 2573079"/>
              <a:gd name="connsiteX19" fmla="*/ 5417981 w 8097386"/>
              <a:gd name="connsiteY19" fmla="*/ 1371600 h 2573079"/>
              <a:gd name="connsiteX20" fmla="*/ 5322288 w 8097386"/>
              <a:gd name="connsiteY20" fmla="*/ 1339703 h 2573079"/>
              <a:gd name="connsiteX21" fmla="*/ 5290391 w 8097386"/>
              <a:gd name="connsiteY21" fmla="*/ 1297172 h 2573079"/>
              <a:gd name="connsiteX22" fmla="*/ 5279758 w 8097386"/>
              <a:gd name="connsiteY22" fmla="*/ 1105786 h 2573079"/>
              <a:gd name="connsiteX23" fmla="*/ 5141535 w 8097386"/>
              <a:gd name="connsiteY23" fmla="*/ 1084521 h 2573079"/>
              <a:gd name="connsiteX24" fmla="*/ 4971414 w 8097386"/>
              <a:gd name="connsiteY24" fmla="*/ 1041991 h 2573079"/>
              <a:gd name="connsiteX25" fmla="*/ 4854456 w 8097386"/>
              <a:gd name="connsiteY25" fmla="*/ 1010093 h 2573079"/>
              <a:gd name="connsiteX26" fmla="*/ 4705600 w 8097386"/>
              <a:gd name="connsiteY26" fmla="*/ 967563 h 2573079"/>
              <a:gd name="connsiteX27" fmla="*/ 4694967 w 8097386"/>
              <a:gd name="connsiteY27" fmla="*/ 925033 h 2573079"/>
              <a:gd name="connsiteX28" fmla="*/ 4652437 w 8097386"/>
              <a:gd name="connsiteY28" fmla="*/ 839972 h 2573079"/>
              <a:gd name="connsiteX29" fmla="*/ 4439786 w 8097386"/>
              <a:gd name="connsiteY29" fmla="*/ 786810 h 2573079"/>
              <a:gd name="connsiteX30" fmla="*/ 4301563 w 8097386"/>
              <a:gd name="connsiteY30" fmla="*/ 744279 h 2573079"/>
              <a:gd name="connsiteX31" fmla="*/ 4205870 w 8097386"/>
              <a:gd name="connsiteY31" fmla="*/ 754912 h 2573079"/>
              <a:gd name="connsiteX32" fmla="*/ 4120809 w 8097386"/>
              <a:gd name="connsiteY32" fmla="*/ 808075 h 2573079"/>
              <a:gd name="connsiteX33" fmla="*/ 4088912 w 8097386"/>
              <a:gd name="connsiteY33" fmla="*/ 861238 h 2573079"/>
              <a:gd name="connsiteX34" fmla="*/ 3982586 w 8097386"/>
              <a:gd name="connsiteY34" fmla="*/ 882503 h 2573079"/>
              <a:gd name="connsiteX35" fmla="*/ 3684874 w 8097386"/>
              <a:gd name="connsiteY35" fmla="*/ 861238 h 2573079"/>
              <a:gd name="connsiteX36" fmla="*/ 3493488 w 8097386"/>
              <a:gd name="connsiteY36" fmla="*/ 935665 h 2573079"/>
              <a:gd name="connsiteX37" fmla="*/ 3312735 w 8097386"/>
              <a:gd name="connsiteY37" fmla="*/ 1063256 h 2573079"/>
              <a:gd name="connsiteX38" fmla="*/ 3227674 w 8097386"/>
              <a:gd name="connsiteY38" fmla="*/ 1137684 h 2573079"/>
              <a:gd name="connsiteX39" fmla="*/ 3419060 w 8097386"/>
              <a:gd name="connsiteY39" fmla="*/ 1286540 h 2573079"/>
              <a:gd name="connsiteX40" fmla="*/ 3525386 w 8097386"/>
              <a:gd name="connsiteY40" fmla="*/ 1360968 h 2573079"/>
              <a:gd name="connsiteX41" fmla="*/ 3525386 w 8097386"/>
              <a:gd name="connsiteY41" fmla="*/ 1360968 h 2573079"/>
              <a:gd name="connsiteX42" fmla="*/ 3231957 w 8097386"/>
              <a:gd name="connsiteY42" fmla="*/ 1369681 h 2573079"/>
              <a:gd name="connsiteX43" fmla="*/ 3031858 w 8097386"/>
              <a:gd name="connsiteY43" fmla="*/ 1312531 h 2573079"/>
              <a:gd name="connsiteX44" fmla="*/ 2821570 w 8097386"/>
              <a:gd name="connsiteY44" fmla="*/ 1248588 h 2573079"/>
              <a:gd name="connsiteX45" fmla="*/ 2674929 w 8097386"/>
              <a:gd name="connsiteY45" fmla="*/ 1282405 h 2573079"/>
              <a:gd name="connsiteX46" fmla="*/ 2564469 w 8097386"/>
              <a:gd name="connsiteY46" fmla="*/ 1337635 h 2573079"/>
              <a:gd name="connsiteX47" fmla="*/ 2419600 w 8097386"/>
              <a:gd name="connsiteY47" fmla="*/ 1477926 h 2573079"/>
              <a:gd name="connsiteX48" fmla="*/ 2217581 w 8097386"/>
              <a:gd name="connsiteY48" fmla="*/ 1573619 h 2573079"/>
              <a:gd name="connsiteX49" fmla="*/ 1909237 w 8097386"/>
              <a:gd name="connsiteY49" fmla="*/ 1658679 h 2573079"/>
              <a:gd name="connsiteX50" fmla="*/ 1622158 w 8097386"/>
              <a:gd name="connsiteY50" fmla="*/ 1679945 h 2573079"/>
              <a:gd name="connsiteX51" fmla="*/ 1441405 w 8097386"/>
              <a:gd name="connsiteY51" fmla="*/ 1743740 h 2573079"/>
              <a:gd name="connsiteX52" fmla="*/ 1218121 w 8097386"/>
              <a:gd name="connsiteY52" fmla="*/ 1754372 h 2573079"/>
              <a:gd name="connsiteX53" fmla="*/ 1133060 w 8097386"/>
              <a:gd name="connsiteY53" fmla="*/ 1786270 h 2573079"/>
              <a:gd name="connsiteX54" fmla="*/ 37907 w 8097386"/>
              <a:gd name="connsiteY54" fmla="*/ 1275908 h 2573079"/>
              <a:gd name="connsiteX55" fmla="*/ 484474 w 8097386"/>
              <a:gd name="connsiteY55" fmla="*/ 2573079 h 2573079"/>
              <a:gd name="connsiteX56" fmla="*/ 1590260 w 8097386"/>
              <a:gd name="connsiteY56" fmla="*/ 2286000 h 2573079"/>
              <a:gd name="connsiteX57" fmla="*/ 2111256 w 8097386"/>
              <a:gd name="connsiteY57" fmla="*/ 2307265 h 2573079"/>
              <a:gd name="connsiteX58" fmla="*/ 2260112 w 8097386"/>
              <a:gd name="connsiteY58" fmla="*/ 2137145 h 2573079"/>
              <a:gd name="connsiteX59" fmla="*/ 2472763 w 8097386"/>
              <a:gd name="connsiteY59" fmla="*/ 1850065 h 2573079"/>
              <a:gd name="connsiteX60" fmla="*/ 2494028 w 8097386"/>
              <a:gd name="connsiteY60" fmla="*/ 1807535 h 2573079"/>
              <a:gd name="connsiteX61" fmla="*/ 2600354 w 8097386"/>
              <a:gd name="connsiteY61" fmla="*/ 1733107 h 2573079"/>
              <a:gd name="connsiteX62" fmla="*/ 2685414 w 8097386"/>
              <a:gd name="connsiteY62" fmla="*/ 1690577 h 2573079"/>
              <a:gd name="connsiteX63" fmla="*/ 2632251 w 8097386"/>
              <a:gd name="connsiteY63" fmla="*/ 1584252 h 2573079"/>
              <a:gd name="connsiteX64" fmla="*/ 2693831 w 8097386"/>
              <a:gd name="connsiteY64" fmla="*/ 1543493 h 2573079"/>
              <a:gd name="connsiteX65" fmla="*/ 2759841 w 8097386"/>
              <a:gd name="connsiteY65" fmla="*/ 1467293 h 2573079"/>
              <a:gd name="connsiteX66" fmla="*/ 2770474 w 8097386"/>
              <a:gd name="connsiteY66" fmla="*/ 1460353 h 2573079"/>
              <a:gd name="connsiteX67" fmla="*/ 2936460 w 8097386"/>
              <a:gd name="connsiteY67" fmla="*/ 1390503 h 2573079"/>
              <a:gd name="connsiteX68" fmla="*/ 3131981 w 8097386"/>
              <a:gd name="connsiteY68" fmla="*/ 1435396 h 2573079"/>
              <a:gd name="connsiteX69" fmla="*/ 3280837 w 8097386"/>
              <a:gd name="connsiteY69" fmla="*/ 1467293 h 2573079"/>
              <a:gd name="connsiteX70" fmla="*/ 3419060 w 8097386"/>
              <a:gd name="connsiteY70" fmla="*/ 1499191 h 2573079"/>
              <a:gd name="connsiteX71" fmla="*/ 3567916 w 8097386"/>
              <a:gd name="connsiteY71" fmla="*/ 1499191 h 2573079"/>
              <a:gd name="connsiteX72" fmla="*/ 3663609 w 8097386"/>
              <a:gd name="connsiteY72" fmla="*/ 1477926 h 2573079"/>
              <a:gd name="connsiteX73" fmla="*/ 3684874 w 8097386"/>
              <a:gd name="connsiteY73" fmla="*/ 1403498 h 2573079"/>
              <a:gd name="connsiteX74" fmla="*/ 3674242 w 8097386"/>
              <a:gd name="connsiteY74" fmla="*/ 1329070 h 2573079"/>
              <a:gd name="connsiteX75" fmla="*/ 3599814 w 8097386"/>
              <a:gd name="connsiteY75" fmla="*/ 1275907 h 2573079"/>
              <a:gd name="connsiteX76" fmla="*/ 3429693 w 8097386"/>
              <a:gd name="connsiteY76" fmla="*/ 1222745 h 2573079"/>
              <a:gd name="connsiteX77" fmla="*/ 3334000 w 8097386"/>
              <a:gd name="connsiteY77" fmla="*/ 1158949 h 2573079"/>
              <a:gd name="connsiteX78" fmla="*/ 3450958 w 8097386"/>
              <a:gd name="connsiteY78" fmla="*/ 1105786 h 2573079"/>
              <a:gd name="connsiteX79" fmla="*/ 3578549 w 8097386"/>
              <a:gd name="connsiteY79" fmla="*/ 1063256 h 2573079"/>
              <a:gd name="connsiteX80" fmla="*/ 3674242 w 8097386"/>
              <a:gd name="connsiteY80" fmla="*/ 978196 h 2573079"/>
              <a:gd name="connsiteX81" fmla="*/ 3854995 w 8097386"/>
              <a:gd name="connsiteY81" fmla="*/ 935665 h 2573079"/>
              <a:gd name="connsiteX82" fmla="*/ 3971954 w 8097386"/>
              <a:gd name="connsiteY82" fmla="*/ 946298 h 2573079"/>
              <a:gd name="connsiteX83" fmla="*/ 4099544 w 8097386"/>
              <a:gd name="connsiteY83" fmla="*/ 946298 h 2573079"/>
              <a:gd name="connsiteX84" fmla="*/ 4205870 w 8097386"/>
              <a:gd name="connsiteY84" fmla="*/ 850605 h 2573079"/>
              <a:gd name="connsiteX85" fmla="*/ 4375991 w 8097386"/>
              <a:gd name="connsiteY85" fmla="*/ 818707 h 2573079"/>
              <a:gd name="connsiteX86" fmla="*/ 4514214 w 8097386"/>
              <a:gd name="connsiteY86" fmla="*/ 829340 h 2573079"/>
              <a:gd name="connsiteX87" fmla="*/ 4567377 w 8097386"/>
              <a:gd name="connsiteY87" fmla="*/ 871870 h 2573079"/>
              <a:gd name="connsiteX88" fmla="*/ 4546112 w 8097386"/>
              <a:gd name="connsiteY88" fmla="*/ 956931 h 2573079"/>
              <a:gd name="connsiteX89" fmla="*/ 4641805 w 8097386"/>
              <a:gd name="connsiteY89" fmla="*/ 1020726 h 2573079"/>
              <a:gd name="connsiteX90" fmla="*/ 4875721 w 8097386"/>
              <a:gd name="connsiteY90" fmla="*/ 1084521 h 2573079"/>
              <a:gd name="connsiteX91" fmla="*/ 5024577 w 8097386"/>
              <a:gd name="connsiteY91" fmla="*/ 1137684 h 2573079"/>
              <a:gd name="connsiteX92" fmla="*/ 5130902 w 8097386"/>
              <a:gd name="connsiteY92" fmla="*/ 1190847 h 2573079"/>
              <a:gd name="connsiteX93" fmla="*/ 5120270 w 8097386"/>
              <a:gd name="connsiteY93" fmla="*/ 1297172 h 2573079"/>
              <a:gd name="connsiteX94" fmla="*/ 5120270 w 8097386"/>
              <a:gd name="connsiteY94" fmla="*/ 1360968 h 2573079"/>
              <a:gd name="connsiteX95" fmla="*/ 5205330 w 8097386"/>
              <a:gd name="connsiteY95" fmla="*/ 1414131 h 2573079"/>
              <a:gd name="connsiteX96" fmla="*/ 5375451 w 8097386"/>
              <a:gd name="connsiteY96" fmla="*/ 1488558 h 2573079"/>
              <a:gd name="connsiteX97" fmla="*/ 5545572 w 8097386"/>
              <a:gd name="connsiteY97" fmla="*/ 1499191 h 2573079"/>
              <a:gd name="connsiteX98" fmla="*/ 5705060 w 8097386"/>
              <a:gd name="connsiteY98" fmla="*/ 1509824 h 2573079"/>
              <a:gd name="connsiteX99" fmla="*/ 5832651 w 8097386"/>
              <a:gd name="connsiteY99" fmla="*/ 1509824 h 2573079"/>
              <a:gd name="connsiteX100" fmla="*/ 5970874 w 8097386"/>
              <a:gd name="connsiteY100" fmla="*/ 1509824 h 2573079"/>
              <a:gd name="connsiteX101" fmla="*/ 6109098 w 8097386"/>
              <a:gd name="connsiteY101" fmla="*/ 1531089 h 2573079"/>
              <a:gd name="connsiteX102" fmla="*/ 6226056 w 8097386"/>
              <a:gd name="connsiteY102" fmla="*/ 1541721 h 2573079"/>
              <a:gd name="connsiteX103" fmla="*/ 6332381 w 8097386"/>
              <a:gd name="connsiteY103" fmla="*/ 1562986 h 2573079"/>
              <a:gd name="connsiteX104" fmla="*/ 6428074 w 8097386"/>
              <a:gd name="connsiteY104" fmla="*/ 1584252 h 2573079"/>
              <a:gd name="connsiteX105" fmla="*/ 6502502 w 8097386"/>
              <a:gd name="connsiteY105" fmla="*/ 1637414 h 2573079"/>
              <a:gd name="connsiteX106" fmla="*/ 6502502 w 8097386"/>
              <a:gd name="connsiteY106" fmla="*/ 1754372 h 2573079"/>
              <a:gd name="connsiteX107" fmla="*/ 6534400 w 8097386"/>
              <a:gd name="connsiteY107" fmla="*/ 1935126 h 2573079"/>
              <a:gd name="connsiteX108" fmla="*/ 6725786 w 8097386"/>
              <a:gd name="connsiteY108" fmla="*/ 2009554 h 2573079"/>
              <a:gd name="connsiteX109" fmla="*/ 6864009 w 8097386"/>
              <a:gd name="connsiteY109" fmla="*/ 2041452 h 2573079"/>
              <a:gd name="connsiteX110" fmla="*/ 7129823 w 8097386"/>
              <a:gd name="connsiteY110" fmla="*/ 2083982 h 2573079"/>
              <a:gd name="connsiteX111" fmla="*/ 7342474 w 8097386"/>
              <a:gd name="connsiteY111" fmla="*/ 2094614 h 2573079"/>
              <a:gd name="connsiteX112" fmla="*/ 7533860 w 8097386"/>
              <a:gd name="connsiteY112" fmla="*/ 2094614 h 2573079"/>
              <a:gd name="connsiteX113" fmla="*/ 7799674 w 8097386"/>
              <a:gd name="connsiteY113" fmla="*/ 1956391 h 2573079"/>
              <a:gd name="connsiteX114" fmla="*/ 7948530 w 8097386"/>
              <a:gd name="connsiteY114" fmla="*/ 1903228 h 2573079"/>
              <a:gd name="connsiteX115" fmla="*/ 8076121 w 8097386"/>
              <a:gd name="connsiteY115" fmla="*/ 1765005 h 2573079"/>
              <a:gd name="connsiteX116" fmla="*/ 8097386 w 8097386"/>
              <a:gd name="connsiteY116" fmla="*/ 1520456 h 2573079"/>
              <a:gd name="connsiteX117" fmla="*/ 8086754 w 8097386"/>
              <a:gd name="connsiteY117" fmla="*/ 1382233 h 2573079"/>
              <a:gd name="connsiteX118" fmla="*/ 7959163 w 8097386"/>
              <a:gd name="connsiteY118" fmla="*/ 1265275 h 2573079"/>
              <a:gd name="connsiteX119" fmla="*/ 7927265 w 8097386"/>
              <a:gd name="connsiteY119" fmla="*/ 1084521 h 2573079"/>
              <a:gd name="connsiteX120" fmla="*/ 7852837 w 8097386"/>
              <a:gd name="connsiteY120" fmla="*/ 925033 h 2573079"/>
              <a:gd name="connsiteX121" fmla="*/ 7874102 w 8097386"/>
              <a:gd name="connsiteY121" fmla="*/ 786810 h 2573079"/>
              <a:gd name="connsiteX122" fmla="*/ 7842205 w 8097386"/>
              <a:gd name="connsiteY122" fmla="*/ 691117 h 2573079"/>
              <a:gd name="connsiteX123" fmla="*/ 7778409 w 8097386"/>
              <a:gd name="connsiteY123" fmla="*/ 627321 h 2573079"/>
              <a:gd name="connsiteX124" fmla="*/ 7703981 w 8097386"/>
              <a:gd name="connsiteY124" fmla="*/ 499731 h 2573079"/>
              <a:gd name="connsiteX125" fmla="*/ 7640186 w 8097386"/>
              <a:gd name="connsiteY125" fmla="*/ 425303 h 2573079"/>
              <a:gd name="connsiteX126" fmla="*/ 7587023 w 8097386"/>
              <a:gd name="connsiteY126" fmla="*/ 297712 h 2573079"/>
              <a:gd name="connsiteX127" fmla="*/ 7555126 w 8097386"/>
              <a:gd name="connsiteY127" fmla="*/ 191386 h 2573079"/>
              <a:gd name="connsiteX128" fmla="*/ 7555126 w 8097386"/>
              <a:gd name="connsiteY128" fmla="*/ 191386 h 2573079"/>
              <a:gd name="connsiteX129" fmla="*/ 7406270 w 8097386"/>
              <a:gd name="connsiteY129" fmla="*/ 116958 h 2573079"/>
              <a:gd name="connsiteX130" fmla="*/ 7353107 w 8097386"/>
              <a:gd name="connsiteY130" fmla="*/ 116958 h 2573079"/>
              <a:gd name="connsiteX0" fmla="*/ 7172354 w 8097386"/>
              <a:gd name="connsiteY0" fmla="*/ 0 h 2573079"/>
              <a:gd name="connsiteX1" fmla="*/ 7321209 w 8097386"/>
              <a:gd name="connsiteY1" fmla="*/ 148856 h 2573079"/>
              <a:gd name="connsiteX2" fmla="*/ 7342474 w 8097386"/>
              <a:gd name="connsiteY2" fmla="*/ 233917 h 2573079"/>
              <a:gd name="connsiteX3" fmla="*/ 7342474 w 8097386"/>
              <a:gd name="connsiteY3" fmla="*/ 350875 h 2573079"/>
              <a:gd name="connsiteX4" fmla="*/ 7427535 w 8097386"/>
              <a:gd name="connsiteY4" fmla="*/ 489098 h 2573079"/>
              <a:gd name="connsiteX5" fmla="*/ 7427535 w 8097386"/>
              <a:gd name="connsiteY5" fmla="*/ 616689 h 2573079"/>
              <a:gd name="connsiteX6" fmla="*/ 7363740 w 8097386"/>
              <a:gd name="connsiteY6" fmla="*/ 765545 h 2573079"/>
              <a:gd name="connsiteX7" fmla="*/ 7363740 w 8097386"/>
              <a:gd name="connsiteY7" fmla="*/ 946298 h 2573079"/>
              <a:gd name="connsiteX8" fmla="*/ 7353107 w 8097386"/>
              <a:gd name="connsiteY8" fmla="*/ 1095154 h 2573079"/>
              <a:gd name="connsiteX9" fmla="*/ 7363740 w 8097386"/>
              <a:gd name="connsiteY9" fmla="*/ 1190847 h 2573079"/>
              <a:gd name="connsiteX10" fmla="*/ 7385005 w 8097386"/>
              <a:gd name="connsiteY10" fmla="*/ 1371600 h 2573079"/>
              <a:gd name="connsiteX11" fmla="*/ 7385005 w 8097386"/>
              <a:gd name="connsiteY11" fmla="*/ 1541721 h 2573079"/>
              <a:gd name="connsiteX12" fmla="*/ 7278679 w 8097386"/>
              <a:gd name="connsiteY12" fmla="*/ 1584252 h 2573079"/>
              <a:gd name="connsiteX13" fmla="*/ 7023498 w 8097386"/>
              <a:gd name="connsiteY13" fmla="*/ 1616149 h 2573079"/>
              <a:gd name="connsiteX14" fmla="*/ 6789581 w 8097386"/>
              <a:gd name="connsiteY14" fmla="*/ 1562986 h 2573079"/>
              <a:gd name="connsiteX15" fmla="*/ 6459972 w 8097386"/>
              <a:gd name="connsiteY15" fmla="*/ 1446028 h 2573079"/>
              <a:gd name="connsiteX16" fmla="*/ 6130363 w 8097386"/>
              <a:gd name="connsiteY16" fmla="*/ 1371600 h 2573079"/>
              <a:gd name="connsiteX17" fmla="*/ 5960242 w 8097386"/>
              <a:gd name="connsiteY17" fmla="*/ 1339703 h 2573079"/>
              <a:gd name="connsiteX18" fmla="*/ 5566837 w 8097386"/>
              <a:gd name="connsiteY18" fmla="*/ 1371600 h 2573079"/>
              <a:gd name="connsiteX19" fmla="*/ 5417981 w 8097386"/>
              <a:gd name="connsiteY19" fmla="*/ 1371600 h 2573079"/>
              <a:gd name="connsiteX20" fmla="*/ 5322288 w 8097386"/>
              <a:gd name="connsiteY20" fmla="*/ 1339703 h 2573079"/>
              <a:gd name="connsiteX21" fmla="*/ 5290391 w 8097386"/>
              <a:gd name="connsiteY21" fmla="*/ 1297172 h 2573079"/>
              <a:gd name="connsiteX22" fmla="*/ 5279758 w 8097386"/>
              <a:gd name="connsiteY22" fmla="*/ 1105786 h 2573079"/>
              <a:gd name="connsiteX23" fmla="*/ 5141535 w 8097386"/>
              <a:gd name="connsiteY23" fmla="*/ 1084521 h 2573079"/>
              <a:gd name="connsiteX24" fmla="*/ 4971414 w 8097386"/>
              <a:gd name="connsiteY24" fmla="*/ 1041991 h 2573079"/>
              <a:gd name="connsiteX25" fmla="*/ 4854456 w 8097386"/>
              <a:gd name="connsiteY25" fmla="*/ 1010093 h 2573079"/>
              <a:gd name="connsiteX26" fmla="*/ 4705600 w 8097386"/>
              <a:gd name="connsiteY26" fmla="*/ 967563 h 2573079"/>
              <a:gd name="connsiteX27" fmla="*/ 4694967 w 8097386"/>
              <a:gd name="connsiteY27" fmla="*/ 925033 h 2573079"/>
              <a:gd name="connsiteX28" fmla="*/ 4652437 w 8097386"/>
              <a:gd name="connsiteY28" fmla="*/ 839972 h 2573079"/>
              <a:gd name="connsiteX29" fmla="*/ 4439786 w 8097386"/>
              <a:gd name="connsiteY29" fmla="*/ 786810 h 2573079"/>
              <a:gd name="connsiteX30" fmla="*/ 4301563 w 8097386"/>
              <a:gd name="connsiteY30" fmla="*/ 744279 h 2573079"/>
              <a:gd name="connsiteX31" fmla="*/ 4205870 w 8097386"/>
              <a:gd name="connsiteY31" fmla="*/ 754912 h 2573079"/>
              <a:gd name="connsiteX32" fmla="*/ 4120809 w 8097386"/>
              <a:gd name="connsiteY32" fmla="*/ 808075 h 2573079"/>
              <a:gd name="connsiteX33" fmla="*/ 4088912 w 8097386"/>
              <a:gd name="connsiteY33" fmla="*/ 861238 h 2573079"/>
              <a:gd name="connsiteX34" fmla="*/ 3982586 w 8097386"/>
              <a:gd name="connsiteY34" fmla="*/ 882503 h 2573079"/>
              <a:gd name="connsiteX35" fmla="*/ 3684874 w 8097386"/>
              <a:gd name="connsiteY35" fmla="*/ 861238 h 2573079"/>
              <a:gd name="connsiteX36" fmla="*/ 3493488 w 8097386"/>
              <a:gd name="connsiteY36" fmla="*/ 935665 h 2573079"/>
              <a:gd name="connsiteX37" fmla="*/ 3312735 w 8097386"/>
              <a:gd name="connsiteY37" fmla="*/ 1063256 h 2573079"/>
              <a:gd name="connsiteX38" fmla="*/ 3227674 w 8097386"/>
              <a:gd name="connsiteY38" fmla="*/ 1137684 h 2573079"/>
              <a:gd name="connsiteX39" fmla="*/ 3419060 w 8097386"/>
              <a:gd name="connsiteY39" fmla="*/ 1286540 h 2573079"/>
              <a:gd name="connsiteX40" fmla="*/ 3525386 w 8097386"/>
              <a:gd name="connsiteY40" fmla="*/ 1360968 h 2573079"/>
              <a:gd name="connsiteX41" fmla="*/ 3525386 w 8097386"/>
              <a:gd name="connsiteY41" fmla="*/ 1360968 h 2573079"/>
              <a:gd name="connsiteX42" fmla="*/ 3231957 w 8097386"/>
              <a:gd name="connsiteY42" fmla="*/ 1369681 h 2573079"/>
              <a:gd name="connsiteX43" fmla="*/ 3031858 w 8097386"/>
              <a:gd name="connsiteY43" fmla="*/ 1312531 h 2573079"/>
              <a:gd name="connsiteX44" fmla="*/ 2821570 w 8097386"/>
              <a:gd name="connsiteY44" fmla="*/ 1248588 h 2573079"/>
              <a:gd name="connsiteX45" fmla="*/ 2674929 w 8097386"/>
              <a:gd name="connsiteY45" fmla="*/ 1282405 h 2573079"/>
              <a:gd name="connsiteX46" fmla="*/ 2564469 w 8097386"/>
              <a:gd name="connsiteY46" fmla="*/ 1337635 h 2573079"/>
              <a:gd name="connsiteX47" fmla="*/ 2419600 w 8097386"/>
              <a:gd name="connsiteY47" fmla="*/ 1477926 h 2573079"/>
              <a:gd name="connsiteX48" fmla="*/ 2217581 w 8097386"/>
              <a:gd name="connsiteY48" fmla="*/ 1573619 h 2573079"/>
              <a:gd name="connsiteX49" fmla="*/ 1909237 w 8097386"/>
              <a:gd name="connsiteY49" fmla="*/ 1658679 h 2573079"/>
              <a:gd name="connsiteX50" fmla="*/ 1622158 w 8097386"/>
              <a:gd name="connsiteY50" fmla="*/ 1679945 h 2573079"/>
              <a:gd name="connsiteX51" fmla="*/ 1441405 w 8097386"/>
              <a:gd name="connsiteY51" fmla="*/ 1743740 h 2573079"/>
              <a:gd name="connsiteX52" fmla="*/ 1218121 w 8097386"/>
              <a:gd name="connsiteY52" fmla="*/ 1754372 h 2573079"/>
              <a:gd name="connsiteX53" fmla="*/ 1133060 w 8097386"/>
              <a:gd name="connsiteY53" fmla="*/ 1786270 h 2573079"/>
              <a:gd name="connsiteX54" fmla="*/ 37907 w 8097386"/>
              <a:gd name="connsiteY54" fmla="*/ 1275908 h 2573079"/>
              <a:gd name="connsiteX55" fmla="*/ 484474 w 8097386"/>
              <a:gd name="connsiteY55" fmla="*/ 2573079 h 2573079"/>
              <a:gd name="connsiteX56" fmla="*/ 1590260 w 8097386"/>
              <a:gd name="connsiteY56" fmla="*/ 2286000 h 2573079"/>
              <a:gd name="connsiteX57" fmla="*/ 2111256 w 8097386"/>
              <a:gd name="connsiteY57" fmla="*/ 2307265 h 2573079"/>
              <a:gd name="connsiteX58" fmla="*/ 2260112 w 8097386"/>
              <a:gd name="connsiteY58" fmla="*/ 2137145 h 2573079"/>
              <a:gd name="connsiteX59" fmla="*/ 2472763 w 8097386"/>
              <a:gd name="connsiteY59" fmla="*/ 1850065 h 2573079"/>
              <a:gd name="connsiteX60" fmla="*/ 2494028 w 8097386"/>
              <a:gd name="connsiteY60" fmla="*/ 1807535 h 2573079"/>
              <a:gd name="connsiteX61" fmla="*/ 2600354 w 8097386"/>
              <a:gd name="connsiteY61" fmla="*/ 1733107 h 2573079"/>
              <a:gd name="connsiteX62" fmla="*/ 2685414 w 8097386"/>
              <a:gd name="connsiteY62" fmla="*/ 1690577 h 2573079"/>
              <a:gd name="connsiteX63" fmla="*/ 2632251 w 8097386"/>
              <a:gd name="connsiteY63" fmla="*/ 1584252 h 2573079"/>
              <a:gd name="connsiteX64" fmla="*/ 2693831 w 8097386"/>
              <a:gd name="connsiteY64" fmla="*/ 1543493 h 2573079"/>
              <a:gd name="connsiteX65" fmla="*/ 2759841 w 8097386"/>
              <a:gd name="connsiteY65" fmla="*/ 1467293 h 2573079"/>
              <a:gd name="connsiteX66" fmla="*/ 2770474 w 8097386"/>
              <a:gd name="connsiteY66" fmla="*/ 1460353 h 2573079"/>
              <a:gd name="connsiteX67" fmla="*/ 2936460 w 8097386"/>
              <a:gd name="connsiteY67" fmla="*/ 1390503 h 2573079"/>
              <a:gd name="connsiteX68" fmla="*/ 3131981 w 8097386"/>
              <a:gd name="connsiteY68" fmla="*/ 1435396 h 2573079"/>
              <a:gd name="connsiteX69" fmla="*/ 3280837 w 8097386"/>
              <a:gd name="connsiteY69" fmla="*/ 1467293 h 2573079"/>
              <a:gd name="connsiteX70" fmla="*/ 3419060 w 8097386"/>
              <a:gd name="connsiteY70" fmla="*/ 1499191 h 2573079"/>
              <a:gd name="connsiteX71" fmla="*/ 3567916 w 8097386"/>
              <a:gd name="connsiteY71" fmla="*/ 1499191 h 2573079"/>
              <a:gd name="connsiteX72" fmla="*/ 3663609 w 8097386"/>
              <a:gd name="connsiteY72" fmla="*/ 1477926 h 2573079"/>
              <a:gd name="connsiteX73" fmla="*/ 3684874 w 8097386"/>
              <a:gd name="connsiteY73" fmla="*/ 1403498 h 2573079"/>
              <a:gd name="connsiteX74" fmla="*/ 3674242 w 8097386"/>
              <a:gd name="connsiteY74" fmla="*/ 1329070 h 2573079"/>
              <a:gd name="connsiteX75" fmla="*/ 3599814 w 8097386"/>
              <a:gd name="connsiteY75" fmla="*/ 1275907 h 2573079"/>
              <a:gd name="connsiteX76" fmla="*/ 3429693 w 8097386"/>
              <a:gd name="connsiteY76" fmla="*/ 1222745 h 2573079"/>
              <a:gd name="connsiteX77" fmla="*/ 3334000 w 8097386"/>
              <a:gd name="connsiteY77" fmla="*/ 1158949 h 2573079"/>
              <a:gd name="connsiteX78" fmla="*/ 3450958 w 8097386"/>
              <a:gd name="connsiteY78" fmla="*/ 1105786 h 2573079"/>
              <a:gd name="connsiteX79" fmla="*/ 3578549 w 8097386"/>
              <a:gd name="connsiteY79" fmla="*/ 1063256 h 2573079"/>
              <a:gd name="connsiteX80" fmla="*/ 3674242 w 8097386"/>
              <a:gd name="connsiteY80" fmla="*/ 978196 h 2573079"/>
              <a:gd name="connsiteX81" fmla="*/ 3854995 w 8097386"/>
              <a:gd name="connsiteY81" fmla="*/ 935665 h 2573079"/>
              <a:gd name="connsiteX82" fmla="*/ 3971954 w 8097386"/>
              <a:gd name="connsiteY82" fmla="*/ 946298 h 2573079"/>
              <a:gd name="connsiteX83" fmla="*/ 4099544 w 8097386"/>
              <a:gd name="connsiteY83" fmla="*/ 946298 h 2573079"/>
              <a:gd name="connsiteX84" fmla="*/ 4205870 w 8097386"/>
              <a:gd name="connsiteY84" fmla="*/ 850605 h 2573079"/>
              <a:gd name="connsiteX85" fmla="*/ 4375991 w 8097386"/>
              <a:gd name="connsiteY85" fmla="*/ 818707 h 2573079"/>
              <a:gd name="connsiteX86" fmla="*/ 4514214 w 8097386"/>
              <a:gd name="connsiteY86" fmla="*/ 829340 h 2573079"/>
              <a:gd name="connsiteX87" fmla="*/ 4567377 w 8097386"/>
              <a:gd name="connsiteY87" fmla="*/ 871870 h 2573079"/>
              <a:gd name="connsiteX88" fmla="*/ 4546112 w 8097386"/>
              <a:gd name="connsiteY88" fmla="*/ 956931 h 2573079"/>
              <a:gd name="connsiteX89" fmla="*/ 4641805 w 8097386"/>
              <a:gd name="connsiteY89" fmla="*/ 1020726 h 2573079"/>
              <a:gd name="connsiteX90" fmla="*/ 4875721 w 8097386"/>
              <a:gd name="connsiteY90" fmla="*/ 1084521 h 2573079"/>
              <a:gd name="connsiteX91" fmla="*/ 5024577 w 8097386"/>
              <a:gd name="connsiteY91" fmla="*/ 1137684 h 2573079"/>
              <a:gd name="connsiteX92" fmla="*/ 5130902 w 8097386"/>
              <a:gd name="connsiteY92" fmla="*/ 1190847 h 2573079"/>
              <a:gd name="connsiteX93" fmla="*/ 5120270 w 8097386"/>
              <a:gd name="connsiteY93" fmla="*/ 1297172 h 2573079"/>
              <a:gd name="connsiteX94" fmla="*/ 5120270 w 8097386"/>
              <a:gd name="connsiteY94" fmla="*/ 1360968 h 2573079"/>
              <a:gd name="connsiteX95" fmla="*/ 5205330 w 8097386"/>
              <a:gd name="connsiteY95" fmla="*/ 1414131 h 2573079"/>
              <a:gd name="connsiteX96" fmla="*/ 5375451 w 8097386"/>
              <a:gd name="connsiteY96" fmla="*/ 1488558 h 2573079"/>
              <a:gd name="connsiteX97" fmla="*/ 5545572 w 8097386"/>
              <a:gd name="connsiteY97" fmla="*/ 1499191 h 2573079"/>
              <a:gd name="connsiteX98" fmla="*/ 5705060 w 8097386"/>
              <a:gd name="connsiteY98" fmla="*/ 1509824 h 2573079"/>
              <a:gd name="connsiteX99" fmla="*/ 5832651 w 8097386"/>
              <a:gd name="connsiteY99" fmla="*/ 1509824 h 2573079"/>
              <a:gd name="connsiteX100" fmla="*/ 5970874 w 8097386"/>
              <a:gd name="connsiteY100" fmla="*/ 1509824 h 2573079"/>
              <a:gd name="connsiteX101" fmla="*/ 6109098 w 8097386"/>
              <a:gd name="connsiteY101" fmla="*/ 1531089 h 2573079"/>
              <a:gd name="connsiteX102" fmla="*/ 6226056 w 8097386"/>
              <a:gd name="connsiteY102" fmla="*/ 1541721 h 2573079"/>
              <a:gd name="connsiteX103" fmla="*/ 6332381 w 8097386"/>
              <a:gd name="connsiteY103" fmla="*/ 1562986 h 2573079"/>
              <a:gd name="connsiteX104" fmla="*/ 6428074 w 8097386"/>
              <a:gd name="connsiteY104" fmla="*/ 1584252 h 2573079"/>
              <a:gd name="connsiteX105" fmla="*/ 6502502 w 8097386"/>
              <a:gd name="connsiteY105" fmla="*/ 1637414 h 2573079"/>
              <a:gd name="connsiteX106" fmla="*/ 6502502 w 8097386"/>
              <a:gd name="connsiteY106" fmla="*/ 1754372 h 2573079"/>
              <a:gd name="connsiteX107" fmla="*/ 6534400 w 8097386"/>
              <a:gd name="connsiteY107" fmla="*/ 1935126 h 2573079"/>
              <a:gd name="connsiteX108" fmla="*/ 6725786 w 8097386"/>
              <a:gd name="connsiteY108" fmla="*/ 2009554 h 2573079"/>
              <a:gd name="connsiteX109" fmla="*/ 6864009 w 8097386"/>
              <a:gd name="connsiteY109" fmla="*/ 2041452 h 2573079"/>
              <a:gd name="connsiteX110" fmla="*/ 7129823 w 8097386"/>
              <a:gd name="connsiteY110" fmla="*/ 2083982 h 2573079"/>
              <a:gd name="connsiteX111" fmla="*/ 7342474 w 8097386"/>
              <a:gd name="connsiteY111" fmla="*/ 2094614 h 2573079"/>
              <a:gd name="connsiteX112" fmla="*/ 7533860 w 8097386"/>
              <a:gd name="connsiteY112" fmla="*/ 2094614 h 2573079"/>
              <a:gd name="connsiteX113" fmla="*/ 7799674 w 8097386"/>
              <a:gd name="connsiteY113" fmla="*/ 1956391 h 2573079"/>
              <a:gd name="connsiteX114" fmla="*/ 7948530 w 8097386"/>
              <a:gd name="connsiteY114" fmla="*/ 1903228 h 2573079"/>
              <a:gd name="connsiteX115" fmla="*/ 8076121 w 8097386"/>
              <a:gd name="connsiteY115" fmla="*/ 1765005 h 2573079"/>
              <a:gd name="connsiteX116" fmla="*/ 8097386 w 8097386"/>
              <a:gd name="connsiteY116" fmla="*/ 1520456 h 2573079"/>
              <a:gd name="connsiteX117" fmla="*/ 8086754 w 8097386"/>
              <a:gd name="connsiteY117" fmla="*/ 1382233 h 2573079"/>
              <a:gd name="connsiteX118" fmla="*/ 7959163 w 8097386"/>
              <a:gd name="connsiteY118" fmla="*/ 1265275 h 2573079"/>
              <a:gd name="connsiteX119" fmla="*/ 7927265 w 8097386"/>
              <a:gd name="connsiteY119" fmla="*/ 1084521 h 2573079"/>
              <a:gd name="connsiteX120" fmla="*/ 7852837 w 8097386"/>
              <a:gd name="connsiteY120" fmla="*/ 925033 h 2573079"/>
              <a:gd name="connsiteX121" fmla="*/ 7874102 w 8097386"/>
              <a:gd name="connsiteY121" fmla="*/ 786810 h 2573079"/>
              <a:gd name="connsiteX122" fmla="*/ 7842205 w 8097386"/>
              <a:gd name="connsiteY122" fmla="*/ 691117 h 2573079"/>
              <a:gd name="connsiteX123" fmla="*/ 7759359 w 8097386"/>
              <a:gd name="connsiteY123" fmla="*/ 655896 h 2573079"/>
              <a:gd name="connsiteX124" fmla="*/ 7703981 w 8097386"/>
              <a:gd name="connsiteY124" fmla="*/ 499731 h 2573079"/>
              <a:gd name="connsiteX125" fmla="*/ 7640186 w 8097386"/>
              <a:gd name="connsiteY125" fmla="*/ 425303 h 2573079"/>
              <a:gd name="connsiteX126" fmla="*/ 7587023 w 8097386"/>
              <a:gd name="connsiteY126" fmla="*/ 297712 h 2573079"/>
              <a:gd name="connsiteX127" fmla="*/ 7555126 w 8097386"/>
              <a:gd name="connsiteY127" fmla="*/ 191386 h 2573079"/>
              <a:gd name="connsiteX128" fmla="*/ 7555126 w 8097386"/>
              <a:gd name="connsiteY128" fmla="*/ 191386 h 2573079"/>
              <a:gd name="connsiteX129" fmla="*/ 7406270 w 8097386"/>
              <a:gd name="connsiteY129" fmla="*/ 116958 h 2573079"/>
              <a:gd name="connsiteX130" fmla="*/ 7353107 w 8097386"/>
              <a:gd name="connsiteY130" fmla="*/ 116958 h 2573079"/>
              <a:gd name="connsiteX0" fmla="*/ 7172354 w 8097386"/>
              <a:gd name="connsiteY0" fmla="*/ 0 h 2573079"/>
              <a:gd name="connsiteX1" fmla="*/ 7321209 w 8097386"/>
              <a:gd name="connsiteY1" fmla="*/ 148856 h 2573079"/>
              <a:gd name="connsiteX2" fmla="*/ 7342474 w 8097386"/>
              <a:gd name="connsiteY2" fmla="*/ 233917 h 2573079"/>
              <a:gd name="connsiteX3" fmla="*/ 7342474 w 8097386"/>
              <a:gd name="connsiteY3" fmla="*/ 350875 h 2573079"/>
              <a:gd name="connsiteX4" fmla="*/ 7427535 w 8097386"/>
              <a:gd name="connsiteY4" fmla="*/ 489098 h 2573079"/>
              <a:gd name="connsiteX5" fmla="*/ 7427535 w 8097386"/>
              <a:gd name="connsiteY5" fmla="*/ 616689 h 2573079"/>
              <a:gd name="connsiteX6" fmla="*/ 7363740 w 8097386"/>
              <a:gd name="connsiteY6" fmla="*/ 765545 h 2573079"/>
              <a:gd name="connsiteX7" fmla="*/ 7363740 w 8097386"/>
              <a:gd name="connsiteY7" fmla="*/ 946298 h 2573079"/>
              <a:gd name="connsiteX8" fmla="*/ 7353107 w 8097386"/>
              <a:gd name="connsiteY8" fmla="*/ 1095154 h 2573079"/>
              <a:gd name="connsiteX9" fmla="*/ 7363740 w 8097386"/>
              <a:gd name="connsiteY9" fmla="*/ 1190847 h 2573079"/>
              <a:gd name="connsiteX10" fmla="*/ 7385005 w 8097386"/>
              <a:gd name="connsiteY10" fmla="*/ 1371600 h 2573079"/>
              <a:gd name="connsiteX11" fmla="*/ 7385005 w 8097386"/>
              <a:gd name="connsiteY11" fmla="*/ 1541721 h 2573079"/>
              <a:gd name="connsiteX12" fmla="*/ 7278679 w 8097386"/>
              <a:gd name="connsiteY12" fmla="*/ 1584252 h 2573079"/>
              <a:gd name="connsiteX13" fmla="*/ 7023498 w 8097386"/>
              <a:gd name="connsiteY13" fmla="*/ 1616149 h 2573079"/>
              <a:gd name="connsiteX14" fmla="*/ 6789581 w 8097386"/>
              <a:gd name="connsiteY14" fmla="*/ 1562986 h 2573079"/>
              <a:gd name="connsiteX15" fmla="*/ 6459972 w 8097386"/>
              <a:gd name="connsiteY15" fmla="*/ 1446028 h 2573079"/>
              <a:gd name="connsiteX16" fmla="*/ 6130363 w 8097386"/>
              <a:gd name="connsiteY16" fmla="*/ 1371600 h 2573079"/>
              <a:gd name="connsiteX17" fmla="*/ 5960242 w 8097386"/>
              <a:gd name="connsiteY17" fmla="*/ 1339703 h 2573079"/>
              <a:gd name="connsiteX18" fmla="*/ 5566837 w 8097386"/>
              <a:gd name="connsiteY18" fmla="*/ 1371600 h 2573079"/>
              <a:gd name="connsiteX19" fmla="*/ 5417981 w 8097386"/>
              <a:gd name="connsiteY19" fmla="*/ 1371600 h 2573079"/>
              <a:gd name="connsiteX20" fmla="*/ 5322288 w 8097386"/>
              <a:gd name="connsiteY20" fmla="*/ 1339703 h 2573079"/>
              <a:gd name="connsiteX21" fmla="*/ 5290391 w 8097386"/>
              <a:gd name="connsiteY21" fmla="*/ 1297172 h 2573079"/>
              <a:gd name="connsiteX22" fmla="*/ 5279758 w 8097386"/>
              <a:gd name="connsiteY22" fmla="*/ 1105786 h 2573079"/>
              <a:gd name="connsiteX23" fmla="*/ 5141535 w 8097386"/>
              <a:gd name="connsiteY23" fmla="*/ 1084521 h 2573079"/>
              <a:gd name="connsiteX24" fmla="*/ 4971414 w 8097386"/>
              <a:gd name="connsiteY24" fmla="*/ 1041991 h 2573079"/>
              <a:gd name="connsiteX25" fmla="*/ 4854456 w 8097386"/>
              <a:gd name="connsiteY25" fmla="*/ 1010093 h 2573079"/>
              <a:gd name="connsiteX26" fmla="*/ 4705600 w 8097386"/>
              <a:gd name="connsiteY26" fmla="*/ 967563 h 2573079"/>
              <a:gd name="connsiteX27" fmla="*/ 4694967 w 8097386"/>
              <a:gd name="connsiteY27" fmla="*/ 925033 h 2573079"/>
              <a:gd name="connsiteX28" fmla="*/ 4652437 w 8097386"/>
              <a:gd name="connsiteY28" fmla="*/ 839972 h 2573079"/>
              <a:gd name="connsiteX29" fmla="*/ 4439786 w 8097386"/>
              <a:gd name="connsiteY29" fmla="*/ 786810 h 2573079"/>
              <a:gd name="connsiteX30" fmla="*/ 4301563 w 8097386"/>
              <a:gd name="connsiteY30" fmla="*/ 744279 h 2573079"/>
              <a:gd name="connsiteX31" fmla="*/ 4205870 w 8097386"/>
              <a:gd name="connsiteY31" fmla="*/ 754912 h 2573079"/>
              <a:gd name="connsiteX32" fmla="*/ 4120809 w 8097386"/>
              <a:gd name="connsiteY32" fmla="*/ 808075 h 2573079"/>
              <a:gd name="connsiteX33" fmla="*/ 4088912 w 8097386"/>
              <a:gd name="connsiteY33" fmla="*/ 861238 h 2573079"/>
              <a:gd name="connsiteX34" fmla="*/ 3982586 w 8097386"/>
              <a:gd name="connsiteY34" fmla="*/ 882503 h 2573079"/>
              <a:gd name="connsiteX35" fmla="*/ 3684874 w 8097386"/>
              <a:gd name="connsiteY35" fmla="*/ 861238 h 2573079"/>
              <a:gd name="connsiteX36" fmla="*/ 3493488 w 8097386"/>
              <a:gd name="connsiteY36" fmla="*/ 935665 h 2573079"/>
              <a:gd name="connsiteX37" fmla="*/ 3312735 w 8097386"/>
              <a:gd name="connsiteY37" fmla="*/ 1063256 h 2573079"/>
              <a:gd name="connsiteX38" fmla="*/ 3227674 w 8097386"/>
              <a:gd name="connsiteY38" fmla="*/ 1137684 h 2573079"/>
              <a:gd name="connsiteX39" fmla="*/ 3419060 w 8097386"/>
              <a:gd name="connsiteY39" fmla="*/ 1286540 h 2573079"/>
              <a:gd name="connsiteX40" fmla="*/ 3525386 w 8097386"/>
              <a:gd name="connsiteY40" fmla="*/ 1360968 h 2573079"/>
              <a:gd name="connsiteX41" fmla="*/ 3525386 w 8097386"/>
              <a:gd name="connsiteY41" fmla="*/ 1360968 h 2573079"/>
              <a:gd name="connsiteX42" fmla="*/ 3231957 w 8097386"/>
              <a:gd name="connsiteY42" fmla="*/ 1369681 h 2573079"/>
              <a:gd name="connsiteX43" fmla="*/ 3031858 w 8097386"/>
              <a:gd name="connsiteY43" fmla="*/ 1312531 h 2573079"/>
              <a:gd name="connsiteX44" fmla="*/ 2821570 w 8097386"/>
              <a:gd name="connsiteY44" fmla="*/ 1248588 h 2573079"/>
              <a:gd name="connsiteX45" fmla="*/ 2674929 w 8097386"/>
              <a:gd name="connsiteY45" fmla="*/ 1282405 h 2573079"/>
              <a:gd name="connsiteX46" fmla="*/ 2564469 w 8097386"/>
              <a:gd name="connsiteY46" fmla="*/ 1337635 h 2573079"/>
              <a:gd name="connsiteX47" fmla="*/ 2419600 w 8097386"/>
              <a:gd name="connsiteY47" fmla="*/ 1477926 h 2573079"/>
              <a:gd name="connsiteX48" fmla="*/ 2217581 w 8097386"/>
              <a:gd name="connsiteY48" fmla="*/ 1573619 h 2573079"/>
              <a:gd name="connsiteX49" fmla="*/ 1909237 w 8097386"/>
              <a:gd name="connsiteY49" fmla="*/ 1658679 h 2573079"/>
              <a:gd name="connsiteX50" fmla="*/ 1622158 w 8097386"/>
              <a:gd name="connsiteY50" fmla="*/ 1679945 h 2573079"/>
              <a:gd name="connsiteX51" fmla="*/ 1441405 w 8097386"/>
              <a:gd name="connsiteY51" fmla="*/ 1743740 h 2573079"/>
              <a:gd name="connsiteX52" fmla="*/ 1218121 w 8097386"/>
              <a:gd name="connsiteY52" fmla="*/ 1754372 h 2573079"/>
              <a:gd name="connsiteX53" fmla="*/ 1133060 w 8097386"/>
              <a:gd name="connsiteY53" fmla="*/ 1786270 h 2573079"/>
              <a:gd name="connsiteX54" fmla="*/ 37907 w 8097386"/>
              <a:gd name="connsiteY54" fmla="*/ 1275908 h 2573079"/>
              <a:gd name="connsiteX55" fmla="*/ 484474 w 8097386"/>
              <a:gd name="connsiteY55" fmla="*/ 2573079 h 2573079"/>
              <a:gd name="connsiteX56" fmla="*/ 1590260 w 8097386"/>
              <a:gd name="connsiteY56" fmla="*/ 2286000 h 2573079"/>
              <a:gd name="connsiteX57" fmla="*/ 2111256 w 8097386"/>
              <a:gd name="connsiteY57" fmla="*/ 2307265 h 2573079"/>
              <a:gd name="connsiteX58" fmla="*/ 2260112 w 8097386"/>
              <a:gd name="connsiteY58" fmla="*/ 2137145 h 2573079"/>
              <a:gd name="connsiteX59" fmla="*/ 2472763 w 8097386"/>
              <a:gd name="connsiteY59" fmla="*/ 1850065 h 2573079"/>
              <a:gd name="connsiteX60" fmla="*/ 2494028 w 8097386"/>
              <a:gd name="connsiteY60" fmla="*/ 1807535 h 2573079"/>
              <a:gd name="connsiteX61" fmla="*/ 2600354 w 8097386"/>
              <a:gd name="connsiteY61" fmla="*/ 1733107 h 2573079"/>
              <a:gd name="connsiteX62" fmla="*/ 2685414 w 8097386"/>
              <a:gd name="connsiteY62" fmla="*/ 1690577 h 2573079"/>
              <a:gd name="connsiteX63" fmla="*/ 2632251 w 8097386"/>
              <a:gd name="connsiteY63" fmla="*/ 1584252 h 2573079"/>
              <a:gd name="connsiteX64" fmla="*/ 2693831 w 8097386"/>
              <a:gd name="connsiteY64" fmla="*/ 1543493 h 2573079"/>
              <a:gd name="connsiteX65" fmla="*/ 2759841 w 8097386"/>
              <a:gd name="connsiteY65" fmla="*/ 1467293 h 2573079"/>
              <a:gd name="connsiteX66" fmla="*/ 2770474 w 8097386"/>
              <a:gd name="connsiteY66" fmla="*/ 1460353 h 2573079"/>
              <a:gd name="connsiteX67" fmla="*/ 2936460 w 8097386"/>
              <a:gd name="connsiteY67" fmla="*/ 1390503 h 2573079"/>
              <a:gd name="connsiteX68" fmla="*/ 3131981 w 8097386"/>
              <a:gd name="connsiteY68" fmla="*/ 1435396 h 2573079"/>
              <a:gd name="connsiteX69" fmla="*/ 3280837 w 8097386"/>
              <a:gd name="connsiteY69" fmla="*/ 1467293 h 2573079"/>
              <a:gd name="connsiteX70" fmla="*/ 3419060 w 8097386"/>
              <a:gd name="connsiteY70" fmla="*/ 1499191 h 2573079"/>
              <a:gd name="connsiteX71" fmla="*/ 3567916 w 8097386"/>
              <a:gd name="connsiteY71" fmla="*/ 1499191 h 2573079"/>
              <a:gd name="connsiteX72" fmla="*/ 3663609 w 8097386"/>
              <a:gd name="connsiteY72" fmla="*/ 1477926 h 2573079"/>
              <a:gd name="connsiteX73" fmla="*/ 3684874 w 8097386"/>
              <a:gd name="connsiteY73" fmla="*/ 1403498 h 2573079"/>
              <a:gd name="connsiteX74" fmla="*/ 3674242 w 8097386"/>
              <a:gd name="connsiteY74" fmla="*/ 1329070 h 2573079"/>
              <a:gd name="connsiteX75" fmla="*/ 3599814 w 8097386"/>
              <a:gd name="connsiteY75" fmla="*/ 1275907 h 2573079"/>
              <a:gd name="connsiteX76" fmla="*/ 3429693 w 8097386"/>
              <a:gd name="connsiteY76" fmla="*/ 1222745 h 2573079"/>
              <a:gd name="connsiteX77" fmla="*/ 3334000 w 8097386"/>
              <a:gd name="connsiteY77" fmla="*/ 1158949 h 2573079"/>
              <a:gd name="connsiteX78" fmla="*/ 3450958 w 8097386"/>
              <a:gd name="connsiteY78" fmla="*/ 1105786 h 2573079"/>
              <a:gd name="connsiteX79" fmla="*/ 3578549 w 8097386"/>
              <a:gd name="connsiteY79" fmla="*/ 1063256 h 2573079"/>
              <a:gd name="connsiteX80" fmla="*/ 3674242 w 8097386"/>
              <a:gd name="connsiteY80" fmla="*/ 978196 h 2573079"/>
              <a:gd name="connsiteX81" fmla="*/ 3854995 w 8097386"/>
              <a:gd name="connsiteY81" fmla="*/ 935665 h 2573079"/>
              <a:gd name="connsiteX82" fmla="*/ 3971954 w 8097386"/>
              <a:gd name="connsiteY82" fmla="*/ 946298 h 2573079"/>
              <a:gd name="connsiteX83" fmla="*/ 4099544 w 8097386"/>
              <a:gd name="connsiteY83" fmla="*/ 946298 h 2573079"/>
              <a:gd name="connsiteX84" fmla="*/ 4205870 w 8097386"/>
              <a:gd name="connsiteY84" fmla="*/ 850605 h 2573079"/>
              <a:gd name="connsiteX85" fmla="*/ 4375991 w 8097386"/>
              <a:gd name="connsiteY85" fmla="*/ 818707 h 2573079"/>
              <a:gd name="connsiteX86" fmla="*/ 4514214 w 8097386"/>
              <a:gd name="connsiteY86" fmla="*/ 829340 h 2573079"/>
              <a:gd name="connsiteX87" fmla="*/ 4567377 w 8097386"/>
              <a:gd name="connsiteY87" fmla="*/ 871870 h 2573079"/>
              <a:gd name="connsiteX88" fmla="*/ 4546112 w 8097386"/>
              <a:gd name="connsiteY88" fmla="*/ 956931 h 2573079"/>
              <a:gd name="connsiteX89" fmla="*/ 4641805 w 8097386"/>
              <a:gd name="connsiteY89" fmla="*/ 1020726 h 2573079"/>
              <a:gd name="connsiteX90" fmla="*/ 4875721 w 8097386"/>
              <a:gd name="connsiteY90" fmla="*/ 1084521 h 2573079"/>
              <a:gd name="connsiteX91" fmla="*/ 5024577 w 8097386"/>
              <a:gd name="connsiteY91" fmla="*/ 1137684 h 2573079"/>
              <a:gd name="connsiteX92" fmla="*/ 5130902 w 8097386"/>
              <a:gd name="connsiteY92" fmla="*/ 1190847 h 2573079"/>
              <a:gd name="connsiteX93" fmla="*/ 5120270 w 8097386"/>
              <a:gd name="connsiteY93" fmla="*/ 1297172 h 2573079"/>
              <a:gd name="connsiteX94" fmla="*/ 5120270 w 8097386"/>
              <a:gd name="connsiteY94" fmla="*/ 1360968 h 2573079"/>
              <a:gd name="connsiteX95" fmla="*/ 5205330 w 8097386"/>
              <a:gd name="connsiteY95" fmla="*/ 1414131 h 2573079"/>
              <a:gd name="connsiteX96" fmla="*/ 5375451 w 8097386"/>
              <a:gd name="connsiteY96" fmla="*/ 1488558 h 2573079"/>
              <a:gd name="connsiteX97" fmla="*/ 5545572 w 8097386"/>
              <a:gd name="connsiteY97" fmla="*/ 1499191 h 2573079"/>
              <a:gd name="connsiteX98" fmla="*/ 5705060 w 8097386"/>
              <a:gd name="connsiteY98" fmla="*/ 1509824 h 2573079"/>
              <a:gd name="connsiteX99" fmla="*/ 5832651 w 8097386"/>
              <a:gd name="connsiteY99" fmla="*/ 1509824 h 2573079"/>
              <a:gd name="connsiteX100" fmla="*/ 5970874 w 8097386"/>
              <a:gd name="connsiteY100" fmla="*/ 1509824 h 2573079"/>
              <a:gd name="connsiteX101" fmla="*/ 6109098 w 8097386"/>
              <a:gd name="connsiteY101" fmla="*/ 1531089 h 2573079"/>
              <a:gd name="connsiteX102" fmla="*/ 6226056 w 8097386"/>
              <a:gd name="connsiteY102" fmla="*/ 1541721 h 2573079"/>
              <a:gd name="connsiteX103" fmla="*/ 6332381 w 8097386"/>
              <a:gd name="connsiteY103" fmla="*/ 1562986 h 2573079"/>
              <a:gd name="connsiteX104" fmla="*/ 6428074 w 8097386"/>
              <a:gd name="connsiteY104" fmla="*/ 1584252 h 2573079"/>
              <a:gd name="connsiteX105" fmla="*/ 6502502 w 8097386"/>
              <a:gd name="connsiteY105" fmla="*/ 1637414 h 2573079"/>
              <a:gd name="connsiteX106" fmla="*/ 6502502 w 8097386"/>
              <a:gd name="connsiteY106" fmla="*/ 1754372 h 2573079"/>
              <a:gd name="connsiteX107" fmla="*/ 6534400 w 8097386"/>
              <a:gd name="connsiteY107" fmla="*/ 1935126 h 2573079"/>
              <a:gd name="connsiteX108" fmla="*/ 6725786 w 8097386"/>
              <a:gd name="connsiteY108" fmla="*/ 2009554 h 2573079"/>
              <a:gd name="connsiteX109" fmla="*/ 6864009 w 8097386"/>
              <a:gd name="connsiteY109" fmla="*/ 2041452 h 2573079"/>
              <a:gd name="connsiteX110" fmla="*/ 7129823 w 8097386"/>
              <a:gd name="connsiteY110" fmla="*/ 2083982 h 2573079"/>
              <a:gd name="connsiteX111" fmla="*/ 7342474 w 8097386"/>
              <a:gd name="connsiteY111" fmla="*/ 2094614 h 2573079"/>
              <a:gd name="connsiteX112" fmla="*/ 7533860 w 8097386"/>
              <a:gd name="connsiteY112" fmla="*/ 2094614 h 2573079"/>
              <a:gd name="connsiteX113" fmla="*/ 7799674 w 8097386"/>
              <a:gd name="connsiteY113" fmla="*/ 1956391 h 2573079"/>
              <a:gd name="connsiteX114" fmla="*/ 7948530 w 8097386"/>
              <a:gd name="connsiteY114" fmla="*/ 1903228 h 2573079"/>
              <a:gd name="connsiteX115" fmla="*/ 8076121 w 8097386"/>
              <a:gd name="connsiteY115" fmla="*/ 1765005 h 2573079"/>
              <a:gd name="connsiteX116" fmla="*/ 8097386 w 8097386"/>
              <a:gd name="connsiteY116" fmla="*/ 1520456 h 2573079"/>
              <a:gd name="connsiteX117" fmla="*/ 8086754 w 8097386"/>
              <a:gd name="connsiteY117" fmla="*/ 1382233 h 2573079"/>
              <a:gd name="connsiteX118" fmla="*/ 7959163 w 8097386"/>
              <a:gd name="connsiteY118" fmla="*/ 1265275 h 2573079"/>
              <a:gd name="connsiteX119" fmla="*/ 7927265 w 8097386"/>
              <a:gd name="connsiteY119" fmla="*/ 1084521 h 2573079"/>
              <a:gd name="connsiteX120" fmla="*/ 7852837 w 8097386"/>
              <a:gd name="connsiteY120" fmla="*/ 925033 h 2573079"/>
              <a:gd name="connsiteX121" fmla="*/ 7874102 w 8097386"/>
              <a:gd name="connsiteY121" fmla="*/ 786810 h 2573079"/>
              <a:gd name="connsiteX122" fmla="*/ 7746955 w 8097386"/>
              <a:gd name="connsiteY122" fmla="*/ 776842 h 2573079"/>
              <a:gd name="connsiteX123" fmla="*/ 7759359 w 8097386"/>
              <a:gd name="connsiteY123" fmla="*/ 655896 h 2573079"/>
              <a:gd name="connsiteX124" fmla="*/ 7703981 w 8097386"/>
              <a:gd name="connsiteY124" fmla="*/ 499731 h 2573079"/>
              <a:gd name="connsiteX125" fmla="*/ 7640186 w 8097386"/>
              <a:gd name="connsiteY125" fmla="*/ 425303 h 2573079"/>
              <a:gd name="connsiteX126" fmla="*/ 7587023 w 8097386"/>
              <a:gd name="connsiteY126" fmla="*/ 297712 h 2573079"/>
              <a:gd name="connsiteX127" fmla="*/ 7555126 w 8097386"/>
              <a:gd name="connsiteY127" fmla="*/ 191386 h 2573079"/>
              <a:gd name="connsiteX128" fmla="*/ 7555126 w 8097386"/>
              <a:gd name="connsiteY128" fmla="*/ 191386 h 2573079"/>
              <a:gd name="connsiteX129" fmla="*/ 7406270 w 8097386"/>
              <a:gd name="connsiteY129" fmla="*/ 116958 h 2573079"/>
              <a:gd name="connsiteX130" fmla="*/ 7353107 w 8097386"/>
              <a:gd name="connsiteY130" fmla="*/ 116958 h 2573079"/>
              <a:gd name="connsiteX0" fmla="*/ 7172354 w 8097386"/>
              <a:gd name="connsiteY0" fmla="*/ 0 h 2573079"/>
              <a:gd name="connsiteX1" fmla="*/ 7321209 w 8097386"/>
              <a:gd name="connsiteY1" fmla="*/ 148856 h 2573079"/>
              <a:gd name="connsiteX2" fmla="*/ 7342474 w 8097386"/>
              <a:gd name="connsiteY2" fmla="*/ 233917 h 2573079"/>
              <a:gd name="connsiteX3" fmla="*/ 7342474 w 8097386"/>
              <a:gd name="connsiteY3" fmla="*/ 350875 h 2573079"/>
              <a:gd name="connsiteX4" fmla="*/ 7427535 w 8097386"/>
              <a:gd name="connsiteY4" fmla="*/ 489098 h 2573079"/>
              <a:gd name="connsiteX5" fmla="*/ 7427535 w 8097386"/>
              <a:gd name="connsiteY5" fmla="*/ 616689 h 2573079"/>
              <a:gd name="connsiteX6" fmla="*/ 7363740 w 8097386"/>
              <a:gd name="connsiteY6" fmla="*/ 765545 h 2573079"/>
              <a:gd name="connsiteX7" fmla="*/ 7363740 w 8097386"/>
              <a:gd name="connsiteY7" fmla="*/ 946298 h 2573079"/>
              <a:gd name="connsiteX8" fmla="*/ 7353107 w 8097386"/>
              <a:gd name="connsiteY8" fmla="*/ 1095154 h 2573079"/>
              <a:gd name="connsiteX9" fmla="*/ 7363740 w 8097386"/>
              <a:gd name="connsiteY9" fmla="*/ 1190847 h 2573079"/>
              <a:gd name="connsiteX10" fmla="*/ 7385005 w 8097386"/>
              <a:gd name="connsiteY10" fmla="*/ 1371600 h 2573079"/>
              <a:gd name="connsiteX11" fmla="*/ 7385005 w 8097386"/>
              <a:gd name="connsiteY11" fmla="*/ 1541721 h 2573079"/>
              <a:gd name="connsiteX12" fmla="*/ 7278679 w 8097386"/>
              <a:gd name="connsiteY12" fmla="*/ 1584252 h 2573079"/>
              <a:gd name="connsiteX13" fmla="*/ 7023498 w 8097386"/>
              <a:gd name="connsiteY13" fmla="*/ 1616149 h 2573079"/>
              <a:gd name="connsiteX14" fmla="*/ 6789581 w 8097386"/>
              <a:gd name="connsiteY14" fmla="*/ 1562986 h 2573079"/>
              <a:gd name="connsiteX15" fmla="*/ 6459972 w 8097386"/>
              <a:gd name="connsiteY15" fmla="*/ 1446028 h 2573079"/>
              <a:gd name="connsiteX16" fmla="*/ 6130363 w 8097386"/>
              <a:gd name="connsiteY16" fmla="*/ 1371600 h 2573079"/>
              <a:gd name="connsiteX17" fmla="*/ 5960242 w 8097386"/>
              <a:gd name="connsiteY17" fmla="*/ 1339703 h 2573079"/>
              <a:gd name="connsiteX18" fmla="*/ 5566837 w 8097386"/>
              <a:gd name="connsiteY18" fmla="*/ 1371600 h 2573079"/>
              <a:gd name="connsiteX19" fmla="*/ 5417981 w 8097386"/>
              <a:gd name="connsiteY19" fmla="*/ 1371600 h 2573079"/>
              <a:gd name="connsiteX20" fmla="*/ 5322288 w 8097386"/>
              <a:gd name="connsiteY20" fmla="*/ 1339703 h 2573079"/>
              <a:gd name="connsiteX21" fmla="*/ 5290391 w 8097386"/>
              <a:gd name="connsiteY21" fmla="*/ 1297172 h 2573079"/>
              <a:gd name="connsiteX22" fmla="*/ 5279758 w 8097386"/>
              <a:gd name="connsiteY22" fmla="*/ 1105786 h 2573079"/>
              <a:gd name="connsiteX23" fmla="*/ 5141535 w 8097386"/>
              <a:gd name="connsiteY23" fmla="*/ 1084521 h 2573079"/>
              <a:gd name="connsiteX24" fmla="*/ 4971414 w 8097386"/>
              <a:gd name="connsiteY24" fmla="*/ 1041991 h 2573079"/>
              <a:gd name="connsiteX25" fmla="*/ 4854456 w 8097386"/>
              <a:gd name="connsiteY25" fmla="*/ 1010093 h 2573079"/>
              <a:gd name="connsiteX26" fmla="*/ 4705600 w 8097386"/>
              <a:gd name="connsiteY26" fmla="*/ 967563 h 2573079"/>
              <a:gd name="connsiteX27" fmla="*/ 4694967 w 8097386"/>
              <a:gd name="connsiteY27" fmla="*/ 925033 h 2573079"/>
              <a:gd name="connsiteX28" fmla="*/ 4652437 w 8097386"/>
              <a:gd name="connsiteY28" fmla="*/ 839972 h 2573079"/>
              <a:gd name="connsiteX29" fmla="*/ 4439786 w 8097386"/>
              <a:gd name="connsiteY29" fmla="*/ 786810 h 2573079"/>
              <a:gd name="connsiteX30" fmla="*/ 4301563 w 8097386"/>
              <a:gd name="connsiteY30" fmla="*/ 744279 h 2573079"/>
              <a:gd name="connsiteX31" fmla="*/ 4205870 w 8097386"/>
              <a:gd name="connsiteY31" fmla="*/ 754912 h 2573079"/>
              <a:gd name="connsiteX32" fmla="*/ 4120809 w 8097386"/>
              <a:gd name="connsiteY32" fmla="*/ 808075 h 2573079"/>
              <a:gd name="connsiteX33" fmla="*/ 4088912 w 8097386"/>
              <a:gd name="connsiteY33" fmla="*/ 861238 h 2573079"/>
              <a:gd name="connsiteX34" fmla="*/ 3982586 w 8097386"/>
              <a:gd name="connsiteY34" fmla="*/ 882503 h 2573079"/>
              <a:gd name="connsiteX35" fmla="*/ 3684874 w 8097386"/>
              <a:gd name="connsiteY35" fmla="*/ 861238 h 2573079"/>
              <a:gd name="connsiteX36" fmla="*/ 3493488 w 8097386"/>
              <a:gd name="connsiteY36" fmla="*/ 935665 h 2573079"/>
              <a:gd name="connsiteX37" fmla="*/ 3312735 w 8097386"/>
              <a:gd name="connsiteY37" fmla="*/ 1063256 h 2573079"/>
              <a:gd name="connsiteX38" fmla="*/ 3227674 w 8097386"/>
              <a:gd name="connsiteY38" fmla="*/ 1137684 h 2573079"/>
              <a:gd name="connsiteX39" fmla="*/ 3419060 w 8097386"/>
              <a:gd name="connsiteY39" fmla="*/ 1286540 h 2573079"/>
              <a:gd name="connsiteX40" fmla="*/ 3525386 w 8097386"/>
              <a:gd name="connsiteY40" fmla="*/ 1360968 h 2573079"/>
              <a:gd name="connsiteX41" fmla="*/ 3525386 w 8097386"/>
              <a:gd name="connsiteY41" fmla="*/ 1360968 h 2573079"/>
              <a:gd name="connsiteX42" fmla="*/ 3231957 w 8097386"/>
              <a:gd name="connsiteY42" fmla="*/ 1369681 h 2573079"/>
              <a:gd name="connsiteX43" fmla="*/ 3031858 w 8097386"/>
              <a:gd name="connsiteY43" fmla="*/ 1312531 h 2573079"/>
              <a:gd name="connsiteX44" fmla="*/ 2821570 w 8097386"/>
              <a:gd name="connsiteY44" fmla="*/ 1248588 h 2573079"/>
              <a:gd name="connsiteX45" fmla="*/ 2674929 w 8097386"/>
              <a:gd name="connsiteY45" fmla="*/ 1282405 h 2573079"/>
              <a:gd name="connsiteX46" fmla="*/ 2564469 w 8097386"/>
              <a:gd name="connsiteY46" fmla="*/ 1337635 h 2573079"/>
              <a:gd name="connsiteX47" fmla="*/ 2419600 w 8097386"/>
              <a:gd name="connsiteY47" fmla="*/ 1477926 h 2573079"/>
              <a:gd name="connsiteX48" fmla="*/ 2217581 w 8097386"/>
              <a:gd name="connsiteY48" fmla="*/ 1573619 h 2573079"/>
              <a:gd name="connsiteX49" fmla="*/ 1909237 w 8097386"/>
              <a:gd name="connsiteY49" fmla="*/ 1658679 h 2573079"/>
              <a:gd name="connsiteX50" fmla="*/ 1622158 w 8097386"/>
              <a:gd name="connsiteY50" fmla="*/ 1679945 h 2573079"/>
              <a:gd name="connsiteX51" fmla="*/ 1441405 w 8097386"/>
              <a:gd name="connsiteY51" fmla="*/ 1743740 h 2573079"/>
              <a:gd name="connsiteX52" fmla="*/ 1218121 w 8097386"/>
              <a:gd name="connsiteY52" fmla="*/ 1754372 h 2573079"/>
              <a:gd name="connsiteX53" fmla="*/ 1133060 w 8097386"/>
              <a:gd name="connsiteY53" fmla="*/ 1786270 h 2573079"/>
              <a:gd name="connsiteX54" fmla="*/ 37907 w 8097386"/>
              <a:gd name="connsiteY54" fmla="*/ 1275908 h 2573079"/>
              <a:gd name="connsiteX55" fmla="*/ 484474 w 8097386"/>
              <a:gd name="connsiteY55" fmla="*/ 2573079 h 2573079"/>
              <a:gd name="connsiteX56" fmla="*/ 1590260 w 8097386"/>
              <a:gd name="connsiteY56" fmla="*/ 2286000 h 2573079"/>
              <a:gd name="connsiteX57" fmla="*/ 2111256 w 8097386"/>
              <a:gd name="connsiteY57" fmla="*/ 2307265 h 2573079"/>
              <a:gd name="connsiteX58" fmla="*/ 2260112 w 8097386"/>
              <a:gd name="connsiteY58" fmla="*/ 2137145 h 2573079"/>
              <a:gd name="connsiteX59" fmla="*/ 2472763 w 8097386"/>
              <a:gd name="connsiteY59" fmla="*/ 1850065 h 2573079"/>
              <a:gd name="connsiteX60" fmla="*/ 2494028 w 8097386"/>
              <a:gd name="connsiteY60" fmla="*/ 1807535 h 2573079"/>
              <a:gd name="connsiteX61" fmla="*/ 2600354 w 8097386"/>
              <a:gd name="connsiteY61" fmla="*/ 1733107 h 2573079"/>
              <a:gd name="connsiteX62" fmla="*/ 2685414 w 8097386"/>
              <a:gd name="connsiteY62" fmla="*/ 1690577 h 2573079"/>
              <a:gd name="connsiteX63" fmla="*/ 2632251 w 8097386"/>
              <a:gd name="connsiteY63" fmla="*/ 1584252 h 2573079"/>
              <a:gd name="connsiteX64" fmla="*/ 2693831 w 8097386"/>
              <a:gd name="connsiteY64" fmla="*/ 1543493 h 2573079"/>
              <a:gd name="connsiteX65" fmla="*/ 2759841 w 8097386"/>
              <a:gd name="connsiteY65" fmla="*/ 1467293 h 2573079"/>
              <a:gd name="connsiteX66" fmla="*/ 2770474 w 8097386"/>
              <a:gd name="connsiteY66" fmla="*/ 1460353 h 2573079"/>
              <a:gd name="connsiteX67" fmla="*/ 2936460 w 8097386"/>
              <a:gd name="connsiteY67" fmla="*/ 1390503 h 2573079"/>
              <a:gd name="connsiteX68" fmla="*/ 3131981 w 8097386"/>
              <a:gd name="connsiteY68" fmla="*/ 1435396 h 2573079"/>
              <a:gd name="connsiteX69" fmla="*/ 3280837 w 8097386"/>
              <a:gd name="connsiteY69" fmla="*/ 1467293 h 2573079"/>
              <a:gd name="connsiteX70" fmla="*/ 3419060 w 8097386"/>
              <a:gd name="connsiteY70" fmla="*/ 1499191 h 2573079"/>
              <a:gd name="connsiteX71" fmla="*/ 3567916 w 8097386"/>
              <a:gd name="connsiteY71" fmla="*/ 1499191 h 2573079"/>
              <a:gd name="connsiteX72" fmla="*/ 3663609 w 8097386"/>
              <a:gd name="connsiteY72" fmla="*/ 1477926 h 2573079"/>
              <a:gd name="connsiteX73" fmla="*/ 3684874 w 8097386"/>
              <a:gd name="connsiteY73" fmla="*/ 1403498 h 2573079"/>
              <a:gd name="connsiteX74" fmla="*/ 3674242 w 8097386"/>
              <a:gd name="connsiteY74" fmla="*/ 1329070 h 2573079"/>
              <a:gd name="connsiteX75" fmla="*/ 3599814 w 8097386"/>
              <a:gd name="connsiteY75" fmla="*/ 1275907 h 2573079"/>
              <a:gd name="connsiteX76" fmla="*/ 3429693 w 8097386"/>
              <a:gd name="connsiteY76" fmla="*/ 1222745 h 2573079"/>
              <a:gd name="connsiteX77" fmla="*/ 3334000 w 8097386"/>
              <a:gd name="connsiteY77" fmla="*/ 1158949 h 2573079"/>
              <a:gd name="connsiteX78" fmla="*/ 3450958 w 8097386"/>
              <a:gd name="connsiteY78" fmla="*/ 1105786 h 2573079"/>
              <a:gd name="connsiteX79" fmla="*/ 3578549 w 8097386"/>
              <a:gd name="connsiteY79" fmla="*/ 1063256 h 2573079"/>
              <a:gd name="connsiteX80" fmla="*/ 3674242 w 8097386"/>
              <a:gd name="connsiteY80" fmla="*/ 978196 h 2573079"/>
              <a:gd name="connsiteX81" fmla="*/ 3854995 w 8097386"/>
              <a:gd name="connsiteY81" fmla="*/ 935665 h 2573079"/>
              <a:gd name="connsiteX82" fmla="*/ 3971954 w 8097386"/>
              <a:gd name="connsiteY82" fmla="*/ 946298 h 2573079"/>
              <a:gd name="connsiteX83" fmla="*/ 4099544 w 8097386"/>
              <a:gd name="connsiteY83" fmla="*/ 946298 h 2573079"/>
              <a:gd name="connsiteX84" fmla="*/ 4205870 w 8097386"/>
              <a:gd name="connsiteY84" fmla="*/ 850605 h 2573079"/>
              <a:gd name="connsiteX85" fmla="*/ 4375991 w 8097386"/>
              <a:gd name="connsiteY85" fmla="*/ 818707 h 2573079"/>
              <a:gd name="connsiteX86" fmla="*/ 4514214 w 8097386"/>
              <a:gd name="connsiteY86" fmla="*/ 829340 h 2573079"/>
              <a:gd name="connsiteX87" fmla="*/ 4567377 w 8097386"/>
              <a:gd name="connsiteY87" fmla="*/ 871870 h 2573079"/>
              <a:gd name="connsiteX88" fmla="*/ 4546112 w 8097386"/>
              <a:gd name="connsiteY88" fmla="*/ 956931 h 2573079"/>
              <a:gd name="connsiteX89" fmla="*/ 4641805 w 8097386"/>
              <a:gd name="connsiteY89" fmla="*/ 1020726 h 2573079"/>
              <a:gd name="connsiteX90" fmla="*/ 4875721 w 8097386"/>
              <a:gd name="connsiteY90" fmla="*/ 1084521 h 2573079"/>
              <a:gd name="connsiteX91" fmla="*/ 5024577 w 8097386"/>
              <a:gd name="connsiteY91" fmla="*/ 1137684 h 2573079"/>
              <a:gd name="connsiteX92" fmla="*/ 5130902 w 8097386"/>
              <a:gd name="connsiteY92" fmla="*/ 1190847 h 2573079"/>
              <a:gd name="connsiteX93" fmla="*/ 5120270 w 8097386"/>
              <a:gd name="connsiteY93" fmla="*/ 1297172 h 2573079"/>
              <a:gd name="connsiteX94" fmla="*/ 5120270 w 8097386"/>
              <a:gd name="connsiteY94" fmla="*/ 1360968 h 2573079"/>
              <a:gd name="connsiteX95" fmla="*/ 5205330 w 8097386"/>
              <a:gd name="connsiteY95" fmla="*/ 1414131 h 2573079"/>
              <a:gd name="connsiteX96" fmla="*/ 5375451 w 8097386"/>
              <a:gd name="connsiteY96" fmla="*/ 1488558 h 2573079"/>
              <a:gd name="connsiteX97" fmla="*/ 5545572 w 8097386"/>
              <a:gd name="connsiteY97" fmla="*/ 1499191 h 2573079"/>
              <a:gd name="connsiteX98" fmla="*/ 5705060 w 8097386"/>
              <a:gd name="connsiteY98" fmla="*/ 1509824 h 2573079"/>
              <a:gd name="connsiteX99" fmla="*/ 5832651 w 8097386"/>
              <a:gd name="connsiteY99" fmla="*/ 1509824 h 2573079"/>
              <a:gd name="connsiteX100" fmla="*/ 5970874 w 8097386"/>
              <a:gd name="connsiteY100" fmla="*/ 1509824 h 2573079"/>
              <a:gd name="connsiteX101" fmla="*/ 6109098 w 8097386"/>
              <a:gd name="connsiteY101" fmla="*/ 1531089 h 2573079"/>
              <a:gd name="connsiteX102" fmla="*/ 6226056 w 8097386"/>
              <a:gd name="connsiteY102" fmla="*/ 1541721 h 2573079"/>
              <a:gd name="connsiteX103" fmla="*/ 6332381 w 8097386"/>
              <a:gd name="connsiteY103" fmla="*/ 1562986 h 2573079"/>
              <a:gd name="connsiteX104" fmla="*/ 6428074 w 8097386"/>
              <a:gd name="connsiteY104" fmla="*/ 1584252 h 2573079"/>
              <a:gd name="connsiteX105" fmla="*/ 6502502 w 8097386"/>
              <a:gd name="connsiteY105" fmla="*/ 1637414 h 2573079"/>
              <a:gd name="connsiteX106" fmla="*/ 6502502 w 8097386"/>
              <a:gd name="connsiteY106" fmla="*/ 1754372 h 2573079"/>
              <a:gd name="connsiteX107" fmla="*/ 6534400 w 8097386"/>
              <a:gd name="connsiteY107" fmla="*/ 1935126 h 2573079"/>
              <a:gd name="connsiteX108" fmla="*/ 6725786 w 8097386"/>
              <a:gd name="connsiteY108" fmla="*/ 2009554 h 2573079"/>
              <a:gd name="connsiteX109" fmla="*/ 6864009 w 8097386"/>
              <a:gd name="connsiteY109" fmla="*/ 2041452 h 2573079"/>
              <a:gd name="connsiteX110" fmla="*/ 7129823 w 8097386"/>
              <a:gd name="connsiteY110" fmla="*/ 2083982 h 2573079"/>
              <a:gd name="connsiteX111" fmla="*/ 7342474 w 8097386"/>
              <a:gd name="connsiteY111" fmla="*/ 2094614 h 2573079"/>
              <a:gd name="connsiteX112" fmla="*/ 7533860 w 8097386"/>
              <a:gd name="connsiteY112" fmla="*/ 2094614 h 2573079"/>
              <a:gd name="connsiteX113" fmla="*/ 7799674 w 8097386"/>
              <a:gd name="connsiteY113" fmla="*/ 1956391 h 2573079"/>
              <a:gd name="connsiteX114" fmla="*/ 7948530 w 8097386"/>
              <a:gd name="connsiteY114" fmla="*/ 1903228 h 2573079"/>
              <a:gd name="connsiteX115" fmla="*/ 8076121 w 8097386"/>
              <a:gd name="connsiteY115" fmla="*/ 1765005 h 2573079"/>
              <a:gd name="connsiteX116" fmla="*/ 8097386 w 8097386"/>
              <a:gd name="connsiteY116" fmla="*/ 1520456 h 2573079"/>
              <a:gd name="connsiteX117" fmla="*/ 8086754 w 8097386"/>
              <a:gd name="connsiteY117" fmla="*/ 1382233 h 2573079"/>
              <a:gd name="connsiteX118" fmla="*/ 7959163 w 8097386"/>
              <a:gd name="connsiteY118" fmla="*/ 1265275 h 2573079"/>
              <a:gd name="connsiteX119" fmla="*/ 7927265 w 8097386"/>
              <a:gd name="connsiteY119" fmla="*/ 1084521 h 2573079"/>
              <a:gd name="connsiteX120" fmla="*/ 7852837 w 8097386"/>
              <a:gd name="connsiteY120" fmla="*/ 925033 h 2573079"/>
              <a:gd name="connsiteX121" fmla="*/ 7788377 w 8097386"/>
              <a:gd name="connsiteY121" fmla="*/ 853485 h 2573079"/>
              <a:gd name="connsiteX122" fmla="*/ 7746955 w 8097386"/>
              <a:gd name="connsiteY122" fmla="*/ 776842 h 2573079"/>
              <a:gd name="connsiteX123" fmla="*/ 7759359 w 8097386"/>
              <a:gd name="connsiteY123" fmla="*/ 655896 h 2573079"/>
              <a:gd name="connsiteX124" fmla="*/ 7703981 w 8097386"/>
              <a:gd name="connsiteY124" fmla="*/ 499731 h 2573079"/>
              <a:gd name="connsiteX125" fmla="*/ 7640186 w 8097386"/>
              <a:gd name="connsiteY125" fmla="*/ 425303 h 2573079"/>
              <a:gd name="connsiteX126" fmla="*/ 7587023 w 8097386"/>
              <a:gd name="connsiteY126" fmla="*/ 297712 h 2573079"/>
              <a:gd name="connsiteX127" fmla="*/ 7555126 w 8097386"/>
              <a:gd name="connsiteY127" fmla="*/ 191386 h 2573079"/>
              <a:gd name="connsiteX128" fmla="*/ 7555126 w 8097386"/>
              <a:gd name="connsiteY128" fmla="*/ 191386 h 2573079"/>
              <a:gd name="connsiteX129" fmla="*/ 7406270 w 8097386"/>
              <a:gd name="connsiteY129" fmla="*/ 116958 h 2573079"/>
              <a:gd name="connsiteX130" fmla="*/ 7353107 w 8097386"/>
              <a:gd name="connsiteY130" fmla="*/ 116958 h 2573079"/>
              <a:gd name="connsiteX0" fmla="*/ 7172354 w 8097386"/>
              <a:gd name="connsiteY0" fmla="*/ 0 h 2573079"/>
              <a:gd name="connsiteX1" fmla="*/ 7321209 w 8097386"/>
              <a:gd name="connsiteY1" fmla="*/ 148856 h 2573079"/>
              <a:gd name="connsiteX2" fmla="*/ 7342474 w 8097386"/>
              <a:gd name="connsiteY2" fmla="*/ 233917 h 2573079"/>
              <a:gd name="connsiteX3" fmla="*/ 7342474 w 8097386"/>
              <a:gd name="connsiteY3" fmla="*/ 350875 h 2573079"/>
              <a:gd name="connsiteX4" fmla="*/ 7427535 w 8097386"/>
              <a:gd name="connsiteY4" fmla="*/ 489098 h 2573079"/>
              <a:gd name="connsiteX5" fmla="*/ 7427535 w 8097386"/>
              <a:gd name="connsiteY5" fmla="*/ 616689 h 2573079"/>
              <a:gd name="connsiteX6" fmla="*/ 7363740 w 8097386"/>
              <a:gd name="connsiteY6" fmla="*/ 765545 h 2573079"/>
              <a:gd name="connsiteX7" fmla="*/ 7363740 w 8097386"/>
              <a:gd name="connsiteY7" fmla="*/ 946298 h 2573079"/>
              <a:gd name="connsiteX8" fmla="*/ 7353107 w 8097386"/>
              <a:gd name="connsiteY8" fmla="*/ 1095154 h 2573079"/>
              <a:gd name="connsiteX9" fmla="*/ 7363740 w 8097386"/>
              <a:gd name="connsiteY9" fmla="*/ 1190847 h 2573079"/>
              <a:gd name="connsiteX10" fmla="*/ 7385005 w 8097386"/>
              <a:gd name="connsiteY10" fmla="*/ 1371600 h 2573079"/>
              <a:gd name="connsiteX11" fmla="*/ 7385005 w 8097386"/>
              <a:gd name="connsiteY11" fmla="*/ 1541721 h 2573079"/>
              <a:gd name="connsiteX12" fmla="*/ 7278679 w 8097386"/>
              <a:gd name="connsiteY12" fmla="*/ 1584252 h 2573079"/>
              <a:gd name="connsiteX13" fmla="*/ 7023498 w 8097386"/>
              <a:gd name="connsiteY13" fmla="*/ 1616149 h 2573079"/>
              <a:gd name="connsiteX14" fmla="*/ 6789581 w 8097386"/>
              <a:gd name="connsiteY14" fmla="*/ 1562986 h 2573079"/>
              <a:gd name="connsiteX15" fmla="*/ 6459972 w 8097386"/>
              <a:gd name="connsiteY15" fmla="*/ 1446028 h 2573079"/>
              <a:gd name="connsiteX16" fmla="*/ 6130363 w 8097386"/>
              <a:gd name="connsiteY16" fmla="*/ 1371600 h 2573079"/>
              <a:gd name="connsiteX17" fmla="*/ 5960242 w 8097386"/>
              <a:gd name="connsiteY17" fmla="*/ 1339703 h 2573079"/>
              <a:gd name="connsiteX18" fmla="*/ 5566837 w 8097386"/>
              <a:gd name="connsiteY18" fmla="*/ 1371600 h 2573079"/>
              <a:gd name="connsiteX19" fmla="*/ 5417981 w 8097386"/>
              <a:gd name="connsiteY19" fmla="*/ 1371600 h 2573079"/>
              <a:gd name="connsiteX20" fmla="*/ 5322288 w 8097386"/>
              <a:gd name="connsiteY20" fmla="*/ 1339703 h 2573079"/>
              <a:gd name="connsiteX21" fmla="*/ 5290391 w 8097386"/>
              <a:gd name="connsiteY21" fmla="*/ 1297172 h 2573079"/>
              <a:gd name="connsiteX22" fmla="*/ 5279758 w 8097386"/>
              <a:gd name="connsiteY22" fmla="*/ 1105786 h 2573079"/>
              <a:gd name="connsiteX23" fmla="*/ 5141535 w 8097386"/>
              <a:gd name="connsiteY23" fmla="*/ 1084521 h 2573079"/>
              <a:gd name="connsiteX24" fmla="*/ 4971414 w 8097386"/>
              <a:gd name="connsiteY24" fmla="*/ 1041991 h 2573079"/>
              <a:gd name="connsiteX25" fmla="*/ 4854456 w 8097386"/>
              <a:gd name="connsiteY25" fmla="*/ 1010093 h 2573079"/>
              <a:gd name="connsiteX26" fmla="*/ 4705600 w 8097386"/>
              <a:gd name="connsiteY26" fmla="*/ 967563 h 2573079"/>
              <a:gd name="connsiteX27" fmla="*/ 4694967 w 8097386"/>
              <a:gd name="connsiteY27" fmla="*/ 925033 h 2573079"/>
              <a:gd name="connsiteX28" fmla="*/ 4652437 w 8097386"/>
              <a:gd name="connsiteY28" fmla="*/ 839972 h 2573079"/>
              <a:gd name="connsiteX29" fmla="*/ 4439786 w 8097386"/>
              <a:gd name="connsiteY29" fmla="*/ 786810 h 2573079"/>
              <a:gd name="connsiteX30" fmla="*/ 4301563 w 8097386"/>
              <a:gd name="connsiteY30" fmla="*/ 744279 h 2573079"/>
              <a:gd name="connsiteX31" fmla="*/ 4205870 w 8097386"/>
              <a:gd name="connsiteY31" fmla="*/ 754912 h 2573079"/>
              <a:gd name="connsiteX32" fmla="*/ 4120809 w 8097386"/>
              <a:gd name="connsiteY32" fmla="*/ 808075 h 2573079"/>
              <a:gd name="connsiteX33" fmla="*/ 4088912 w 8097386"/>
              <a:gd name="connsiteY33" fmla="*/ 861238 h 2573079"/>
              <a:gd name="connsiteX34" fmla="*/ 3982586 w 8097386"/>
              <a:gd name="connsiteY34" fmla="*/ 882503 h 2573079"/>
              <a:gd name="connsiteX35" fmla="*/ 3684874 w 8097386"/>
              <a:gd name="connsiteY35" fmla="*/ 861238 h 2573079"/>
              <a:gd name="connsiteX36" fmla="*/ 3493488 w 8097386"/>
              <a:gd name="connsiteY36" fmla="*/ 935665 h 2573079"/>
              <a:gd name="connsiteX37" fmla="*/ 3312735 w 8097386"/>
              <a:gd name="connsiteY37" fmla="*/ 1063256 h 2573079"/>
              <a:gd name="connsiteX38" fmla="*/ 3227674 w 8097386"/>
              <a:gd name="connsiteY38" fmla="*/ 1137684 h 2573079"/>
              <a:gd name="connsiteX39" fmla="*/ 3419060 w 8097386"/>
              <a:gd name="connsiteY39" fmla="*/ 1286540 h 2573079"/>
              <a:gd name="connsiteX40" fmla="*/ 3525386 w 8097386"/>
              <a:gd name="connsiteY40" fmla="*/ 1360968 h 2573079"/>
              <a:gd name="connsiteX41" fmla="*/ 3525386 w 8097386"/>
              <a:gd name="connsiteY41" fmla="*/ 1360968 h 2573079"/>
              <a:gd name="connsiteX42" fmla="*/ 3231957 w 8097386"/>
              <a:gd name="connsiteY42" fmla="*/ 1369681 h 2573079"/>
              <a:gd name="connsiteX43" fmla="*/ 3031858 w 8097386"/>
              <a:gd name="connsiteY43" fmla="*/ 1312531 h 2573079"/>
              <a:gd name="connsiteX44" fmla="*/ 2821570 w 8097386"/>
              <a:gd name="connsiteY44" fmla="*/ 1248588 h 2573079"/>
              <a:gd name="connsiteX45" fmla="*/ 2674929 w 8097386"/>
              <a:gd name="connsiteY45" fmla="*/ 1282405 h 2573079"/>
              <a:gd name="connsiteX46" fmla="*/ 2564469 w 8097386"/>
              <a:gd name="connsiteY46" fmla="*/ 1337635 h 2573079"/>
              <a:gd name="connsiteX47" fmla="*/ 2419600 w 8097386"/>
              <a:gd name="connsiteY47" fmla="*/ 1477926 h 2573079"/>
              <a:gd name="connsiteX48" fmla="*/ 2217581 w 8097386"/>
              <a:gd name="connsiteY48" fmla="*/ 1573619 h 2573079"/>
              <a:gd name="connsiteX49" fmla="*/ 1909237 w 8097386"/>
              <a:gd name="connsiteY49" fmla="*/ 1658679 h 2573079"/>
              <a:gd name="connsiteX50" fmla="*/ 1622158 w 8097386"/>
              <a:gd name="connsiteY50" fmla="*/ 1679945 h 2573079"/>
              <a:gd name="connsiteX51" fmla="*/ 1441405 w 8097386"/>
              <a:gd name="connsiteY51" fmla="*/ 1743740 h 2573079"/>
              <a:gd name="connsiteX52" fmla="*/ 1218121 w 8097386"/>
              <a:gd name="connsiteY52" fmla="*/ 1754372 h 2573079"/>
              <a:gd name="connsiteX53" fmla="*/ 1133060 w 8097386"/>
              <a:gd name="connsiteY53" fmla="*/ 1786270 h 2573079"/>
              <a:gd name="connsiteX54" fmla="*/ 37907 w 8097386"/>
              <a:gd name="connsiteY54" fmla="*/ 1275908 h 2573079"/>
              <a:gd name="connsiteX55" fmla="*/ 484474 w 8097386"/>
              <a:gd name="connsiteY55" fmla="*/ 2573079 h 2573079"/>
              <a:gd name="connsiteX56" fmla="*/ 1590260 w 8097386"/>
              <a:gd name="connsiteY56" fmla="*/ 2286000 h 2573079"/>
              <a:gd name="connsiteX57" fmla="*/ 2111256 w 8097386"/>
              <a:gd name="connsiteY57" fmla="*/ 2307265 h 2573079"/>
              <a:gd name="connsiteX58" fmla="*/ 2260112 w 8097386"/>
              <a:gd name="connsiteY58" fmla="*/ 2137145 h 2573079"/>
              <a:gd name="connsiteX59" fmla="*/ 2472763 w 8097386"/>
              <a:gd name="connsiteY59" fmla="*/ 1850065 h 2573079"/>
              <a:gd name="connsiteX60" fmla="*/ 2494028 w 8097386"/>
              <a:gd name="connsiteY60" fmla="*/ 1807535 h 2573079"/>
              <a:gd name="connsiteX61" fmla="*/ 2600354 w 8097386"/>
              <a:gd name="connsiteY61" fmla="*/ 1733107 h 2573079"/>
              <a:gd name="connsiteX62" fmla="*/ 2685414 w 8097386"/>
              <a:gd name="connsiteY62" fmla="*/ 1690577 h 2573079"/>
              <a:gd name="connsiteX63" fmla="*/ 2632251 w 8097386"/>
              <a:gd name="connsiteY63" fmla="*/ 1584252 h 2573079"/>
              <a:gd name="connsiteX64" fmla="*/ 2693831 w 8097386"/>
              <a:gd name="connsiteY64" fmla="*/ 1543493 h 2573079"/>
              <a:gd name="connsiteX65" fmla="*/ 2759841 w 8097386"/>
              <a:gd name="connsiteY65" fmla="*/ 1467293 h 2573079"/>
              <a:gd name="connsiteX66" fmla="*/ 2770474 w 8097386"/>
              <a:gd name="connsiteY66" fmla="*/ 1460353 h 2573079"/>
              <a:gd name="connsiteX67" fmla="*/ 2936460 w 8097386"/>
              <a:gd name="connsiteY67" fmla="*/ 1390503 h 2573079"/>
              <a:gd name="connsiteX68" fmla="*/ 3131981 w 8097386"/>
              <a:gd name="connsiteY68" fmla="*/ 1435396 h 2573079"/>
              <a:gd name="connsiteX69" fmla="*/ 3280837 w 8097386"/>
              <a:gd name="connsiteY69" fmla="*/ 1467293 h 2573079"/>
              <a:gd name="connsiteX70" fmla="*/ 3419060 w 8097386"/>
              <a:gd name="connsiteY70" fmla="*/ 1499191 h 2573079"/>
              <a:gd name="connsiteX71" fmla="*/ 3567916 w 8097386"/>
              <a:gd name="connsiteY71" fmla="*/ 1499191 h 2573079"/>
              <a:gd name="connsiteX72" fmla="*/ 3663609 w 8097386"/>
              <a:gd name="connsiteY72" fmla="*/ 1477926 h 2573079"/>
              <a:gd name="connsiteX73" fmla="*/ 3684874 w 8097386"/>
              <a:gd name="connsiteY73" fmla="*/ 1403498 h 2573079"/>
              <a:gd name="connsiteX74" fmla="*/ 3674242 w 8097386"/>
              <a:gd name="connsiteY74" fmla="*/ 1329070 h 2573079"/>
              <a:gd name="connsiteX75" fmla="*/ 3599814 w 8097386"/>
              <a:gd name="connsiteY75" fmla="*/ 1275907 h 2573079"/>
              <a:gd name="connsiteX76" fmla="*/ 3429693 w 8097386"/>
              <a:gd name="connsiteY76" fmla="*/ 1222745 h 2573079"/>
              <a:gd name="connsiteX77" fmla="*/ 3334000 w 8097386"/>
              <a:gd name="connsiteY77" fmla="*/ 1158949 h 2573079"/>
              <a:gd name="connsiteX78" fmla="*/ 3450958 w 8097386"/>
              <a:gd name="connsiteY78" fmla="*/ 1105786 h 2573079"/>
              <a:gd name="connsiteX79" fmla="*/ 3578549 w 8097386"/>
              <a:gd name="connsiteY79" fmla="*/ 1063256 h 2573079"/>
              <a:gd name="connsiteX80" fmla="*/ 3674242 w 8097386"/>
              <a:gd name="connsiteY80" fmla="*/ 978196 h 2573079"/>
              <a:gd name="connsiteX81" fmla="*/ 3854995 w 8097386"/>
              <a:gd name="connsiteY81" fmla="*/ 935665 h 2573079"/>
              <a:gd name="connsiteX82" fmla="*/ 3971954 w 8097386"/>
              <a:gd name="connsiteY82" fmla="*/ 946298 h 2573079"/>
              <a:gd name="connsiteX83" fmla="*/ 4099544 w 8097386"/>
              <a:gd name="connsiteY83" fmla="*/ 946298 h 2573079"/>
              <a:gd name="connsiteX84" fmla="*/ 4205870 w 8097386"/>
              <a:gd name="connsiteY84" fmla="*/ 850605 h 2573079"/>
              <a:gd name="connsiteX85" fmla="*/ 4375991 w 8097386"/>
              <a:gd name="connsiteY85" fmla="*/ 818707 h 2573079"/>
              <a:gd name="connsiteX86" fmla="*/ 4514214 w 8097386"/>
              <a:gd name="connsiteY86" fmla="*/ 829340 h 2573079"/>
              <a:gd name="connsiteX87" fmla="*/ 4567377 w 8097386"/>
              <a:gd name="connsiteY87" fmla="*/ 871870 h 2573079"/>
              <a:gd name="connsiteX88" fmla="*/ 4546112 w 8097386"/>
              <a:gd name="connsiteY88" fmla="*/ 956931 h 2573079"/>
              <a:gd name="connsiteX89" fmla="*/ 4641805 w 8097386"/>
              <a:gd name="connsiteY89" fmla="*/ 1020726 h 2573079"/>
              <a:gd name="connsiteX90" fmla="*/ 4875721 w 8097386"/>
              <a:gd name="connsiteY90" fmla="*/ 1084521 h 2573079"/>
              <a:gd name="connsiteX91" fmla="*/ 5024577 w 8097386"/>
              <a:gd name="connsiteY91" fmla="*/ 1137684 h 2573079"/>
              <a:gd name="connsiteX92" fmla="*/ 5130902 w 8097386"/>
              <a:gd name="connsiteY92" fmla="*/ 1190847 h 2573079"/>
              <a:gd name="connsiteX93" fmla="*/ 5120270 w 8097386"/>
              <a:gd name="connsiteY93" fmla="*/ 1297172 h 2573079"/>
              <a:gd name="connsiteX94" fmla="*/ 5120270 w 8097386"/>
              <a:gd name="connsiteY94" fmla="*/ 1360968 h 2573079"/>
              <a:gd name="connsiteX95" fmla="*/ 5205330 w 8097386"/>
              <a:gd name="connsiteY95" fmla="*/ 1414131 h 2573079"/>
              <a:gd name="connsiteX96" fmla="*/ 5375451 w 8097386"/>
              <a:gd name="connsiteY96" fmla="*/ 1488558 h 2573079"/>
              <a:gd name="connsiteX97" fmla="*/ 5545572 w 8097386"/>
              <a:gd name="connsiteY97" fmla="*/ 1499191 h 2573079"/>
              <a:gd name="connsiteX98" fmla="*/ 5705060 w 8097386"/>
              <a:gd name="connsiteY98" fmla="*/ 1509824 h 2573079"/>
              <a:gd name="connsiteX99" fmla="*/ 5832651 w 8097386"/>
              <a:gd name="connsiteY99" fmla="*/ 1509824 h 2573079"/>
              <a:gd name="connsiteX100" fmla="*/ 5970874 w 8097386"/>
              <a:gd name="connsiteY100" fmla="*/ 1509824 h 2573079"/>
              <a:gd name="connsiteX101" fmla="*/ 6109098 w 8097386"/>
              <a:gd name="connsiteY101" fmla="*/ 1531089 h 2573079"/>
              <a:gd name="connsiteX102" fmla="*/ 6226056 w 8097386"/>
              <a:gd name="connsiteY102" fmla="*/ 1541721 h 2573079"/>
              <a:gd name="connsiteX103" fmla="*/ 6332381 w 8097386"/>
              <a:gd name="connsiteY103" fmla="*/ 1562986 h 2573079"/>
              <a:gd name="connsiteX104" fmla="*/ 6428074 w 8097386"/>
              <a:gd name="connsiteY104" fmla="*/ 1584252 h 2573079"/>
              <a:gd name="connsiteX105" fmla="*/ 6502502 w 8097386"/>
              <a:gd name="connsiteY105" fmla="*/ 1637414 h 2573079"/>
              <a:gd name="connsiteX106" fmla="*/ 6502502 w 8097386"/>
              <a:gd name="connsiteY106" fmla="*/ 1754372 h 2573079"/>
              <a:gd name="connsiteX107" fmla="*/ 6534400 w 8097386"/>
              <a:gd name="connsiteY107" fmla="*/ 1935126 h 2573079"/>
              <a:gd name="connsiteX108" fmla="*/ 6725786 w 8097386"/>
              <a:gd name="connsiteY108" fmla="*/ 2009554 h 2573079"/>
              <a:gd name="connsiteX109" fmla="*/ 6864009 w 8097386"/>
              <a:gd name="connsiteY109" fmla="*/ 2041452 h 2573079"/>
              <a:gd name="connsiteX110" fmla="*/ 7129823 w 8097386"/>
              <a:gd name="connsiteY110" fmla="*/ 2083982 h 2573079"/>
              <a:gd name="connsiteX111" fmla="*/ 7342474 w 8097386"/>
              <a:gd name="connsiteY111" fmla="*/ 2094614 h 2573079"/>
              <a:gd name="connsiteX112" fmla="*/ 7533860 w 8097386"/>
              <a:gd name="connsiteY112" fmla="*/ 2094614 h 2573079"/>
              <a:gd name="connsiteX113" fmla="*/ 7799674 w 8097386"/>
              <a:gd name="connsiteY113" fmla="*/ 1956391 h 2573079"/>
              <a:gd name="connsiteX114" fmla="*/ 7948530 w 8097386"/>
              <a:gd name="connsiteY114" fmla="*/ 1903228 h 2573079"/>
              <a:gd name="connsiteX115" fmla="*/ 8076121 w 8097386"/>
              <a:gd name="connsiteY115" fmla="*/ 1765005 h 2573079"/>
              <a:gd name="connsiteX116" fmla="*/ 8097386 w 8097386"/>
              <a:gd name="connsiteY116" fmla="*/ 1520456 h 2573079"/>
              <a:gd name="connsiteX117" fmla="*/ 8086754 w 8097386"/>
              <a:gd name="connsiteY117" fmla="*/ 1382233 h 2573079"/>
              <a:gd name="connsiteX118" fmla="*/ 7959163 w 8097386"/>
              <a:gd name="connsiteY118" fmla="*/ 1265275 h 2573079"/>
              <a:gd name="connsiteX119" fmla="*/ 7927265 w 8097386"/>
              <a:gd name="connsiteY119" fmla="*/ 1084521 h 2573079"/>
              <a:gd name="connsiteX120" fmla="*/ 7852837 w 8097386"/>
              <a:gd name="connsiteY120" fmla="*/ 925033 h 2573079"/>
              <a:gd name="connsiteX121" fmla="*/ 7788377 w 8097386"/>
              <a:gd name="connsiteY121" fmla="*/ 853485 h 2573079"/>
              <a:gd name="connsiteX122" fmla="*/ 7746955 w 8097386"/>
              <a:gd name="connsiteY122" fmla="*/ 776842 h 2573079"/>
              <a:gd name="connsiteX123" fmla="*/ 7835559 w 8097386"/>
              <a:gd name="connsiteY123" fmla="*/ 674946 h 2573079"/>
              <a:gd name="connsiteX124" fmla="*/ 7703981 w 8097386"/>
              <a:gd name="connsiteY124" fmla="*/ 499731 h 2573079"/>
              <a:gd name="connsiteX125" fmla="*/ 7640186 w 8097386"/>
              <a:gd name="connsiteY125" fmla="*/ 425303 h 2573079"/>
              <a:gd name="connsiteX126" fmla="*/ 7587023 w 8097386"/>
              <a:gd name="connsiteY126" fmla="*/ 297712 h 2573079"/>
              <a:gd name="connsiteX127" fmla="*/ 7555126 w 8097386"/>
              <a:gd name="connsiteY127" fmla="*/ 191386 h 2573079"/>
              <a:gd name="connsiteX128" fmla="*/ 7555126 w 8097386"/>
              <a:gd name="connsiteY128" fmla="*/ 191386 h 2573079"/>
              <a:gd name="connsiteX129" fmla="*/ 7406270 w 8097386"/>
              <a:gd name="connsiteY129" fmla="*/ 116958 h 2573079"/>
              <a:gd name="connsiteX130" fmla="*/ 7353107 w 8097386"/>
              <a:gd name="connsiteY130" fmla="*/ 116958 h 2573079"/>
              <a:gd name="connsiteX0" fmla="*/ 7172354 w 8097386"/>
              <a:gd name="connsiteY0" fmla="*/ 0 h 2573079"/>
              <a:gd name="connsiteX1" fmla="*/ 7321209 w 8097386"/>
              <a:gd name="connsiteY1" fmla="*/ 148856 h 2573079"/>
              <a:gd name="connsiteX2" fmla="*/ 7342474 w 8097386"/>
              <a:gd name="connsiteY2" fmla="*/ 233917 h 2573079"/>
              <a:gd name="connsiteX3" fmla="*/ 7342474 w 8097386"/>
              <a:gd name="connsiteY3" fmla="*/ 350875 h 2573079"/>
              <a:gd name="connsiteX4" fmla="*/ 7427535 w 8097386"/>
              <a:gd name="connsiteY4" fmla="*/ 489098 h 2573079"/>
              <a:gd name="connsiteX5" fmla="*/ 7427535 w 8097386"/>
              <a:gd name="connsiteY5" fmla="*/ 616689 h 2573079"/>
              <a:gd name="connsiteX6" fmla="*/ 7363740 w 8097386"/>
              <a:gd name="connsiteY6" fmla="*/ 765545 h 2573079"/>
              <a:gd name="connsiteX7" fmla="*/ 7363740 w 8097386"/>
              <a:gd name="connsiteY7" fmla="*/ 946298 h 2573079"/>
              <a:gd name="connsiteX8" fmla="*/ 7353107 w 8097386"/>
              <a:gd name="connsiteY8" fmla="*/ 1095154 h 2573079"/>
              <a:gd name="connsiteX9" fmla="*/ 7363740 w 8097386"/>
              <a:gd name="connsiteY9" fmla="*/ 1190847 h 2573079"/>
              <a:gd name="connsiteX10" fmla="*/ 7385005 w 8097386"/>
              <a:gd name="connsiteY10" fmla="*/ 1371600 h 2573079"/>
              <a:gd name="connsiteX11" fmla="*/ 7385005 w 8097386"/>
              <a:gd name="connsiteY11" fmla="*/ 1541721 h 2573079"/>
              <a:gd name="connsiteX12" fmla="*/ 7278679 w 8097386"/>
              <a:gd name="connsiteY12" fmla="*/ 1584252 h 2573079"/>
              <a:gd name="connsiteX13" fmla="*/ 7023498 w 8097386"/>
              <a:gd name="connsiteY13" fmla="*/ 1616149 h 2573079"/>
              <a:gd name="connsiteX14" fmla="*/ 6789581 w 8097386"/>
              <a:gd name="connsiteY14" fmla="*/ 1562986 h 2573079"/>
              <a:gd name="connsiteX15" fmla="*/ 6459972 w 8097386"/>
              <a:gd name="connsiteY15" fmla="*/ 1446028 h 2573079"/>
              <a:gd name="connsiteX16" fmla="*/ 6130363 w 8097386"/>
              <a:gd name="connsiteY16" fmla="*/ 1371600 h 2573079"/>
              <a:gd name="connsiteX17" fmla="*/ 5960242 w 8097386"/>
              <a:gd name="connsiteY17" fmla="*/ 1339703 h 2573079"/>
              <a:gd name="connsiteX18" fmla="*/ 5566837 w 8097386"/>
              <a:gd name="connsiteY18" fmla="*/ 1371600 h 2573079"/>
              <a:gd name="connsiteX19" fmla="*/ 5417981 w 8097386"/>
              <a:gd name="connsiteY19" fmla="*/ 1371600 h 2573079"/>
              <a:gd name="connsiteX20" fmla="*/ 5322288 w 8097386"/>
              <a:gd name="connsiteY20" fmla="*/ 1339703 h 2573079"/>
              <a:gd name="connsiteX21" fmla="*/ 5290391 w 8097386"/>
              <a:gd name="connsiteY21" fmla="*/ 1297172 h 2573079"/>
              <a:gd name="connsiteX22" fmla="*/ 5279758 w 8097386"/>
              <a:gd name="connsiteY22" fmla="*/ 1105786 h 2573079"/>
              <a:gd name="connsiteX23" fmla="*/ 5141535 w 8097386"/>
              <a:gd name="connsiteY23" fmla="*/ 1084521 h 2573079"/>
              <a:gd name="connsiteX24" fmla="*/ 4971414 w 8097386"/>
              <a:gd name="connsiteY24" fmla="*/ 1041991 h 2573079"/>
              <a:gd name="connsiteX25" fmla="*/ 4854456 w 8097386"/>
              <a:gd name="connsiteY25" fmla="*/ 1010093 h 2573079"/>
              <a:gd name="connsiteX26" fmla="*/ 4705600 w 8097386"/>
              <a:gd name="connsiteY26" fmla="*/ 967563 h 2573079"/>
              <a:gd name="connsiteX27" fmla="*/ 4694967 w 8097386"/>
              <a:gd name="connsiteY27" fmla="*/ 925033 h 2573079"/>
              <a:gd name="connsiteX28" fmla="*/ 4652437 w 8097386"/>
              <a:gd name="connsiteY28" fmla="*/ 839972 h 2573079"/>
              <a:gd name="connsiteX29" fmla="*/ 4439786 w 8097386"/>
              <a:gd name="connsiteY29" fmla="*/ 786810 h 2573079"/>
              <a:gd name="connsiteX30" fmla="*/ 4301563 w 8097386"/>
              <a:gd name="connsiteY30" fmla="*/ 744279 h 2573079"/>
              <a:gd name="connsiteX31" fmla="*/ 4205870 w 8097386"/>
              <a:gd name="connsiteY31" fmla="*/ 754912 h 2573079"/>
              <a:gd name="connsiteX32" fmla="*/ 4120809 w 8097386"/>
              <a:gd name="connsiteY32" fmla="*/ 808075 h 2573079"/>
              <a:gd name="connsiteX33" fmla="*/ 4088912 w 8097386"/>
              <a:gd name="connsiteY33" fmla="*/ 861238 h 2573079"/>
              <a:gd name="connsiteX34" fmla="*/ 3982586 w 8097386"/>
              <a:gd name="connsiteY34" fmla="*/ 882503 h 2573079"/>
              <a:gd name="connsiteX35" fmla="*/ 3684874 w 8097386"/>
              <a:gd name="connsiteY35" fmla="*/ 861238 h 2573079"/>
              <a:gd name="connsiteX36" fmla="*/ 3493488 w 8097386"/>
              <a:gd name="connsiteY36" fmla="*/ 935665 h 2573079"/>
              <a:gd name="connsiteX37" fmla="*/ 3312735 w 8097386"/>
              <a:gd name="connsiteY37" fmla="*/ 1063256 h 2573079"/>
              <a:gd name="connsiteX38" fmla="*/ 3227674 w 8097386"/>
              <a:gd name="connsiteY38" fmla="*/ 1137684 h 2573079"/>
              <a:gd name="connsiteX39" fmla="*/ 3419060 w 8097386"/>
              <a:gd name="connsiteY39" fmla="*/ 1286540 h 2573079"/>
              <a:gd name="connsiteX40" fmla="*/ 3525386 w 8097386"/>
              <a:gd name="connsiteY40" fmla="*/ 1360968 h 2573079"/>
              <a:gd name="connsiteX41" fmla="*/ 3525386 w 8097386"/>
              <a:gd name="connsiteY41" fmla="*/ 1360968 h 2573079"/>
              <a:gd name="connsiteX42" fmla="*/ 3231957 w 8097386"/>
              <a:gd name="connsiteY42" fmla="*/ 1369681 h 2573079"/>
              <a:gd name="connsiteX43" fmla="*/ 3031858 w 8097386"/>
              <a:gd name="connsiteY43" fmla="*/ 1312531 h 2573079"/>
              <a:gd name="connsiteX44" fmla="*/ 2821570 w 8097386"/>
              <a:gd name="connsiteY44" fmla="*/ 1248588 h 2573079"/>
              <a:gd name="connsiteX45" fmla="*/ 2674929 w 8097386"/>
              <a:gd name="connsiteY45" fmla="*/ 1282405 h 2573079"/>
              <a:gd name="connsiteX46" fmla="*/ 2564469 w 8097386"/>
              <a:gd name="connsiteY46" fmla="*/ 1337635 h 2573079"/>
              <a:gd name="connsiteX47" fmla="*/ 2419600 w 8097386"/>
              <a:gd name="connsiteY47" fmla="*/ 1477926 h 2573079"/>
              <a:gd name="connsiteX48" fmla="*/ 2217581 w 8097386"/>
              <a:gd name="connsiteY48" fmla="*/ 1573619 h 2573079"/>
              <a:gd name="connsiteX49" fmla="*/ 1909237 w 8097386"/>
              <a:gd name="connsiteY49" fmla="*/ 1658679 h 2573079"/>
              <a:gd name="connsiteX50" fmla="*/ 1622158 w 8097386"/>
              <a:gd name="connsiteY50" fmla="*/ 1679945 h 2573079"/>
              <a:gd name="connsiteX51" fmla="*/ 1441405 w 8097386"/>
              <a:gd name="connsiteY51" fmla="*/ 1743740 h 2573079"/>
              <a:gd name="connsiteX52" fmla="*/ 1218121 w 8097386"/>
              <a:gd name="connsiteY52" fmla="*/ 1754372 h 2573079"/>
              <a:gd name="connsiteX53" fmla="*/ 1133060 w 8097386"/>
              <a:gd name="connsiteY53" fmla="*/ 1786270 h 2573079"/>
              <a:gd name="connsiteX54" fmla="*/ 37907 w 8097386"/>
              <a:gd name="connsiteY54" fmla="*/ 1275908 h 2573079"/>
              <a:gd name="connsiteX55" fmla="*/ 484474 w 8097386"/>
              <a:gd name="connsiteY55" fmla="*/ 2573079 h 2573079"/>
              <a:gd name="connsiteX56" fmla="*/ 1590260 w 8097386"/>
              <a:gd name="connsiteY56" fmla="*/ 2286000 h 2573079"/>
              <a:gd name="connsiteX57" fmla="*/ 2111256 w 8097386"/>
              <a:gd name="connsiteY57" fmla="*/ 2307265 h 2573079"/>
              <a:gd name="connsiteX58" fmla="*/ 2260112 w 8097386"/>
              <a:gd name="connsiteY58" fmla="*/ 2137145 h 2573079"/>
              <a:gd name="connsiteX59" fmla="*/ 2472763 w 8097386"/>
              <a:gd name="connsiteY59" fmla="*/ 1850065 h 2573079"/>
              <a:gd name="connsiteX60" fmla="*/ 2494028 w 8097386"/>
              <a:gd name="connsiteY60" fmla="*/ 1807535 h 2573079"/>
              <a:gd name="connsiteX61" fmla="*/ 2600354 w 8097386"/>
              <a:gd name="connsiteY61" fmla="*/ 1733107 h 2573079"/>
              <a:gd name="connsiteX62" fmla="*/ 2685414 w 8097386"/>
              <a:gd name="connsiteY62" fmla="*/ 1690577 h 2573079"/>
              <a:gd name="connsiteX63" fmla="*/ 2632251 w 8097386"/>
              <a:gd name="connsiteY63" fmla="*/ 1584252 h 2573079"/>
              <a:gd name="connsiteX64" fmla="*/ 2693831 w 8097386"/>
              <a:gd name="connsiteY64" fmla="*/ 1543493 h 2573079"/>
              <a:gd name="connsiteX65" fmla="*/ 2759841 w 8097386"/>
              <a:gd name="connsiteY65" fmla="*/ 1467293 h 2573079"/>
              <a:gd name="connsiteX66" fmla="*/ 2770474 w 8097386"/>
              <a:gd name="connsiteY66" fmla="*/ 1460353 h 2573079"/>
              <a:gd name="connsiteX67" fmla="*/ 2936460 w 8097386"/>
              <a:gd name="connsiteY67" fmla="*/ 1390503 h 2573079"/>
              <a:gd name="connsiteX68" fmla="*/ 3131981 w 8097386"/>
              <a:gd name="connsiteY68" fmla="*/ 1435396 h 2573079"/>
              <a:gd name="connsiteX69" fmla="*/ 3280837 w 8097386"/>
              <a:gd name="connsiteY69" fmla="*/ 1467293 h 2573079"/>
              <a:gd name="connsiteX70" fmla="*/ 3419060 w 8097386"/>
              <a:gd name="connsiteY70" fmla="*/ 1499191 h 2573079"/>
              <a:gd name="connsiteX71" fmla="*/ 3567916 w 8097386"/>
              <a:gd name="connsiteY71" fmla="*/ 1499191 h 2573079"/>
              <a:gd name="connsiteX72" fmla="*/ 3663609 w 8097386"/>
              <a:gd name="connsiteY72" fmla="*/ 1477926 h 2573079"/>
              <a:gd name="connsiteX73" fmla="*/ 3684874 w 8097386"/>
              <a:gd name="connsiteY73" fmla="*/ 1403498 h 2573079"/>
              <a:gd name="connsiteX74" fmla="*/ 3674242 w 8097386"/>
              <a:gd name="connsiteY74" fmla="*/ 1329070 h 2573079"/>
              <a:gd name="connsiteX75" fmla="*/ 3599814 w 8097386"/>
              <a:gd name="connsiteY75" fmla="*/ 1275907 h 2573079"/>
              <a:gd name="connsiteX76" fmla="*/ 3429693 w 8097386"/>
              <a:gd name="connsiteY76" fmla="*/ 1222745 h 2573079"/>
              <a:gd name="connsiteX77" fmla="*/ 3334000 w 8097386"/>
              <a:gd name="connsiteY77" fmla="*/ 1158949 h 2573079"/>
              <a:gd name="connsiteX78" fmla="*/ 3450958 w 8097386"/>
              <a:gd name="connsiteY78" fmla="*/ 1105786 h 2573079"/>
              <a:gd name="connsiteX79" fmla="*/ 3578549 w 8097386"/>
              <a:gd name="connsiteY79" fmla="*/ 1063256 h 2573079"/>
              <a:gd name="connsiteX80" fmla="*/ 3674242 w 8097386"/>
              <a:gd name="connsiteY80" fmla="*/ 978196 h 2573079"/>
              <a:gd name="connsiteX81" fmla="*/ 3854995 w 8097386"/>
              <a:gd name="connsiteY81" fmla="*/ 935665 h 2573079"/>
              <a:gd name="connsiteX82" fmla="*/ 3971954 w 8097386"/>
              <a:gd name="connsiteY82" fmla="*/ 946298 h 2573079"/>
              <a:gd name="connsiteX83" fmla="*/ 4099544 w 8097386"/>
              <a:gd name="connsiteY83" fmla="*/ 946298 h 2573079"/>
              <a:gd name="connsiteX84" fmla="*/ 4205870 w 8097386"/>
              <a:gd name="connsiteY84" fmla="*/ 850605 h 2573079"/>
              <a:gd name="connsiteX85" fmla="*/ 4375991 w 8097386"/>
              <a:gd name="connsiteY85" fmla="*/ 818707 h 2573079"/>
              <a:gd name="connsiteX86" fmla="*/ 4514214 w 8097386"/>
              <a:gd name="connsiteY86" fmla="*/ 829340 h 2573079"/>
              <a:gd name="connsiteX87" fmla="*/ 4567377 w 8097386"/>
              <a:gd name="connsiteY87" fmla="*/ 871870 h 2573079"/>
              <a:gd name="connsiteX88" fmla="*/ 4546112 w 8097386"/>
              <a:gd name="connsiteY88" fmla="*/ 956931 h 2573079"/>
              <a:gd name="connsiteX89" fmla="*/ 4641805 w 8097386"/>
              <a:gd name="connsiteY89" fmla="*/ 1020726 h 2573079"/>
              <a:gd name="connsiteX90" fmla="*/ 4875721 w 8097386"/>
              <a:gd name="connsiteY90" fmla="*/ 1084521 h 2573079"/>
              <a:gd name="connsiteX91" fmla="*/ 5024577 w 8097386"/>
              <a:gd name="connsiteY91" fmla="*/ 1137684 h 2573079"/>
              <a:gd name="connsiteX92" fmla="*/ 5130902 w 8097386"/>
              <a:gd name="connsiteY92" fmla="*/ 1190847 h 2573079"/>
              <a:gd name="connsiteX93" fmla="*/ 5120270 w 8097386"/>
              <a:gd name="connsiteY93" fmla="*/ 1297172 h 2573079"/>
              <a:gd name="connsiteX94" fmla="*/ 5120270 w 8097386"/>
              <a:gd name="connsiteY94" fmla="*/ 1360968 h 2573079"/>
              <a:gd name="connsiteX95" fmla="*/ 5205330 w 8097386"/>
              <a:gd name="connsiteY95" fmla="*/ 1414131 h 2573079"/>
              <a:gd name="connsiteX96" fmla="*/ 5375451 w 8097386"/>
              <a:gd name="connsiteY96" fmla="*/ 1488558 h 2573079"/>
              <a:gd name="connsiteX97" fmla="*/ 5545572 w 8097386"/>
              <a:gd name="connsiteY97" fmla="*/ 1499191 h 2573079"/>
              <a:gd name="connsiteX98" fmla="*/ 5705060 w 8097386"/>
              <a:gd name="connsiteY98" fmla="*/ 1509824 h 2573079"/>
              <a:gd name="connsiteX99" fmla="*/ 5832651 w 8097386"/>
              <a:gd name="connsiteY99" fmla="*/ 1509824 h 2573079"/>
              <a:gd name="connsiteX100" fmla="*/ 5970874 w 8097386"/>
              <a:gd name="connsiteY100" fmla="*/ 1509824 h 2573079"/>
              <a:gd name="connsiteX101" fmla="*/ 6109098 w 8097386"/>
              <a:gd name="connsiteY101" fmla="*/ 1531089 h 2573079"/>
              <a:gd name="connsiteX102" fmla="*/ 6226056 w 8097386"/>
              <a:gd name="connsiteY102" fmla="*/ 1541721 h 2573079"/>
              <a:gd name="connsiteX103" fmla="*/ 6332381 w 8097386"/>
              <a:gd name="connsiteY103" fmla="*/ 1562986 h 2573079"/>
              <a:gd name="connsiteX104" fmla="*/ 6428074 w 8097386"/>
              <a:gd name="connsiteY104" fmla="*/ 1584252 h 2573079"/>
              <a:gd name="connsiteX105" fmla="*/ 6502502 w 8097386"/>
              <a:gd name="connsiteY105" fmla="*/ 1637414 h 2573079"/>
              <a:gd name="connsiteX106" fmla="*/ 6502502 w 8097386"/>
              <a:gd name="connsiteY106" fmla="*/ 1754372 h 2573079"/>
              <a:gd name="connsiteX107" fmla="*/ 6534400 w 8097386"/>
              <a:gd name="connsiteY107" fmla="*/ 1935126 h 2573079"/>
              <a:gd name="connsiteX108" fmla="*/ 6725786 w 8097386"/>
              <a:gd name="connsiteY108" fmla="*/ 2009554 h 2573079"/>
              <a:gd name="connsiteX109" fmla="*/ 6864009 w 8097386"/>
              <a:gd name="connsiteY109" fmla="*/ 2041452 h 2573079"/>
              <a:gd name="connsiteX110" fmla="*/ 7129823 w 8097386"/>
              <a:gd name="connsiteY110" fmla="*/ 2083982 h 2573079"/>
              <a:gd name="connsiteX111" fmla="*/ 7342474 w 8097386"/>
              <a:gd name="connsiteY111" fmla="*/ 2094614 h 2573079"/>
              <a:gd name="connsiteX112" fmla="*/ 7533860 w 8097386"/>
              <a:gd name="connsiteY112" fmla="*/ 2094614 h 2573079"/>
              <a:gd name="connsiteX113" fmla="*/ 7799674 w 8097386"/>
              <a:gd name="connsiteY113" fmla="*/ 1956391 h 2573079"/>
              <a:gd name="connsiteX114" fmla="*/ 7948530 w 8097386"/>
              <a:gd name="connsiteY114" fmla="*/ 1903228 h 2573079"/>
              <a:gd name="connsiteX115" fmla="*/ 8076121 w 8097386"/>
              <a:gd name="connsiteY115" fmla="*/ 1765005 h 2573079"/>
              <a:gd name="connsiteX116" fmla="*/ 8097386 w 8097386"/>
              <a:gd name="connsiteY116" fmla="*/ 1520456 h 2573079"/>
              <a:gd name="connsiteX117" fmla="*/ 8086754 w 8097386"/>
              <a:gd name="connsiteY117" fmla="*/ 1382233 h 2573079"/>
              <a:gd name="connsiteX118" fmla="*/ 7902013 w 8097386"/>
              <a:gd name="connsiteY118" fmla="*/ 1265275 h 2573079"/>
              <a:gd name="connsiteX119" fmla="*/ 7927265 w 8097386"/>
              <a:gd name="connsiteY119" fmla="*/ 1084521 h 2573079"/>
              <a:gd name="connsiteX120" fmla="*/ 7852837 w 8097386"/>
              <a:gd name="connsiteY120" fmla="*/ 925033 h 2573079"/>
              <a:gd name="connsiteX121" fmla="*/ 7788377 w 8097386"/>
              <a:gd name="connsiteY121" fmla="*/ 853485 h 2573079"/>
              <a:gd name="connsiteX122" fmla="*/ 7746955 w 8097386"/>
              <a:gd name="connsiteY122" fmla="*/ 776842 h 2573079"/>
              <a:gd name="connsiteX123" fmla="*/ 7835559 w 8097386"/>
              <a:gd name="connsiteY123" fmla="*/ 674946 h 2573079"/>
              <a:gd name="connsiteX124" fmla="*/ 7703981 w 8097386"/>
              <a:gd name="connsiteY124" fmla="*/ 499731 h 2573079"/>
              <a:gd name="connsiteX125" fmla="*/ 7640186 w 8097386"/>
              <a:gd name="connsiteY125" fmla="*/ 425303 h 2573079"/>
              <a:gd name="connsiteX126" fmla="*/ 7587023 w 8097386"/>
              <a:gd name="connsiteY126" fmla="*/ 297712 h 2573079"/>
              <a:gd name="connsiteX127" fmla="*/ 7555126 w 8097386"/>
              <a:gd name="connsiteY127" fmla="*/ 191386 h 2573079"/>
              <a:gd name="connsiteX128" fmla="*/ 7555126 w 8097386"/>
              <a:gd name="connsiteY128" fmla="*/ 191386 h 2573079"/>
              <a:gd name="connsiteX129" fmla="*/ 7406270 w 8097386"/>
              <a:gd name="connsiteY129" fmla="*/ 116958 h 2573079"/>
              <a:gd name="connsiteX130" fmla="*/ 7353107 w 8097386"/>
              <a:gd name="connsiteY130" fmla="*/ 116958 h 2573079"/>
              <a:gd name="connsiteX0" fmla="*/ 7172354 w 8097386"/>
              <a:gd name="connsiteY0" fmla="*/ 0 h 2573079"/>
              <a:gd name="connsiteX1" fmla="*/ 7321209 w 8097386"/>
              <a:gd name="connsiteY1" fmla="*/ 148856 h 2573079"/>
              <a:gd name="connsiteX2" fmla="*/ 7342474 w 8097386"/>
              <a:gd name="connsiteY2" fmla="*/ 233917 h 2573079"/>
              <a:gd name="connsiteX3" fmla="*/ 7342474 w 8097386"/>
              <a:gd name="connsiteY3" fmla="*/ 350875 h 2573079"/>
              <a:gd name="connsiteX4" fmla="*/ 7427535 w 8097386"/>
              <a:gd name="connsiteY4" fmla="*/ 489098 h 2573079"/>
              <a:gd name="connsiteX5" fmla="*/ 7427535 w 8097386"/>
              <a:gd name="connsiteY5" fmla="*/ 616689 h 2573079"/>
              <a:gd name="connsiteX6" fmla="*/ 7363740 w 8097386"/>
              <a:gd name="connsiteY6" fmla="*/ 765545 h 2573079"/>
              <a:gd name="connsiteX7" fmla="*/ 7363740 w 8097386"/>
              <a:gd name="connsiteY7" fmla="*/ 946298 h 2573079"/>
              <a:gd name="connsiteX8" fmla="*/ 7353107 w 8097386"/>
              <a:gd name="connsiteY8" fmla="*/ 1095154 h 2573079"/>
              <a:gd name="connsiteX9" fmla="*/ 7363740 w 8097386"/>
              <a:gd name="connsiteY9" fmla="*/ 1190847 h 2573079"/>
              <a:gd name="connsiteX10" fmla="*/ 7385005 w 8097386"/>
              <a:gd name="connsiteY10" fmla="*/ 1371600 h 2573079"/>
              <a:gd name="connsiteX11" fmla="*/ 7432630 w 8097386"/>
              <a:gd name="connsiteY11" fmla="*/ 1579821 h 2573079"/>
              <a:gd name="connsiteX12" fmla="*/ 7278679 w 8097386"/>
              <a:gd name="connsiteY12" fmla="*/ 1584252 h 2573079"/>
              <a:gd name="connsiteX13" fmla="*/ 7023498 w 8097386"/>
              <a:gd name="connsiteY13" fmla="*/ 1616149 h 2573079"/>
              <a:gd name="connsiteX14" fmla="*/ 6789581 w 8097386"/>
              <a:gd name="connsiteY14" fmla="*/ 1562986 h 2573079"/>
              <a:gd name="connsiteX15" fmla="*/ 6459972 w 8097386"/>
              <a:gd name="connsiteY15" fmla="*/ 1446028 h 2573079"/>
              <a:gd name="connsiteX16" fmla="*/ 6130363 w 8097386"/>
              <a:gd name="connsiteY16" fmla="*/ 1371600 h 2573079"/>
              <a:gd name="connsiteX17" fmla="*/ 5960242 w 8097386"/>
              <a:gd name="connsiteY17" fmla="*/ 1339703 h 2573079"/>
              <a:gd name="connsiteX18" fmla="*/ 5566837 w 8097386"/>
              <a:gd name="connsiteY18" fmla="*/ 1371600 h 2573079"/>
              <a:gd name="connsiteX19" fmla="*/ 5417981 w 8097386"/>
              <a:gd name="connsiteY19" fmla="*/ 1371600 h 2573079"/>
              <a:gd name="connsiteX20" fmla="*/ 5322288 w 8097386"/>
              <a:gd name="connsiteY20" fmla="*/ 1339703 h 2573079"/>
              <a:gd name="connsiteX21" fmla="*/ 5290391 w 8097386"/>
              <a:gd name="connsiteY21" fmla="*/ 1297172 h 2573079"/>
              <a:gd name="connsiteX22" fmla="*/ 5279758 w 8097386"/>
              <a:gd name="connsiteY22" fmla="*/ 1105786 h 2573079"/>
              <a:gd name="connsiteX23" fmla="*/ 5141535 w 8097386"/>
              <a:gd name="connsiteY23" fmla="*/ 1084521 h 2573079"/>
              <a:gd name="connsiteX24" fmla="*/ 4971414 w 8097386"/>
              <a:gd name="connsiteY24" fmla="*/ 1041991 h 2573079"/>
              <a:gd name="connsiteX25" fmla="*/ 4854456 w 8097386"/>
              <a:gd name="connsiteY25" fmla="*/ 1010093 h 2573079"/>
              <a:gd name="connsiteX26" fmla="*/ 4705600 w 8097386"/>
              <a:gd name="connsiteY26" fmla="*/ 967563 h 2573079"/>
              <a:gd name="connsiteX27" fmla="*/ 4694967 w 8097386"/>
              <a:gd name="connsiteY27" fmla="*/ 925033 h 2573079"/>
              <a:gd name="connsiteX28" fmla="*/ 4652437 w 8097386"/>
              <a:gd name="connsiteY28" fmla="*/ 839972 h 2573079"/>
              <a:gd name="connsiteX29" fmla="*/ 4439786 w 8097386"/>
              <a:gd name="connsiteY29" fmla="*/ 786810 h 2573079"/>
              <a:gd name="connsiteX30" fmla="*/ 4301563 w 8097386"/>
              <a:gd name="connsiteY30" fmla="*/ 744279 h 2573079"/>
              <a:gd name="connsiteX31" fmla="*/ 4205870 w 8097386"/>
              <a:gd name="connsiteY31" fmla="*/ 754912 h 2573079"/>
              <a:gd name="connsiteX32" fmla="*/ 4120809 w 8097386"/>
              <a:gd name="connsiteY32" fmla="*/ 808075 h 2573079"/>
              <a:gd name="connsiteX33" fmla="*/ 4088912 w 8097386"/>
              <a:gd name="connsiteY33" fmla="*/ 861238 h 2573079"/>
              <a:gd name="connsiteX34" fmla="*/ 3982586 w 8097386"/>
              <a:gd name="connsiteY34" fmla="*/ 882503 h 2573079"/>
              <a:gd name="connsiteX35" fmla="*/ 3684874 w 8097386"/>
              <a:gd name="connsiteY35" fmla="*/ 861238 h 2573079"/>
              <a:gd name="connsiteX36" fmla="*/ 3493488 w 8097386"/>
              <a:gd name="connsiteY36" fmla="*/ 935665 h 2573079"/>
              <a:gd name="connsiteX37" fmla="*/ 3312735 w 8097386"/>
              <a:gd name="connsiteY37" fmla="*/ 1063256 h 2573079"/>
              <a:gd name="connsiteX38" fmla="*/ 3227674 w 8097386"/>
              <a:gd name="connsiteY38" fmla="*/ 1137684 h 2573079"/>
              <a:gd name="connsiteX39" fmla="*/ 3419060 w 8097386"/>
              <a:gd name="connsiteY39" fmla="*/ 1286540 h 2573079"/>
              <a:gd name="connsiteX40" fmla="*/ 3525386 w 8097386"/>
              <a:gd name="connsiteY40" fmla="*/ 1360968 h 2573079"/>
              <a:gd name="connsiteX41" fmla="*/ 3525386 w 8097386"/>
              <a:gd name="connsiteY41" fmla="*/ 1360968 h 2573079"/>
              <a:gd name="connsiteX42" fmla="*/ 3231957 w 8097386"/>
              <a:gd name="connsiteY42" fmla="*/ 1369681 h 2573079"/>
              <a:gd name="connsiteX43" fmla="*/ 3031858 w 8097386"/>
              <a:gd name="connsiteY43" fmla="*/ 1312531 h 2573079"/>
              <a:gd name="connsiteX44" fmla="*/ 2821570 w 8097386"/>
              <a:gd name="connsiteY44" fmla="*/ 1248588 h 2573079"/>
              <a:gd name="connsiteX45" fmla="*/ 2674929 w 8097386"/>
              <a:gd name="connsiteY45" fmla="*/ 1282405 h 2573079"/>
              <a:gd name="connsiteX46" fmla="*/ 2564469 w 8097386"/>
              <a:gd name="connsiteY46" fmla="*/ 1337635 h 2573079"/>
              <a:gd name="connsiteX47" fmla="*/ 2419600 w 8097386"/>
              <a:gd name="connsiteY47" fmla="*/ 1477926 h 2573079"/>
              <a:gd name="connsiteX48" fmla="*/ 2217581 w 8097386"/>
              <a:gd name="connsiteY48" fmla="*/ 1573619 h 2573079"/>
              <a:gd name="connsiteX49" fmla="*/ 1909237 w 8097386"/>
              <a:gd name="connsiteY49" fmla="*/ 1658679 h 2573079"/>
              <a:gd name="connsiteX50" fmla="*/ 1622158 w 8097386"/>
              <a:gd name="connsiteY50" fmla="*/ 1679945 h 2573079"/>
              <a:gd name="connsiteX51" fmla="*/ 1441405 w 8097386"/>
              <a:gd name="connsiteY51" fmla="*/ 1743740 h 2573079"/>
              <a:gd name="connsiteX52" fmla="*/ 1218121 w 8097386"/>
              <a:gd name="connsiteY52" fmla="*/ 1754372 h 2573079"/>
              <a:gd name="connsiteX53" fmla="*/ 1133060 w 8097386"/>
              <a:gd name="connsiteY53" fmla="*/ 1786270 h 2573079"/>
              <a:gd name="connsiteX54" fmla="*/ 37907 w 8097386"/>
              <a:gd name="connsiteY54" fmla="*/ 1275908 h 2573079"/>
              <a:gd name="connsiteX55" fmla="*/ 484474 w 8097386"/>
              <a:gd name="connsiteY55" fmla="*/ 2573079 h 2573079"/>
              <a:gd name="connsiteX56" fmla="*/ 1590260 w 8097386"/>
              <a:gd name="connsiteY56" fmla="*/ 2286000 h 2573079"/>
              <a:gd name="connsiteX57" fmla="*/ 2111256 w 8097386"/>
              <a:gd name="connsiteY57" fmla="*/ 2307265 h 2573079"/>
              <a:gd name="connsiteX58" fmla="*/ 2260112 w 8097386"/>
              <a:gd name="connsiteY58" fmla="*/ 2137145 h 2573079"/>
              <a:gd name="connsiteX59" fmla="*/ 2472763 w 8097386"/>
              <a:gd name="connsiteY59" fmla="*/ 1850065 h 2573079"/>
              <a:gd name="connsiteX60" fmla="*/ 2494028 w 8097386"/>
              <a:gd name="connsiteY60" fmla="*/ 1807535 h 2573079"/>
              <a:gd name="connsiteX61" fmla="*/ 2600354 w 8097386"/>
              <a:gd name="connsiteY61" fmla="*/ 1733107 h 2573079"/>
              <a:gd name="connsiteX62" fmla="*/ 2685414 w 8097386"/>
              <a:gd name="connsiteY62" fmla="*/ 1690577 h 2573079"/>
              <a:gd name="connsiteX63" fmla="*/ 2632251 w 8097386"/>
              <a:gd name="connsiteY63" fmla="*/ 1584252 h 2573079"/>
              <a:gd name="connsiteX64" fmla="*/ 2693831 w 8097386"/>
              <a:gd name="connsiteY64" fmla="*/ 1543493 h 2573079"/>
              <a:gd name="connsiteX65" fmla="*/ 2759841 w 8097386"/>
              <a:gd name="connsiteY65" fmla="*/ 1467293 h 2573079"/>
              <a:gd name="connsiteX66" fmla="*/ 2770474 w 8097386"/>
              <a:gd name="connsiteY66" fmla="*/ 1460353 h 2573079"/>
              <a:gd name="connsiteX67" fmla="*/ 2936460 w 8097386"/>
              <a:gd name="connsiteY67" fmla="*/ 1390503 h 2573079"/>
              <a:gd name="connsiteX68" fmla="*/ 3131981 w 8097386"/>
              <a:gd name="connsiteY68" fmla="*/ 1435396 h 2573079"/>
              <a:gd name="connsiteX69" fmla="*/ 3280837 w 8097386"/>
              <a:gd name="connsiteY69" fmla="*/ 1467293 h 2573079"/>
              <a:gd name="connsiteX70" fmla="*/ 3419060 w 8097386"/>
              <a:gd name="connsiteY70" fmla="*/ 1499191 h 2573079"/>
              <a:gd name="connsiteX71" fmla="*/ 3567916 w 8097386"/>
              <a:gd name="connsiteY71" fmla="*/ 1499191 h 2573079"/>
              <a:gd name="connsiteX72" fmla="*/ 3663609 w 8097386"/>
              <a:gd name="connsiteY72" fmla="*/ 1477926 h 2573079"/>
              <a:gd name="connsiteX73" fmla="*/ 3684874 w 8097386"/>
              <a:gd name="connsiteY73" fmla="*/ 1403498 h 2573079"/>
              <a:gd name="connsiteX74" fmla="*/ 3674242 w 8097386"/>
              <a:gd name="connsiteY74" fmla="*/ 1329070 h 2573079"/>
              <a:gd name="connsiteX75" fmla="*/ 3599814 w 8097386"/>
              <a:gd name="connsiteY75" fmla="*/ 1275907 h 2573079"/>
              <a:gd name="connsiteX76" fmla="*/ 3429693 w 8097386"/>
              <a:gd name="connsiteY76" fmla="*/ 1222745 h 2573079"/>
              <a:gd name="connsiteX77" fmla="*/ 3334000 w 8097386"/>
              <a:gd name="connsiteY77" fmla="*/ 1158949 h 2573079"/>
              <a:gd name="connsiteX78" fmla="*/ 3450958 w 8097386"/>
              <a:gd name="connsiteY78" fmla="*/ 1105786 h 2573079"/>
              <a:gd name="connsiteX79" fmla="*/ 3578549 w 8097386"/>
              <a:gd name="connsiteY79" fmla="*/ 1063256 h 2573079"/>
              <a:gd name="connsiteX80" fmla="*/ 3674242 w 8097386"/>
              <a:gd name="connsiteY80" fmla="*/ 978196 h 2573079"/>
              <a:gd name="connsiteX81" fmla="*/ 3854995 w 8097386"/>
              <a:gd name="connsiteY81" fmla="*/ 935665 h 2573079"/>
              <a:gd name="connsiteX82" fmla="*/ 3971954 w 8097386"/>
              <a:gd name="connsiteY82" fmla="*/ 946298 h 2573079"/>
              <a:gd name="connsiteX83" fmla="*/ 4099544 w 8097386"/>
              <a:gd name="connsiteY83" fmla="*/ 946298 h 2573079"/>
              <a:gd name="connsiteX84" fmla="*/ 4205870 w 8097386"/>
              <a:gd name="connsiteY84" fmla="*/ 850605 h 2573079"/>
              <a:gd name="connsiteX85" fmla="*/ 4375991 w 8097386"/>
              <a:gd name="connsiteY85" fmla="*/ 818707 h 2573079"/>
              <a:gd name="connsiteX86" fmla="*/ 4514214 w 8097386"/>
              <a:gd name="connsiteY86" fmla="*/ 829340 h 2573079"/>
              <a:gd name="connsiteX87" fmla="*/ 4567377 w 8097386"/>
              <a:gd name="connsiteY87" fmla="*/ 871870 h 2573079"/>
              <a:gd name="connsiteX88" fmla="*/ 4546112 w 8097386"/>
              <a:gd name="connsiteY88" fmla="*/ 956931 h 2573079"/>
              <a:gd name="connsiteX89" fmla="*/ 4641805 w 8097386"/>
              <a:gd name="connsiteY89" fmla="*/ 1020726 h 2573079"/>
              <a:gd name="connsiteX90" fmla="*/ 4875721 w 8097386"/>
              <a:gd name="connsiteY90" fmla="*/ 1084521 h 2573079"/>
              <a:gd name="connsiteX91" fmla="*/ 5024577 w 8097386"/>
              <a:gd name="connsiteY91" fmla="*/ 1137684 h 2573079"/>
              <a:gd name="connsiteX92" fmla="*/ 5130902 w 8097386"/>
              <a:gd name="connsiteY92" fmla="*/ 1190847 h 2573079"/>
              <a:gd name="connsiteX93" fmla="*/ 5120270 w 8097386"/>
              <a:gd name="connsiteY93" fmla="*/ 1297172 h 2573079"/>
              <a:gd name="connsiteX94" fmla="*/ 5120270 w 8097386"/>
              <a:gd name="connsiteY94" fmla="*/ 1360968 h 2573079"/>
              <a:gd name="connsiteX95" fmla="*/ 5205330 w 8097386"/>
              <a:gd name="connsiteY95" fmla="*/ 1414131 h 2573079"/>
              <a:gd name="connsiteX96" fmla="*/ 5375451 w 8097386"/>
              <a:gd name="connsiteY96" fmla="*/ 1488558 h 2573079"/>
              <a:gd name="connsiteX97" fmla="*/ 5545572 w 8097386"/>
              <a:gd name="connsiteY97" fmla="*/ 1499191 h 2573079"/>
              <a:gd name="connsiteX98" fmla="*/ 5705060 w 8097386"/>
              <a:gd name="connsiteY98" fmla="*/ 1509824 h 2573079"/>
              <a:gd name="connsiteX99" fmla="*/ 5832651 w 8097386"/>
              <a:gd name="connsiteY99" fmla="*/ 1509824 h 2573079"/>
              <a:gd name="connsiteX100" fmla="*/ 5970874 w 8097386"/>
              <a:gd name="connsiteY100" fmla="*/ 1509824 h 2573079"/>
              <a:gd name="connsiteX101" fmla="*/ 6109098 w 8097386"/>
              <a:gd name="connsiteY101" fmla="*/ 1531089 h 2573079"/>
              <a:gd name="connsiteX102" fmla="*/ 6226056 w 8097386"/>
              <a:gd name="connsiteY102" fmla="*/ 1541721 h 2573079"/>
              <a:gd name="connsiteX103" fmla="*/ 6332381 w 8097386"/>
              <a:gd name="connsiteY103" fmla="*/ 1562986 h 2573079"/>
              <a:gd name="connsiteX104" fmla="*/ 6428074 w 8097386"/>
              <a:gd name="connsiteY104" fmla="*/ 1584252 h 2573079"/>
              <a:gd name="connsiteX105" fmla="*/ 6502502 w 8097386"/>
              <a:gd name="connsiteY105" fmla="*/ 1637414 h 2573079"/>
              <a:gd name="connsiteX106" fmla="*/ 6502502 w 8097386"/>
              <a:gd name="connsiteY106" fmla="*/ 1754372 h 2573079"/>
              <a:gd name="connsiteX107" fmla="*/ 6534400 w 8097386"/>
              <a:gd name="connsiteY107" fmla="*/ 1935126 h 2573079"/>
              <a:gd name="connsiteX108" fmla="*/ 6725786 w 8097386"/>
              <a:gd name="connsiteY108" fmla="*/ 2009554 h 2573079"/>
              <a:gd name="connsiteX109" fmla="*/ 6864009 w 8097386"/>
              <a:gd name="connsiteY109" fmla="*/ 2041452 h 2573079"/>
              <a:gd name="connsiteX110" fmla="*/ 7129823 w 8097386"/>
              <a:gd name="connsiteY110" fmla="*/ 2083982 h 2573079"/>
              <a:gd name="connsiteX111" fmla="*/ 7342474 w 8097386"/>
              <a:gd name="connsiteY111" fmla="*/ 2094614 h 2573079"/>
              <a:gd name="connsiteX112" fmla="*/ 7533860 w 8097386"/>
              <a:gd name="connsiteY112" fmla="*/ 2094614 h 2573079"/>
              <a:gd name="connsiteX113" fmla="*/ 7799674 w 8097386"/>
              <a:gd name="connsiteY113" fmla="*/ 1956391 h 2573079"/>
              <a:gd name="connsiteX114" fmla="*/ 7948530 w 8097386"/>
              <a:gd name="connsiteY114" fmla="*/ 1903228 h 2573079"/>
              <a:gd name="connsiteX115" fmla="*/ 8076121 w 8097386"/>
              <a:gd name="connsiteY115" fmla="*/ 1765005 h 2573079"/>
              <a:gd name="connsiteX116" fmla="*/ 8097386 w 8097386"/>
              <a:gd name="connsiteY116" fmla="*/ 1520456 h 2573079"/>
              <a:gd name="connsiteX117" fmla="*/ 8086754 w 8097386"/>
              <a:gd name="connsiteY117" fmla="*/ 1382233 h 2573079"/>
              <a:gd name="connsiteX118" fmla="*/ 7902013 w 8097386"/>
              <a:gd name="connsiteY118" fmla="*/ 1265275 h 2573079"/>
              <a:gd name="connsiteX119" fmla="*/ 7927265 w 8097386"/>
              <a:gd name="connsiteY119" fmla="*/ 1084521 h 2573079"/>
              <a:gd name="connsiteX120" fmla="*/ 7852837 w 8097386"/>
              <a:gd name="connsiteY120" fmla="*/ 925033 h 2573079"/>
              <a:gd name="connsiteX121" fmla="*/ 7788377 w 8097386"/>
              <a:gd name="connsiteY121" fmla="*/ 853485 h 2573079"/>
              <a:gd name="connsiteX122" fmla="*/ 7746955 w 8097386"/>
              <a:gd name="connsiteY122" fmla="*/ 776842 h 2573079"/>
              <a:gd name="connsiteX123" fmla="*/ 7835559 w 8097386"/>
              <a:gd name="connsiteY123" fmla="*/ 674946 h 2573079"/>
              <a:gd name="connsiteX124" fmla="*/ 7703981 w 8097386"/>
              <a:gd name="connsiteY124" fmla="*/ 499731 h 2573079"/>
              <a:gd name="connsiteX125" fmla="*/ 7640186 w 8097386"/>
              <a:gd name="connsiteY125" fmla="*/ 425303 h 2573079"/>
              <a:gd name="connsiteX126" fmla="*/ 7587023 w 8097386"/>
              <a:gd name="connsiteY126" fmla="*/ 297712 h 2573079"/>
              <a:gd name="connsiteX127" fmla="*/ 7555126 w 8097386"/>
              <a:gd name="connsiteY127" fmla="*/ 191386 h 2573079"/>
              <a:gd name="connsiteX128" fmla="*/ 7555126 w 8097386"/>
              <a:gd name="connsiteY128" fmla="*/ 191386 h 2573079"/>
              <a:gd name="connsiteX129" fmla="*/ 7406270 w 8097386"/>
              <a:gd name="connsiteY129" fmla="*/ 116958 h 2573079"/>
              <a:gd name="connsiteX130" fmla="*/ 7353107 w 8097386"/>
              <a:gd name="connsiteY130" fmla="*/ 116958 h 2573079"/>
              <a:gd name="connsiteX0" fmla="*/ 7172354 w 8097386"/>
              <a:gd name="connsiteY0" fmla="*/ 0 h 2573079"/>
              <a:gd name="connsiteX1" fmla="*/ 7321209 w 8097386"/>
              <a:gd name="connsiteY1" fmla="*/ 148856 h 2573079"/>
              <a:gd name="connsiteX2" fmla="*/ 7342474 w 8097386"/>
              <a:gd name="connsiteY2" fmla="*/ 233917 h 2573079"/>
              <a:gd name="connsiteX3" fmla="*/ 7342474 w 8097386"/>
              <a:gd name="connsiteY3" fmla="*/ 350875 h 2573079"/>
              <a:gd name="connsiteX4" fmla="*/ 7427535 w 8097386"/>
              <a:gd name="connsiteY4" fmla="*/ 489098 h 2573079"/>
              <a:gd name="connsiteX5" fmla="*/ 7427535 w 8097386"/>
              <a:gd name="connsiteY5" fmla="*/ 616689 h 2573079"/>
              <a:gd name="connsiteX6" fmla="*/ 7363740 w 8097386"/>
              <a:gd name="connsiteY6" fmla="*/ 765545 h 2573079"/>
              <a:gd name="connsiteX7" fmla="*/ 7363740 w 8097386"/>
              <a:gd name="connsiteY7" fmla="*/ 946298 h 2573079"/>
              <a:gd name="connsiteX8" fmla="*/ 7353107 w 8097386"/>
              <a:gd name="connsiteY8" fmla="*/ 1095154 h 2573079"/>
              <a:gd name="connsiteX9" fmla="*/ 7363740 w 8097386"/>
              <a:gd name="connsiteY9" fmla="*/ 1190847 h 2573079"/>
              <a:gd name="connsiteX10" fmla="*/ 7385005 w 8097386"/>
              <a:gd name="connsiteY10" fmla="*/ 1371600 h 2573079"/>
              <a:gd name="connsiteX11" fmla="*/ 7432630 w 8097386"/>
              <a:gd name="connsiteY11" fmla="*/ 1579821 h 2573079"/>
              <a:gd name="connsiteX12" fmla="*/ 7278679 w 8097386"/>
              <a:gd name="connsiteY12" fmla="*/ 1679502 h 2573079"/>
              <a:gd name="connsiteX13" fmla="*/ 7023498 w 8097386"/>
              <a:gd name="connsiteY13" fmla="*/ 1616149 h 2573079"/>
              <a:gd name="connsiteX14" fmla="*/ 6789581 w 8097386"/>
              <a:gd name="connsiteY14" fmla="*/ 1562986 h 2573079"/>
              <a:gd name="connsiteX15" fmla="*/ 6459972 w 8097386"/>
              <a:gd name="connsiteY15" fmla="*/ 1446028 h 2573079"/>
              <a:gd name="connsiteX16" fmla="*/ 6130363 w 8097386"/>
              <a:gd name="connsiteY16" fmla="*/ 1371600 h 2573079"/>
              <a:gd name="connsiteX17" fmla="*/ 5960242 w 8097386"/>
              <a:gd name="connsiteY17" fmla="*/ 1339703 h 2573079"/>
              <a:gd name="connsiteX18" fmla="*/ 5566837 w 8097386"/>
              <a:gd name="connsiteY18" fmla="*/ 1371600 h 2573079"/>
              <a:gd name="connsiteX19" fmla="*/ 5417981 w 8097386"/>
              <a:gd name="connsiteY19" fmla="*/ 1371600 h 2573079"/>
              <a:gd name="connsiteX20" fmla="*/ 5322288 w 8097386"/>
              <a:gd name="connsiteY20" fmla="*/ 1339703 h 2573079"/>
              <a:gd name="connsiteX21" fmla="*/ 5290391 w 8097386"/>
              <a:gd name="connsiteY21" fmla="*/ 1297172 h 2573079"/>
              <a:gd name="connsiteX22" fmla="*/ 5279758 w 8097386"/>
              <a:gd name="connsiteY22" fmla="*/ 1105786 h 2573079"/>
              <a:gd name="connsiteX23" fmla="*/ 5141535 w 8097386"/>
              <a:gd name="connsiteY23" fmla="*/ 1084521 h 2573079"/>
              <a:gd name="connsiteX24" fmla="*/ 4971414 w 8097386"/>
              <a:gd name="connsiteY24" fmla="*/ 1041991 h 2573079"/>
              <a:gd name="connsiteX25" fmla="*/ 4854456 w 8097386"/>
              <a:gd name="connsiteY25" fmla="*/ 1010093 h 2573079"/>
              <a:gd name="connsiteX26" fmla="*/ 4705600 w 8097386"/>
              <a:gd name="connsiteY26" fmla="*/ 967563 h 2573079"/>
              <a:gd name="connsiteX27" fmla="*/ 4694967 w 8097386"/>
              <a:gd name="connsiteY27" fmla="*/ 925033 h 2573079"/>
              <a:gd name="connsiteX28" fmla="*/ 4652437 w 8097386"/>
              <a:gd name="connsiteY28" fmla="*/ 839972 h 2573079"/>
              <a:gd name="connsiteX29" fmla="*/ 4439786 w 8097386"/>
              <a:gd name="connsiteY29" fmla="*/ 786810 h 2573079"/>
              <a:gd name="connsiteX30" fmla="*/ 4301563 w 8097386"/>
              <a:gd name="connsiteY30" fmla="*/ 744279 h 2573079"/>
              <a:gd name="connsiteX31" fmla="*/ 4205870 w 8097386"/>
              <a:gd name="connsiteY31" fmla="*/ 754912 h 2573079"/>
              <a:gd name="connsiteX32" fmla="*/ 4120809 w 8097386"/>
              <a:gd name="connsiteY32" fmla="*/ 808075 h 2573079"/>
              <a:gd name="connsiteX33" fmla="*/ 4088912 w 8097386"/>
              <a:gd name="connsiteY33" fmla="*/ 861238 h 2573079"/>
              <a:gd name="connsiteX34" fmla="*/ 3982586 w 8097386"/>
              <a:gd name="connsiteY34" fmla="*/ 882503 h 2573079"/>
              <a:gd name="connsiteX35" fmla="*/ 3684874 w 8097386"/>
              <a:gd name="connsiteY35" fmla="*/ 861238 h 2573079"/>
              <a:gd name="connsiteX36" fmla="*/ 3493488 w 8097386"/>
              <a:gd name="connsiteY36" fmla="*/ 935665 h 2573079"/>
              <a:gd name="connsiteX37" fmla="*/ 3312735 w 8097386"/>
              <a:gd name="connsiteY37" fmla="*/ 1063256 h 2573079"/>
              <a:gd name="connsiteX38" fmla="*/ 3227674 w 8097386"/>
              <a:gd name="connsiteY38" fmla="*/ 1137684 h 2573079"/>
              <a:gd name="connsiteX39" fmla="*/ 3419060 w 8097386"/>
              <a:gd name="connsiteY39" fmla="*/ 1286540 h 2573079"/>
              <a:gd name="connsiteX40" fmla="*/ 3525386 w 8097386"/>
              <a:gd name="connsiteY40" fmla="*/ 1360968 h 2573079"/>
              <a:gd name="connsiteX41" fmla="*/ 3525386 w 8097386"/>
              <a:gd name="connsiteY41" fmla="*/ 1360968 h 2573079"/>
              <a:gd name="connsiteX42" fmla="*/ 3231957 w 8097386"/>
              <a:gd name="connsiteY42" fmla="*/ 1369681 h 2573079"/>
              <a:gd name="connsiteX43" fmla="*/ 3031858 w 8097386"/>
              <a:gd name="connsiteY43" fmla="*/ 1312531 h 2573079"/>
              <a:gd name="connsiteX44" fmla="*/ 2821570 w 8097386"/>
              <a:gd name="connsiteY44" fmla="*/ 1248588 h 2573079"/>
              <a:gd name="connsiteX45" fmla="*/ 2674929 w 8097386"/>
              <a:gd name="connsiteY45" fmla="*/ 1282405 h 2573079"/>
              <a:gd name="connsiteX46" fmla="*/ 2564469 w 8097386"/>
              <a:gd name="connsiteY46" fmla="*/ 1337635 h 2573079"/>
              <a:gd name="connsiteX47" fmla="*/ 2419600 w 8097386"/>
              <a:gd name="connsiteY47" fmla="*/ 1477926 h 2573079"/>
              <a:gd name="connsiteX48" fmla="*/ 2217581 w 8097386"/>
              <a:gd name="connsiteY48" fmla="*/ 1573619 h 2573079"/>
              <a:gd name="connsiteX49" fmla="*/ 1909237 w 8097386"/>
              <a:gd name="connsiteY49" fmla="*/ 1658679 h 2573079"/>
              <a:gd name="connsiteX50" fmla="*/ 1622158 w 8097386"/>
              <a:gd name="connsiteY50" fmla="*/ 1679945 h 2573079"/>
              <a:gd name="connsiteX51" fmla="*/ 1441405 w 8097386"/>
              <a:gd name="connsiteY51" fmla="*/ 1743740 h 2573079"/>
              <a:gd name="connsiteX52" fmla="*/ 1218121 w 8097386"/>
              <a:gd name="connsiteY52" fmla="*/ 1754372 h 2573079"/>
              <a:gd name="connsiteX53" fmla="*/ 1133060 w 8097386"/>
              <a:gd name="connsiteY53" fmla="*/ 1786270 h 2573079"/>
              <a:gd name="connsiteX54" fmla="*/ 37907 w 8097386"/>
              <a:gd name="connsiteY54" fmla="*/ 1275908 h 2573079"/>
              <a:gd name="connsiteX55" fmla="*/ 484474 w 8097386"/>
              <a:gd name="connsiteY55" fmla="*/ 2573079 h 2573079"/>
              <a:gd name="connsiteX56" fmla="*/ 1590260 w 8097386"/>
              <a:gd name="connsiteY56" fmla="*/ 2286000 h 2573079"/>
              <a:gd name="connsiteX57" fmla="*/ 2111256 w 8097386"/>
              <a:gd name="connsiteY57" fmla="*/ 2307265 h 2573079"/>
              <a:gd name="connsiteX58" fmla="*/ 2260112 w 8097386"/>
              <a:gd name="connsiteY58" fmla="*/ 2137145 h 2573079"/>
              <a:gd name="connsiteX59" fmla="*/ 2472763 w 8097386"/>
              <a:gd name="connsiteY59" fmla="*/ 1850065 h 2573079"/>
              <a:gd name="connsiteX60" fmla="*/ 2494028 w 8097386"/>
              <a:gd name="connsiteY60" fmla="*/ 1807535 h 2573079"/>
              <a:gd name="connsiteX61" fmla="*/ 2600354 w 8097386"/>
              <a:gd name="connsiteY61" fmla="*/ 1733107 h 2573079"/>
              <a:gd name="connsiteX62" fmla="*/ 2685414 w 8097386"/>
              <a:gd name="connsiteY62" fmla="*/ 1690577 h 2573079"/>
              <a:gd name="connsiteX63" fmla="*/ 2632251 w 8097386"/>
              <a:gd name="connsiteY63" fmla="*/ 1584252 h 2573079"/>
              <a:gd name="connsiteX64" fmla="*/ 2693831 w 8097386"/>
              <a:gd name="connsiteY64" fmla="*/ 1543493 h 2573079"/>
              <a:gd name="connsiteX65" fmla="*/ 2759841 w 8097386"/>
              <a:gd name="connsiteY65" fmla="*/ 1467293 h 2573079"/>
              <a:gd name="connsiteX66" fmla="*/ 2770474 w 8097386"/>
              <a:gd name="connsiteY66" fmla="*/ 1460353 h 2573079"/>
              <a:gd name="connsiteX67" fmla="*/ 2936460 w 8097386"/>
              <a:gd name="connsiteY67" fmla="*/ 1390503 h 2573079"/>
              <a:gd name="connsiteX68" fmla="*/ 3131981 w 8097386"/>
              <a:gd name="connsiteY68" fmla="*/ 1435396 h 2573079"/>
              <a:gd name="connsiteX69" fmla="*/ 3280837 w 8097386"/>
              <a:gd name="connsiteY69" fmla="*/ 1467293 h 2573079"/>
              <a:gd name="connsiteX70" fmla="*/ 3419060 w 8097386"/>
              <a:gd name="connsiteY70" fmla="*/ 1499191 h 2573079"/>
              <a:gd name="connsiteX71" fmla="*/ 3567916 w 8097386"/>
              <a:gd name="connsiteY71" fmla="*/ 1499191 h 2573079"/>
              <a:gd name="connsiteX72" fmla="*/ 3663609 w 8097386"/>
              <a:gd name="connsiteY72" fmla="*/ 1477926 h 2573079"/>
              <a:gd name="connsiteX73" fmla="*/ 3684874 w 8097386"/>
              <a:gd name="connsiteY73" fmla="*/ 1403498 h 2573079"/>
              <a:gd name="connsiteX74" fmla="*/ 3674242 w 8097386"/>
              <a:gd name="connsiteY74" fmla="*/ 1329070 h 2573079"/>
              <a:gd name="connsiteX75" fmla="*/ 3599814 w 8097386"/>
              <a:gd name="connsiteY75" fmla="*/ 1275907 h 2573079"/>
              <a:gd name="connsiteX76" fmla="*/ 3429693 w 8097386"/>
              <a:gd name="connsiteY76" fmla="*/ 1222745 h 2573079"/>
              <a:gd name="connsiteX77" fmla="*/ 3334000 w 8097386"/>
              <a:gd name="connsiteY77" fmla="*/ 1158949 h 2573079"/>
              <a:gd name="connsiteX78" fmla="*/ 3450958 w 8097386"/>
              <a:gd name="connsiteY78" fmla="*/ 1105786 h 2573079"/>
              <a:gd name="connsiteX79" fmla="*/ 3578549 w 8097386"/>
              <a:gd name="connsiteY79" fmla="*/ 1063256 h 2573079"/>
              <a:gd name="connsiteX80" fmla="*/ 3674242 w 8097386"/>
              <a:gd name="connsiteY80" fmla="*/ 978196 h 2573079"/>
              <a:gd name="connsiteX81" fmla="*/ 3854995 w 8097386"/>
              <a:gd name="connsiteY81" fmla="*/ 935665 h 2573079"/>
              <a:gd name="connsiteX82" fmla="*/ 3971954 w 8097386"/>
              <a:gd name="connsiteY82" fmla="*/ 946298 h 2573079"/>
              <a:gd name="connsiteX83" fmla="*/ 4099544 w 8097386"/>
              <a:gd name="connsiteY83" fmla="*/ 946298 h 2573079"/>
              <a:gd name="connsiteX84" fmla="*/ 4205870 w 8097386"/>
              <a:gd name="connsiteY84" fmla="*/ 850605 h 2573079"/>
              <a:gd name="connsiteX85" fmla="*/ 4375991 w 8097386"/>
              <a:gd name="connsiteY85" fmla="*/ 818707 h 2573079"/>
              <a:gd name="connsiteX86" fmla="*/ 4514214 w 8097386"/>
              <a:gd name="connsiteY86" fmla="*/ 829340 h 2573079"/>
              <a:gd name="connsiteX87" fmla="*/ 4567377 w 8097386"/>
              <a:gd name="connsiteY87" fmla="*/ 871870 h 2573079"/>
              <a:gd name="connsiteX88" fmla="*/ 4546112 w 8097386"/>
              <a:gd name="connsiteY88" fmla="*/ 956931 h 2573079"/>
              <a:gd name="connsiteX89" fmla="*/ 4641805 w 8097386"/>
              <a:gd name="connsiteY89" fmla="*/ 1020726 h 2573079"/>
              <a:gd name="connsiteX90" fmla="*/ 4875721 w 8097386"/>
              <a:gd name="connsiteY90" fmla="*/ 1084521 h 2573079"/>
              <a:gd name="connsiteX91" fmla="*/ 5024577 w 8097386"/>
              <a:gd name="connsiteY91" fmla="*/ 1137684 h 2573079"/>
              <a:gd name="connsiteX92" fmla="*/ 5130902 w 8097386"/>
              <a:gd name="connsiteY92" fmla="*/ 1190847 h 2573079"/>
              <a:gd name="connsiteX93" fmla="*/ 5120270 w 8097386"/>
              <a:gd name="connsiteY93" fmla="*/ 1297172 h 2573079"/>
              <a:gd name="connsiteX94" fmla="*/ 5120270 w 8097386"/>
              <a:gd name="connsiteY94" fmla="*/ 1360968 h 2573079"/>
              <a:gd name="connsiteX95" fmla="*/ 5205330 w 8097386"/>
              <a:gd name="connsiteY95" fmla="*/ 1414131 h 2573079"/>
              <a:gd name="connsiteX96" fmla="*/ 5375451 w 8097386"/>
              <a:gd name="connsiteY96" fmla="*/ 1488558 h 2573079"/>
              <a:gd name="connsiteX97" fmla="*/ 5545572 w 8097386"/>
              <a:gd name="connsiteY97" fmla="*/ 1499191 h 2573079"/>
              <a:gd name="connsiteX98" fmla="*/ 5705060 w 8097386"/>
              <a:gd name="connsiteY98" fmla="*/ 1509824 h 2573079"/>
              <a:gd name="connsiteX99" fmla="*/ 5832651 w 8097386"/>
              <a:gd name="connsiteY99" fmla="*/ 1509824 h 2573079"/>
              <a:gd name="connsiteX100" fmla="*/ 5970874 w 8097386"/>
              <a:gd name="connsiteY100" fmla="*/ 1509824 h 2573079"/>
              <a:gd name="connsiteX101" fmla="*/ 6109098 w 8097386"/>
              <a:gd name="connsiteY101" fmla="*/ 1531089 h 2573079"/>
              <a:gd name="connsiteX102" fmla="*/ 6226056 w 8097386"/>
              <a:gd name="connsiteY102" fmla="*/ 1541721 h 2573079"/>
              <a:gd name="connsiteX103" fmla="*/ 6332381 w 8097386"/>
              <a:gd name="connsiteY103" fmla="*/ 1562986 h 2573079"/>
              <a:gd name="connsiteX104" fmla="*/ 6428074 w 8097386"/>
              <a:gd name="connsiteY104" fmla="*/ 1584252 h 2573079"/>
              <a:gd name="connsiteX105" fmla="*/ 6502502 w 8097386"/>
              <a:gd name="connsiteY105" fmla="*/ 1637414 h 2573079"/>
              <a:gd name="connsiteX106" fmla="*/ 6502502 w 8097386"/>
              <a:gd name="connsiteY106" fmla="*/ 1754372 h 2573079"/>
              <a:gd name="connsiteX107" fmla="*/ 6534400 w 8097386"/>
              <a:gd name="connsiteY107" fmla="*/ 1935126 h 2573079"/>
              <a:gd name="connsiteX108" fmla="*/ 6725786 w 8097386"/>
              <a:gd name="connsiteY108" fmla="*/ 2009554 h 2573079"/>
              <a:gd name="connsiteX109" fmla="*/ 6864009 w 8097386"/>
              <a:gd name="connsiteY109" fmla="*/ 2041452 h 2573079"/>
              <a:gd name="connsiteX110" fmla="*/ 7129823 w 8097386"/>
              <a:gd name="connsiteY110" fmla="*/ 2083982 h 2573079"/>
              <a:gd name="connsiteX111" fmla="*/ 7342474 w 8097386"/>
              <a:gd name="connsiteY111" fmla="*/ 2094614 h 2573079"/>
              <a:gd name="connsiteX112" fmla="*/ 7533860 w 8097386"/>
              <a:gd name="connsiteY112" fmla="*/ 2094614 h 2573079"/>
              <a:gd name="connsiteX113" fmla="*/ 7799674 w 8097386"/>
              <a:gd name="connsiteY113" fmla="*/ 1956391 h 2573079"/>
              <a:gd name="connsiteX114" fmla="*/ 7948530 w 8097386"/>
              <a:gd name="connsiteY114" fmla="*/ 1903228 h 2573079"/>
              <a:gd name="connsiteX115" fmla="*/ 8076121 w 8097386"/>
              <a:gd name="connsiteY115" fmla="*/ 1765005 h 2573079"/>
              <a:gd name="connsiteX116" fmla="*/ 8097386 w 8097386"/>
              <a:gd name="connsiteY116" fmla="*/ 1520456 h 2573079"/>
              <a:gd name="connsiteX117" fmla="*/ 8086754 w 8097386"/>
              <a:gd name="connsiteY117" fmla="*/ 1382233 h 2573079"/>
              <a:gd name="connsiteX118" fmla="*/ 7902013 w 8097386"/>
              <a:gd name="connsiteY118" fmla="*/ 1265275 h 2573079"/>
              <a:gd name="connsiteX119" fmla="*/ 7927265 w 8097386"/>
              <a:gd name="connsiteY119" fmla="*/ 1084521 h 2573079"/>
              <a:gd name="connsiteX120" fmla="*/ 7852837 w 8097386"/>
              <a:gd name="connsiteY120" fmla="*/ 925033 h 2573079"/>
              <a:gd name="connsiteX121" fmla="*/ 7788377 w 8097386"/>
              <a:gd name="connsiteY121" fmla="*/ 853485 h 2573079"/>
              <a:gd name="connsiteX122" fmla="*/ 7746955 w 8097386"/>
              <a:gd name="connsiteY122" fmla="*/ 776842 h 2573079"/>
              <a:gd name="connsiteX123" fmla="*/ 7835559 w 8097386"/>
              <a:gd name="connsiteY123" fmla="*/ 674946 h 2573079"/>
              <a:gd name="connsiteX124" fmla="*/ 7703981 w 8097386"/>
              <a:gd name="connsiteY124" fmla="*/ 499731 h 2573079"/>
              <a:gd name="connsiteX125" fmla="*/ 7640186 w 8097386"/>
              <a:gd name="connsiteY125" fmla="*/ 425303 h 2573079"/>
              <a:gd name="connsiteX126" fmla="*/ 7587023 w 8097386"/>
              <a:gd name="connsiteY126" fmla="*/ 297712 h 2573079"/>
              <a:gd name="connsiteX127" fmla="*/ 7555126 w 8097386"/>
              <a:gd name="connsiteY127" fmla="*/ 191386 h 2573079"/>
              <a:gd name="connsiteX128" fmla="*/ 7555126 w 8097386"/>
              <a:gd name="connsiteY128" fmla="*/ 191386 h 2573079"/>
              <a:gd name="connsiteX129" fmla="*/ 7406270 w 8097386"/>
              <a:gd name="connsiteY129" fmla="*/ 116958 h 2573079"/>
              <a:gd name="connsiteX130" fmla="*/ 7353107 w 8097386"/>
              <a:gd name="connsiteY130" fmla="*/ 116958 h 2573079"/>
              <a:gd name="connsiteX0" fmla="*/ 7172354 w 8097386"/>
              <a:gd name="connsiteY0" fmla="*/ 0 h 2573079"/>
              <a:gd name="connsiteX1" fmla="*/ 7321209 w 8097386"/>
              <a:gd name="connsiteY1" fmla="*/ 148856 h 2573079"/>
              <a:gd name="connsiteX2" fmla="*/ 7342474 w 8097386"/>
              <a:gd name="connsiteY2" fmla="*/ 233917 h 2573079"/>
              <a:gd name="connsiteX3" fmla="*/ 7342474 w 8097386"/>
              <a:gd name="connsiteY3" fmla="*/ 350875 h 2573079"/>
              <a:gd name="connsiteX4" fmla="*/ 7427535 w 8097386"/>
              <a:gd name="connsiteY4" fmla="*/ 489098 h 2573079"/>
              <a:gd name="connsiteX5" fmla="*/ 7427535 w 8097386"/>
              <a:gd name="connsiteY5" fmla="*/ 616689 h 2573079"/>
              <a:gd name="connsiteX6" fmla="*/ 7363740 w 8097386"/>
              <a:gd name="connsiteY6" fmla="*/ 765545 h 2573079"/>
              <a:gd name="connsiteX7" fmla="*/ 7363740 w 8097386"/>
              <a:gd name="connsiteY7" fmla="*/ 946298 h 2573079"/>
              <a:gd name="connsiteX8" fmla="*/ 7353107 w 8097386"/>
              <a:gd name="connsiteY8" fmla="*/ 1095154 h 2573079"/>
              <a:gd name="connsiteX9" fmla="*/ 7363740 w 8097386"/>
              <a:gd name="connsiteY9" fmla="*/ 1190847 h 2573079"/>
              <a:gd name="connsiteX10" fmla="*/ 7451680 w 8097386"/>
              <a:gd name="connsiteY10" fmla="*/ 1371600 h 2573079"/>
              <a:gd name="connsiteX11" fmla="*/ 7432630 w 8097386"/>
              <a:gd name="connsiteY11" fmla="*/ 1579821 h 2573079"/>
              <a:gd name="connsiteX12" fmla="*/ 7278679 w 8097386"/>
              <a:gd name="connsiteY12" fmla="*/ 1679502 h 2573079"/>
              <a:gd name="connsiteX13" fmla="*/ 7023498 w 8097386"/>
              <a:gd name="connsiteY13" fmla="*/ 1616149 h 2573079"/>
              <a:gd name="connsiteX14" fmla="*/ 6789581 w 8097386"/>
              <a:gd name="connsiteY14" fmla="*/ 1562986 h 2573079"/>
              <a:gd name="connsiteX15" fmla="*/ 6459972 w 8097386"/>
              <a:gd name="connsiteY15" fmla="*/ 1446028 h 2573079"/>
              <a:gd name="connsiteX16" fmla="*/ 6130363 w 8097386"/>
              <a:gd name="connsiteY16" fmla="*/ 1371600 h 2573079"/>
              <a:gd name="connsiteX17" fmla="*/ 5960242 w 8097386"/>
              <a:gd name="connsiteY17" fmla="*/ 1339703 h 2573079"/>
              <a:gd name="connsiteX18" fmla="*/ 5566837 w 8097386"/>
              <a:gd name="connsiteY18" fmla="*/ 1371600 h 2573079"/>
              <a:gd name="connsiteX19" fmla="*/ 5417981 w 8097386"/>
              <a:gd name="connsiteY19" fmla="*/ 1371600 h 2573079"/>
              <a:gd name="connsiteX20" fmla="*/ 5322288 w 8097386"/>
              <a:gd name="connsiteY20" fmla="*/ 1339703 h 2573079"/>
              <a:gd name="connsiteX21" fmla="*/ 5290391 w 8097386"/>
              <a:gd name="connsiteY21" fmla="*/ 1297172 h 2573079"/>
              <a:gd name="connsiteX22" fmla="*/ 5279758 w 8097386"/>
              <a:gd name="connsiteY22" fmla="*/ 1105786 h 2573079"/>
              <a:gd name="connsiteX23" fmla="*/ 5141535 w 8097386"/>
              <a:gd name="connsiteY23" fmla="*/ 1084521 h 2573079"/>
              <a:gd name="connsiteX24" fmla="*/ 4971414 w 8097386"/>
              <a:gd name="connsiteY24" fmla="*/ 1041991 h 2573079"/>
              <a:gd name="connsiteX25" fmla="*/ 4854456 w 8097386"/>
              <a:gd name="connsiteY25" fmla="*/ 1010093 h 2573079"/>
              <a:gd name="connsiteX26" fmla="*/ 4705600 w 8097386"/>
              <a:gd name="connsiteY26" fmla="*/ 967563 h 2573079"/>
              <a:gd name="connsiteX27" fmla="*/ 4694967 w 8097386"/>
              <a:gd name="connsiteY27" fmla="*/ 925033 h 2573079"/>
              <a:gd name="connsiteX28" fmla="*/ 4652437 w 8097386"/>
              <a:gd name="connsiteY28" fmla="*/ 839972 h 2573079"/>
              <a:gd name="connsiteX29" fmla="*/ 4439786 w 8097386"/>
              <a:gd name="connsiteY29" fmla="*/ 786810 h 2573079"/>
              <a:gd name="connsiteX30" fmla="*/ 4301563 w 8097386"/>
              <a:gd name="connsiteY30" fmla="*/ 744279 h 2573079"/>
              <a:gd name="connsiteX31" fmla="*/ 4205870 w 8097386"/>
              <a:gd name="connsiteY31" fmla="*/ 754912 h 2573079"/>
              <a:gd name="connsiteX32" fmla="*/ 4120809 w 8097386"/>
              <a:gd name="connsiteY32" fmla="*/ 808075 h 2573079"/>
              <a:gd name="connsiteX33" fmla="*/ 4088912 w 8097386"/>
              <a:gd name="connsiteY33" fmla="*/ 861238 h 2573079"/>
              <a:gd name="connsiteX34" fmla="*/ 3982586 w 8097386"/>
              <a:gd name="connsiteY34" fmla="*/ 882503 h 2573079"/>
              <a:gd name="connsiteX35" fmla="*/ 3684874 w 8097386"/>
              <a:gd name="connsiteY35" fmla="*/ 861238 h 2573079"/>
              <a:gd name="connsiteX36" fmla="*/ 3493488 w 8097386"/>
              <a:gd name="connsiteY36" fmla="*/ 935665 h 2573079"/>
              <a:gd name="connsiteX37" fmla="*/ 3312735 w 8097386"/>
              <a:gd name="connsiteY37" fmla="*/ 1063256 h 2573079"/>
              <a:gd name="connsiteX38" fmla="*/ 3227674 w 8097386"/>
              <a:gd name="connsiteY38" fmla="*/ 1137684 h 2573079"/>
              <a:gd name="connsiteX39" fmla="*/ 3419060 w 8097386"/>
              <a:gd name="connsiteY39" fmla="*/ 1286540 h 2573079"/>
              <a:gd name="connsiteX40" fmla="*/ 3525386 w 8097386"/>
              <a:gd name="connsiteY40" fmla="*/ 1360968 h 2573079"/>
              <a:gd name="connsiteX41" fmla="*/ 3525386 w 8097386"/>
              <a:gd name="connsiteY41" fmla="*/ 1360968 h 2573079"/>
              <a:gd name="connsiteX42" fmla="*/ 3231957 w 8097386"/>
              <a:gd name="connsiteY42" fmla="*/ 1369681 h 2573079"/>
              <a:gd name="connsiteX43" fmla="*/ 3031858 w 8097386"/>
              <a:gd name="connsiteY43" fmla="*/ 1312531 h 2573079"/>
              <a:gd name="connsiteX44" fmla="*/ 2821570 w 8097386"/>
              <a:gd name="connsiteY44" fmla="*/ 1248588 h 2573079"/>
              <a:gd name="connsiteX45" fmla="*/ 2674929 w 8097386"/>
              <a:gd name="connsiteY45" fmla="*/ 1282405 h 2573079"/>
              <a:gd name="connsiteX46" fmla="*/ 2564469 w 8097386"/>
              <a:gd name="connsiteY46" fmla="*/ 1337635 h 2573079"/>
              <a:gd name="connsiteX47" fmla="*/ 2419600 w 8097386"/>
              <a:gd name="connsiteY47" fmla="*/ 1477926 h 2573079"/>
              <a:gd name="connsiteX48" fmla="*/ 2217581 w 8097386"/>
              <a:gd name="connsiteY48" fmla="*/ 1573619 h 2573079"/>
              <a:gd name="connsiteX49" fmla="*/ 1909237 w 8097386"/>
              <a:gd name="connsiteY49" fmla="*/ 1658679 h 2573079"/>
              <a:gd name="connsiteX50" fmla="*/ 1622158 w 8097386"/>
              <a:gd name="connsiteY50" fmla="*/ 1679945 h 2573079"/>
              <a:gd name="connsiteX51" fmla="*/ 1441405 w 8097386"/>
              <a:gd name="connsiteY51" fmla="*/ 1743740 h 2573079"/>
              <a:gd name="connsiteX52" fmla="*/ 1218121 w 8097386"/>
              <a:gd name="connsiteY52" fmla="*/ 1754372 h 2573079"/>
              <a:gd name="connsiteX53" fmla="*/ 1133060 w 8097386"/>
              <a:gd name="connsiteY53" fmla="*/ 1786270 h 2573079"/>
              <a:gd name="connsiteX54" fmla="*/ 37907 w 8097386"/>
              <a:gd name="connsiteY54" fmla="*/ 1275908 h 2573079"/>
              <a:gd name="connsiteX55" fmla="*/ 484474 w 8097386"/>
              <a:gd name="connsiteY55" fmla="*/ 2573079 h 2573079"/>
              <a:gd name="connsiteX56" fmla="*/ 1590260 w 8097386"/>
              <a:gd name="connsiteY56" fmla="*/ 2286000 h 2573079"/>
              <a:gd name="connsiteX57" fmla="*/ 2111256 w 8097386"/>
              <a:gd name="connsiteY57" fmla="*/ 2307265 h 2573079"/>
              <a:gd name="connsiteX58" fmla="*/ 2260112 w 8097386"/>
              <a:gd name="connsiteY58" fmla="*/ 2137145 h 2573079"/>
              <a:gd name="connsiteX59" fmla="*/ 2472763 w 8097386"/>
              <a:gd name="connsiteY59" fmla="*/ 1850065 h 2573079"/>
              <a:gd name="connsiteX60" fmla="*/ 2494028 w 8097386"/>
              <a:gd name="connsiteY60" fmla="*/ 1807535 h 2573079"/>
              <a:gd name="connsiteX61" fmla="*/ 2600354 w 8097386"/>
              <a:gd name="connsiteY61" fmla="*/ 1733107 h 2573079"/>
              <a:gd name="connsiteX62" fmla="*/ 2685414 w 8097386"/>
              <a:gd name="connsiteY62" fmla="*/ 1690577 h 2573079"/>
              <a:gd name="connsiteX63" fmla="*/ 2632251 w 8097386"/>
              <a:gd name="connsiteY63" fmla="*/ 1584252 h 2573079"/>
              <a:gd name="connsiteX64" fmla="*/ 2693831 w 8097386"/>
              <a:gd name="connsiteY64" fmla="*/ 1543493 h 2573079"/>
              <a:gd name="connsiteX65" fmla="*/ 2759841 w 8097386"/>
              <a:gd name="connsiteY65" fmla="*/ 1467293 h 2573079"/>
              <a:gd name="connsiteX66" fmla="*/ 2770474 w 8097386"/>
              <a:gd name="connsiteY66" fmla="*/ 1460353 h 2573079"/>
              <a:gd name="connsiteX67" fmla="*/ 2936460 w 8097386"/>
              <a:gd name="connsiteY67" fmla="*/ 1390503 h 2573079"/>
              <a:gd name="connsiteX68" fmla="*/ 3131981 w 8097386"/>
              <a:gd name="connsiteY68" fmla="*/ 1435396 h 2573079"/>
              <a:gd name="connsiteX69" fmla="*/ 3280837 w 8097386"/>
              <a:gd name="connsiteY69" fmla="*/ 1467293 h 2573079"/>
              <a:gd name="connsiteX70" fmla="*/ 3419060 w 8097386"/>
              <a:gd name="connsiteY70" fmla="*/ 1499191 h 2573079"/>
              <a:gd name="connsiteX71" fmla="*/ 3567916 w 8097386"/>
              <a:gd name="connsiteY71" fmla="*/ 1499191 h 2573079"/>
              <a:gd name="connsiteX72" fmla="*/ 3663609 w 8097386"/>
              <a:gd name="connsiteY72" fmla="*/ 1477926 h 2573079"/>
              <a:gd name="connsiteX73" fmla="*/ 3684874 w 8097386"/>
              <a:gd name="connsiteY73" fmla="*/ 1403498 h 2573079"/>
              <a:gd name="connsiteX74" fmla="*/ 3674242 w 8097386"/>
              <a:gd name="connsiteY74" fmla="*/ 1329070 h 2573079"/>
              <a:gd name="connsiteX75" fmla="*/ 3599814 w 8097386"/>
              <a:gd name="connsiteY75" fmla="*/ 1275907 h 2573079"/>
              <a:gd name="connsiteX76" fmla="*/ 3429693 w 8097386"/>
              <a:gd name="connsiteY76" fmla="*/ 1222745 h 2573079"/>
              <a:gd name="connsiteX77" fmla="*/ 3334000 w 8097386"/>
              <a:gd name="connsiteY77" fmla="*/ 1158949 h 2573079"/>
              <a:gd name="connsiteX78" fmla="*/ 3450958 w 8097386"/>
              <a:gd name="connsiteY78" fmla="*/ 1105786 h 2573079"/>
              <a:gd name="connsiteX79" fmla="*/ 3578549 w 8097386"/>
              <a:gd name="connsiteY79" fmla="*/ 1063256 h 2573079"/>
              <a:gd name="connsiteX80" fmla="*/ 3674242 w 8097386"/>
              <a:gd name="connsiteY80" fmla="*/ 978196 h 2573079"/>
              <a:gd name="connsiteX81" fmla="*/ 3854995 w 8097386"/>
              <a:gd name="connsiteY81" fmla="*/ 935665 h 2573079"/>
              <a:gd name="connsiteX82" fmla="*/ 3971954 w 8097386"/>
              <a:gd name="connsiteY82" fmla="*/ 946298 h 2573079"/>
              <a:gd name="connsiteX83" fmla="*/ 4099544 w 8097386"/>
              <a:gd name="connsiteY83" fmla="*/ 946298 h 2573079"/>
              <a:gd name="connsiteX84" fmla="*/ 4205870 w 8097386"/>
              <a:gd name="connsiteY84" fmla="*/ 850605 h 2573079"/>
              <a:gd name="connsiteX85" fmla="*/ 4375991 w 8097386"/>
              <a:gd name="connsiteY85" fmla="*/ 818707 h 2573079"/>
              <a:gd name="connsiteX86" fmla="*/ 4514214 w 8097386"/>
              <a:gd name="connsiteY86" fmla="*/ 829340 h 2573079"/>
              <a:gd name="connsiteX87" fmla="*/ 4567377 w 8097386"/>
              <a:gd name="connsiteY87" fmla="*/ 871870 h 2573079"/>
              <a:gd name="connsiteX88" fmla="*/ 4546112 w 8097386"/>
              <a:gd name="connsiteY88" fmla="*/ 956931 h 2573079"/>
              <a:gd name="connsiteX89" fmla="*/ 4641805 w 8097386"/>
              <a:gd name="connsiteY89" fmla="*/ 1020726 h 2573079"/>
              <a:gd name="connsiteX90" fmla="*/ 4875721 w 8097386"/>
              <a:gd name="connsiteY90" fmla="*/ 1084521 h 2573079"/>
              <a:gd name="connsiteX91" fmla="*/ 5024577 w 8097386"/>
              <a:gd name="connsiteY91" fmla="*/ 1137684 h 2573079"/>
              <a:gd name="connsiteX92" fmla="*/ 5130902 w 8097386"/>
              <a:gd name="connsiteY92" fmla="*/ 1190847 h 2573079"/>
              <a:gd name="connsiteX93" fmla="*/ 5120270 w 8097386"/>
              <a:gd name="connsiteY93" fmla="*/ 1297172 h 2573079"/>
              <a:gd name="connsiteX94" fmla="*/ 5120270 w 8097386"/>
              <a:gd name="connsiteY94" fmla="*/ 1360968 h 2573079"/>
              <a:gd name="connsiteX95" fmla="*/ 5205330 w 8097386"/>
              <a:gd name="connsiteY95" fmla="*/ 1414131 h 2573079"/>
              <a:gd name="connsiteX96" fmla="*/ 5375451 w 8097386"/>
              <a:gd name="connsiteY96" fmla="*/ 1488558 h 2573079"/>
              <a:gd name="connsiteX97" fmla="*/ 5545572 w 8097386"/>
              <a:gd name="connsiteY97" fmla="*/ 1499191 h 2573079"/>
              <a:gd name="connsiteX98" fmla="*/ 5705060 w 8097386"/>
              <a:gd name="connsiteY98" fmla="*/ 1509824 h 2573079"/>
              <a:gd name="connsiteX99" fmla="*/ 5832651 w 8097386"/>
              <a:gd name="connsiteY99" fmla="*/ 1509824 h 2573079"/>
              <a:gd name="connsiteX100" fmla="*/ 5970874 w 8097386"/>
              <a:gd name="connsiteY100" fmla="*/ 1509824 h 2573079"/>
              <a:gd name="connsiteX101" fmla="*/ 6109098 w 8097386"/>
              <a:gd name="connsiteY101" fmla="*/ 1531089 h 2573079"/>
              <a:gd name="connsiteX102" fmla="*/ 6226056 w 8097386"/>
              <a:gd name="connsiteY102" fmla="*/ 1541721 h 2573079"/>
              <a:gd name="connsiteX103" fmla="*/ 6332381 w 8097386"/>
              <a:gd name="connsiteY103" fmla="*/ 1562986 h 2573079"/>
              <a:gd name="connsiteX104" fmla="*/ 6428074 w 8097386"/>
              <a:gd name="connsiteY104" fmla="*/ 1584252 h 2573079"/>
              <a:gd name="connsiteX105" fmla="*/ 6502502 w 8097386"/>
              <a:gd name="connsiteY105" fmla="*/ 1637414 h 2573079"/>
              <a:gd name="connsiteX106" fmla="*/ 6502502 w 8097386"/>
              <a:gd name="connsiteY106" fmla="*/ 1754372 h 2573079"/>
              <a:gd name="connsiteX107" fmla="*/ 6534400 w 8097386"/>
              <a:gd name="connsiteY107" fmla="*/ 1935126 h 2573079"/>
              <a:gd name="connsiteX108" fmla="*/ 6725786 w 8097386"/>
              <a:gd name="connsiteY108" fmla="*/ 2009554 h 2573079"/>
              <a:gd name="connsiteX109" fmla="*/ 6864009 w 8097386"/>
              <a:gd name="connsiteY109" fmla="*/ 2041452 h 2573079"/>
              <a:gd name="connsiteX110" fmla="*/ 7129823 w 8097386"/>
              <a:gd name="connsiteY110" fmla="*/ 2083982 h 2573079"/>
              <a:gd name="connsiteX111" fmla="*/ 7342474 w 8097386"/>
              <a:gd name="connsiteY111" fmla="*/ 2094614 h 2573079"/>
              <a:gd name="connsiteX112" fmla="*/ 7533860 w 8097386"/>
              <a:gd name="connsiteY112" fmla="*/ 2094614 h 2573079"/>
              <a:gd name="connsiteX113" fmla="*/ 7799674 w 8097386"/>
              <a:gd name="connsiteY113" fmla="*/ 1956391 h 2573079"/>
              <a:gd name="connsiteX114" fmla="*/ 7948530 w 8097386"/>
              <a:gd name="connsiteY114" fmla="*/ 1903228 h 2573079"/>
              <a:gd name="connsiteX115" fmla="*/ 8076121 w 8097386"/>
              <a:gd name="connsiteY115" fmla="*/ 1765005 h 2573079"/>
              <a:gd name="connsiteX116" fmla="*/ 8097386 w 8097386"/>
              <a:gd name="connsiteY116" fmla="*/ 1520456 h 2573079"/>
              <a:gd name="connsiteX117" fmla="*/ 8086754 w 8097386"/>
              <a:gd name="connsiteY117" fmla="*/ 1382233 h 2573079"/>
              <a:gd name="connsiteX118" fmla="*/ 7902013 w 8097386"/>
              <a:gd name="connsiteY118" fmla="*/ 1265275 h 2573079"/>
              <a:gd name="connsiteX119" fmla="*/ 7927265 w 8097386"/>
              <a:gd name="connsiteY119" fmla="*/ 1084521 h 2573079"/>
              <a:gd name="connsiteX120" fmla="*/ 7852837 w 8097386"/>
              <a:gd name="connsiteY120" fmla="*/ 925033 h 2573079"/>
              <a:gd name="connsiteX121" fmla="*/ 7788377 w 8097386"/>
              <a:gd name="connsiteY121" fmla="*/ 853485 h 2573079"/>
              <a:gd name="connsiteX122" fmla="*/ 7746955 w 8097386"/>
              <a:gd name="connsiteY122" fmla="*/ 776842 h 2573079"/>
              <a:gd name="connsiteX123" fmla="*/ 7835559 w 8097386"/>
              <a:gd name="connsiteY123" fmla="*/ 674946 h 2573079"/>
              <a:gd name="connsiteX124" fmla="*/ 7703981 w 8097386"/>
              <a:gd name="connsiteY124" fmla="*/ 499731 h 2573079"/>
              <a:gd name="connsiteX125" fmla="*/ 7640186 w 8097386"/>
              <a:gd name="connsiteY125" fmla="*/ 425303 h 2573079"/>
              <a:gd name="connsiteX126" fmla="*/ 7587023 w 8097386"/>
              <a:gd name="connsiteY126" fmla="*/ 297712 h 2573079"/>
              <a:gd name="connsiteX127" fmla="*/ 7555126 w 8097386"/>
              <a:gd name="connsiteY127" fmla="*/ 191386 h 2573079"/>
              <a:gd name="connsiteX128" fmla="*/ 7555126 w 8097386"/>
              <a:gd name="connsiteY128" fmla="*/ 191386 h 2573079"/>
              <a:gd name="connsiteX129" fmla="*/ 7406270 w 8097386"/>
              <a:gd name="connsiteY129" fmla="*/ 116958 h 2573079"/>
              <a:gd name="connsiteX130" fmla="*/ 7353107 w 8097386"/>
              <a:gd name="connsiteY130" fmla="*/ 116958 h 2573079"/>
              <a:gd name="connsiteX0" fmla="*/ 7172354 w 8097386"/>
              <a:gd name="connsiteY0" fmla="*/ 0 h 2573079"/>
              <a:gd name="connsiteX1" fmla="*/ 7321209 w 8097386"/>
              <a:gd name="connsiteY1" fmla="*/ 148856 h 2573079"/>
              <a:gd name="connsiteX2" fmla="*/ 7342474 w 8097386"/>
              <a:gd name="connsiteY2" fmla="*/ 233917 h 2573079"/>
              <a:gd name="connsiteX3" fmla="*/ 7342474 w 8097386"/>
              <a:gd name="connsiteY3" fmla="*/ 350875 h 2573079"/>
              <a:gd name="connsiteX4" fmla="*/ 7427535 w 8097386"/>
              <a:gd name="connsiteY4" fmla="*/ 489098 h 2573079"/>
              <a:gd name="connsiteX5" fmla="*/ 7427535 w 8097386"/>
              <a:gd name="connsiteY5" fmla="*/ 616689 h 2573079"/>
              <a:gd name="connsiteX6" fmla="*/ 7363740 w 8097386"/>
              <a:gd name="connsiteY6" fmla="*/ 765545 h 2573079"/>
              <a:gd name="connsiteX7" fmla="*/ 7363740 w 8097386"/>
              <a:gd name="connsiteY7" fmla="*/ 946298 h 2573079"/>
              <a:gd name="connsiteX8" fmla="*/ 7353107 w 8097386"/>
              <a:gd name="connsiteY8" fmla="*/ 1095154 h 2573079"/>
              <a:gd name="connsiteX9" fmla="*/ 7363740 w 8097386"/>
              <a:gd name="connsiteY9" fmla="*/ 1190847 h 2573079"/>
              <a:gd name="connsiteX10" fmla="*/ 7451680 w 8097386"/>
              <a:gd name="connsiteY10" fmla="*/ 1371600 h 2573079"/>
              <a:gd name="connsiteX11" fmla="*/ 7432630 w 8097386"/>
              <a:gd name="connsiteY11" fmla="*/ 1579821 h 2573079"/>
              <a:gd name="connsiteX12" fmla="*/ 7278679 w 8097386"/>
              <a:gd name="connsiteY12" fmla="*/ 1679502 h 2573079"/>
              <a:gd name="connsiteX13" fmla="*/ 7013973 w 8097386"/>
              <a:gd name="connsiteY13" fmla="*/ 1654249 h 2573079"/>
              <a:gd name="connsiteX14" fmla="*/ 6789581 w 8097386"/>
              <a:gd name="connsiteY14" fmla="*/ 1562986 h 2573079"/>
              <a:gd name="connsiteX15" fmla="*/ 6459972 w 8097386"/>
              <a:gd name="connsiteY15" fmla="*/ 1446028 h 2573079"/>
              <a:gd name="connsiteX16" fmla="*/ 6130363 w 8097386"/>
              <a:gd name="connsiteY16" fmla="*/ 1371600 h 2573079"/>
              <a:gd name="connsiteX17" fmla="*/ 5960242 w 8097386"/>
              <a:gd name="connsiteY17" fmla="*/ 1339703 h 2573079"/>
              <a:gd name="connsiteX18" fmla="*/ 5566837 w 8097386"/>
              <a:gd name="connsiteY18" fmla="*/ 1371600 h 2573079"/>
              <a:gd name="connsiteX19" fmla="*/ 5417981 w 8097386"/>
              <a:gd name="connsiteY19" fmla="*/ 1371600 h 2573079"/>
              <a:gd name="connsiteX20" fmla="*/ 5322288 w 8097386"/>
              <a:gd name="connsiteY20" fmla="*/ 1339703 h 2573079"/>
              <a:gd name="connsiteX21" fmla="*/ 5290391 w 8097386"/>
              <a:gd name="connsiteY21" fmla="*/ 1297172 h 2573079"/>
              <a:gd name="connsiteX22" fmla="*/ 5279758 w 8097386"/>
              <a:gd name="connsiteY22" fmla="*/ 1105786 h 2573079"/>
              <a:gd name="connsiteX23" fmla="*/ 5141535 w 8097386"/>
              <a:gd name="connsiteY23" fmla="*/ 1084521 h 2573079"/>
              <a:gd name="connsiteX24" fmla="*/ 4971414 w 8097386"/>
              <a:gd name="connsiteY24" fmla="*/ 1041991 h 2573079"/>
              <a:gd name="connsiteX25" fmla="*/ 4854456 w 8097386"/>
              <a:gd name="connsiteY25" fmla="*/ 1010093 h 2573079"/>
              <a:gd name="connsiteX26" fmla="*/ 4705600 w 8097386"/>
              <a:gd name="connsiteY26" fmla="*/ 967563 h 2573079"/>
              <a:gd name="connsiteX27" fmla="*/ 4694967 w 8097386"/>
              <a:gd name="connsiteY27" fmla="*/ 925033 h 2573079"/>
              <a:gd name="connsiteX28" fmla="*/ 4652437 w 8097386"/>
              <a:gd name="connsiteY28" fmla="*/ 839972 h 2573079"/>
              <a:gd name="connsiteX29" fmla="*/ 4439786 w 8097386"/>
              <a:gd name="connsiteY29" fmla="*/ 786810 h 2573079"/>
              <a:gd name="connsiteX30" fmla="*/ 4301563 w 8097386"/>
              <a:gd name="connsiteY30" fmla="*/ 744279 h 2573079"/>
              <a:gd name="connsiteX31" fmla="*/ 4205870 w 8097386"/>
              <a:gd name="connsiteY31" fmla="*/ 754912 h 2573079"/>
              <a:gd name="connsiteX32" fmla="*/ 4120809 w 8097386"/>
              <a:gd name="connsiteY32" fmla="*/ 808075 h 2573079"/>
              <a:gd name="connsiteX33" fmla="*/ 4088912 w 8097386"/>
              <a:gd name="connsiteY33" fmla="*/ 861238 h 2573079"/>
              <a:gd name="connsiteX34" fmla="*/ 3982586 w 8097386"/>
              <a:gd name="connsiteY34" fmla="*/ 882503 h 2573079"/>
              <a:gd name="connsiteX35" fmla="*/ 3684874 w 8097386"/>
              <a:gd name="connsiteY35" fmla="*/ 861238 h 2573079"/>
              <a:gd name="connsiteX36" fmla="*/ 3493488 w 8097386"/>
              <a:gd name="connsiteY36" fmla="*/ 935665 h 2573079"/>
              <a:gd name="connsiteX37" fmla="*/ 3312735 w 8097386"/>
              <a:gd name="connsiteY37" fmla="*/ 1063256 h 2573079"/>
              <a:gd name="connsiteX38" fmla="*/ 3227674 w 8097386"/>
              <a:gd name="connsiteY38" fmla="*/ 1137684 h 2573079"/>
              <a:gd name="connsiteX39" fmla="*/ 3419060 w 8097386"/>
              <a:gd name="connsiteY39" fmla="*/ 1286540 h 2573079"/>
              <a:gd name="connsiteX40" fmla="*/ 3525386 w 8097386"/>
              <a:gd name="connsiteY40" fmla="*/ 1360968 h 2573079"/>
              <a:gd name="connsiteX41" fmla="*/ 3525386 w 8097386"/>
              <a:gd name="connsiteY41" fmla="*/ 1360968 h 2573079"/>
              <a:gd name="connsiteX42" fmla="*/ 3231957 w 8097386"/>
              <a:gd name="connsiteY42" fmla="*/ 1369681 h 2573079"/>
              <a:gd name="connsiteX43" fmla="*/ 3031858 w 8097386"/>
              <a:gd name="connsiteY43" fmla="*/ 1312531 h 2573079"/>
              <a:gd name="connsiteX44" fmla="*/ 2821570 w 8097386"/>
              <a:gd name="connsiteY44" fmla="*/ 1248588 h 2573079"/>
              <a:gd name="connsiteX45" fmla="*/ 2674929 w 8097386"/>
              <a:gd name="connsiteY45" fmla="*/ 1282405 h 2573079"/>
              <a:gd name="connsiteX46" fmla="*/ 2564469 w 8097386"/>
              <a:gd name="connsiteY46" fmla="*/ 1337635 h 2573079"/>
              <a:gd name="connsiteX47" fmla="*/ 2419600 w 8097386"/>
              <a:gd name="connsiteY47" fmla="*/ 1477926 h 2573079"/>
              <a:gd name="connsiteX48" fmla="*/ 2217581 w 8097386"/>
              <a:gd name="connsiteY48" fmla="*/ 1573619 h 2573079"/>
              <a:gd name="connsiteX49" fmla="*/ 1909237 w 8097386"/>
              <a:gd name="connsiteY49" fmla="*/ 1658679 h 2573079"/>
              <a:gd name="connsiteX50" fmla="*/ 1622158 w 8097386"/>
              <a:gd name="connsiteY50" fmla="*/ 1679945 h 2573079"/>
              <a:gd name="connsiteX51" fmla="*/ 1441405 w 8097386"/>
              <a:gd name="connsiteY51" fmla="*/ 1743740 h 2573079"/>
              <a:gd name="connsiteX52" fmla="*/ 1218121 w 8097386"/>
              <a:gd name="connsiteY52" fmla="*/ 1754372 h 2573079"/>
              <a:gd name="connsiteX53" fmla="*/ 1133060 w 8097386"/>
              <a:gd name="connsiteY53" fmla="*/ 1786270 h 2573079"/>
              <a:gd name="connsiteX54" fmla="*/ 37907 w 8097386"/>
              <a:gd name="connsiteY54" fmla="*/ 1275908 h 2573079"/>
              <a:gd name="connsiteX55" fmla="*/ 484474 w 8097386"/>
              <a:gd name="connsiteY55" fmla="*/ 2573079 h 2573079"/>
              <a:gd name="connsiteX56" fmla="*/ 1590260 w 8097386"/>
              <a:gd name="connsiteY56" fmla="*/ 2286000 h 2573079"/>
              <a:gd name="connsiteX57" fmla="*/ 2111256 w 8097386"/>
              <a:gd name="connsiteY57" fmla="*/ 2307265 h 2573079"/>
              <a:gd name="connsiteX58" fmla="*/ 2260112 w 8097386"/>
              <a:gd name="connsiteY58" fmla="*/ 2137145 h 2573079"/>
              <a:gd name="connsiteX59" fmla="*/ 2472763 w 8097386"/>
              <a:gd name="connsiteY59" fmla="*/ 1850065 h 2573079"/>
              <a:gd name="connsiteX60" fmla="*/ 2494028 w 8097386"/>
              <a:gd name="connsiteY60" fmla="*/ 1807535 h 2573079"/>
              <a:gd name="connsiteX61" fmla="*/ 2600354 w 8097386"/>
              <a:gd name="connsiteY61" fmla="*/ 1733107 h 2573079"/>
              <a:gd name="connsiteX62" fmla="*/ 2685414 w 8097386"/>
              <a:gd name="connsiteY62" fmla="*/ 1690577 h 2573079"/>
              <a:gd name="connsiteX63" fmla="*/ 2632251 w 8097386"/>
              <a:gd name="connsiteY63" fmla="*/ 1584252 h 2573079"/>
              <a:gd name="connsiteX64" fmla="*/ 2693831 w 8097386"/>
              <a:gd name="connsiteY64" fmla="*/ 1543493 h 2573079"/>
              <a:gd name="connsiteX65" fmla="*/ 2759841 w 8097386"/>
              <a:gd name="connsiteY65" fmla="*/ 1467293 h 2573079"/>
              <a:gd name="connsiteX66" fmla="*/ 2770474 w 8097386"/>
              <a:gd name="connsiteY66" fmla="*/ 1460353 h 2573079"/>
              <a:gd name="connsiteX67" fmla="*/ 2936460 w 8097386"/>
              <a:gd name="connsiteY67" fmla="*/ 1390503 h 2573079"/>
              <a:gd name="connsiteX68" fmla="*/ 3131981 w 8097386"/>
              <a:gd name="connsiteY68" fmla="*/ 1435396 h 2573079"/>
              <a:gd name="connsiteX69" fmla="*/ 3280837 w 8097386"/>
              <a:gd name="connsiteY69" fmla="*/ 1467293 h 2573079"/>
              <a:gd name="connsiteX70" fmla="*/ 3419060 w 8097386"/>
              <a:gd name="connsiteY70" fmla="*/ 1499191 h 2573079"/>
              <a:gd name="connsiteX71" fmla="*/ 3567916 w 8097386"/>
              <a:gd name="connsiteY71" fmla="*/ 1499191 h 2573079"/>
              <a:gd name="connsiteX72" fmla="*/ 3663609 w 8097386"/>
              <a:gd name="connsiteY72" fmla="*/ 1477926 h 2573079"/>
              <a:gd name="connsiteX73" fmla="*/ 3684874 w 8097386"/>
              <a:gd name="connsiteY73" fmla="*/ 1403498 h 2573079"/>
              <a:gd name="connsiteX74" fmla="*/ 3674242 w 8097386"/>
              <a:gd name="connsiteY74" fmla="*/ 1329070 h 2573079"/>
              <a:gd name="connsiteX75" fmla="*/ 3599814 w 8097386"/>
              <a:gd name="connsiteY75" fmla="*/ 1275907 h 2573079"/>
              <a:gd name="connsiteX76" fmla="*/ 3429693 w 8097386"/>
              <a:gd name="connsiteY76" fmla="*/ 1222745 h 2573079"/>
              <a:gd name="connsiteX77" fmla="*/ 3334000 w 8097386"/>
              <a:gd name="connsiteY77" fmla="*/ 1158949 h 2573079"/>
              <a:gd name="connsiteX78" fmla="*/ 3450958 w 8097386"/>
              <a:gd name="connsiteY78" fmla="*/ 1105786 h 2573079"/>
              <a:gd name="connsiteX79" fmla="*/ 3578549 w 8097386"/>
              <a:gd name="connsiteY79" fmla="*/ 1063256 h 2573079"/>
              <a:gd name="connsiteX80" fmla="*/ 3674242 w 8097386"/>
              <a:gd name="connsiteY80" fmla="*/ 978196 h 2573079"/>
              <a:gd name="connsiteX81" fmla="*/ 3854995 w 8097386"/>
              <a:gd name="connsiteY81" fmla="*/ 935665 h 2573079"/>
              <a:gd name="connsiteX82" fmla="*/ 3971954 w 8097386"/>
              <a:gd name="connsiteY82" fmla="*/ 946298 h 2573079"/>
              <a:gd name="connsiteX83" fmla="*/ 4099544 w 8097386"/>
              <a:gd name="connsiteY83" fmla="*/ 946298 h 2573079"/>
              <a:gd name="connsiteX84" fmla="*/ 4205870 w 8097386"/>
              <a:gd name="connsiteY84" fmla="*/ 850605 h 2573079"/>
              <a:gd name="connsiteX85" fmla="*/ 4375991 w 8097386"/>
              <a:gd name="connsiteY85" fmla="*/ 818707 h 2573079"/>
              <a:gd name="connsiteX86" fmla="*/ 4514214 w 8097386"/>
              <a:gd name="connsiteY86" fmla="*/ 829340 h 2573079"/>
              <a:gd name="connsiteX87" fmla="*/ 4567377 w 8097386"/>
              <a:gd name="connsiteY87" fmla="*/ 871870 h 2573079"/>
              <a:gd name="connsiteX88" fmla="*/ 4546112 w 8097386"/>
              <a:gd name="connsiteY88" fmla="*/ 956931 h 2573079"/>
              <a:gd name="connsiteX89" fmla="*/ 4641805 w 8097386"/>
              <a:gd name="connsiteY89" fmla="*/ 1020726 h 2573079"/>
              <a:gd name="connsiteX90" fmla="*/ 4875721 w 8097386"/>
              <a:gd name="connsiteY90" fmla="*/ 1084521 h 2573079"/>
              <a:gd name="connsiteX91" fmla="*/ 5024577 w 8097386"/>
              <a:gd name="connsiteY91" fmla="*/ 1137684 h 2573079"/>
              <a:gd name="connsiteX92" fmla="*/ 5130902 w 8097386"/>
              <a:gd name="connsiteY92" fmla="*/ 1190847 h 2573079"/>
              <a:gd name="connsiteX93" fmla="*/ 5120270 w 8097386"/>
              <a:gd name="connsiteY93" fmla="*/ 1297172 h 2573079"/>
              <a:gd name="connsiteX94" fmla="*/ 5120270 w 8097386"/>
              <a:gd name="connsiteY94" fmla="*/ 1360968 h 2573079"/>
              <a:gd name="connsiteX95" fmla="*/ 5205330 w 8097386"/>
              <a:gd name="connsiteY95" fmla="*/ 1414131 h 2573079"/>
              <a:gd name="connsiteX96" fmla="*/ 5375451 w 8097386"/>
              <a:gd name="connsiteY96" fmla="*/ 1488558 h 2573079"/>
              <a:gd name="connsiteX97" fmla="*/ 5545572 w 8097386"/>
              <a:gd name="connsiteY97" fmla="*/ 1499191 h 2573079"/>
              <a:gd name="connsiteX98" fmla="*/ 5705060 w 8097386"/>
              <a:gd name="connsiteY98" fmla="*/ 1509824 h 2573079"/>
              <a:gd name="connsiteX99" fmla="*/ 5832651 w 8097386"/>
              <a:gd name="connsiteY99" fmla="*/ 1509824 h 2573079"/>
              <a:gd name="connsiteX100" fmla="*/ 5970874 w 8097386"/>
              <a:gd name="connsiteY100" fmla="*/ 1509824 h 2573079"/>
              <a:gd name="connsiteX101" fmla="*/ 6109098 w 8097386"/>
              <a:gd name="connsiteY101" fmla="*/ 1531089 h 2573079"/>
              <a:gd name="connsiteX102" fmla="*/ 6226056 w 8097386"/>
              <a:gd name="connsiteY102" fmla="*/ 1541721 h 2573079"/>
              <a:gd name="connsiteX103" fmla="*/ 6332381 w 8097386"/>
              <a:gd name="connsiteY103" fmla="*/ 1562986 h 2573079"/>
              <a:gd name="connsiteX104" fmla="*/ 6428074 w 8097386"/>
              <a:gd name="connsiteY104" fmla="*/ 1584252 h 2573079"/>
              <a:gd name="connsiteX105" fmla="*/ 6502502 w 8097386"/>
              <a:gd name="connsiteY105" fmla="*/ 1637414 h 2573079"/>
              <a:gd name="connsiteX106" fmla="*/ 6502502 w 8097386"/>
              <a:gd name="connsiteY106" fmla="*/ 1754372 h 2573079"/>
              <a:gd name="connsiteX107" fmla="*/ 6534400 w 8097386"/>
              <a:gd name="connsiteY107" fmla="*/ 1935126 h 2573079"/>
              <a:gd name="connsiteX108" fmla="*/ 6725786 w 8097386"/>
              <a:gd name="connsiteY108" fmla="*/ 2009554 h 2573079"/>
              <a:gd name="connsiteX109" fmla="*/ 6864009 w 8097386"/>
              <a:gd name="connsiteY109" fmla="*/ 2041452 h 2573079"/>
              <a:gd name="connsiteX110" fmla="*/ 7129823 w 8097386"/>
              <a:gd name="connsiteY110" fmla="*/ 2083982 h 2573079"/>
              <a:gd name="connsiteX111" fmla="*/ 7342474 w 8097386"/>
              <a:gd name="connsiteY111" fmla="*/ 2094614 h 2573079"/>
              <a:gd name="connsiteX112" fmla="*/ 7533860 w 8097386"/>
              <a:gd name="connsiteY112" fmla="*/ 2094614 h 2573079"/>
              <a:gd name="connsiteX113" fmla="*/ 7799674 w 8097386"/>
              <a:gd name="connsiteY113" fmla="*/ 1956391 h 2573079"/>
              <a:gd name="connsiteX114" fmla="*/ 7948530 w 8097386"/>
              <a:gd name="connsiteY114" fmla="*/ 1903228 h 2573079"/>
              <a:gd name="connsiteX115" fmla="*/ 8076121 w 8097386"/>
              <a:gd name="connsiteY115" fmla="*/ 1765005 h 2573079"/>
              <a:gd name="connsiteX116" fmla="*/ 8097386 w 8097386"/>
              <a:gd name="connsiteY116" fmla="*/ 1520456 h 2573079"/>
              <a:gd name="connsiteX117" fmla="*/ 8086754 w 8097386"/>
              <a:gd name="connsiteY117" fmla="*/ 1382233 h 2573079"/>
              <a:gd name="connsiteX118" fmla="*/ 7902013 w 8097386"/>
              <a:gd name="connsiteY118" fmla="*/ 1265275 h 2573079"/>
              <a:gd name="connsiteX119" fmla="*/ 7927265 w 8097386"/>
              <a:gd name="connsiteY119" fmla="*/ 1084521 h 2573079"/>
              <a:gd name="connsiteX120" fmla="*/ 7852837 w 8097386"/>
              <a:gd name="connsiteY120" fmla="*/ 925033 h 2573079"/>
              <a:gd name="connsiteX121" fmla="*/ 7788377 w 8097386"/>
              <a:gd name="connsiteY121" fmla="*/ 853485 h 2573079"/>
              <a:gd name="connsiteX122" fmla="*/ 7746955 w 8097386"/>
              <a:gd name="connsiteY122" fmla="*/ 776842 h 2573079"/>
              <a:gd name="connsiteX123" fmla="*/ 7835559 w 8097386"/>
              <a:gd name="connsiteY123" fmla="*/ 674946 h 2573079"/>
              <a:gd name="connsiteX124" fmla="*/ 7703981 w 8097386"/>
              <a:gd name="connsiteY124" fmla="*/ 499731 h 2573079"/>
              <a:gd name="connsiteX125" fmla="*/ 7640186 w 8097386"/>
              <a:gd name="connsiteY125" fmla="*/ 425303 h 2573079"/>
              <a:gd name="connsiteX126" fmla="*/ 7587023 w 8097386"/>
              <a:gd name="connsiteY126" fmla="*/ 297712 h 2573079"/>
              <a:gd name="connsiteX127" fmla="*/ 7555126 w 8097386"/>
              <a:gd name="connsiteY127" fmla="*/ 191386 h 2573079"/>
              <a:gd name="connsiteX128" fmla="*/ 7555126 w 8097386"/>
              <a:gd name="connsiteY128" fmla="*/ 191386 h 2573079"/>
              <a:gd name="connsiteX129" fmla="*/ 7406270 w 8097386"/>
              <a:gd name="connsiteY129" fmla="*/ 116958 h 2573079"/>
              <a:gd name="connsiteX130" fmla="*/ 7353107 w 8097386"/>
              <a:gd name="connsiteY130" fmla="*/ 116958 h 2573079"/>
              <a:gd name="connsiteX0" fmla="*/ 7172354 w 8097386"/>
              <a:gd name="connsiteY0" fmla="*/ 0 h 2573079"/>
              <a:gd name="connsiteX1" fmla="*/ 7321209 w 8097386"/>
              <a:gd name="connsiteY1" fmla="*/ 148856 h 2573079"/>
              <a:gd name="connsiteX2" fmla="*/ 7342474 w 8097386"/>
              <a:gd name="connsiteY2" fmla="*/ 233917 h 2573079"/>
              <a:gd name="connsiteX3" fmla="*/ 7342474 w 8097386"/>
              <a:gd name="connsiteY3" fmla="*/ 350875 h 2573079"/>
              <a:gd name="connsiteX4" fmla="*/ 7427535 w 8097386"/>
              <a:gd name="connsiteY4" fmla="*/ 489098 h 2573079"/>
              <a:gd name="connsiteX5" fmla="*/ 7427535 w 8097386"/>
              <a:gd name="connsiteY5" fmla="*/ 616689 h 2573079"/>
              <a:gd name="connsiteX6" fmla="*/ 7363740 w 8097386"/>
              <a:gd name="connsiteY6" fmla="*/ 765545 h 2573079"/>
              <a:gd name="connsiteX7" fmla="*/ 7363740 w 8097386"/>
              <a:gd name="connsiteY7" fmla="*/ 946298 h 2573079"/>
              <a:gd name="connsiteX8" fmla="*/ 7353107 w 8097386"/>
              <a:gd name="connsiteY8" fmla="*/ 1095154 h 2573079"/>
              <a:gd name="connsiteX9" fmla="*/ 7363740 w 8097386"/>
              <a:gd name="connsiteY9" fmla="*/ 1190847 h 2573079"/>
              <a:gd name="connsiteX10" fmla="*/ 7451680 w 8097386"/>
              <a:gd name="connsiteY10" fmla="*/ 1371600 h 2573079"/>
              <a:gd name="connsiteX11" fmla="*/ 7432630 w 8097386"/>
              <a:gd name="connsiteY11" fmla="*/ 1579821 h 2573079"/>
              <a:gd name="connsiteX12" fmla="*/ 7278679 w 8097386"/>
              <a:gd name="connsiteY12" fmla="*/ 1679502 h 2573079"/>
              <a:gd name="connsiteX13" fmla="*/ 7013973 w 8097386"/>
              <a:gd name="connsiteY13" fmla="*/ 1654249 h 2573079"/>
              <a:gd name="connsiteX14" fmla="*/ 6789581 w 8097386"/>
              <a:gd name="connsiteY14" fmla="*/ 1562986 h 2573079"/>
              <a:gd name="connsiteX15" fmla="*/ 6459972 w 8097386"/>
              <a:gd name="connsiteY15" fmla="*/ 1446028 h 2573079"/>
              <a:gd name="connsiteX16" fmla="*/ 6130363 w 8097386"/>
              <a:gd name="connsiteY16" fmla="*/ 1371600 h 2573079"/>
              <a:gd name="connsiteX17" fmla="*/ 5960242 w 8097386"/>
              <a:gd name="connsiteY17" fmla="*/ 1339703 h 2573079"/>
              <a:gd name="connsiteX18" fmla="*/ 5566837 w 8097386"/>
              <a:gd name="connsiteY18" fmla="*/ 1371600 h 2573079"/>
              <a:gd name="connsiteX19" fmla="*/ 5417981 w 8097386"/>
              <a:gd name="connsiteY19" fmla="*/ 1371600 h 2573079"/>
              <a:gd name="connsiteX20" fmla="*/ 5322288 w 8097386"/>
              <a:gd name="connsiteY20" fmla="*/ 1339703 h 2573079"/>
              <a:gd name="connsiteX21" fmla="*/ 5290391 w 8097386"/>
              <a:gd name="connsiteY21" fmla="*/ 1297172 h 2573079"/>
              <a:gd name="connsiteX22" fmla="*/ 5279758 w 8097386"/>
              <a:gd name="connsiteY22" fmla="*/ 1105786 h 2573079"/>
              <a:gd name="connsiteX23" fmla="*/ 5141535 w 8097386"/>
              <a:gd name="connsiteY23" fmla="*/ 1084521 h 2573079"/>
              <a:gd name="connsiteX24" fmla="*/ 4971414 w 8097386"/>
              <a:gd name="connsiteY24" fmla="*/ 1041991 h 2573079"/>
              <a:gd name="connsiteX25" fmla="*/ 4854456 w 8097386"/>
              <a:gd name="connsiteY25" fmla="*/ 1010093 h 2573079"/>
              <a:gd name="connsiteX26" fmla="*/ 4705600 w 8097386"/>
              <a:gd name="connsiteY26" fmla="*/ 967563 h 2573079"/>
              <a:gd name="connsiteX27" fmla="*/ 4694967 w 8097386"/>
              <a:gd name="connsiteY27" fmla="*/ 925033 h 2573079"/>
              <a:gd name="connsiteX28" fmla="*/ 4652437 w 8097386"/>
              <a:gd name="connsiteY28" fmla="*/ 839972 h 2573079"/>
              <a:gd name="connsiteX29" fmla="*/ 4439786 w 8097386"/>
              <a:gd name="connsiteY29" fmla="*/ 786810 h 2573079"/>
              <a:gd name="connsiteX30" fmla="*/ 4301563 w 8097386"/>
              <a:gd name="connsiteY30" fmla="*/ 744279 h 2573079"/>
              <a:gd name="connsiteX31" fmla="*/ 4205870 w 8097386"/>
              <a:gd name="connsiteY31" fmla="*/ 754912 h 2573079"/>
              <a:gd name="connsiteX32" fmla="*/ 4120809 w 8097386"/>
              <a:gd name="connsiteY32" fmla="*/ 808075 h 2573079"/>
              <a:gd name="connsiteX33" fmla="*/ 4088912 w 8097386"/>
              <a:gd name="connsiteY33" fmla="*/ 861238 h 2573079"/>
              <a:gd name="connsiteX34" fmla="*/ 3982586 w 8097386"/>
              <a:gd name="connsiteY34" fmla="*/ 882503 h 2573079"/>
              <a:gd name="connsiteX35" fmla="*/ 3684874 w 8097386"/>
              <a:gd name="connsiteY35" fmla="*/ 861238 h 2573079"/>
              <a:gd name="connsiteX36" fmla="*/ 3493488 w 8097386"/>
              <a:gd name="connsiteY36" fmla="*/ 935665 h 2573079"/>
              <a:gd name="connsiteX37" fmla="*/ 3312735 w 8097386"/>
              <a:gd name="connsiteY37" fmla="*/ 1063256 h 2573079"/>
              <a:gd name="connsiteX38" fmla="*/ 3227674 w 8097386"/>
              <a:gd name="connsiteY38" fmla="*/ 1137684 h 2573079"/>
              <a:gd name="connsiteX39" fmla="*/ 3419060 w 8097386"/>
              <a:gd name="connsiteY39" fmla="*/ 1286540 h 2573079"/>
              <a:gd name="connsiteX40" fmla="*/ 3525386 w 8097386"/>
              <a:gd name="connsiteY40" fmla="*/ 1360968 h 2573079"/>
              <a:gd name="connsiteX41" fmla="*/ 3525386 w 8097386"/>
              <a:gd name="connsiteY41" fmla="*/ 1360968 h 2573079"/>
              <a:gd name="connsiteX42" fmla="*/ 3231957 w 8097386"/>
              <a:gd name="connsiteY42" fmla="*/ 1369681 h 2573079"/>
              <a:gd name="connsiteX43" fmla="*/ 3031858 w 8097386"/>
              <a:gd name="connsiteY43" fmla="*/ 1312531 h 2573079"/>
              <a:gd name="connsiteX44" fmla="*/ 2821570 w 8097386"/>
              <a:gd name="connsiteY44" fmla="*/ 1248588 h 2573079"/>
              <a:gd name="connsiteX45" fmla="*/ 2674929 w 8097386"/>
              <a:gd name="connsiteY45" fmla="*/ 1282405 h 2573079"/>
              <a:gd name="connsiteX46" fmla="*/ 2564469 w 8097386"/>
              <a:gd name="connsiteY46" fmla="*/ 1337635 h 2573079"/>
              <a:gd name="connsiteX47" fmla="*/ 2419600 w 8097386"/>
              <a:gd name="connsiteY47" fmla="*/ 1477926 h 2573079"/>
              <a:gd name="connsiteX48" fmla="*/ 2217581 w 8097386"/>
              <a:gd name="connsiteY48" fmla="*/ 1573619 h 2573079"/>
              <a:gd name="connsiteX49" fmla="*/ 1909237 w 8097386"/>
              <a:gd name="connsiteY49" fmla="*/ 1658679 h 2573079"/>
              <a:gd name="connsiteX50" fmla="*/ 1622158 w 8097386"/>
              <a:gd name="connsiteY50" fmla="*/ 1679945 h 2573079"/>
              <a:gd name="connsiteX51" fmla="*/ 1441405 w 8097386"/>
              <a:gd name="connsiteY51" fmla="*/ 1743740 h 2573079"/>
              <a:gd name="connsiteX52" fmla="*/ 1218121 w 8097386"/>
              <a:gd name="connsiteY52" fmla="*/ 1754372 h 2573079"/>
              <a:gd name="connsiteX53" fmla="*/ 1133060 w 8097386"/>
              <a:gd name="connsiteY53" fmla="*/ 1786270 h 2573079"/>
              <a:gd name="connsiteX54" fmla="*/ 37907 w 8097386"/>
              <a:gd name="connsiteY54" fmla="*/ 1275908 h 2573079"/>
              <a:gd name="connsiteX55" fmla="*/ 484474 w 8097386"/>
              <a:gd name="connsiteY55" fmla="*/ 2573079 h 2573079"/>
              <a:gd name="connsiteX56" fmla="*/ 1590260 w 8097386"/>
              <a:gd name="connsiteY56" fmla="*/ 2286000 h 2573079"/>
              <a:gd name="connsiteX57" fmla="*/ 2111256 w 8097386"/>
              <a:gd name="connsiteY57" fmla="*/ 2307265 h 2573079"/>
              <a:gd name="connsiteX58" fmla="*/ 2260112 w 8097386"/>
              <a:gd name="connsiteY58" fmla="*/ 2137145 h 2573079"/>
              <a:gd name="connsiteX59" fmla="*/ 2472763 w 8097386"/>
              <a:gd name="connsiteY59" fmla="*/ 1850065 h 2573079"/>
              <a:gd name="connsiteX60" fmla="*/ 2494028 w 8097386"/>
              <a:gd name="connsiteY60" fmla="*/ 1807535 h 2573079"/>
              <a:gd name="connsiteX61" fmla="*/ 2600354 w 8097386"/>
              <a:gd name="connsiteY61" fmla="*/ 1733107 h 2573079"/>
              <a:gd name="connsiteX62" fmla="*/ 2685414 w 8097386"/>
              <a:gd name="connsiteY62" fmla="*/ 1690577 h 2573079"/>
              <a:gd name="connsiteX63" fmla="*/ 2632251 w 8097386"/>
              <a:gd name="connsiteY63" fmla="*/ 1584252 h 2573079"/>
              <a:gd name="connsiteX64" fmla="*/ 2693831 w 8097386"/>
              <a:gd name="connsiteY64" fmla="*/ 1543493 h 2573079"/>
              <a:gd name="connsiteX65" fmla="*/ 2759841 w 8097386"/>
              <a:gd name="connsiteY65" fmla="*/ 1467293 h 2573079"/>
              <a:gd name="connsiteX66" fmla="*/ 2770474 w 8097386"/>
              <a:gd name="connsiteY66" fmla="*/ 1460353 h 2573079"/>
              <a:gd name="connsiteX67" fmla="*/ 2936460 w 8097386"/>
              <a:gd name="connsiteY67" fmla="*/ 1390503 h 2573079"/>
              <a:gd name="connsiteX68" fmla="*/ 3131981 w 8097386"/>
              <a:gd name="connsiteY68" fmla="*/ 1435396 h 2573079"/>
              <a:gd name="connsiteX69" fmla="*/ 3280837 w 8097386"/>
              <a:gd name="connsiteY69" fmla="*/ 1467293 h 2573079"/>
              <a:gd name="connsiteX70" fmla="*/ 3419060 w 8097386"/>
              <a:gd name="connsiteY70" fmla="*/ 1499191 h 2573079"/>
              <a:gd name="connsiteX71" fmla="*/ 3567916 w 8097386"/>
              <a:gd name="connsiteY71" fmla="*/ 1499191 h 2573079"/>
              <a:gd name="connsiteX72" fmla="*/ 3663609 w 8097386"/>
              <a:gd name="connsiteY72" fmla="*/ 1477926 h 2573079"/>
              <a:gd name="connsiteX73" fmla="*/ 3684874 w 8097386"/>
              <a:gd name="connsiteY73" fmla="*/ 1403498 h 2573079"/>
              <a:gd name="connsiteX74" fmla="*/ 3674242 w 8097386"/>
              <a:gd name="connsiteY74" fmla="*/ 1329070 h 2573079"/>
              <a:gd name="connsiteX75" fmla="*/ 3599814 w 8097386"/>
              <a:gd name="connsiteY75" fmla="*/ 1275907 h 2573079"/>
              <a:gd name="connsiteX76" fmla="*/ 3429693 w 8097386"/>
              <a:gd name="connsiteY76" fmla="*/ 1222745 h 2573079"/>
              <a:gd name="connsiteX77" fmla="*/ 3334000 w 8097386"/>
              <a:gd name="connsiteY77" fmla="*/ 1158949 h 2573079"/>
              <a:gd name="connsiteX78" fmla="*/ 3450958 w 8097386"/>
              <a:gd name="connsiteY78" fmla="*/ 1105786 h 2573079"/>
              <a:gd name="connsiteX79" fmla="*/ 3578549 w 8097386"/>
              <a:gd name="connsiteY79" fmla="*/ 1063256 h 2573079"/>
              <a:gd name="connsiteX80" fmla="*/ 3674242 w 8097386"/>
              <a:gd name="connsiteY80" fmla="*/ 978196 h 2573079"/>
              <a:gd name="connsiteX81" fmla="*/ 3854995 w 8097386"/>
              <a:gd name="connsiteY81" fmla="*/ 935665 h 2573079"/>
              <a:gd name="connsiteX82" fmla="*/ 3971954 w 8097386"/>
              <a:gd name="connsiteY82" fmla="*/ 946298 h 2573079"/>
              <a:gd name="connsiteX83" fmla="*/ 4099544 w 8097386"/>
              <a:gd name="connsiteY83" fmla="*/ 946298 h 2573079"/>
              <a:gd name="connsiteX84" fmla="*/ 4205870 w 8097386"/>
              <a:gd name="connsiteY84" fmla="*/ 850605 h 2573079"/>
              <a:gd name="connsiteX85" fmla="*/ 4375991 w 8097386"/>
              <a:gd name="connsiteY85" fmla="*/ 818707 h 2573079"/>
              <a:gd name="connsiteX86" fmla="*/ 4514214 w 8097386"/>
              <a:gd name="connsiteY86" fmla="*/ 829340 h 2573079"/>
              <a:gd name="connsiteX87" fmla="*/ 4567377 w 8097386"/>
              <a:gd name="connsiteY87" fmla="*/ 871870 h 2573079"/>
              <a:gd name="connsiteX88" fmla="*/ 4546112 w 8097386"/>
              <a:gd name="connsiteY88" fmla="*/ 956931 h 2573079"/>
              <a:gd name="connsiteX89" fmla="*/ 4641805 w 8097386"/>
              <a:gd name="connsiteY89" fmla="*/ 1020726 h 2573079"/>
              <a:gd name="connsiteX90" fmla="*/ 4875721 w 8097386"/>
              <a:gd name="connsiteY90" fmla="*/ 1084521 h 2573079"/>
              <a:gd name="connsiteX91" fmla="*/ 5024577 w 8097386"/>
              <a:gd name="connsiteY91" fmla="*/ 1137684 h 2573079"/>
              <a:gd name="connsiteX92" fmla="*/ 5130902 w 8097386"/>
              <a:gd name="connsiteY92" fmla="*/ 1190847 h 2573079"/>
              <a:gd name="connsiteX93" fmla="*/ 5120270 w 8097386"/>
              <a:gd name="connsiteY93" fmla="*/ 1297172 h 2573079"/>
              <a:gd name="connsiteX94" fmla="*/ 5120270 w 8097386"/>
              <a:gd name="connsiteY94" fmla="*/ 1360968 h 2573079"/>
              <a:gd name="connsiteX95" fmla="*/ 5205330 w 8097386"/>
              <a:gd name="connsiteY95" fmla="*/ 1414131 h 2573079"/>
              <a:gd name="connsiteX96" fmla="*/ 5375451 w 8097386"/>
              <a:gd name="connsiteY96" fmla="*/ 1488558 h 2573079"/>
              <a:gd name="connsiteX97" fmla="*/ 5545572 w 8097386"/>
              <a:gd name="connsiteY97" fmla="*/ 1499191 h 2573079"/>
              <a:gd name="connsiteX98" fmla="*/ 5705060 w 8097386"/>
              <a:gd name="connsiteY98" fmla="*/ 1509824 h 2573079"/>
              <a:gd name="connsiteX99" fmla="*/ 5832651 w 8097386"/>
              <a:gd name="connsiteY99" fmla="*/ 1509824 h 2573079"/>
              <a:gd name="connsiteX100" fmla="*/ 5970874 w 8097386"/>
              <a:gd name="connsiteY100" fmla="*/ 1509824 h 2573079"/>
              <a:gd name="connsiteX101" fmla="*/ 6109098 w 8097386"/>
              <a:gd name="connsiteY101" fmla="*/ 1531089 h 2573079"/>
              <a:gd name="connsiteX102" fmla="*/ 6226056 w 8097386"/>
              <a:gd name="connsiteY102" fmla="*/ 1541721 h 2573079"/>
              <a:gd name="connsiteX103" fmla="*/ 6332381 w 8097386"/>
              <a:gd name="connsiteY103" fmla="*/ 1562986 h 2573079"/>
              <a:gd name="connsiteX104" fmla="*/ 6428074 w 8097386"/>
              <a:gd name="connsiteY104" fmla="*/ 1584252 h 2573079"/>
              <a:gd name="connsiteX105" fmla="*/ 6502502 w 8097386"/>
              <a:gd name="connsiteY105" fmla="*/ 1637414 h 2573079"/>
              <a:gd name="connsiteX106" fmla="*/ 6502502 w 8097386"/>
              <a:gd name="connsiteY106" fmla="*/ 1754372 h 2573079"/>
              <a:gd name="connsiteX107" fmla="*/ 6534400 w 8097386"/>
              <a:gd name="connsiteY107" fmla="*/ 1935126 h 2573079"/>
              <a:gd name="connsiteX108" fmla="*/ 6725786 w 8097386"/>
              <a:gd name="connsiteY108" fmla="*/ 2009554 h 2573079"/>
              <a:gd name="connsiteX109" fmla="*/ 6864009 w 8097386"/>
              <a:gd name="connsiteY109" fmla="*/ 2041452 h 2573079"/>
              <a:gd name="connsiteX110" fmla="*/ 7129823 w 8097386"/>
              <a:gd name="connsiteY110" fmla="*/ 2083982 h 2573079"/>
              <a:gd name="connsiteX111" fmla="*/ 7342474 w 8097386"/>
              <a:gd name="connsiteY111" fmla="*/ 2094614 h 2573079"/>
              <a:gd name="connsiteX112" fmla="*/ 7533860 w 8097386"/>
              <a:gd name="connsiteY112" fmla="*/ 2094614 h 2573079"/>
              <a:gd name="connsiteX113" fmla="*/ 7799674 w 8097386"/>
              <a:gd name="connsiteY113" fmla="*/ 1956391 h 2573079"/>
              <a:gd name="connsiteX114" fmla="*/ 7948530 w 8097386"/>
              <a:gd name="connsiteY114" fmla="*/ 1903228 h 2573079"/>
              <a:gd name="connsiteX115" fmla="*/ 8076121 w 8097386"/>
              <a:gd name="connsiteY115" fmla="*/ 1765005 h 2573079"/>
              <a:gd name="connsiteX116" fmla="*/ 8097386 w 8097386"/>
              <a:gd name="connsiteY116" fmla="*/ 1520456 h 2573079"/>
              <a:gd name="connsiteX117" fmla="*/ 8039129 w 8097386"/>
              <a:gd name="connsiteY117" fmla="*/ 1448908 h 2573079"/>
              <a:gd name="connsiteX118" fmla="*/ 7902013 w 8097386"/>
              <a:gd name="connsiteY118" fmla="*/ 1265275 h 2573079"/>
              <a:gd name="connsiteX119" fmla="*/ 7927265 w 8097386"/>
              <a:gd name="connsiteY119" fmla="*/ 1084521 h 2573079"/>
              <a:gd name="connsiteX120" fmla="*/ 7852837 w 8097386"/>
              <a:gd name="connsiteY120" fmla="*/ 925033 h 2573079"/>
              <a:gd name="connsiteX121" fmla="*/ 7788377 w 8097386"/>
              <a:gd name="connsiteY121" fmla="*/ 853485 h 2573079"/>
              <a:gd name="connsiteX122" fmla="*/ 7746955 w 8097386"/>
              <a:gd name="connsiteY122" fmla="*/ 776842 h 2573079"/>
              <a:gd name="connsiteX123" fmla="*/ 7835559 w 8097386"/>
              <a:gd name="connsiteY123" fmla="*/ 674946 h 2573079"/>
              <a:gd name="connsiteX124" fmla="*/ 7703981 w 8097386"/>
              <a:gd name="connsiteY124" fmla="*/ 499731 h 2573079"/>
              <a:gd name="connsiteX125" fmla="*/ 7640186 w 8097386"/>
              <a:gd name="connsiteY125" fmla="*/ 425303 h 2573079"/>
              <a:gd name="connsiteX126" fmla="*/ 7587023 w 8097386"/>
              <a:gd name="connsiteY126" fmla="*/ 297712 h 2573079"/>
              <a:gd name="connsiteX127" fmla="*/ 7555126 w 8097386"/>
              <a:gd name="connsiteY127" fmla="*/ 191386 h 2573079"/>
              <a:gd name="connsiteX128" fmla="*/ 7555126 w 8097386"/>
              <a:gd name="connsiteY128" fmla="*/ 191386 h 2573079"/>
              <a:gd name="connsiteX129" fmla="*/ 7406270 w 8097386"/>
              <a:gd name="connsiteY129" fmla="*/ 116958 h 2573079"/>
              <a:gd name="connsiteX130" fmla="*/ 7353107 w 8097386"/>
              <a:gd name="connsiteY130" fmla="*/ 116958 h 2573079"/>
              <a:gd name="connsiteX0" fmla="*/ 7172354 w 8076121"/>
              <a:gd name="connsiteY0" fmla="*/ 0 h 2573079"/>
              <a:gd name="connsiteX1" fmla="*/ 7321209 w 8076121"/>
              <a:gd name="connsiteY1" fmla="*/ 148856 h 2573079"/>
              <a:gd name="connsiteX2" fmla="*/ 7342474 w 8076121"/>
              <a:gd name="connsiteY2" fmla="*/ 233917 h 2573079"/>
              <a:gd name="connsiteX3" fmla="*/ 7342474 w 8076121"/>
              <a:gd name="connsiteY3" fmla="*/ 350875 h 2573079"/>
              <a:gd name="connsiteX4" fmla="*/ 7427535 w 8076121"/>
              <a:gd name="connsiteY4" fmla="*/ 489098 h 2573079"/>
              <a:gd name="connsiteX5" fmla="*/ 7427535 w 8076121"/>
              <a:gd name="connsiteY5" fmla="*/ 616689 h 2573079"/>
              <a:gd name="connsiteX6" fmla="*/ 7363740 w 8076121"/>
              <a:gd name="connsiteY6" fmla="*/ 765545 h 2573079"/>
              <a:gd name="connsiteX7" fmla="*/ 7363740 w 8076121"/>
              <a:gd name="connsiteY7" fmla="*/ 946298 h 2573079"/>
              <a:gd name="connsiteX8" fmla="*/ 7353107 w 8076121"/>
              <a:gd name="connsiteY8" fmla="*/ 1095154 h 2573079"/>
              <a:gd name="connsiteX9" fmla="*/ 7363740 w 8076121"/>
              <a:gd name="connsiteY9" fmla="*/ 1190847 h 2573079"/>
              <a:gd name="connsiteX10" fmla="*/ 7451680 w 8076121"/>
              <a:gd name="connsiteY10" fmla="*/ 1371600 h 2573079"/>
              <a:gd name="connsiteX11" fmla="*/ 7432630 w 8076121"/>
              <a:gd name="connsiteY11" fmla="*/ 1579821 h 2573079"/>
              <a:gd name="connsiteX12" fmla="*/ 7278679 w 8076121"/>
              <a:gd name="connsiteY12" fmla="*/ 1679502 h 2573079"/>
              <a:gd name="connsiteX13" fmla="*/ 7013973 w 8076121"/>
              <a:gd name="connsiteY13" fmla="*/ 1654249 h 2573079"/>
              <a:gd name="connsiteX14" fmla="*/ 6789581 w 8076121"/>
              <a:gd name="connsiteY14" fmla="*/ 1562986 h 2573079"/>
              <a:gd name="connsiteX15" fmla="*/ 6459972 w 8076121"/>
              <a:gd name="connsiteY15" fmla="*/ 1446028 h 2573079"/>
              <a:gd name="connsiteX16" fmla="*/ 6130363 w 8076121"/>
              <a:gd name="connsiteY16" fmla="*/ 1371600 h 2573079"/>
              <a:gd name="connsiteX17" fmla="*/ 5960242 w 8076121"/>
              <a:gd name="connsiteY17" fmla="*/ 1339703 h 2573079"/>
              <a:gd name="connsiteX18" fmla="*/ 5566837 w 8076121"/>
              <a:gd name="connsiteY18" fmla="*/ 1371600 h 2573079"/>
              <a:gd name="connsiteX19" fmla="*/ 5417981 w 8076121"/>
              <a:gd name="connsiteY19" fmla="*/ 1371600 h 2573079"/>
              <a:gd name="connsiteX20" fmla="*/ 5322288 w 8076121"/>
              <a:gd name="connsiteY20" fmla="*/ 1339703 h 2573079"/>
              <a:gd name="connsiteX21" fmla="*/ 5290391 w 8076121"/>
              <a:gd name="connsiteY21" fmla="*/ 1297172 h 2573079"/>
              <a:gd name="connsiteX22" fmla="*/ 5279758 w 8076121"/>
              <a:gd name="connsiteY22" fmla="*/ 1105786 h 2573079"/>
              <a:gd name="connsiteX23" fmla="*/ 5141535 w 8076121"/>
              <a:gd name="connsiteY23" fmla="*/ 1084521 h 2573079"/>
              <a:gd name="connsiteX24" fmla="*/ 4971414 w 8076121"/>
              <a:gd name="connsiteY24" fmla="*/ 1041991 h 2573079"/>
              <a:gd name="connsiteX25" fmla="*/ 4854456 w 8076121"/>
              <a:gd name="connsiteY25" fmla="*/ 1010093 h 2573079"/>
              <a:gd name="connsiteX26" fmla="*/ 4705600 w 8076121"/>
              <a:gd name="connsiteY26" fmla="*/ 967563 h 2573079"/>
              <a:gd name="connsiteX27" fmla="*/ 4694967 w 8076121"/>
              <a:gd name="connsiteY27" fmla="*/ 925033 h 2573079"/>
              <a:gd name="connsiteX28" fmla="*/ 4652437 w 8076121"/>
              <a:gd name="connsiteY28" fmla="*/ 839972 h 2573079"/>
              <a:gd name="connsiteX29" fmla="*/ 4439786 w 8076121"/>
              <a:gd name="connsiteY29" fmla="*/ 786810 h 2573079"/>
              <a:gd name="connsiteX30" fmla="*/ 4301563 w 8076121"/>
              <a:gd name="connsiteY30" fmla="*/ 744279 h 2573079"/>
              <a:gd name="connsiteX31" fmla="*/ 4205870 w 8076121"/>
              <a:gd name="connsiteY31" fmla="*/ 754912 h 2573079"/>
              <a:gd name="connsiteX32" fmla="*/ 4120809 w 8076121"/>
              <a:gd name="connsiteY32" fmla="*/ 808075 h 2573079"/>
              <a:gd name="connsiteX33" fmla="*/ 4088912 w 8076121"/>
              <a:gd name="connsiteY33" fmla="*/ 861238 h 2573079"/>
              <a:gd name="connsiteX34" fmla="*/ 3982586 w 8076121"/>
              <a:gd name="connsiteY34" fmla="*/ 882503 h 2573079"/>
              <a:gd name="connsiteX35" fmla="*/ 3684874 w 8076121"/>
              <a:gd name="connsiteY35" fmla="*/ 861238 h 2573079"/>
              <a:gd name="connsiteX36" fmla="*/ 3493488 w 8076121"/>
              <a:gd name="connsiteY36" fmla="*/ 935665 h 2573079"/>
              <a:gd name="connsiteX37" fmla="*/ 3312735 w 8076121"/>
              <a:gd name="connsiteY37" fmla="*/ 1063256 h 2573079"/>
              <a:gd name="connsiteX38" fmla="*/ 3227674 w 8076121"/>
              <a:gd name="connsiteY38" fmla="*/ 1137684 h 2573079"/>
              <a:gd name="connsiteX39" fmla="*/ 3419060 w 8076121"/>
              <a:gd name="connsiteY39" fmla="*/ 1286540 h 2573079"/>
              <a:gd name="connsiteX40" fmla="*/ 3525386 w 8076121"/>
              <a:gd name="connsiteY40" fmla="*/ 1360968 h 2573079"/>
              <a:gd name="connsiteX41" fmla="*/ 3525386 w 8076121"/>
              <a:gd name="connsiteY41" fmla="*/ 1360968 h 2573079"/>
              <a:gd name="connsiteX42" fmla="*/ 3231957 w 8076121"/>
              <a:gd name="connsiteY42" fmla="*/ 1369681 h 2573079"/>
              <a:gd name="connsiteX43" fmla="*/ 3031858 w 8076121"/>
              <a:gd name="connsiteY43" fmla="*/ 1312531 h 2573079"/>
              <a:gd name="connsiteX44" fmla="*/ 2821570 w 8076121"/>
              <a:gd name="connsiteY44" fmla="*/ 1248588 h 2573079"/>
              <a:gd name="connsiteX45" fmla="*/ 2674929 w 8076121"/>
              <a:gd name="connsiteY45" fmla="*/ 1282405 h 2573079"/>
              <a:gd name="connsiteX46" fmla="*/ 2564469 w 8076121"/>
              <a:gd name="connsiteY46" fmla="*/ 1337635 h 2573079"/>
              <a:gd name="connsiteX47" fmla="*/ 2419600 w 8076121"/>
              <a:gd name="connsiteY47" fmla="*/ 1477926 h 2573079"/>
              <a:gd name="connsiteX48" fmla="*/ 2217581 w 8076121"/>
              <a:gd name="connsiteY48" fmla="*/ 1573619 h 2573079"/>
              <a:gd name="connsiteX49" fmla="*/ 1909237 w 8076121"/>
              <a:gd name="connsiteY49" fmla="*/ 1658679 h 2573079"/>
              <a:gd name="connsiteX50" fmla="*/ 1622158 w 8076121"/>
              <a:gd name="connsiteY50" fmla="*/ 1679945 h 2573079"/>
              <a:gd name="connsiteX51" fmla="*/ 1441405 w 8076121"/>
              <a:gd name="connsiteY51" fmla="*/ 1743740 h 2573079"/>
              <a:gd name="connsiteX52" fmla="*/ 1218121 w 8076121"/>
              <a:gd name="connsiteY52" fmla="*/ 1754372 h 2573079"/>
              <a:gd name="connsiteX53" fmla="*/ 1133060 w 8076121"/>
              <a:gd name="connsiteY53" fmla="*/ 1786270 h 2573079"/>
              <a:gd name="connsiteX54" fmla="*/ 37907 w 8076121"/>
              <a:gd name="connsiteY54" fmla="*/ 1275908 h 2573079"/>
              <a:gd name="connsiteX55" fmla="*/ 484474 w 8076121"/>
              <a:gd name="connsiteY55" fmla="*/ 2573079 h 2573079"/>
              <a:gd name="connsiteX56" fmla="*/ 1590260 w 8076121"/>
              <a:gd name="connsiteY56" fmla="*/ 2286000 h 2573079"/>
              <a:gd name="connsiteX57" fmla="*/ 2111256 w 8076121"/>
              <a:gd name="connsiteY57" fmla="*/ 2307265 h 2573079"/>
              <a:gd name="connsiteX58" fmla="*/ 2260112 w 8076121"/>
              <a:gd name="connsiteY58" fmla="*/ 2137145 h 2573079"/>
              <a:gd name="connsiteX59" fmla="*/ 2472763 w 8076121"/>
              <a:gd name="connsiteY59" fmla="*/ 1850065 h 2573079"/>
              <a:gd name="connsiteX60" fmla="*/ 2494028 w 8076121"/>
              <a:gd name="connsiteY60" fmla="*/ 1807535 h 2573079"/>
              <a:gd name="connsiteX61" fmla="*/ 2600354 w 8076121"/>
              <a:gd name="connsiteY61" fmla="*/ 1733107 h 2573079"/>
              <a:gd name="connsiteX62" fmla="*/ 2685414 w 8076121"/>
              <a:gd name="connsiteY62" fmla="*/ 1690577 h 2573079"/>
              <a:gd name="connsiteX63" fmla="*/ 2632251 w 8076121"/>
              <a:gd name="connsiteY63" fmla="*/ 1584252 h 2573079"/>
              <a:gd name="connsiteX64" fmla="*/ 2693831 w 8076121"/>
              <a:gd name="connsiteY64" fmla="*/ 1543493 h 2573079"/>
              <a:gd name="connsiteX65" fmla="*/ 2759841 w 8076121"/>
              <a:gd name="connsiteY65" fmla="*/ 1467293 h 2573079"/>
              <a:gd name="connsiteX66" fmla="*/ 2770474 w 8076121"/>
              <a:gd name="connsiteY66" fmla="*/ 1460353 h 2573079"/>
              <a:gd name="connsiteX67" fmla="*/ 2936460 w 8076121"/>
              <a:gd name="connsiteY67" fmla="*/ 1390503 h 2573079"/>
              <a:gd name="connsiteX68" fmla="*/ 3131981 w 8076121"/>
              <a:gd name="connsiteY68" fmla="*/ 1435396 h 2573079"/>
              <a:gd name="connsiteX69" fmla="*/ 3280837 w 8076121"/>
              <a:gd name="connsiteY69" fmla="*/ 1467293 h 2573079"/>
              <a:gd name="connsiteX70" fmla="*/ 3419060 w 8076121"/>
              <a:gd name="connsiteY70" fmla="*/ 1499191 h 2573079"/>
              <a:gd name="connsiteX71" fmla="*/ 3567916 w 8076121"/>
              <a:gd name="connsiteY71" fmla="*/ 1499191 h 2573079"/>
              <a:gd name="connsiteX72" fmla="*/ 3663609 w 8076121"/>
              <a:gd name="connsiteY72" fmla="*/ 1477926 h 2573079"/>
              <a:gd name="connsiteX73" fmla="*/ 3684874 w 8076121"/>
              <a:gd name="connsiteY73" fmla="*/ 1403498 h 2573079"/>
              <a:gd name="connsiteX74" fmla="*/ 3674242 w 8076121"/>
              <a:gd name="connsiteY74" fmla="*/ 1329070 h 2573079"/>
              <a:gd name="connsiteX75" fmla="*/ 3599814 w 8076121"/>
              <a:gd name="connsiteY75" fmla="*/ 1275907 h 2573079"/>
              <a:gd name="connsiteX76" fmla="*/ 3429693 w 8076121"/>
              <a:gd name="connsiteY76" fmla="*/ 1222745 h 2573079"/>
              <a:gd name="connsiteX77" fmla="*/ 3334000 w 8076121"/>
              <a:gd name="connsiteY77" fmla="*/ 1158949 h 2573079"/>
              <a:gd name="connsiteX78" fmla="*/ 3450958 w 8076121"/>
              <a:gd name="connsiteY78" fmla="*/ 1105786 h 2573079"/>
              <a:gd name="connsiteX79" fmla="*/ 3578549 w 8076121"/>
              <a:gd name="connsiteY79" fmla="*/ 1063256 h 2573079"/>
              <a:gd name="connsiteX80" fmla="*/ 3674242 w 8076121"/>
              <a:gd name="connsiteY80" fmla="*/ 978196 h 2573079"/>
              <a:gd name="connsiteX81" fmla="*/ 3854995 w 8076121"/>
              <a:gd name="connsiteY81" fmla="*/ 935665 h 2573079"/>
              <a:gd name="connsiteX82" fmla="*/ 3971954 w 8076121"/>
              <a:gd name="connsiteY82" fmla="*/ 946298 h 2573079"/>
              <a:gd name="connsiteX83" fmla="*/ 4099544 w 8076121"/>
              <a:gd name="connsiteY83" fmla="*/ 946298 h 2573079"/>
              <a:gd name="connsiteX84" fmla="*/ 4205870 w 8076121"/>
              <a:gd name="connsiteY84" fmla="*/ 850605 h 2573079"/>
              <a:gd name="connsiteX85" fmla="*/ 4375991 w 8076121"/>
              <a:gd name="connsiteY85" fmla="*/ 818707 h 2573079"/>
              <a:gd name="connsiteX86" fmla="*/ 4514214 w 8076121"/>
              <a:gd name="connsiteY86" fmla="*/ 829340 h 2573079"/>
              <a:gd name="connsiteX87" fmla="*/ 4567377 w 8076121"/>
              <a:gd name="connsiteY87" fmla="*/ 871870 h 2573079"/>
              <a:gd name="connsiteX88" fmla="*/ 4546112 w 8076121"/>
              <a:gd name="connsiteY88" fmla="*/ 956931 h 2573079"/>
              <a:gd name="connsiteX89" fmla="*/ 4641805 w 8076121"/>
              <a:gd name="connsiteY89" fmla="*/ 1020726 h 2573079"/>
              <a:gd name="connsiteX90" fmla="*/ 4875721 w 8076121"/>
              <a:gd name="connsiteY90" fmla="*/ 1084521 h 2573079"/>
              <a:gd name="connsiteX91" fmla="*/ 5024577 w 8076121"/>
              <a:gd name="connsiteY91" fmla="*/ 1137684 h 2573079"/>
              <a:gd name="connsiteX92" fmla="*/ 5130902 w 8076121"/>
              <a:gd name="connsiteY92" fmla="*/ 1190847 h 2573079"/>
              <a:gd name="connsiteX93" fmla="*/ 5120270 w 8076121"/>
              <a:gd name="connsiteY93" fmla="*/ 1297172 h 2573079"/>
              <a:gd name="connsiteX94" fmla="*/ 5120270 w 8076121"/>
              <a:gd name="connsiteY94" fmla="*/ 1360968 h 2573079"/>
              <a:gd name="connsiteX95" fmla="*/ 5205330 w 8076121"/>
              <a:gd name="connsiteY95" fmla="*/ 1414131 h 2573079"/>
              <a:gd name="connsiteX96" fmla="*/ 5375451 w 8076121"/>
              <a:gd name="connsiteY96" fmla="*/ 1488558 h 2573079"/>
              <a:gd name="connsiteX97" fmla="*/ 5545572 w 8076121"/>
              <a:gd name="connsiteY97" fmla="*/ 1499191 h 2573079"/>
              <a:gd name="connsiteX98" fmla="*/ 5705060 w 8076121"/>
              <a:gd name="connsiteY98" fmla="*/ 1509824 h 2573079"/>
              <a:gd name="connsiteX99" fmla="*/ 5832651 w 8076121"/>
              <a:gd name="connsiteY99" fmla="*/ 1509824 h 2573079"/>
              <a:gd name="connsiteX100" fmla="*/ 5970874 w 8076121"/>
              <a:gd name="connsiteY100" fmla="*/ 1509824 h 2573079"/>
              <a:gd name="connsiteX101" fmla="*/ 6109098 w 8076121"/>
              <a:gd name="connsiteY101" fmla="*/ 1531089 h 2573079"/>
              <a:gd name="connsiteX102" fmla="*/ 6226056 w 8076121"/>
              <a:gd name="connsiteY102" fmla="*/ 1541721 h 2573079"/>
              <a:gd name="connsiteX103" fmla="*/ 6332381 w 8076121"/>
              <a:gd name="connsiteY103" fmla="*/ 1562986 h 2573079"/>
              <a:gd name="connsiteX104" fmla="*/ 6428074 w 8076121"/>
              <a:gd name="connsiteY104" fmla="*/ 1584252 h 2573079"/>
              <a:gd name="connsiteX105" fmla="*/ 6502502 w 8076121"/>
              <a:gd name="connsiteY105" fmla="*/ 1637414 h 2573079"/>
              <a:gd name="connsiteX106" fmla="*/ 6502502 w 8076121"/>
              <a:gd name="connsiteY106" fmla="*/ 1754372 h 2573079"/>
              <a:gd name="connsiteX107" fmla="*/ 6534400 w 8076121"/>
              <a:gd name="connsiteY107" fmla="*/ 1935126 h 2573079"/>
              <a:gd name="connsiteX108" fmla="*/ 6725786 w 8076121"/>
              <a:gd name="connsiteY108" fmla="*/ 2009554 h 2573079"/>
              <a:gd name="connsiteX109" fmla="*/ 6864009 w 8076121"/>
              <a:gd name="connsiteY109" fmla="*/ 2041452 h 2573079"/>
              <a:gd name="connsiteX110" fmla="*/ 7129823 w 8076121"/>
              <a:gd name="connsiteY110" fmla="*/ 2083982 h 2573079"/>
              <a:gd name="connsiteX111" fmla="*/ 7342474 w 8076121"/>
              <a:gd name="connsiteY111" fmla="*/ 2094614 h 2573079"/>
              <a:gd name="connsiteX112" fmla="*/ 7533860 w 8076121"/>
              <a:gd name="connsiteY112" fmla="*/ 2094614 h 2573079"/>
              <a:gd name="connsiteX113" fmla="*/ 7799674 w 8076121"/>
              <a:gd name="connsiteY113" fmla="*/ 1956391 h 2573079"/>
              <a:gd name="connsiteX114" fmla="*/ 7948530 w 8076121"/>
              <a:gd name="connsiteY114" fmla="*/ 1903228 h 2573079"/>
              <a:gd name="connsiteX115" fmla="*/ 8076121 w 8076121"/>
              <a:gd name="connsiteY115" fmla="*/ 1765005 h 2573079"/>
              <a:gd name="connsiteX116" fmla="*/ 8030711 w 8076121"/>
              <a:gd name="connsiteY116" fmla="*/ 1587131 h 2573079"/>
              <a:gd name="connsiteX117" fmla="*/ 8039129 w 8076121"/>
              <a:gd name="connsiteY117" fmla="*/ 1448908 h 2573079"/>
              <a:gd name="connsiteX118" fmla="*/ 7902013 w 8076121"/>
              <a:gd name="connsiteY118" fmla="*/ 1265275 h 2573079"/>
              <a:gd name="connsiteX119" fmla="*/ 7927265 w 8076121"/>
              <a:gd name="connsiteY119" fmla="*/ 1084521 h 2573079"/>
              <a:gd name="connsiteX120" fmla="*/ 7852837 w 8076121"/>
              <a:gd name="connsiteY120" fmla="*/ 925033 h 2573079"/>
              <a:gd name="connsiteX121" fmla="*/ 7788377 w 8076121"/>
              <a:gd name="connsiteY121" fmla="*/ 853485 h 2573079"/>
              <a:gd name="connsiteX122" fmla="*/ 7746955 w 8076121"/>
              <a:gd name="connsiteY122" fmla="*/ 776842 h 2573079"/>
              <a:gd name="connsiteX123" fmla="*/ 7835559 w 8076121"/>
              <a:gd name="connsiteY123" fmla="*/ 674946 h 2573079"/>
              <a:gd name="connsiteX124" fmla="*/ 7703981 w 8076121"/>
              <a:gd name="connsiteY124" fmla="*/ 499731 h 2573079"/>
              <a:gd name="connsiteX125" fmla="*/ 7640186 w 8076121"/>
              <a:gd name="connsiteY125" fmla="*/ 425303 h 2573079"/>
              <a:gd name="connsiteX126" fmla="*/ 7587023 w 8076121"/>
              <a:gd name="connsiteY126" fmla="*/ 297712 h 2573079"/>
              <a:gd name="connsiteX127" fmla="*/ 7555126 w 8076121"/>
              <a:gd name="connsiteY127" fmla="*/ 191386 h 2573079"/>
              <a:gd name="connsiteX128" fmla="*/ 7555126 w 8076121"/>
              <a:gd name="connsiteY128" fmla="*/ 191386 h 2573079"/>
              <a:gd name="connsiteX129" fmla="*/ 7406270 w 8076121"/>
              <a:gd name="connsiteY129" fmla="*/ 116958 h 2573079"/>
              <a:gd name="connsiteX130" fmla="*/ 7353107 w 8076121"/>
              <a:gd name="connsiteY130" fmla="*/ 116958 h 2573079"/>
              <a:gd name="connsiteX0" fmla="*/ 7172354 w 8076121"/>
              <a:gd name="connsiteY0" fmla="*/ 0 h 2573079"/>
              <a:gd name="connsiteX1" fmla="*/ 7321209 w 8076121"/>
              <a:gd name="connsiteY1" fmla="*/ 148856 h 2573079"/>
              <a:gd name="connsiteX2" fmla="*/ 7342474 w 8076121"/>
              <a:gd name="connsiteY2" fmla="*/ 233917 h 2573079"/>
              <a:gd name="connsiteX3" fmla="*/ 7353109 w 8076121"/>
              <a:gd name="connsiteY3" fmla="*/ 336255 h 2573079"/>
              <a:gd name="connsiteX4" fmla="*/ 7342474 w 8076121"/>
              <a:gd name="connsiteY4" fmla="*/ 350875 h 2573079"/>
              <a:gd name="connsiteX5" fmla="*/ 7427535 w 8076121"/>
              <a:gd name="connsiteY5" fmla="*/ 489098 h 2573079"/>
              <a:gd name="connsiteX6" fmla="*/ 7427535 w 8076121"/>
              <a:gd name="connsiteY6" fmla="*/ 616689 h 2573079"/>
              <a:gd name="connsiteX7" fmla="*/ 7363740 w 8076121"/>
              <a:gd name="connsiteY7" fmla="*/ 765545 h 2573079"/>
              <a:gd name="connsiteX8" fmla="*/ 7363740 w 8076121"/>
              <a:gd name="connsiteY8" fmla="*/ 946298 h 2573079"/>
              <a:gd name="connsiteX9" fmla="*/ 7353107 w 8076121"/>
              <a:gd name="connsiteY9" fmla="*/ 1095154 h 2573079"/>
              <a:gd name="connsiteX10" fmla="*/ 7363740 w 8076121"/>
              <a:gd name="connsiteY10" fmla="*/ 1190847 h 2573079"/>
              <a:gd name="connsiteX11" fmla="*/ 7451680 w 8076121"/>
              <a:gd name="connsiteY11" fmla="*/ 1371600 h 2573079"/>
              <a:gd name="connsiteX12" fmla="*/ 7432630 w 8076121"/>
              <a:gd name="connsiteY12" fmla="*/ 1579821 h 2573079"/>
              <a:gd name="connsiteX13" fmla="*/ 7278679 w 8076121"/>
              <a:gd name="connsiteY13" fmla="*/ 1679502 h 2573079"/>
              <a:gd name="connsiteX14" fmla="*/ 7013973 w 8076121"/>
              <a:gd name="connsiteY14" fmla="*/ 1654249 h 2573079"/>
              <a:gd name="connsiteX15" fmla="*/ 6789581 w 8076121"/>
              <a:gd name="connsiteY15" fmla="*/ 1562986 h 2573079"/>
              <a:gd name="connsiteX16" fmla="*/ 6459972 w 8076121"/>
              <a:gd name="connsiteY16" fmla="*/ 1446028 h 2573079"/>
              <a:gd name="connsiteX17" fmla="*/ 6130363 w 8076121"/>
              <a:gd name="connsiteY17" fmla="*/ 1371600 h 2573079"/>
              <a:gd name="connsiteX18" fmla="*/ 5960242 w 8076121"/>
              <a:gd name="connsiteY18" fmla="*/ 1339703 h 2573079"/>
              <a:gd name="connsiteX19" fmla="*/ 5566837 w 8076121"/>
              <a:gd name="connsiteY19" fmla="*/ 1371600 h 2573079"/>
              <a:gd name="connsiteX20" fmla="*/ 5417981 w 8076121"/>
              <a:gd name="connsiteY20" fmla="*/ 1371600 h 2573079"/>
              <a:gd name="connsiteX21" fmla="*/ 5322288 w 8076121"/>
              <a:gd name="connsiteY21" fmla="*/ 1339703 h 2573079"/>
              <a:gd name="connsiteX22" fmla="*/ 5290391 w 8076121"/>
              <a:gd name="connsiteY22" fmla="*/ 1297172 h 2573079"/>
              <a:gd name="connsiteX23" fmla="*/ 5279758 w 8076121"/>
              <a:gd name="connsiteY23" fmla="*/ 1105786 h 2573079"/>
              <a:gd name="connsiteX24" fmla="*/ 5141535 w 8076121"/>
              <a:gd name="connsiteY24" fmla="*/ 1084521 h 2573079"/>
              <a:gd name="connsiteX25" fmla="*/ 4971414 w 8076121"/>
              <a:gd name="connsiteY25" fmla="*/ 1041991 h 2573079"/>
              <a:gd name="connsiteX26" fmla="*/ 4854456 w 8076121"/>
              <a:gd name="connsiteY26" fmla="*/ 1010093 h 2573079"/>
              <a:gd name="connsiteX27" fmla="*/ 4705600 w 8076121"/>
              <a:gd name="connsiteY27" fmla="*/ 967563 h 2573079"/>
              <a:gd name="connsiteX28" fmla="*/ 4694967 w 8076121"/>
              <a:gd name="connsiteY28" fmla="*/ 925033 h 2573079"/>
              <a:gd name="connsiteX29" fmla="*/ 4652437 w 8076121"/>
              <a:gd name="connsiteY29" fmla="*/ 839972 h 2573079"/>
              <a:gd name="connsiteX30" fmla="*/ 4439786 w 8076121"/>
              <a:gd name="connsiteY30" fmla="*/ 786810 h 2573079"/>
              <a:gd name="connsiteX31" fmla="*/ 4301563 w 8076121"/>
              <a:gd name="connsiteY31" fmla="*/ 744279 h 2573079"/>
              <a:gd name="connsiteX32" fmla="*/ 4205870 w 8076121"/>
              <a:gd name="connsiteY32" fmla="*/ 754912 h 2573079"/>
              <a:gd name="connsiteX33" fmla="*/ 4120809 w 8076121"/>
              <a:gd name="connsiteY33" fmla="*/ 808075 h 2573079"/>
              <a:gd name="connsiteX34" fmla="*/ 4088912 w 8076121"/>
              <a:gd name="connsiteY34" fmla="*/ 861238 h 2573079"/>
              <a:gd name="connsiteX35" fmla="*/ 3982586 w 8076121"/>
              <a:gd name="connsiteY35" fmla="*/ 882503 h 2573079"/>
              <a:gd name="connsiteX36" fmla="*/ 3684874 w 8076121"/>
              <a:gd name="connsiteY36" fmla="*/ 861238 h 2573079"/>
              <a:gd name="connsiteX37" fmla="*/ 3493488 w 8076121"/>
              <a:gd name="connsiteY37" fmla="*/ 935665 h 2573079"/>
              <a:gd name="connsiteX38" fmla="*/ 3312735 w 8076121"/>
              <a:gd name="connsiteY38" fmla="*/ 1063256 h 2573079"/>
              <a:gd name="connsiteX39" fmla="*/ 3227674 w 8076121"/>
              <a:gd name="connsiteY39" fmla="*/ 1137684 h 2573079"/>
              <a:gd name="connsiteX40" fmla="*/ 3419060 w 8076121"/>
              <a:gd name="connsiteY40" fmla="*/ 1286540 h 2573079"/>
              <a:gd name="connsiteX41" fmla="*/ 3525386 w 8076121"/>
              <a:gd name="connsiteY41" fmla="*/ 1360968 h 2573079"/>
              <a:gd name="connsiteX42" fmla="*/ 3525386 w 8076121"/>
              <a:gd name="connsiteY42" fmla="*/ 1360968 h 2573079"/>
              <a:gd name="connsiteX43" fmla="*/ 3231957 w 8076121"/>
              <a:gd name="connsiteY43" fmla="*/ 1369681 h 2573079"/>
              <a:gd name="connsiteX44" fmla="*/ 3031858 w 8076121"/>
              <a:gd name="connsiteY44" fmla="*/ 1312531 h 2573079"/>
              <a:gd name="connsiteX45" fmla="*/ 2821570 w 8076121"/>
              <a:gd name="connsiteY45" fmla="*/ 1248588 h 2573079"/>
              <a:gd name="connsiteX46" fmla="*/ 2674929 w 8076121"/>
              <a:gd name="connsiteY46" fmla="*/ 1282405 h 2573079"/>
              <a:gd name="connsiteX47" fmla="*/ 2564469 w 8076121"/>
              <a:gd name="connsiteY47" fmla="*/ 1337635 h 2573079"/>
              <a:gd name="connsiteX48" fmla="*/ 2419600 w 8076121"/>
              <a:gd name="connsiteY48" fmla="*/ 1477926 h 2573079"/>
              <a:gd name="connsiteX49" fmla="*/ 2217581 w 8076121"/>
              <a:gd name="connsiteY49" fmla="*/ 1573619 h 2573079"/>
              <a:gd name="connsiteX50" fmla="*/ 1909237 w 8076121"/>
              <a:gd name="connsiteY50" fmla="*/ 1658679 h 2573079"/>
              <a:gd name="connsiteX51" fmla="*/ 1622158 w 8076121"/>
              <a:gd name="connsiteY51" fmla="*/ 1679945 h 2573079"/>
              <a:gd name="connsiteX52" fmla="*/ 1441405 w 8076121"/>
              <a:gd name="connsiteY52" fmla="*/ 1743740 h 2573079"/>
              <a:gd name="connsiteX53" fmla="*/ 1218121 w 8076121"/>
              <a:gd name="connsiteY53" fmla="*/ 1754372 h 2573079"/>
              <a:gd name="connsiteX54" fmla="*/ 1133060 w 8076121"/>
              <a:gd name="connsiteY54" fmla="*/ 1786270 h 2573079"/>
              <a:gd name="connsiteX55" fmla="*/ 37907 w 8076121"/>
              <a:gd name="connsiteY55" fmla="*/ 1275908 h 2573079"/>
              <a:gd name="connsiteX56" fmla="*/ 484474 w 8076121"/>
              <a:gd name="connsiteY56" fmla="*/ 2573079 h 2573079"/>
              <a:gd name="connsiteX57" fmla="*/ 1590260 w 8076121"/>
              <a:gd name="connsiteY57" fmla="*/ 2286000 h 2573079"/>
              <a:gd name="connsiteX58" fmla="*/ 2111256 w 8076121"/>
              <a:gd name="connsiteY58" fmla="*/ 2307265 h 2573079"/>
              <a:gd name="connsiteX59" fmla="*/ 2260112 w 8076121"/>
              <a:gd name="connsiteY59" fmla="*/ 2137145 h 2573079"/>
              <a:gd name="connsiteX60" fmla="*/ 2472763 w 8076121"/>
              <a:gd name="connsiteY60" fmla="*/ 1850065 h 2573079"/>
              <a:gd name="connsiteX61" fmla="*/ 2494028 w 8076121"/>
              <a:gd name="connsiteY61" fmla="*/ 1807535 h 2573079"/>
              <a:gd name="connsiteX62" fmla="*/ 2600354 w 8076121"/>
              <a:gd name="connsiteY62" fmla="*/ 1733107 h 2573079"/>
              <a:gd name="connsiteX63" fmla="*/ 2685414 w 8076121"/>
              <a:gd name="connsiteY63" fmla="*/ 1690577 h 2573079"/>
              <a:gd name="connsiteX64" fmla="*/ 2632251 w 8076121"/>
              <a:gd name="connsiteY64" fmla="*/ 1584252 h 2573079"/>
              <a:gd name="connsiteX65" fmla="*/ 2693831 w 8076121"/>
              <a:gd name="connsiteY65" fmla="*/ 1543493 h 2573079"/>
              <a:gd name="connsiteX66" fmla="*/ 2759841 w 8076121"/>
              <a:gd name="connsiteY66" fmla="*/ 1467293 h 2573079"/>
              <a:gd name="connsiteX67" fmla="*/ 2770474 w 8076121"/>
              <a:gd name="connsiteY67" fmla="*/ 1460353 h 2573079"/>
              <a:gd name="connsiteX68" fmla="*/ 2936460 w 8076121"/>
              <a:gd name="connsiteY68" fmla="*/ 1390503 h 2573079"/>
              <a:gd name="connsiteX69" fmla="*/ 3131981 w 8076121"/>
              <a:gd name="connsiteY69" fmla="*/ 1435396 h 2573079"/>
              <a:gd name="connsiteX70" fmla="*/ 3280837 w 8076121"/>
              <a:gd name="connsiteY70" fmla="*/ 1467293 h 2573079"/>
              <a:gd name="connsiteX71" fmla="*/ 3419060 w 8076121"/>
              <a:gd name="connsiteY71" fmla="*/ 1499191 h 2573079"/>
              <a:gd name="connsiteX72" fmla="*/ 3567916 w 8076121"/>
              <a:gd name="connsiteY72" fmla="*/ 1499191 h 2573079"/>
              <a:gd name="connsiteX73" fmla="*/ 3663609 w 8076121"/>
              <a:gd name="connsiteY73" fmla="*/ 1477926 h 2573079"/>
              <a:gd name="connsiteX74" fmla="*/ 3684874 w 8076121"/>
              <a:gd name="connsiteY74" fmla="*/ 1403498 h 2573079"/>
              <a:gd name="connsiteX75" fmla="*/ 3674242 w 8076121"/>
              <a:gd name="connsiteY75" fmla="*/ 1329070 h 2573079"/>
              <a:gd name="connsiteX76" fmla="*/ 3599814 w 8076121"/>
              <a:gd name="connsiteY76" fmla="*/ 1275907 h 2573079"/>
              <a:gd name="connsiteX77" fmla="*/ 3429693 w 8076121"/>
              <a:gd name="connsiteY77" fmla="*/ 1222745 h 2573079"/>
              <a:gd name="connsiteX78" fmla="*/ 3334000 w 8076121"/>
              <a:gd name="connsiteY78" fmla="*/ 1158949 h 2573079"/>
              <a:gd name="connsiteX79" fmla="*/ 3450958 w 8076121"/>
              <a:gd name="connsiteY79" fmla="*/ 1105786 h 2573079"/>
              <a:gd name="connsiteX80" fmla="*/ 3578549 w 8076121"/>
              <a:gd name="connsiteY80" fmla="*/ 1063256 h 2573079"/>
              <a:gd name="connsiteX81" fmla="*/ 3674242 w 8076121"/>
              <a:gd name="connsiteY81" fmla="*/ 978196 h 2573079"/>
              <a:gd name="connsiteX82" fmla="*/ 3854995 w 8076121"/>
              <a:gd name="connsiteY82" fmla="*/ 935665 h 2573079"/>
              <a:gd name="connsiteX83" fmla="*/ 3971954 w 8076121"/>
              <a:gd name="connsiteY83" fmla="*/ 946298 h 2573079"/>
              <a:gd name="connsiteX84" fmla="*/ 4099544 w 8076121"/>
              <a:gd name="connsiteY84" fmla="*/ 946298 h 2573079"/>
              <a:gd name="connsiteX85" fmla="*/ 4205870 w 8076121"/>
              <a:gd name="connsiteY85" fmla="*/ 850605 h 2573079"/>
              <a:gd name="connsiteX86" fmla="*/ 4375991 w 8076121"/>
              <a:gd name="connsiteY86" fmla="*/ 818707 h 2573079"/>
              <a:gd name="connsiteX87" fmla="*/ 4514214 w 8076121"/>
              <a:gd name="connsiteY87" fmla="*/ 829340 h 2573079"/>
              <a:gd name="connsiteX88" fmla="*/ 4567377 w 8076121"/>
              <a:gd name="connsiteY88" fmla="*/ 871870 h 2573079"/>
              <a:gd name="connsiteX89" fmla="*/ 4546112 w 8076121"/>
              <a:gd name="connsiteY89" fmla="*/ 956931 h 2573079"/>
              <a:gd name="connsiteX90" fmla="*/ 4641805 w 8076121"/>
              <a:gd name="connsiteY90" fmla="*/ 1020726 h 2573079"/>
              <a:gd name="connsiteX91" fmla="*/ 4875721 w 8076121"/>
              <a:gd name="connsiteY91" fmla="*/ 1084521 h 2573079"/>
              <a:gd name="connsiteX92" fmla="*/ 5024577 w 8076121"/>
              <a:gd name="connsiteY92" fmla="*/ 1137684 h 2573079"/>
              <a:gd name="connsiteX93" fmla="*/ 5130902 w 8076121"/>
              <a:gd name="connsiteY93" fmla="*/ 1190847 h 2573079"/>
              <a:gd name="connsiteX94" fmla="*/ 5120270 w 8076121"/>
              <a:gd name="connsiteY94" fmla="*/ 1297172 h 2573079"/>
              <a:gd name="connsiteX95" fmla="*/ 5120270 w 8076121"/>
              <a:gd name="connsiteY95" fmla="*/ 1360968 h 2573079"/>
              <a:gd name="connsiteX96" fmla="*/ 5205330 w 8076121"/>
              <a:gd name="connsiteY96" fmla="*/ 1414131 h 2573079"/>
              <a:gd name="connsiteX97" fmla="*/ 5375451 w 8076121"/>
              <a:gd name="connsiteY97" fmla="*/ 1488558 h 2573079"/>
              <a:gd name="connsiteX98" fmla="*/ 5545572 w 8076121"/>
              <a:gd name="connsiteY98" fmla="*/ 1499191 h 2573079"/>
              <a:gd name="connsiteX99" fmla="*/ 5705060 w 8076121"/>
              <a:gd name="connsiteY99" fmla="*/ 1509824 h 2573079"/>
              <a:gd name="connsiteX100" fmla="*/ 5832651 w 8076121"/>
              <a:gd name="connsiteY100" fmla="*/ 1509824 h 2573079"/>
              <a:gd name="connsiteX101" fmla="*/ 5970874 w 8076121"/>
              <a:gd name="connsiteY101" fmla="*/ 1509824 h 2573079"/>
              <a:gd name="connsiteX102" fmla="*/ 6109098 w 8076121"/>
              <a:gd name="connsiteY102" fmla="*/ 1531089 h 2573079"/>
              <a:gd name="connsiteX103" fmla="*/ 6226056 w 8076121"/>
              <a:gd name="connsiteY103" fmla="*/ 1541721 h 2573079"/>
              <a:gd name="connsiteX104" fmla="*/ 6332381 w 8076121"/>
              <a:gd name="connsiteY104" fmla="*/ 1562986 h 2573079"/>
              <a:gd name="connsiteX105" fmla="*/ 6428074 w 8076121"/>
              <a:gd name="connsiteY105" fmla="*/ 1584252 h 2573079"/>
              <a:gd name="connsiteX106" fmla="*/ 6502502 w 8076121"/>
              <a:gd name="connsiteY106" fmla="*/ 1637414 h 2573079"/>
              <a:gd name="connsiteX107" fmla="*/ 6502502 w 8076121"/>
              <a:gd name="connsiteY107" fmla="*/ 1754372 h 2573079"/>
              <a:gd name="connsiteX108" fmla="*/ 6534400 w 8076121"/>
              <a:gd name="connsiteY108" fmla="*/ 1935126 h 2573079"/>
              <a:gd name="connsiteX109" fmla="*/ 6725786 w 8076121"/>
              <a:gd name="connsiteY109" fmla="*/ 2009554 h 2573079"/>
              <a:gd name="connsiteX110" fmla="*/ 6864009 w 8076121"/>
              <a:gd name="connsiteY110" fmla="*/ 2041452 h 2573079"/>
              <a:gd name="connsiteX111" fmla="*/ 7129823 w 8076121"/>
              <a:gd name="connsiteY111" fmla="*/ 2083982 h 2573079"/>
              <a:gd name="connsiteX112" fmla="*/ 7342474 w 8076121"/>
              <a:gd name="connsiteY112" fmla="*/ 2094614 h 2573079"/>
              <a:gd name="connsiteX113" fmla="*/ 7533860 w 8076121"/>
              <a:gd name="connsiteY113" fmla="*/ 2094614 h 2573079"/>
              <a:gd name="connsiteX114" fmla="*/ 7799674 w 8076121"/>
              <a:gd name="connsiteY114" fmla="*/ 1956391 h 2573079"/>
              <a:gd name="connsiteX115" fmla="*/ 7948530 w 8076121"/>
              <a:gd name="connsiteY115" fmla="*/ 1903228 h 2573079"/>
              <a:gd name="connsiteX116" fmla="*/ 8076121 w 8076121"/>
              <a:gd name="connsiteY116" fmla="*/ 1765005 h 2573079"/>
              <a:gd name="connsiteX117" fmla="*/ 8030711 w 8076121"/>
              <a:gd name="connsiteY117" fmla="*/ 1587131 h 2573079"/>
              <a:gd name="connsiteX118" fmla="*/ 8039129 w 8076121"/>
              <a:gd name="connsiteY118" fmla="*/ 1448908 h 2573079"/>
              <a:gd name="connsiteX119" fmla="*/ 7902013 w 8076121"/>
              <a:gd name="connsiteY119" fmla="*/ 1265275 h 2573079"/>
              <a:gd name="connsiteX120" fmla="*/ 7927265 w 8076121"/>
              <a:gd name="connsiteY120" fmla="*/ 1084521 h 2573079"/>
              <a:gd name="connsiteX121" fmla="*/ 7852837 w 8076121"/>
              <a:gd name="connsiteY121" fmla="*/ 925033 h 2573079"/>
              <a:gd name="connsiteX122" fmla="*/ 7788377 w 8076121"/>
              <a:gd name="connsiteY122" fmla="*/ 853485 h 2573079"/>
              <a:gd name="connsiteX123" fmla="*/ 7746955 w 8076121"/>
              <a:gd name="connsiteY123" fmla="*/ 776842 h 2573079"/>
              <a:gd name="connsiteX124" fmla="*/ 7835559 w 8076121"/>
              <a:gd name="connsiteY124" fmla="*/ 674946 h 2573079"/>
              <a:gd name="connsiteX125" fmla="*/ 7703981 w 8076121"/>
              <a:gd name="connsiteY125" fmla="*/ 499731 h 2573079"/>
              <a:gd name="connsiteX126" fmla="*/ 7640186 w 8076121"/>
              <a:gd name="connsiteY126" fmla="*/ 425303 h 2573079"/>
              <a:gd name="connsiteX127" fmla="*/ 7587023 w 8076121"/>
              <a:gd name="connsiteY127" fmla="*/ 297712 h 2573079"/>
              <a:gd name="connsiteX128" fmla="*/ 7555126 w 8076121"/>
              <a:gd name="connsiteY128" fmla="*/ 191386 h 2573079"/>
              <a:gd name="connsiteX129" fmla="*/ 7555126 w 8076121"/>
              <a:gd name="connsiteY129" fmla="*/ 191386 h 2573079"/>
              <a:gd name="connsiteX130" fmla="*/ 7406270 w 8076121"/>
              <a:gd name="connsiteY130" fmla="*/ 116958 h 2573079"/>
              <a:gd name="connsiteX131" fmla="*/ 7353107 w 8076121"/>
              <a:gd name="connsiteY131" fmla="*/ 116958 h 2573079"/>
              <a:gd name="connsiteX0" fmla="*/ 7172354 w 8076121"/>
              <a:gd name="connsiteY0" fmla="*/ 0 h 2573079"/>
              <a:gd name="connsiteX1" fmla="*/ 7321209 w 8076121"/>
              <a:gd name="connsiteY1" fmla="*/ 148856 h 2573079"/>
              <a:gd name="connsiteX2" fmla="*/ 7342474 w 8076121"/>
              <a:gd name="connsiteY2" fmla="*/ 233917 h 2573079"/>
              <a:gd name="connsiteX3" fmla="*/ 7353109 w 8076121"/>
              <a:gd name="connsiteY3" fmla="*/ 336255 h 2573079"/>
              <a:gd name="connsiteX4" fmla="*/ 7399624 w 8076121"/>
              <a:gd name="connsiteY4" fmla="*/ 379450 h 2573079"/>
              <a:gd name="connsiteX5" fmla="*/ 7427535 w 8076121"/>
              <a:gd name="connsiteY5" fmla="*/ 489098 h 2573079"/>
              <a:gd name="connsiteX6" fmla="*/ 7427535 w 8076121"/>
              <a:gd name="connsiteY6" fmla="*/ 616689 h 2573079"/>
              <a:gd name="connsiteX7" fmla="*/ 7363740 w 8076121"/>
              <a:gd name="connsiteY7" fmla="*/ 765545 h 2573079"/>
              <a:gd name="connsiteX8" fmla="*/ 7363740 w 8076121"/>
              <a:gd name="connsiteY8" fmla="*/ 946298 h 2573079"/>
              <a:gd name="connsiteX9" fmla="*/ 7353107 w 8076121"/>
              <a:gd name="connsiteY9" fmla="*/ 1095154 h 2573079"/>
              <a:gd name="connsiteX10" fmla="*/ 7363740 w 8076121"/>
              <a:gd name="connsiteY10" fmla="*/ 1190847 h 2573079"/>
              <a:gd name="connsiteX11" fmla="*/ 7451680 w 8076121"/>
              <a:gd name="connsiteY11" fmla="*/ 1371600 h 2573079"/>
              <a:gd name="connsiteX12" fmla="*/ 7432630 w 8076121"/>
              <a:gd name="connsiteY12" fmla="*/ 1579821 h 2573079"/>
              <a:gd name="connsiteX13" fmla="*/ 7278679 w 8076121"/>
              <a:gd name="connsiteY13" fmla="*/ 1679502 h 2573079"/>
              <a:gd name="connsiteX14" fmla="*/ 7013973 w 8076121"/>
              <a:gd name="connsiteY14" fmla="*/ 1654249 h 2573079"/>
              <a:gd name="connsiteX15" fmla="*/ 6789581 w 8076121"/>
              <a:gd name="connsiteY15" fmla="*/ 1562986 h 2573079"/>
              <a:gd name="connsiteX16" fmla="*/ 6459972 w 8076121"/>
              <a:gd name="connsiteY16" fmla="*/ 1446028 h 2573079"/>
              <a:gd name="connsiteX17" fmla="*/ 6130363 w 8076121"/>
              <a:gd name="connsiteY17" fmla="*/ 1371600 h 2573079"/>
              <a:gd name="connsiteX18" fmla="*/ 5960242 w 8076121"/>
              <a:gd name="connsiteY18" fmla="*/ 1339703 h 2573079"/>
              <a:gd name="connsiteX19" fmla="*/ 5566837 w 8076121"/>
              <a:gd name="connsiteY19" fmla="*/ 1371600 h 2573079"/>
              <a:gd name="connsiteX20" fmla="*/ 5417981 w 8076121"/>
              <a:gd name="connsiteY20" fmla="*/ 1371600 h 2573079"/>
              <a:gd name="connsiteX21" fmla="*/ 5322288 w 8076121"/>
              <a:gd name="connsiteY21" fmla="*/ 1339703 h 2573079"/>
              <a:gd name="connsiteX22" fmla="*/ 5290391 w 8076121"/>
              <a:gd name="connsiteY22" fmla="*/ 1297172 h 2573079"/>
              <a:gd name="connsiteX23" fmla="*/ 5279758 w 8076121"/>
              <a:gd name="connsiteY23" fmla="*/ 1105786 h 2573079"/>
              <a:gd name="connsiteX24" fmla="*/ 5141535 w 8076121"/>
              <a:gd name="connsiteY24" fmla="*/ 1084521 h 2573079"/>
              <a:gd name="connsiteX25" fmla="*/ 4971414 w 8076121"/>
              <a:gd name="connsiteY25" fmla="*/ 1041991 h 2573079"/>
              <a:gd name="connsiteX26" fmla="*/ 4854456 w 8076121"/>
              <a:gd name="connsiteY26" fmla="*/ 1010093 h 2573079"/>
              <a:gd name="connsiteX27" fmla="*/ 4705600 w 8076121"/>
              <a:gd name="connsiteY27" fmla="*/ 967563 h 2573079"/>
              <a:gd name="connsiteX28" fmla="*/ 4694967 w 8076121"/>
              <a:gd name="connsiteY28" fmla="*/ 925033 h 2573079"/>
              <a:gd name="connsiteX29" fmla="*/ 4652437 w 8076121"/>
              <a:gd name="connsiteY29" fmla="*/ 839972 h 2573079"/>
              <a:gd name="connsiteX30" fmla="*/ 4439786 w 8076121"/>
              <a:gd name="connsiteY30" fmla="*/ 786810 h 2573079"/>
              <a:gd name="connsiteX31" fmla="*/ 4301563 w 8076121"/>
              <a:gd name="connsiteY31" fmla="*/ 744279 h 2573079"/>
              <a:gd name="connsiteX32" fmla="*/ 4205870 w 8076121"/>
              <a:gd name="connsiteY32" fmla="*/ 754912 h 2573079"/>
              <a:gd name="connsiteX33" fmla="*/ 4120809 w 8076121"/>
              <a:gd name="connsiteY33" fmla="*/ 808075 h 2573079"/>
              <a:gd name="connsiteX34" fmla="*/ 4088912 w 8076121"/>
              <a:gd name="connsiteY34" fmla="*/ 861238 h 2573079"/>
              <a:gd name="connsiteX35" fmla="*/ 3982586 w 8076121"/>
              <a:gd name="connsiteY35" fmla="*/ 882503 h 2573079"/>
              <a:gd name="connsiteX36" fmla="*/ 3684874 w 8076121"/>
              <a:gd name="connsiteY36" fmla="*/ 861238 h 2573079"/>
              <a:gd name="connsiteX37" fmla="*/ 3493488 w 8076121"/>
              <a:gd name="connsiteY37" fmla="*/ 935665 h 2573079"/>
              <a:gd name="connsiteX38" fmla="*/ 3312735 w 8076121"/>
              <a:gd name="connsiteY38" fmla="*/ 1063256 h 2573079"/>
              <a:gd name="connsiteX39" fmla="*/ 3227674 w 8076121"/>
              <a:gd name="connsiteY39" fmla="*/ 1137684 h 2573079"/>
              <a:gd name="connsiteX40" fmla="*/ 3419060 w 8076121"/>
              <a:gd name="connsiteY40" fmla="*/ 1286540 h 2573079"/>
              <a:gd name="connsiteX41" fmla="*/ 3525386 w 8076121"/>
              <a:gd name="connsiteY41" fmla="*/ 1360968 h 2573079"/>
              <a:gd name="connsiteX42" fmla="*/ 3525386 w 8076121"/>
              <a:gd name="connsiteY42" fmla="*/ 1360968 h 2573079"/>
              <a:gd name="connsiteX43" fmla="*/ 3231957 w 8076121"/>
              <a:gd name="connsiteY43" fmla="*/ 1369681 h 2573079"/>
              <a:gd name="connsiteX44" fmla="*/ 3031858 w 8076121"/>
              <a:gd name="connsiteY44" fmla="*/ 1312531 h 2573079"/>
              <a:gd name="connsiteX45" fmla="*/ 2821570 w 8076121"/>
              <a:gd name="connsiteY45" fmla="*/ 1248588 h 2573079"/>
              <a:gd name="connsiteX46" fmla="*/ 2674929 w 8076121"/>
              <a:gd name="connsiteY46" fmla="*/ 1282405 h 2573079"/>
              <a:gd name="connsiteX47" fmla="*/ 2564469 w 8076121"/>
              <a:gd name="connsiteY47" fmla="*/ 1337635 h 2573079"/>
              <a:gd name="connsiteX48" fmla="*/ 2419600 w 8076121"/>
              <a:gd name="connsiteY48" fmla="*/ 1477926 h 2573079"/>
              <a:gd name="connsiteX49" fmla="*/ 2217581 w 8076121"/>
              <a:gd name="connsiteY49" fmla="*/ 1573619 h 2573079"/>
              <a:gd name="connsiteX50" fmla="*/ 1909237 w 8076121"/>
              <a:gd name="connsiteY50" fmla="*/ 1658679 h 2573079"/>
              <a:gd name="connsiteX51" fmla="*/ 1622158 w 8076121"/>
              <a:gd name="connsiteY51" fmla="*/ 1679945 h 2573079"/>
              <a:gd name="connsiteX52" fmla="*/ 1441405 w 8076121"/>
              <a:gd name="connsiteY52" fmla="*/ 1743740 h 2573079"/>
              <a:gd name="connsiteX53" fmla="*/ 1218121 w 8076121"/>
              <a:gd name="connsiteY53" fmla="*/ 1754372 h 2573079"/>
              <a:gd name="connsiteX54" fmla="*/ 1133060 w 8076121"/>
              <a:gd name="connsiteY54" fmla="*/ 1786270 h 2573079"/>
              <a:gd name="connsiteX55" fmla="*/ 37907 w 8076121"/>
              <a:gd name="connsiteY55" fmla="*/ 1275908 h 2573079"/>
              <a:gd name="connsiteX56" fmla="*/ 484474 w 8076121"/>
              <a:gd name="connsiteY56" fmla="*/ 2573079 h 2573079"/>
              <a:gd name="connsiteX57" fmla="*/ 1590260 w 8076121"/>
              <a:gd name="connsiteY57" fmla="*/ 2286000 h 2573079"/>
              <a:gd name="connsiteX58" fmla="*/ 2111256 w 8076121"/>
              <a:gd name="connsiteY58" fmla="*/ 2307265 h 2573079"/>
              <a:gd name="connsiteX59" fmla="*/ 2260112 w 8076121"/>
              <a:gd name="connsiteY59" fmla="*/ 2137145 h 2573079"/>
              <a:gd name="connsiteX60" fmla="*/ 2472763 w 8076121"/>
              <a:gd name="connsiteY60" fmla="*/ 1850065 h 2573079"/>
              <a:gd name="connsiteX61" fmla="*/ 2494028 w 8076121"/>
              <a:gd name="connsiteY61" fmla="*/ 1807535 h 2573079"/>
              <a:gd name="connsiteX62" fmla="*/ 2600354 w 8076121"/>
              <a:gd name="connsiteY62" fmla="*/ 1733107 h 2573079"/>
              <a:gd name="connsiteX63" fmla="*/ 2685414 w 8076121"/>
              <a:gd name="connsiteY63" fmla="*/ 1690577 h 2573079"/>
              <a:gd name="connsiteX64" fmla="*/ 2632251 w 8076121"/>
              <a:gd name="connsiteY64" fmla="*/ 1584252 h 2573079"/>
              <a:gd name="connsiteX65" fmla="*/ 2693831 w 8076121"/>
              <a:gd name="connsiteY65" fmla="*/ 1543493 h 2573079"/>
              <a:gd name="connsiteX66" fmla="*/ 2759841 w 8076121"/>
              <a:gd name="connsiteY66" fmla="*/ 1467293 h 2573079"/>
              <a:gd name="connsiteX67" fmla="*/ 2770474 w 8076121"/>
              <a:gd name="connsiteY67" fmla="*/ 1460353 h 2573079"/>
              <a:gd name="connsiteX68" fmla="*/ 2936460 w 8076121"/>
              <a:gd name="connsiteY68" fmla="*/ 1390503 h 2573079"/>
              <a:gd name="connsiteX69" fmla="*/ 3131981 w 8076121"/>
              <a:gd name="connsiteY69" fmla="*/ 1435396 h 2573079"/>
              <a:gd name="connsiteX70" fmla="*/ 3280837 w 8076121"/>
              <a:gd name="connsiteY70" fmla="*/ 1467293 h 2573079"/>
              <a:gd name="connsiteX71" fmla="*/ 3419060 w 8076121"/>
              <a:gd name="connsiteY71" fmla="*/ 1499191 h 2573079"/>
              <a:gd name="connsiteX72" fmla="*/ 3567916 w 8076121"/>
              <a:gd name="connsiteY72" fmla="*/ 1499191 h 2573079"/>
              <a:gd name="connsiteX73" fmla="*/ 3663609 w 8076121"/>
              <a:gd name="connsiteY73" fmla="*/ 1477926 h 2573079"/>
              <a:gd name="connsiteX74" fmla="*/ 3684874 w 8076121"/>
              <a:gd name="connsiteY74" fmla="*/ 1403498 h 2573079"/>
              <a:gd name="connsiteX75" fmla="*/ 3674242 w 8076121"/>
              <a:gd name="connsiteY75" fmla="*/ 1329070 h 2573079"/>
              <a:gd name="connsiteX76" fmla="*/ 3599814 w 8076121"/>
              <a:gd name="connsiteY76" fmla="*/ 1275907 h 2573079"/>
              <a:gd name="connsiteX77" fmla="*/ 3429693 w 8076121"/>
              <a:gd name="connsiteY77" fmla="*/ 1222745 h 2573079"/>
              <a:gd name="connsiteX78" fmla="*/ 3334000 w 8076121"/>
              <a:gd name="connsiteY78" fmla="*/ 1158949 h 2573079"/>
              <a:gd name="connsiteX79" fmla="*/ 3450958 w 8076121"/>
              <a:gd name="connsiteY79" fmla="*/ 1105786 h 2573079"/>
              <a:gd name="connsiteX80" fmla="*/ 3578549 w 8076121"/>
              <a:gd name="connsiteY80" fmla="*/ 1063256 h 2573079"/>
              <a:gd name="connsiteX81" fmla="*/ 3674242 w 8076121"/>
              <a:gd name="connsiteY81" fmla="*/ 978196 h 2573079"/>
              <a:gd name="connsiteX82" fmla="*/ 3854995 w 8076121"/>
              <a:gd name="connsiteY82" fmla="*/ 935665 h 2573079"/>
              <a:gd name="connsiteX83" fmla="*/ 3971954 w 8076121"/>
              <a:gd name="connsiteY83" fmla="*/ 946298 h 2573079"/>
              <a:gd name="connsiteX84" fmla="*/ 4099544 w 8076121"/>
              <a:gd name="connsiteY84" fmla="*/ 946298 h 2573079"/>
              <a:gd name="connsiteX85" fmla="*/ 4205870 w 8076121"/>
              <a:gd name="connsiteY85" fmla="*/ 850605 h 2573079"/>
              <a:gd name="connsiteX86" fmla="*/ 4375991 w 8076121"/>
              <a:gd name="connsiteY86" fmla="*/ 818707 h 2573079"/>
              <a:gd name="connsiteX87" fmla="*/ 4514214 w 8076121"/>
              <a:gd name="connsiteY87" fmla="*/ 829340 h 2573079"/>
              <a:gd name="connsiteX88" fmla="*/ 4567377 w 8076121"/>
              <a:gd name="connsiteY88" fmla="*/ 871870 h 2573079"/>
              <a:gd name="connsiteX89" fmla="*/ 4546112 w 8076121"/>
              <a:gd name="connsiteY89" fmla="*/ 956931 h 2573079"/>
              <a:gd name="connsiteX90" fmla="*/ 4641805 w 8076121"/>
              <a:gd name="connsiteY90" fmla="*/ 1020726 h 2573079"/>
              <a:gd name="connsiteX91" fmla="*/ 4875721 w 8076121"/>
              <a:gd name="connsiteY91" fmla="*/ 1084521 h 2573079"/>
              <a:gd name="connsiteX92" fmla="*/ 5024577 w 8076121"/>
              <a:gd name="connsiteY92" fmla="*/ 1137684 h 2573079"/>
              <a:gd name="connsiteX93" fmla="*/ 5130902 w 8076121"/>
              <a:gd name="connsiteY93" fmla="*/ 1190847 h 2573079"/>
              <a:gd name="connsiteX94" fmla="*/ 5120270 w 8076121"/>
              <a:gd name="connsiteY94" fmla="*/ 1297172 h 2573079"/>
              <a:gd name="connsiteX95" fmla="*/ 5120270 w 8076121"/>
              <a:gd name="connsiteY95" fmla="*/ 1360968 h 2573079"/>
              <a:gd name="connsiteX96" fmla="*/ 5205330 w 8076121"/>
              <a:gd name="connsiteY96" fmla="*/ 1414131 h 2573079"/>
              <a:gd name="connsiteX97" fmla="*/ 5375451 w 8076121"/>
              <a:gd name="connsiteY97" fmla="*/ 1488558 h 2573079"/>
              <a:gd name="connsiteX98" fmla="*/ 5545572 w 8076121"/>
              <a:gd name="connsiteY98" fmla="*/ 1499191 h 2573079"/>
              <a:gd name="connsiteX99" fmla="*/ 5705060 w 8076121"/>
              <a:gd name="connsiteY99" fmla="*/ 1509824 h 2573079"/>
              <a:gd name="connsiteX100" fmla="*/ 5832651 w 8076121"/>
              <a:gd name="connsiteY100" fmla="*/ 1509824 h 2573079"/>
              <a:gd name="connsiteX101" fmla="*/ 5970874 w 8076121"/>
              <a:gd name="connsiteY101" fmla="*/ 1509824 h 2573079"/>
              <a:gd name="connsiteX102" fmla="*/ 6109098 w 8076121"/>
              <a:gd name="connsiteY102" fmla="*/ 1531089 h 2573079"/>
              <a:gd name="connsiteX103" fmla="*/ 6226056 w 8076121"/>
              <a:gd name="connsiteY103" fmla="*/ 1541721 h 2573079"/>
              <a:gd name="connsiteX104" fmla="*/ 6332381 w 8076121"/>
              <a:gd name="connsiteY104" fmla="*/ 1562986 h 2573079"/>
              <a:gd name="connsiteX105" fmla="*/ 6428074 w 8076121"/>
              <a:gd name="connsiteY105" fmla="*/ 1584252 h 2573079"/>
              <a:gd name="connsiteX106" fmla="*/ 6502502 w 8076121"/>
              <a:gd name="connsiteY106" fmla="*/ 1637414 h 2573079"/>
              <a:gd name="connsiteX107" fmla="*/ 6502502 w 8076121"/>
              <a:gd name="connsiteY107" fmla="*/ 1754372 h 2573079"/>
              <a:gd name="connsiteX108" fmla="*/ 6534400 w 8076121"/>
              <a:gd name="connsiteY108" fmla="*/ 1935126 h 2573079"/>
              <a:gd name="connsiteX109" fmla="*/ 6725786 w 8076121"/>
              <a:gd name="connsiteY109" fmla="*/ 2009554 h 2573079"/>
              <a:gd name="connsiteX110" fmla="*/ 6864009 w 8076121"/>
              <a:gd name="connsiteY110" fmla="*/ 2041452 h 2573079"/>
              <a:gd name="connsiteX111" fmla="*/ 7129823 w 8076121"/>
              <a:gd name="connsiteY111" fmla="*/ 2083982 h 2573079"/>
              <a:gd name="connsiteX112" fmla="*/ 7342474 w 8076121"/>
              <a:gd name="connsiteY112" fmla="*/ 2094614 h 2573079"/>
              <a:gd name="connsiteX113" fmla="*/ 7533860 w 8076121"/>
              <a:gd name="connsiteY113" fmla="*/ 2094614 h 2573079"/>
              <a:gd name="connsiteX114" fmla="*/ 7799674 w 8076121"/>
              <a:gd name="connsiteY114" fmla="*/ 1956391 h 2573079"/>
              <a:gd name="connsiteX115" fmla="*/ 7948530 w 8076121"/>
              <a:gd name="connsiteY115" fmla="*/ 1903228 h 2573079"/>
              <a:gd name="connsiteX116" fmla="*/ 8076121 w 8076121"/>
              <a:gd name="connsiteY116" fmla="*/ 1765005 h 2573079"/>
              <a:gd name="connsiteX117" fmla="*/ 8030711 w 8076121"/>
              <a:gd name="connsiteY117" fmla="*/ 1587131 h 2573079"/>
              <a:gd name="connsiteX118" fmla="*/ 8039129 w 8076121"/>
              <a:gd name="connsiteY118" fmla="*/ 1448908 h 2573079"/>
              <a:gd name="connsiteX119" fmla="*/ 7902013 w 8076121"/>
              <a:gd name="connsiteY119" fmla="*/ 1265275 h 2573079"/>
              <a:gd name="connsiteX120" fmla="*/ 7927265 w 8076121"/>
              <a:gd name="connsiteY120" fmla="*/ 1084521 h 2573079"/>
              <a:gd name="connsiteX121" fmla="*/ 7852837 w 8076121"/>
              <a:gd name="connsiteY121" fmla="*/ 925033 h 2573079"/>
              <a:gd name="connsiteX122" fmla="*/ 7788377 w 8076121"/>
              <a:gd name="connsiteY122" fmla="*/ 853485 h 2573079"/>
              <a:gd name="connsiteX123" fmla="*/ 7746955 w 8076121"/>
              <a:gd name="connsiteY123" fmla="*/ 776842 h 2573079"/>
              <a:gd name="connsiteX124" fmla="*/ 7835559 w 8076121"/>
              <a:gd name="connsiteY124" fmla="*/ 674946 h 2573079"/>
              <a:gd name="connsiteX125" fmla="*/ 7703981 w 8076121"/>
              <a:gd name="connsiteY125" fmla="*/ 499731 h 2573079"/>
              <a:gd name="connsiteX126" fmla="*/ 7640186 w 8076121"/>
              <a:gd name="connsiteY126" fmla="*/ 425303 h 2573079"/>
              <a:gd name="connsiteX127" fmla="*/ 7587023 w 8076121"/>
              <a:gd name="connsiteY127" fmla="*/ 297712 h 2573079"/>
              <a:gd name="connsiteX128" fmla="*/ 7555126 w 8076121"/>
              <a:gd name="connsiteY128" fmla="*/ 191386 h 2573079"/>
              <a:gd name="connsiteX129" fmla="*/ 7555126 w 8076121"/>
              <a:gd name="connsiteY129" fmla="*/ 191386 h 2573079"/>
              <a:gd name="connsiteX130" fmla="*/ 7406270 w 8076121"/>
              <a:gd name="connsiteY130" fmla="*/ 116958 h 2573079"/>
              <a:gd name="connsiteX131" fmla="*/ 7353107 w 8076121"/>
              <a:gd name="connsiteY131" fmla="*/ 116958 h 2573079"/>
              <a:gd name="connsiteX0" fmla="*/ 7172354 w 8076121"/>
              <a:gd name="connsiteY0" fmla="*/ 0 h 2573079"/>
              <a:gd name="connsiteX1" fmla="*/ 7321209 w 8076121"/>
              <a:gd name="connsiteY1" fmla="*/ 148856 h 2573079"/>
              <a:gd name="connsiteX2" fmla="*/ 7390099 w 8076121"/>
              <a:gd name="connsiteY2" fmla="*/ 252967 h 2573079"/>
              <a:gd name="connsiteX3" fmla="*/ 7353109 w 8076121"/>
              <a:gd name="connsiteY3" fmla="*/ 336255 h 2573079"/>
              <a:gd name="connsiteX4" fmla="*/ 7399624 w 8076121"/>
              <a:gd name="connsiteY4" fmla="*/ 379450 h 2573079"/>
              <a:gd name="connsiteX5" fmla="*/ 7427535 w 8076121"/>
              <a:gd name="connsiteY5" fmla="*/ 489098 h 2573079"/>
              <a:gd name="connsiteX6" fmla="*/ 7427535 w 8076121"/>
              <a:gd name="connsiteY6" fmla="*/ 616689 h 2573079"/>
              <a:gd name="connsiteX7" fmla="*/ 7363740 w 8076121"/>
              <a:gd name="connsiteY7" fmla="*/ 765545 h 2573079"/>
              <a:gd name="connsiteX8" fmla="*/ 7363740 w 8076121"/>
              <a:gd name="connsiteY8" fmla="*/ 946298 h 2573079"/>
              <a:gd name="connsiteX9" fmla="*/ 7353107 w 8076121"/>
              <a:gd name="connsiteY9" fmla="*/ 1095154 h 2573079"/>
              <a:gd name="connsiteX10" fmla="*/ 7363740 w 8076121"/>
              <a:gd name="connsiteY10" fmla="*/ 1190847 h 2573079"/>
              <a:gd name="connsiteX11" fmla="*/ 7451680 w 8076121"/>
              <a:gd name="connsiteY11" fmla="*/ 1371600 h 2573079"/>
              <a:gd name="connsiteX12" fmla="*/ 7432630 w 8076121"/>
              <a:gd name="connsiteY12" fmla="*/ 1579821 h 2573079"/>
              <a:gd name="connsiteX13" fmla="*/ 7278679 w 8076121"/>
              <a:gd name="connsiteY13" fmla="*/ 1679502 h 2573079"/>
              <a:gd name="connsiteX14" fmla="*/ 7013973 w 8076121"/>
              <a:gd name="connsiteY14" fmla="*/ 1654249 h 2573079"/>
              <a:gd name="connsiteX15" fmla="*/ 6789581 w 8076121"/>
              <a:gd name="connsiteY15" fmla="*/ 1562986 h 2573079"/>
              <a:gd name="connsiteX16" fmla="*/ 6459972 w 8076121"/>
              <a:gd name="connsiteY16" fmla="*/ 1446028 h 2573079"/>
              <a:gd name="connsiteX17" fmla="*/ 6130363 w 8076121"/>
              <a:gd name="connsiteY17" fmla="*/ 1371600 h 2573079"/>
              <a:gd name="connsiteX18" fmla="*/ 5960242 w 8076121"/>
              <a:gd name="connsiteY18" fmla="*/ 1339703 h 2573079"/>
              <a:gd name="connsiteX19" fmla="*/ 5566837 w 8076121"/>
              <a:gd name="connsiteY19" fmla="*/ 1371600 h 2573079"/>
              <a:gd name="connsiteX20" fmla="*/ 5417981 w 8076121"/>
              <a:gd name="connsiteY20" fmla="*/ 1371600 h 2573079"/>
              <a:gd name="connsiteX21" fmla="*/ 5322288 w 8076121"/>
              <a:gd name="connsiteY21" fmla="*/ 1339703 h 2573079"/>
              <a:gd name="connsiteX22" fmla="*/ 5290391 w 8076121"/>
              <a:gd name="connsiteY22" fmla="*/ 1297172 h 2573079"/>
              <a:gd name="connsiteX23" fmla="*/ 5279758 w 8076121"/>
              <a:gd name="connsiteY23" fmla="*/ 1105786 h 2573079"/>
              <a:gd name="connsiteX24" fmla="*/ 5141535 w 8076121"/>
              <a:gd name="connsiteY24" fmla="*/ 1084521 h 2573079"/>
              <a:gd name="connsiteX25" fmla="*/ 4971414 w 8076121"/>
              <a:gd name="connsiteY25" fmla="*/ 1041991 h 2573079"/>
              <a:gd name="connsiteX26" fmla="*/ 4854456 w 8076121"/>
              <a:gd name="connsiteY26" fmla="*/ 1010093 h 2573079"/>
              <a:gd name="connsiteX27" fmla="*/ 4705600 w 8076121"/>
              <a:gd name="connsiteY27" fmla="*/ 967563 h 2573079"/>
              <a:gd name="connsiteX28" fmla="*/ 4694967 w 8076121"/>
              <a:gd name="connsiteY28" fmla="*/ 925033 h 2573079"/>
              <a:gd name="connsiteX29" fmla="*/ 4652437 w 8076121"/>
              <a:gd name="connsiteY29" fmla="*/ 839972 h 2573079"/>
              <a:gd name="connsiteX30" fmla="*/ 4439786 w 8076121"/>
              <a:gd name="connsiteY30" fmla="*/ 786810 h 2573079"/>
              <a:gd name="connsiteX31" fmla="*/ 4301563 w 8076121"/>
              <a:gd name="connsiteY31" fmla="*/ 744279 h 2573079"/>
              <a:gd name="connsiteX32" fmla="*/ 4205870 w 8076121"/>
              <a:gd name="connsiteY32" fmla="*/ 754912 h 2573079"/>
              <a:gd name="connsiteX33" fmla="*/ 4120809 w 8076121"/>
              <a:gd name="connsiteY33" fmla="*/ 808075 h 2573079"/>
              <a:gd name="connsiteX34" fmla="*/ 4088912 w 8076121"/>
              <a:gd name="connsiteY34" fmla="*/ 861238 h 2573079"/>
              <a:gd name="connsiteX35" fmla="*/ 3982586 w 8076121"/>
              <a:gd name="connsiteY35" fmla="*/ 882503 h 2573079"/>
              <a:gd name="connsiteX36" fmla="*/ 3684874 w 8076121"/>
              <a:gd name="connsiteY36" fmla="*/ 861238 h 2573079"/>
              <a:gd name="connsiteX37" fmla="*/ 3493488 w 8076121"/>
              <a:gd name="connsiteY37" fmla="*/ 935665 h 2573079"/>
              <a:gd name="connsiteX38" fmla="*/ 3312735 w 8076121"/>
              <a:gd name="connsiteY38" fmla="*/ 1063256 h 2573079"/>
              <a:gd name="connsiteX39" fmla="*/ 3227674 w 8076121"/>
              <a:gd name="connsiteY39" fmla="*/ 1137684 h 2573079"/>
              <a:gd name="connsiteX40" fmla="*/ 3419060 w 8076121"/>
              <a:gd name="connsiteY40" fmla="*/ 1286540 h 2573079"/>
              <a:gd name="connsiteX41" fmla="*/ 3525386 w 8076121"/>
              <a:gd name="connsiteY41" fmla="*/ 1360968 h 2573079"/>
              <a:gd name="connsiteX42" fmla="*/ 3525386 w 8076121"/>
              <a:gd name="connsiteY42" fmla="*/ 1360968 h 2573079"/>
              <a:gd name="connsiteX43" fmla="*/ 3231957 w 8076121"/>
              <a:gd name="connsiteY43" fmla="*/ 1369681 h 2573079"/>
              <a:gd name="connsiteX44" fmla="*/ 3031858 w 8076121"/>
              <a:gd name="connsiteY44" fmla="*/ 1312531 h 2573079"/>
              <a:gd name="connsiteX45" fmla="*/ 2821570 w 8076121"/>
              <a:gd name="connsiteY45" fmla="*/ 1248588 h 2573079"/>
              <a:gd name="connsiteX46" fmla="*/ 2674929 w 8076121"/>
              <a:gd name="connsiteY46" fmla="*/ 1282405 h 2573079"/>
              <a:gd name="connsiteX47" fmla="*/ 2564469 w 8076121"/>
              <a:gd name="connsiteY47" fmla="*/ 1337635 h 2573079"/>
              <a:gd name="connsiteX48" fmla="*/ 2419600 w 8076121"/>
              <a:gd name="connsiteY48" fmla="*/ 1477926 h 2573079"/>
              <a:gd name="connsiteX49" fmla="*/ 2217581 w 8076121"/>
              <a:gd name="connsiteY49" fmla="*/ 1573619 h 2573079"/>
              <a:gd name="connsiteX50" fmla="*/ 1909237 w 8076121"/>
              <a:gd name="connsiteY50" fmla="*/ 1658679 h 2573079"/>
              <a:gd name="connsiteX51" fmla="*/ 1622158 w 8076121"/>
              <a:gd name="connsiteY51" fmla="*/ 1679945 h 2573079"/>
              <a:gd name="connsiteX52" fmla="*/ 1441405 w 8076121"/>
              <a:gd name="connsiteY52" fmla="*/ 1743740 h 2573079"/>
              <a:gd name="connsiteX53" fmla="*/ 1218121 w 8076121"/>
              <a:gd name="connsiteY53" fmla="*/ 1754372 h 2573079"/>
              <a:gd name="connsiteX54" fmla="*/ 1133060 w 8076121"/>
              <a:gd name="connsiteY54" fmla="*/ 1786270 h 2573079"/>
              <a:gd name="connsiteX55" fmla="*/ 37907 w 8076121"/>
              <a:gd name="connsiteY55" fmla="*/ 1275908 h 2573079"/>
              <a:gd name="connsiteX56" fmla="*/ 484474 w 8076121"/>
              <a:gd name="connsiteY56" fmla="*/ 2573079 h 2573079"/>
              <a:gd name="connsiteX57" fmla="*/ 1590260 w 8076121"/>
              <a:gd name="connsiteY57" fmla="*/ 2286000 h 2573079"/>
              <a:gd name="connsiteX58" fmla="*/ 2111256 w 8076121"/>
              <a:gd name="connsiteY58" fmla="*/ 2307265 h 2573079"/>
              <a:gd name="connsiteX59" fmla="*/ 2260112 w 8076121"/>
              <a:gd name="connsiteY59" fmla="*/ 2137145 h 2573079"/>
              <a:gd name="connsiteX60" fmla="*/ 2472763 w 8076121"/>
              <a:gd name="connsiteY60" fmla="*/ 1850065 h 2573079"/>
              <a:gd name="connsiteX61" fmla="*/ 2494028 w 8076121"/>
              <a:gd name="connsiteY61" fmla="*/ 1807535 h 2573079"/>
              <a:gd name="connsiteX62" fmla="*/ 2600354 w 8076121"/>
              <a:gd name="connsiteY62" fmla="*/ 1733107 h 2573079"/>
              <a:gd name="connsiteX63" fmla="*/ 2685414 w 8076121"/>
              <a:gd name="connsiteY63" fmla="*/ 1690577 h 2573079"/>
              <a:gd name="connsiteX64" fmla="*/ 2632251 w 8076121"/>
              <a:gd name="connsiteY64" fmla="*/ 1584252 h 2573079"/>
              <a:gd name="connsiteX65" fmla="*/ 2693831 w 8076121"/>
              <a:gd name="connsiteY65" fmla="*/ 1543493 h 2573079"/>
              <a:gd name="connsiteX66" fmla="*/ 2759841 w 8076121"/>
              <a:gd name="connsiteY66" fmla="*/ 1467293 h 2573079"/>
              <a:gd name="connsiteX67" fmla="*/ 2770474 w 8076121"/>
              <a:gd name="connsiteY67" fmla="*/ 1460353 h 2573079"/>
              <a:gd name="connsiteX68" fmla="*/ 2936460 w 8076121"/>
              <a:gd name="connsiteY68" fmla="*/ 1390503 h 2573079"/>
              <a:gd name="connsiteX69" fmla="*/ 3131981 w 8076121"/>
              <a:gd name="connsiteY69" fmla="*/ 1435396 h 2573079"/>
              <a:gd name="connsiteX70" fmla="*/ 3280837 w 8076121"/>
              <a:gd name="connsiteY70" fmla="*/ 1467293 h 2573079"/>
              <a:gd name="connsiteX71" fmla="*/ 3419060 w 8076121"/>
              <a:gd name="connsiteY71" fmla="*/ 1499191 h 2573079"/>
              <a:gd name="connsiteX72" fmla="*/ 3567916 w 8076121"/>
              <a:gd name="connsiteY72" fmla="*/ 1499191 h 2573079"/>
              <a:gd name="connsiteX73" fmla="*/ 3663609 w 8076121"/>
              <a:gd name="connsiteY73" fmla="*/ 1477926 h 2573079"/>
              <a:gd name="connsiteX74" fmla="*/ 3684874 w 8076121"/>
              <a:gd name="connsiteY74" fmla="*/ 1403498 h 2573079"/>
              <a:gd name="connsiteX75" fmla="*/ 3674242 w 8076121"/>
              <a:gd name="connsiteY75" fmla="*/ 1329070 h 2573079"/>
              <a:gd name="connsiteX76" fmla="*/ 3599814 w 8076121"/>
              <a:gd name="connsiteY76" fmla="*/ 1275907 h 2573079"/>
              <a:gd name="connsiteX77" fmla="*/ 3429693 w 8076121"/>
              <a:gd name="connsiteY77" fmla="*/ 1222745 h 2573079"/>
              <a:gd name="connsiteX78" fmla="*/ 3334000 w 8076121"/>
              <a:gd name="connsiteY78" fmla="*/ 1158949 h 2573079"/>
              <a:gd name="connsiteX79" fmla="*/ 3450958 w 8076121"/>
              <a:gd name="connsiteY79" fmla="*/ 1105786 h 2573079"/>
              <a:gd name="connsiteX80" fmla="*/ 3578549 w 8076121"/>
              <a:gd name="connsiteY80" fmla="*/ 1063256 h 2573079"/>
              <a:gd name="connsiteX81" fmla="*/ 3674242 w 8076121"/>
              <a:gd name="connsiteY81" fmla="*/ 978196 h 2573079"/>
              <a:gd name="connsiteX82" fmla="*/ 3854995 w 8076121"/>
              <a:gd name="connsiteY82" fmla="*/ 935665 h 2573079"/>
              <a:gd name="connsiteX83" fmla="*/ 3971954 w 8076121"/>
              <a:gd name="connsiteY83" fmla="*/ 946298 h 2573079"/>
              <a:gd name="connsiteX84" fmla="*/ 4099544 w 8076121"/>
              <a:gd name="connsiteY84" fmla="*/ 946298 h 2573079"/>
              <a:gd name="connsiteX85" fmla="*/ 4205870 w 8076121"/>
              <a:gd name="connsiteY85" fmla="*/ 850605 h 2573079"/>
              <a:gd name="connsiteX86" fmla="*/ 4375991 w 8076121"/>
              <a:gd name="connsiteY86" fmla="*/ 818707 h 2573079"/>
              <a:gd name="connsiteX87" fmla="*/ 4514214 w 8076121"/>
              <a:gd name="connsiteY87" fmla="*/ 829340 h 2573079"/>
              <a:gd name="connsiteX88" fmla="*/ 4567377 w 8076121"/>
              <a:gd name="connsiteY88" fmla="*/ 871870 h 2573079"/>
              <a:gd name="connsiteX89" fmla="*/ 4546112 w 8076121"/>
              <a:gd name="connsiteY89" fmla="*/ 956931 h 2573079"/>
              <a:gd name="connsiteX90" fmla="*/ 4641805 w 8076121"/>
              <a:gd name="connsiteY90" fmla="*/ 1020726 h 2573079"/>
              <a:gd name="connsiteX91" fmla="*/ 4875721 w 8076121"/>
              <a:gd name="connsiteY91" fmla="*/ 1084521 h 2573079"/>
              <a:gd name="connsiteX92" fmla="*/ 5024577 w 8076121"/>
              <a:gd name="connsiteY92" fmla="*/ 1137684 h 2573079"/>
              <a:gd name="connsiteX93" fmla="*/ 5130902 w 8076121"/>
              <a:gd name="connsiteY93" fmla="*/ 1190847 h 2573079"/>
              <a:gd name="connsiteX94" fmla="*/ 5120270 w 8076121"/>
              <a:gd name="connsiteY94" fmla="*/ 1297172 h 2573079"/>
              <a:gd name="connsiteX95" fmla="*/ 5120270 w 8076121"/>
              <a:gd name="connsiteY95" fmla="*/ 1360968 h 2573079"/>
              <a:gd name="connsiteX96" fmla="*/ 5205330 w 8076121"/>
              <a:gd name="connsiteY96" fmla="*/ 1414131 h 2573079"/>
              <a:gd name="connsiteX97" fmla="*/ 5375451 w 8076121"/>
              <a:gd name="connsiteY97" fmla="*/ 1488558 h 2573079"/>
              <a:gd name="connsiteX98" fmla="*/ 5545572 w 8076121"/>
              <a:gd name="connsiteY98" fmla="*/ 1499191 h 2573079"/>
              <a:gd name="connsiteX99" fmla="*/ 5705060 w 8076121"/>
              <a:gd name="connsiteY99" fmla="*/ 1509824 h 2573079"/>
              <a:gd name="connsiteX100" fmla="*/ 5832651 w 8076121"/>
              <a:gd name="connsiteY100" fmla="*/ 1509824 h 2573079"/>
              <a:gd name="connsiteX101" fmla="*/ 5970874 w 8076121"/>
              <a:gd name="connsiteY101" fmla="*/ 1509824 h 2573079"/>
              <a:gd name="connsiteX102" fmla="*/ 6109098 w 8076121"/>
              <a:gd name="connsiteY102" fmla="*/ 1531089 h 2573079"/>
              <a:gd name="connsiteX103" fmla="*/ 6226056 w 8076121"/>
              <a:gd name="connsiteY103" fmla="*/ 1541721 h 2573079"/>
              <a:gd name="connsiteX104" fmla="*/ 6332381 w 8076121"/>
              <a:gd name="connsiteY104" fmla="*/ 1562986 h 2573079"/>
              <a:gd name="connsiteX105" fmla="*/ 6428074 w 8076121"/>
              <a:gd name="connsiteY105" fmla="*/ 1584252 h 2573079"/>
              <a:gd name="connsiteX106" fmla="*/ 6502502 w 8076121"/>
              <a:gd name="connsiteY106" fmla="*/ 1637414 h 2573079"/>
              <a:gd name="connsiteX107" fmla="*/ 6502502 w 8076121"/>
              <a:gd name="connsiteY107" fmla="*/ 1754372 h 2573079"/>
              <a:gd name="connsiteX108" fmla="*/ 6534400 w 8076121"/>
              <a:gd name="connsiteY108" fmla="*/ 1935126 h 2573079"/>
              <a:gd name="connsiteX109" fmla="*/ 6725786 w 8076121"/>
              <a:gd name="connsiteY109" fmla="*/ 2009554 h 2573079"/>
              <a:gd name="connsiteX110" fmla="*/ 6864009 w 8076121"/>
              <a:gd name="connsiteY110" fmla="*/ 2041452 h 2573079"/>
              <a:gd name="connsiteX111" fmla="*/ 7129823 w 8076121"/>
              <a:gd name="connsiteY111" fmla="*/ 2083982 h 2573079"/>
              <a:gd name="connsiteX112" fmla="*/ 7342474 w 8076121"/>
              <a:gd name="connsiteY112" fmla="*/ 2094614 h 2573079"/>
              <a:gd name="connsiteX113" fmla="*/ 7533860 w 8076121"/>
              <a:gd name="connsiteY113" fmla="*/ 2094614 h 2573079"/>
              <a:gd name="connsiteX114" fmla="*/ 7799674 w 8076121"/>
              <a:gd name="connsiteY114" fmla="*/ 1956391 h 2573079"/>
              <a:gd name="connsiteX115" fmla="*/ 7948530 w 8076121"/>
              <a:gd name="connsiteY115" fmla="*/ 1903228 h 2573079"/>
              <a:gd name="connsiteX116" fmla="*/ 8076121 w 8076121"/>
              <a:gd name="connsiteY116" fmla="*/ 1765005 h 2573079"/>
              <a:gd name="connsiteX117" fmla="*/ 8030711 w 8076121"/>
              <a:gd name="connsiteY117" fmla="*/ 1587131 h 2573079"/>
              <a:gd name="connsiteX118" fmla="*/ 8039129 w 8076121"/>
              <a:gd name="connsiteY118" fmla="*/ 1448908 h 2573079"/>
              <a:gd name="connsiteX119" fmla="*/ 7902013 w 8076121"/>
              <a:gd name="connsiteY119" fmla="*/ 1265275 h 2573079"/>
              <a:gd name="connsiteX120" fmla="*/ 7927265 w 8076121"/>
              <a:gd name="connsiteY120" fmla="*/ 1084521 h 2573079"/>
              <a:gd name="connsiteX121" fmla="*/ 7852837 w 8076121"/>
              <a:gd name="connsiteY121" fmla="*/ 925033 h 2573079"/>
              <a:gd name="connsiteX122" fmla="*/ 7788377 w 8076121"/>
              <a:gd name="connsiteY122" fmla="*/ 853485 h 2573079"/>
              <a:gd name="connsiteX123" fmla="*/ 7746955 w 8076121"/>
              <a:gd name="connsiteY123" fmla="*/ 776842 h 2573079"/>
              <a:gd name="connsiteX124" fmla="*/ 7835559 w 8076121"/>
              <a:gd name="connsiteY124" fmla="*/ 674946 h 2573079"/>
              <a:gd name="connsiteX125" fmla="*/ 7703981 w 8076121"/>
              <a:gd name="connsiteY125" fmla="*/ 499731 h 2573079"/>
              <a:gd name="connsiteX126" fmla="*/ 7640186 w 8076121"/>
              <a:gd name="connsiteY126" fmla="*/ 425303 h 2573079"/>
              <a:gd name="connsiteX127" fmla="*/ 7587023 w 8076121"/>
              <a:gd name="connsiteY127" fmla="*/ 297712 h 2573079"/>
              <a:gd name="connsiteX128" fmla="*/ 7555126 w 8076121"/>
              <a:gd name="connsiteY128" fmla="*/ 191386 h 2573079"/>
              <a:gd name="connsiteX129" fmla="*/ 7555126 w 8076121"/>
              <a:gd name="connsiteY129" fmla="*/ 191386 h 2573079"/>
              <a:gd name="connsiteX130" fmla="*/ 7406270 w 8076121"/>
              <a:gd name="connsiteY130" fmla="*/ 116958 h 2573079"/>
              <a:gd name="connsiteX131" fmla="*/ 7353107 w 8076121"/>
              <a:gd name="connsiteY131" fmla="*/ 116958 h 2573079"/>
              <a:gd name="connsiteX0" fmla="*/ 7172354 w 8076121"/>
              <a:gd name="connsiteY0" fmla="*/ 0 h 2573079"/>
              <a:gd name="connsiteX1" fmla="*/ 7321209 w 8076121"/>
              <a:gd name="connsiteY1" fmla="*/ 148856 h 2573079"/>
              <a:gd name="connsiteX2" fmla="*/ 7353109 w 8076121"/>
              <a:gd name="connsiteY2" fmla="*/ 336255 h 2573079"/>
              <a:gd name="connsiteX3" fmla="*/ 7399624 w 8076121"/>
              <a:gd name="connsiteY3" fmla="*/ 379450 h 2573079"/>
              <a:gd name="connsiteX4" fmla="*/ 7427535 w 8076121"/>
              <a:gd name="connsiteY4" fmla="*/ 489098 h 2573079"/>
              <a:gd name="connsiteX5" fmla="*/ 7427535 w 8076121"/>
              <a:gd name="connsiteY5" fmla="*/ 616689 h 2573079"/>
              <a:gd name="connsiteX6" fmla="*/ 7363740 w 8076121"/>
              <a:gd name="connsiteY6" fmla="*/ 765545 h 2573079"/>
              <a:gd name="connsiteX7" fmla="*/ 7363740 w 8076121"/>
              <a:gd name="connsiteY7" fmla="*/ 946298 h 2573079"/>
              <a:gd name="connsiteX8" fmla="*/ 7353107 w 8076121"/>
              <a:gd name="connsiteY8" fmla="*/ 1095154 h 2573079"/>
              <a:gd name="connsiteX9" fmla="*/ 7363740 w 8076121"/>
              <a:gd name="connsiteY9" fmla="*/ 1190847 h 2573079"/>
              <a:gd name="connsiteX10" fmla="*/ 7451680 w 8076121"/>
              <a:gd name="connsiteY10" fmla="*/ 1371600 h 2573079"/>
              <a:gd name="connsiteX11" fmla="*/ 7432630 w 8076121"/>
              <a:gd name="connsiteY11" fmla="*/ 1579821 h 2573079"/>
              <a:gd name="connsiteX12" fmla="*/ 7278679 w 8076121"/>
              <a:gd name="connsiteY12" fmla="*/ 1679502 h 2573079"/>
              <a:gd name="connsiteX13" fmla="*/ 7013973 w 8076121"/>
              <a:gd name="connsiteY13" fmla="*/ 1654249 h 2573079"/>
              <a:gd name="connsiteX14" fmla="*/ 6789581 w 8076121"/>
              <a:gd name="connsiteY14" fmla="*/ 1562986 h 2573079"/>
              <a:gd name="connsiteX15" fmla="*/ 6459972 w 8076121"/>
              <a:gd name="connsiteY15" fmla="*/ 1446028 h 2573079"/>
              <a:gd name="connsiteX16" fmla="*/ 6130363 w 8076121"/>
              <a:gd name="connsiteY16" fmla="*/ 1371600 h 2573079"/>
              <a:gd name="connsiteX17" fmla="*/ 5960242 w 8076121"/>
              <a:gd name="connsiteY17" fmla="*/ 1339703 h 2573079"/>
              <a:gd name="connsiteX18" fmla="*/ 5566837 w 8076121"/>
              <a:gd name="connsiteY18" fmla="*/ 1371600 h 2573079"/>
              <a:gd name="connsiteX19" fmla="*/ 5417981 w 8076121"/>
              <a:gd name="connsiteY19" fmla="*/ 1371600 h 2573079"/>
              <a:gd name="connsiteX20" fmla="*/ 5322288 w 8076121"/>
              <a:gd name="connsiteY20" fmla="*/ 1339703 h 2573079"/>
              <a:gd name="connsiteX21" fmla="*/ 5290391 w 8076121"/>
              <a:gd name="connsiteY21" fmla="*/ 1297172 h 2573079"/>
              <a:gd name="connsiteX22" fmla="*/ 5279758 w 8076121"/>
              <a:gd name="connsiteY22" fmla="*/ 1105786 h 2573079"/>
              <a:gd name="connsiteX23" fmla="*/ 5141535 w 8076121"/>
              <a:gd name="connsiteY23" fmla="*/ 1084521 h 2573079"/>
              <a:gd name="connsiteX24" fmla="*/ 4971414 w 8076121"/>
              <a:gd name="connsiteY24" fmla="*/ 1041991 h 2573079"/>
              <a:gd name="connsiteX25" fmla="*/ 4854456 w 8076121"/>
              <a:gd name="connsiteY25" fmla="*/ 1010093 h 2573079"/>
              <a:gd name="connsiteX26" fmla="*/ 4705600 w 8076121"/>
              <a:gd name="connsiteY26" fmla="*/ 967563 h 2573079"/>
              <a:gd name="connsiteX27" fmla="*/ 4694967 w 8076121"/>
              <a:gd name="connsiteY27" fmla="*/ 925033 h 2573079"/>
              <a:gd name="connsiteX28" fmla="*/ 4652437 w 8076121"/>
              <a:gd name="connsiteY28" fmla="*/ 839972 h 2573079"/>
              <a:gd name="connsiteX29" fmla="*/ 4439786 w 8076121"/>
              <a:gd name="connsiteY29" fmla="*/ 786810 h 2573079"/>
              <a:gd name="connsiteX30" fmla="*/ 4301563 w 8076121"/>
              <a:gd name="connsiteY30" fmla="*/ 744279 h 2573079"/>
              <a:gd name="connsiteX31" fmla="*/ 4205870 w 8076121"/>
              <a:gd name="connsiteY31" fmla="*/ 754912 h 2573079"/>
              <a:gd name="connsiteX32" fmla="*/ 4120809 w 8076121"/>
              <a:gd name="connsiteY32" fmla="*/ 808075 h 2573079"/>
              <a:gd name="connsiteX33" fmla="*/ 4088912 w 8076121"/>
              <a:gd name="connsiteY33" fmla="*/ 861238 h 2573079"/>
              <a:gd name="connsiteX34" fmla="*/ 3982586 w 8076121"/>
              <a:gd name="connsiteY34" fmla="*/ 882503 h 2573079"/>
              <a:gd name="connsiteX35" fmla="*/ 3684874 w 8076121"/>
              <a:gd name="connsiteY35" fmla="*/ 861238 h 2573079"/>
              <a:gd name="connsiteX36" fmla="*/ 3493488 w 8076121"/>
              <a:gd name="connsiteY36" fmla="*/ 935665 h 2573079"/>
              <a:gd name="connsiteX37" fmla="*/ 3312735 w 8076121"/>
              <a:gd name="connsiteY37" fmla="*/ 1063256 h 2573079"/>
              <a:gd name="connsiteX38" fmla="*/ 3227674 w 8076121"/>
              <a:gd name="connsiteY38" fmla="*/ 1137684 h 2573079"/>
              <a:gd name="connsiteX39" fmla="*/ 3419060 w 8076121"/>
              <a:gd name="connsiteY39" fmla="*/ 1286540 h 2573079"/>
              <a:gd name="connsiteX40" fmla="*/ 3525386 w 8076121"/>
              <a:gd name="connsiteY40" fmla="*/ 1360968 h 2573079"/>
              <a:gd name="connsiteX41" fmla="*/ 3525386 w 8076121"/>
              <a:gd name="connsiteY41" fmla="*/ 1360968 h 2573079"/>
              <a:gd name="connsiteX42" fmla="*/ 3231957 w 8076121"/>
              <a:gd name="connsiteY42" fmla="*/ 1369681 h 2573079"/>
              <a:gd name="connsiteX43" fmla="*/ 3031858 w 8076121"/>
              <a:gd name="connsiteY43" fmla="*/ 1312531 h 2573079"/>
              <a:gd name="connsiteX44" fmla="*/ 2821570 w 8076121"/>
              <a:gd name="connsiteY44" fmla="*/ 1248588 h 2573079"/>
              <a:gd name="connsiteX45" fmla="*/ 2674929 w 8076121"/>
              <a:gd name="connsiteY45" fmla="*/ 1282405 h 2573079"/>
              <a:gd name="connsiteX46" fmla="*/ 2564469 w 8076121"/>
              <a:gd name="connsiteY46" fmla="*/ 1337635 h 2573079"/>
              <a:gd name="connsiteX47" fmla="*/ 2419600 w 8076121"/>
              <a:gd name="connsiteY47" fmla="*/ 1477926 h 2573079"/>
              <a:gd name="connsiteX48" fmla="*/ 2217581 w 8076121"/>
              <a:gd name="connsiteY48" fmla="*/ 1573619 h 2573079"/>
              <a:gd name="connsiteX49" fmla="*/ 1909237 w 8076121"/>
              <a:gd name="connsiteY49" fmla="*/ 1658679 h 2573079"/>
              <a:gd name="connsiteX50" fmla="*/ 1622158 w 8076121"/>
              <a:gd name="connsiteY50" fmla="*/ 1679945 h 2573079"/>
              <a:gd name="connsiteX51" fmla="*/ 1441405 w 8076121"/>
              <a:gd name="connsiteY51" fmla="*/ 1743740 h 2573079"/>
              <a:gd name="connsiteX52" fmla="*/ 1218121 w 8076121"/>
              <a:gd name="connsiteY52" fmla="*/ 1754372 h 2573079"/>
              <a:gd name="connsiteX53" fmla="*/ 1133060 w 8076121"/>
              <a:gd name="connsiteY53" fmla="*/ 1786270 h 2573079"/>
              <a:gd name="connsiteX54" fmla="*/ 37907 w 8076121"/>
              <a:gd name="connsiteY54" fmla="*/ 1275908 h 2573079"/>
              <a:gd name="connsiteX55" fmla="*/ 484474 w 8076121"/>
              <a:gd name="connsiteY55" fmla="*/ 2573079 h 2573079"/>
              <a:gd name="connsiteX56" fmla="*/ 1590260 w 8076121"/>
              <a:gd name="connsiteY56" fmla="*/ 2286000 h 2573079"/>
              <a:gd name="connsiteX57" fmla="*/ 2111256 w 8076121"/>
              <a:gd name="connsiteY57" fmla="*/ 2307265 h 2573079"/>
              <a:gd name="connsiteX58" fmla="*/ 2260112 w 8076121"/>
              <a:gd name="connsiteY58" fmla="*/ 2137145 h 2573079"/>
              <a:gd name="connsiteX59" fmla="*/ 2472763 w 8076121"/>
              <a:gd name="connsiteY59" fmla="*/ 1850065 h 2573079"/>
              <a:gd name="connsiteX60" fmla="*/ 2494028 w 8076121"/>
              <a:gd name="connsiteY60" fmla="*/ 1807535 h 2573079"/>
              <a:gd name="connsiteX61" fmla="*/ 2600354 w 8076121"/>
              <a:gd name="connsiteY61" fmla="*/ 1733107 h 2573079"/>
              <a:gd name="connsiteX62" fmla="*/ 2685414 w 8076121"/>
              <a:gd name="connsiteY62" fmla="*/ 1690577 h 2573079"/>
              <a:gd name="connsiteX63" fmla="*/ 2632251 w 8076121"/>
              <a:gd name="connsiteY63" fmla="*/ 1584252 h 2573079"/>
              <a:gd name="connsiteX64" fmla="*/ 2693831 w 8076121"/>
              <a:gd name="connsiteY64" fmla="*/ 1543493 h 2573079"/>
              <a:gd name="connsiteX65" fmla="*/ 2759841 w 8076121"/>
              <a:gd name="connsiteY65" fmla="*/ 1467293 h 2573079"/>
              <a:gd name="connsiteX66" fmla="*/ 2770474 w 8076121"/>
              <a:gd name="connsiteY66" fmla="*/ 1460353 h 2573079"/>
              <a:gd name="connsiteX67" fmla="*/ 2936460 w 8076121"/>
              <a:gd name="connsiteY67" fmla="*/ 1390503 h 2573079"/>
              <a:gd name="connsiteX68" fmla="*/ 3131981 w 8076121"/>
              <a:gd name="connsiteY68" fmla="*/ 1435396 h 2573079"/>
              <a:gd name="connsiteX69" fmla="*/ 3280837 w 8076121"/>
              <a:gd name="connsiteY69" fmla="*/ 1467293 h 2573079"/>
              <a:gd name="connsiteX70" fmla="*/ 3419060 w 8076121"/>
              <a:gd name="connsiteY70" fmla="*/ 1499191 h 2573079"/>
              <a:gd name="connsiteX71" fmla="*/ 3567916 w 8076121"/>
              <a:gd name="connsiteY71" fmla="*/ 1499191 h 2573079"/>
              <a:gd name="connsiteX72" fmla="*/ 3663609 w 8076121"/>
              <a:gd name="connsiteY72" fmla="*/ 1477926 h 2573079"/>
              <a:gd name="connsiteX73" fmla="*/ 3684874 w 8076121"/>
              <a:gd name="connsiteY73" fmla="*/ 1403498 h 2573079"/>
              <a:gd name="connsiteX74" fmla="*/ 3674242 w 8076121"/>
              <a:gd name="connsiteY74" fmla="*/ 1329070 h 2573079"/>
              <a:gd name="connsiteX75" fmla="*/ 3599814 w 8076121"/>
              <a:gd name="connsiteY75" fmla="*/ 1275907 h 2573079"/>
              <a:gd name="connsiteX76" fmla="*/ 3429693 w 8076121"/>
              <a:gd name="connsiteY76" fmla="*/ 1222745 h 2573079"/>
              <a:gd name="connsiteX77" fmla="*/ 3334000 w 8076121"/>
              <a:gd name="connsiteY77" fmla="*/ 1158949 h 2573079"/>
              <a:gd name="connsiteX78" fmla="*/ 3450958 w 8076121"/>
              <a:gd name="connsiteY78" fmla="*/ 1105786 h 2573079"/>
              <a:gd name="connsiteX79" fmla="*/ 3578549 w 8076121"/>
              <a:gd name="connsiteY79" fmla="*/ 1063256 h 2573079"/>
              <a:gd name="connsiteX80" fmla="*/ 3674242 w 8076121"/>
              <a:gd name="connsiteY80" fmla="*/ 978196 h 2573079"/>
              <a:gd name="connsiteX81" fmla="*/ 3854995 w 8076121"/>
              <a:gd name="connsiteY81" fmla="*/ 935665 h 2573079"/>
              <a:gd name="connsiteX82" fmla="*/ 3971954 w 8076121"/>
              <a:gd name="connsiteY82" fmla="*/ 946298 h 2573079"/>
              <a:gd name="connsiteX83" fmla="*/ 4099544 w 8076121"/>
              <a:gd name="connsiteY83" fmla="*/ 946298 h 2573079"/>
              <a:gd name="connsiteX84" fmla="*/ 4205870 w 8076121"/>
              <a:gd name="connsiteY84" fmla="*/ 850605 h 2573079"/>
              <a:gd name="connsiteX85" fmla="*/ 4375991 w 8076121"/>
              <a:gd name="connsiteY85" fmla="*/ 818707 h 2573079"/>
              <a:gd name="connsiteX86" fmla="*/ 4514214 w 8076121"/>
              <a:gd name="connsiteY86" fmla="*/ 829340 h 2573079"/>
              <a:gd name="connsiteX87" fmla="*/ 4567377 w 8076121"/>
              <a:gd name="connsiteY87" fmla="*/ 871870 h 2573079"/>
              <a:gd name="connsiteX88" fmla="*/ 4546112 w 8076121"/>
              <a:gd name="connsiteY88" fmla="*/ 956931 h 2573079"/>
              <a:gd name="connsiteX89" fmla="*/ 4641805 w 8076121"/>
              <a:gd name="connsiteY89" fmla="*/ 1020726 h 2573079"/>
              <a:gd name="connsiteX90" fmla="*/ 4875721 w 8076121"/>
              <a:gd name="connsiteY90" fmla="*/ 1084521 h 2573079"/>
              <a:gd name="connsiteX91" fmla="*/ 5024577 w 8076121"/>
              <a:gd name="connsiteY91" fmla="*/ 1137684 h 2573079"/>
              <a:gd name="connsiteX92" fmla="*/ 5130902 w 8076121"/>
              <a:gd name="connsiteY92" fmla="*/ 1190847 h 2573079"/>
              <a:gd name="connsiteX93" fmla="*/ 5120270 w 8076121"/>
              <a:gd name="connsiteY93" fmla="*/ 1297172 h 2573079"/>
              <a:gd name="connsiteX94" fmla="*/ 5120270 w 8076121"/>
              <a:gd name="connsiteY94" fmla="*/ 1360968 h 2573079"/>
              <a:gd name="connsiteX95" fmla="*/ 5205330 w 8076121"/>
              <a:gd name="connsiteY95" fmla="*/ 1414131 h 2573079"/>
              <a:gd name="connsiteX96" fmla="*/ 5375451 w 8076121"/>
              <a:gd name="connsiteY96" fmla="*/ 1488558 h 2573079"/>
              <a:gd name="connsiteX97" fmla="*/ 5545572 w 8076121"/>
              <a:gd name="connsiteY97" fmla="*/ 1499191 h 2573079"/>
              <a:gd name="connsiteX98" fmla="*/ 5705060 w 8076121"/>
              <a:gd name="connsiteY98" fmla="*/ 1509824 h 2573079"/>
              <a:gd name="connsiteX99" fmla="*/ 5832651 w 8076121"/>
              <a:gd name="connsiteY99" fmla="*/ 1509824 h 2573079"/>
              <a:gd name="connsiteX100" fmla="*/ 5970874 w 8076121"/>
              <a:gd name="connsiteY100" fmla="*/ 1509824 h 2573079"/>
              <a:gd name="connsiteX101" fmla="*/ 6109098 w 8076121"/>
              <a:gd name="connsiteY101" fmla="*/ 1531089 h 2573079"/>
              <a:gd name="connsiteX102" fmla="*/ 6226056 w 8076121"/>
              <a:gd name="connsiteY102" fmla="*/ 1541721 h 2573079"/>
              <a:gd name="connsiteX103" fmla="*/ 6332381 w 8076121"/>
              <a:gd name="connsiteY103" fmla="*/ 1562986 h 2573079"/>
              <a:gd name="connsiteX104" fmla="*/ 6428074 w 8076121"/>
              <a:gd name="connsiteY104" fmla="*/ 1584252 h 2573079"/>
              <a:gd name="connsiteX105" fmla="*/ 6502502 w 8076121"/>
              <a:gd name="connsiteY105" fmla="*/ 1637414 h 2573079"/>
              <a:gd name="connsiteX106" fmla="*/ 6502502 w 8076121"/>
              <a:gd name="connsiteY106" fmla="*/ 1754372 h 2573079"/>
              <a:gd name="connsiteX107" fmla="*/ 6534400 w 8076121"/>
              <a:gd name="connsiteY107" fmla="*/ 1935126 h 2573079"/>
              <a:gd name="connsiteX108" fmla="*/ 6725786 w 8076121"/>
              <a:gd name="connsiteY108" fmla="*/ 2009554 h 2573079"/>
              <a:gd name="connsiteX109" fmla="*/ 6864009 w 8076121"/>
              <a:gd name="connsiteY109" fmla="*/ 2041452 h 2573079"/>
              <a:gd name="connsiteX110" fmla="*/ 7129823 w 8076121"/>
              <a:gd name="connsiteY110" fmla="*/ 2083982 h 2573079"/>
              <a:gd name="connsiteX111" fmla="*/ 7342474 w 8076121"/>
              <a:gd name="connsiteY111" fmla="*/ 2094614 h 2573079"/>
              <a:gd name="connsiteX112" fmla="*/ 7533860 w 8076121"/>
              <a:gd name="connsiteY112" fmla="*/ 2094614 h 2573079"/>
              <a:gd name="connsiteX113" fmla="*/ 7799674 w 8076121"/>
              <a:gd name="connsiteY113" fmla="*/ 1956391 h 2573079"/>
              <a:gd name="connsiteX114" fmla="*/ 7948530 w 8076121"/>
              <a:gd name="connsiteY114" fmla="*/ 1903228 h 2573079"/>
              <a:gd name="connsiteX115" fmla="*/ 8076121 w 8076121"/>
              <a:gd name="connsiteY115" fmla="*/ 1765005 h 2573079"/>
              <a:gd name="connsiteX116" fmla="*/ 8030711 w 8076121"/>
              <a:gd name="connsiteY116" fmla="*/ 1587131 h 2573079"/>
              <a:gd name="connsiteX117" fmla="*/ 8039129 w 8076121"/>
              <a:gd name="connsiteY117" fmla="*/ 1448908 h 2573079"/>
              <a:gd name="connsiteX118" fmla="*/ 7902013 w 8076121"/>
              <a:gd name="connsiteY118" fmla="*/ 1265275 h 2573079"/>
              <a:gd name="connsiteX119" fmla="*/ 7927265 w 8076121"/>
              <a:gd name="connsiteY119" fmla="*/ 1084521 h 2573079"/>
              <a:gd name="connsiteX120" fmla="*/ 7852837 w 8076121"/>
              <a:gd name="connsiteY120" fmla="*/ 925033 h 2573079"/>
              <a:gd name="connsiteX121" fmla="*/ 7788377 w 8076121"/>
              <a:gd name="connsiteY121" fmla="*/ 853485 h 2573079"/>
              <a:gd name="connsiteX122" fmla="*/ 7746955 w 8076121"/>
              <a:gd name="connsiteY122" fmla="*/ 776842 h 2573079"/>
              <a:gd name="connsiteX123" fmla="*/ 7835559 w 8076121"/>
              <a:gd name="connsiteY123" fmla="*/ 674946 h 2573079"/>
              <a:gd name="connsiteX124" fmla="*/ 7703981 w 8076121"/>
              <a:gd name="connsiteY124" fmla="*/ 499731 h 2573079"/>
              <a:gd name="connsiteX125" fmla="*/ 7640186 w 8076121"/>
              <a:gd name="connsiteY125" fmla="*/ 425303 h 2573079"/>
              <a:gd name="connsiteX126" fmla="*/ 7587023 w 8076121"/>
              <a:gd name="connsiteY126" fmla="*/ 297712 h 2573079"/>
              <a:gd name="connsiteX127" fmla="*/ 7555126 w 8076121"/>
              <a:gd name="connsiteY127" fmla="*/ 191386 h 2573079"/>
              <a:gd name="connsiteX128" fmla="*/ 7555126 w 8076121"/>
              <a:gd name="connsiteY128" fmla="*/ 191386 h 2573079"/>
              <a:gd name="connsiteX129" fmla="*/ 7406270 w 8076121"/>
              <a:gd name="connsiteY129" fmla="*/ 116958 h 2573079"/>
              <a:gd name="connsiteX130" fmla="*/ 7353107 w 8076121"/>
              <a:gd name="connsiteY130" fmla="*/ 116958 h 2573079"/>
              <a:gd name="connsiteX0" fmla="*/ 7172354 w 8076121"/>
              <a:gd name="connsiteY0" fmla="*/ 0 h 2573079"/>
              <a:gd name="connsiteX1" fmla="*/ 7321209 w 8076121"/>
              <a:gd name="connsiteY1" fmla="*/ 148856 h 2573079"/>
              <a:gd name="connsiteX2" fmla="*/ 7353109 w 8076121"/>
              <a:gd name="connsiteY2" fmla="*/ 336255 h 2573079"/>
              <a:gd name="connsiteX3" fmla="*/ 7427535 w 8076121"/>
              <a:gd name="connsiteY3" fmla="*/ 489098 h 2573079"/>
              <a:gd name="connsiteX4" fmla="*/ 7427535 w 8076121"/>
              <a:gd name="connsiteY4" fmla="*/ 616689 h 2573079"/>
              <a:gd name="connsiteX5" fmla="*/ 7363740 w 8076121"/>
              <a:gd name="connsiteY5" fmla="*/ 765545 h 2573079"/>
              <a:gd name="connsiteX6" fmla="*/ 7363740 w 8076121"/>
              <a:gd name="connsiteY6" fmla="*/ 946298 h 2573079"/>
              <a:gd name="connsiteX7" fmla="*/ 7353107 w 8076121"/>
              <a:gd name="connsiteY7" fmla="*/ 1095154 h 2573079"/>
              <a:gd name="connsiteX8" fmla="*/ 7363740 w 8076121"/>
              <a:gd name="connsiteY8" fmla="*/ 1190847 h 2573079"/>
              <a:gd name="connsiteX9" fmla="*/ 7451680 w 8076121"/>
              <a:gd name="connsiteY9" fmla="*/ 1371600 h 2573079"/>
              <a:gd name="connsiteX10" fmla="*/ 7432630 w 8076121"/>
              <a:gd name="connsiteY10" fmla="*/ 1579821 h 2573079"/>
              <a:gd name="connsiteX11" fmla="*/ 7278679 w 8076121"/>
              <a:gd name="connsiteY11" fmla="*/ 1679502 h 2573079"/>
              <a:gd name="connsiteX12" fmla="*/ 7013973 w 8076121"/>
              <a:gd name="connsiteY12" fmla="*/ 1654249 h 2573079"/>
              <a:gd name="connsiteX13" fmla="*/ 6789581 w 8076121"/>
              <a:gd name="connsiteY13" fmla="*/ 1562986 h 2573079"/>
              <a:gd name="connsiteX14" fmla="*/ 6459972 w 8076121"/>
              <a:gd name="connsiteY14" fmla="*/ 1446028 h 2573079"/>
              <a:gd name="connsiteX15" fmla="*/ 6130363 w 8076121"/>
              <a:gd name="connsiteY15" fmla="*/ 1371600 h 2573079"/>
              <a:gd name="connsiteX16" fmla="*/ 5960242 w 8076121"/>
              <a:gd name="connsiteY16" fmla="*/ 1339703 h 2573079"/>
              <a:gd name="connsiteX17" fmla="*/ 5566837 w 8076121"/>
              <a:gd name="connsiteY17" fmla="*/ 1371600 h 2573079"/>
              <a:gd name="connsiteX18" fmla="*/ 5417981 w 8076121"/>
              <a:gd name="connsiteY18" fmla="*/ 1371600 h 2573079"/>
              <a:gd name="connsiteX19" fmla="*/ 5322288 w 8076121"/>
              <a:gd name="connsiteY19" fmla="*/ 1339703 h 2573079"/>
              <a:gd name="connsiteX20" fmla="*/ 5290391 w 8076121"/>
              <a:gd name="connsiteY20" fmla="*/ 1297172 h 2573079"/>
              <a:gd name="connsiteX21" fmla="*/ 5279758 w 8076121"/>
              <a:gd name="connsiteY21" fmla="*/ 1105786 h 2573079"/>
              <a:gd name="connsiteX22" fmla="*/ 5141535 w 8076121"/>
              <a:gd name="connsiteY22" fmla="*/ 1084521 h 2573079"/>
              <a:gd name="connsiteX23" fmla="*/ 4971414 w 8076121"/>
              <a:gd name="connsiteY23" fmla="*/ 1041991 h 2573079"/>
              <a:gd name="connsiteX24" fmla="*/ 4854456 w 8076121"/>
              <a:gd name="connsiteY24" fmla="*/ 1010093 h 2573079"/>
              <a:gd name="connsiteX25" fmla="*/ 4705600 w 8076121"/>
              <a:gd name="connsiteY25" fmla="*/ 967563 h 2573079"/>
              <a:gd name="connsiteX26" fmla="*/ 4694967 w 8076121"/>
              <a:gd name="connsiteY26" fmla="*/ 925033 h 2573079"/>
              <a:gd name="connsiteX27" fmla="*/ 4652437 w 8076121"/>
              <a:gd name="connsiteY27" fmla="*/ 839972 h 2573079"/>
              <a:gd name="connsiteX28" fmla="*/ 4439786 w 8076121"/>
              <a:gd name="connsiteY28" fmla="*/ 786810 h 2573079"/>
              <a:gd name="connsiteX29" fmla="*/ 4301563 w 8076121"/>
              <a:gd name="connsiteY29" fmla="*/ 744279 h 2573079"/>
              <a:gd name="connsiteX30" fmla="*/ 4205870 w 8076121"/>
              <a:gd name="connsiteY30" fmla="*/ 754912 h 2573079"/>
              <a:gd name="connsiteX31" fmla="*/ 4120809 w 8076121"/>
              <a:gd name="connsiteY31" fmla="*/ 808075 h 2573079"/>
              <a:gd name="connsiteX32" fmla="*/ 4088912 w 8076121"/>
              <a:gd name="connsiteY32" fmla="*/ 861238 h 2573079"/>
              <a:gd name="connsiteX33" fmla="*/ 3982586 w 8076121"/>
              <a:gd name="connsiteY33" fmla="*/ 882503 h 2573079"/>
              <a:gd name="connsiteX34" fmla="*/ 3684874 w 8076121"/>
              <a:gd name="connsiteY34" fmla="*/ 861238 h 2573079"/>
              <a:gd name="connsiteX35" fmla="*/ 3493488 w 8076121"/>
              <a:gd name="connsiteY35" fmla="*/ 935665 h 2573079"/>
              <a:gd name="connsiteX36" fmla="*/ 3312735 w 8076121"/>
              <a:gd name="connsiteY36" fmla="*/ 1063256 h 2573079"/>
              <a:gd name="connsiteX37" fmla="*/ 3227674 w 8076121"/>
              <a:gd name="connsiteY37" fmla="*/ 1137684 h 2573079"/>
              <a:gd name="connsiteX38" fmla="*/ 3419060 w 8076121"/>
              <a:gd name="connsiteY38" fmla="*/ 1286540 h 2573079"/>
              <a:gd name="connsiteX39" fmla="*/ 3525386 w 8076121"/>
              <a:gd name="connsiteY39" fmla="*/ 1360968 h 2573079"/>
              <a:gd name="connsiteX40" fmla="*/ 3525386 w 8076121"/>
              <a:gd name="connsiteY40" fmla="*/ 1360968 h 2573079"/>
              <a:gd name="connsiteX41" fmla="*/ 3231957 w 8076121"/>
              <a:gd name="connsiteY41" fmla="*/ 1369681 h 2573079"/>
              <a:gd name="connsiteX42" fmla="*/ 3031858 w 8076121"/>
              <a:gd name="connsiteY42" fmla="*/ 1312531 h 2573079"/>
              <a:gd name="connsiteX43" fmla="*/ 2821570 w 8076121"/>
              <a:gd name="connsiteY43" fmla="*/ 1248588 h 2573079"/>
              <a:gd name="connsiteX44" fmla="*/ 2674929 w 8076121"/>
              <a:gd name="connsiteY44" fmla="*/ 1282405 h 2573079"/>
              <a:gd name="connsiteX45" fmla="*/ 2564469 w 8076121"/>
              <a:gd name="connsiteY45" fmla="*/ 1337635 h 2573079"/>
              <a:gd name="connsiteX46" fmla="*/ 2419600 w 8076121"/>
              <a:gd name="connsiteY46" fmla="*/ 1477926 h 2573079"/>
              <a:gd name="connsiteX47" fmla="*/ 2217581 w 8076121"/>
              <a:gd name="connsiteY47" fmla="*/ 1573619 h 2573079"/>
              <a:gd name="connsiteX48" fmla="*/ 1909237 w 8076121"/>
              <a:gd name="connsiteY48" fmla="*/ 1658679 h 2573079"/>
              <a:gd name="connsiteX49" fmla="*/ 1622158 w 8076121"/>
              <a:gd name="connsiteY49" fmla="*/ 1679945 h 2573079"/>
              <a:gd name="connsiteX50" fmla="*/ 1441405 w 8076121"/>
              <a:gd name="connsiteY50" fmla="*/ 1743740 h 2573079"/>
              <a:gd name="connsiteX51" fmla="*/ 1218121 w 8076121"/>
              <a:gd name="connsiteY51" fmla="*/ 1754372 h 2573079"/>
              <a:gd name="connsiteX52" fmla="*/ 1133060 w 8076121"/>
              <a:gd name="connsiteY52" fmla="*/ 1786270 h 2573079"/>
              <a:gd name="connsiteX53" fmla="*/ 37907 w 8076121"/>
              <a:gd name="connsiteY53" fmla="*/ 1275908 h 2573079"/>
              <a:gd name="connsiteX54" fmla="*/ 484474 w 8076121"/>
              <a:gd name="connsiteY54" fmla="*/ 2573079 h 2573079"/>
              <a:gd name="connsiteX55" fmla="*/ 1590260 w 8076121"/>
              <a:gd name="connsiteY55" fmla="*/ 2286000 h 2573079"/>
              <a:gd name="connsiteX56" fmla="*/ 2111256 w 8076121"/>
              <a:gd name="connsiteY56" fmla="*/ 2307265 h 2573079"/>
              <a:gd name="connsiteX57" fmla="*/ 2260112 w 8076121"/>
              <a:gd name="connsiteY57" fmla="*/ 2137145 h 2573079"/>
              <a:gd name="connsiteX58" fmla="*/ 2472763 w 8076121"/>
              <a:gd name="connsiteY58" fmla="*/ 1850065 h 2573079"/>
              <a:gd name="connsiteX59" fmla="*/ 2494028 w 8076121"/>
              <a:gd name="connsiteY59" fmla="*/ 1807535 h 2573079"/>
              <a:gd name="connsiteX60" fmla="*/ 2600354 w 8076121"/>
              <a:gd name="connsiteY60" fmla="*/ 1733107 h 2573079"/>
              <a:gd name="connsiteX61" fmla="*/ 2685414 w 8076121"/>
              <a:gd name="connsiteY61" fmla="*/ 1690577 h 2573079"/>
              <a:gd name="connsiteX62" fmla="*/ 2632251 w 8076121"/>
              <a:gd name="connsiteY62" fmla="*/ 1584252 h 2573079"/>
              <a:gd name="connsiteX63" fmla="*/ 2693831 w 8076121"/>
              <a:gd name="connsiteY63" fmla="*/ 1543493 h 2573079"/>
              <a:gd name="connsiteX64" fmla="*/ 2759841 w 8076121"/>
              <a:gd name="connsiteY64" fmla="*/ 1467293 h 2573079"/>
              <a:gd name="connsiteX65" fmla="*/ 2770474 w 8076121"/>
              <a:gd name="connsiteY65" fmla="*/ 1460353 h 2573079"/>
              <a:gd name="connsiteX66" fmla="*/ 2936460 w 8076121"/>
              <a:gd name="connsiteY66" fmla="*/ 1390503 h 2573079"/>
              <a:gd name="connsiteX67" fmla="*/ 3131981 w 8076121"/>
              <a:gd name="connsiteY67" fmla="*/ 1435396 h 2573079"/>
              <a:gd name="connsiteX68" fmla="*/ 3280837 w 8076121"/>
              <a:gd name="connsiteY68" fmla="*/ 1467293 h 2573079"/>
              <a:gd name="connsiteX69" fmla="*/ 3419060 w 8076121"/>
              <a:gd name="connsiteY69" fmla="*/ 1499191 h 2573079"/>
              <a:gd name="connsiteX70" fmla="*/ 3567916 w 8076121"/>
              <a:gd name="connsiteY70" fmla="*/ 1499191 h 2573079"/>
              <a:gd name="connsiteX71" fmla="*/ 3663609 w 8076121"/>
              <a:gd name="connsiteY71" fmla="*/ 1477926 h 2573079"/>
              <a:gd name="connsiteX72" fmla="*/ 3684874 w 8076121"/>
              <a:gd name="connsiteY72" fmla="*/ 1403498 h 2573079"/>
              <a:gd name="connsiteX73" fmla="*/ 3674242 w 8076121"/>
              <a:gd name="connsiteY73" fmla="*/ 1329070 h 2573079"/>
              <a:gd name="connsiteX74" fmla="*/ 3599814 w 8076121"/>
              <a:gd name="connsiteY74" fmla="*/ 1275907 h 2573079"/>
              <a:gd name="connsiteX75" fmla="*/ 3429693 w 8076121"/>
              <a:gd name="connsiteY75" fmla="*/ 1222745 h 2573079"/>
              <a:gd name="connsiteX76" fmla="*/ 3334000 w 8076121"/>
              <a:gd name="connsiteY76" fmla="*/ 1158949 h 2573079"/>
              <a:gd name="connsiteX77" fmla="*/ 3450958 w 8076121"/>
              <a:gd name="connsiteY77" fmla="*/ 1105786 h 2573079"/>
              <a:gd name="connsiteX78" fmla="*/ 3578549 w 8076121"/>
              <a:gd name="connsiteY78" fmla="*/ 1063256 h 2573079"/>
              <a:gd name="connsiteX79" fmla="*/ 3674242 w 8076121"/>
              <a:gd name="connsiteY79" fmla="*/ 978196 h 2573079"/>
              <a:gd name="connsiteX80" fmla="*/ 3854995 w 8076121"/>
              <a:gd name="connsiteY80" fmla="*/ 935665 h 2573079"/>
              <a:gd name="connsiteX81" fmla="*/ 3971954 w 8076121"/>
              <a:gd name="connsiteY81" fmla="*/ 946298 h 2573079"/>
              <a:gd name="connsiteX82" fmla="*/ 4099544 w 8076121"/>
              <a:gd name="connsiteY82" fmla="*/ 946298 h 2573079"/>
              <a:gd name="connsiteX83" fmla="*/ 4205870 w 8076121"/>
              <a:gd name="connsiteY83" fmla="*/ 850605 h 2573079"/>
              <a:gd name="connsiteX84" fmla="*/ 4375991 w 8076121"/>
              <a:gd name="connsiteY84" fmla="*/ 818707 h 2573079"/>
              <a:gd name="connsiteX85" fmla="*/ 4514214 w 8076121"/>
              <a:gd name="connsiteY85" fmla="*/ 829340 h 2573079"/>
              <a:gd name="connsiteX86" fmla="*/ 4567377 w 8076121"/>
              <a:gd name="connsiteY86" fmla="*/ 871870 h 2573079"/>
              <a:gd name="connsiteX87" fmla="*/ 4546112 w 8076121"/>
              <a:gd name="connsiteY87" fmla="*/ 956931 h 2573079"/>
              <a:gd name="connsiteX88" fmla="*/ 4641805 w 8076121"/>
              <a:gd name="connsiteY88" fmla="*/ 1020726 h 2573079"/>
              <a:gd name="connsiteX89" fmla="*/ 4875721 w 8076121"/>
              <a:gd name="connsiteY89" fmla="*/ 1084521 h 2573079"/>
              <a:gd name="connsiteX90" fmla="*/ 5024577 w 8076121"/>
              <a:gd name="connsiteY90" fmla="*/ 1137684 h 2573079"/>
              <a:gd name="connsiteX91" fmla="*/ 5130902 w 8076121"/>
              <a:gd name="connsiteY91" fmla="*/ 1190847 h 2573079"/>
              <a:gd name="connsiteX92" fmla="*/ 5120270 w 8076121"/>
              <a:gd name="connsiteY92" fmla="*/ 1297172 h 2573079"/>
              <a:gd name="connsiteX93" fmla="*/ 5120270 w 8076121"/>
              <a:gd name="connsiteY93" fmla="*/ 1360968 h 2573079"/>
              <a:gd name="connsiteX94" fmla="*/ 5205330 w 8076121"/>
              <a:gd name="connsiteY94" fmla="*/ 1414131 h 2573079"/>
              <a:gd name="connsiteX95" fmla="*/ 5375451 w 8076121"/>
              <a:gd name="connsiteY95" fmla="*/ 1488558 h 2573079"/>
              <a:gd name="connsiteX96" fmla="*/ 5545572 w 8076121"/>
              <a:gd name="connsiteY96" fmla="*/ 1499191 h 2573079"/>
              <a:gd name="connsiteX97" fmla="*/ 5705060 w 8076121"/>
              <a:gd name="connsiteY97" fmla="*/ 1509824 h 2573079"/>
              <a:gd name="connsiteX98" fmla="*/ 5832651 w 8076121"/>
              <a:gd name="connsiteY98" fmla="*/ 1509824 h 2573079"/>
              <a:gd name="connsiteX99" fmla="*/ 5970874 w 8076121"/>
              <a:gd name="connsiteY99" fmla="*/ 1509824 h 2573079"/>
              <a:gd name="connsiteX100" fmla="*/ 6109098 w 8076121"/>
              <a:gd name="connsiteY100" fmla="*/ 1531089 h 2573079"/>
              <a:gd name="connsiteX101" fmla="*/ 6226056 w 8076121"/>
              <a:gd name="connsiteY101" fmla="*/ 1541721 h 2573079"/>
              <a:gd name="connsiteX102" fmla="*/ 6332381 w 8076121"/>
              <a:gd name="connsiteY102" fmla="*/ 1562986 h 2573079"/>
              <a:gd name="connsiteX103" fmla="*/ 6428074 w 8076121"/>
              <a:gd name="connsiteY103" fmla="*/ 1584252 h 2573079"/>
              <a:gd name="connsiteX104" fmla="*/ 6502502 w 8076121"/>
              <a:gd name="connsiteY104" fmla="*/ 1637414 h 2573079"/>
              <a:gd name="connsiteX105" fmla="*/ 6502502 w 8076121"/>
              <a:gd name="connsiteY105" fmla="*/ 1754372 h 2573079"/>
              <a:gd name="connsiteX106" fmla="*/ 6534400 w 8076121"/>
              <a:gd name="connsiteY106" fmla="*/ 1935126 h 2573079"/>
              <a:gd name="connsiteX107" fmla="*/ 6725786 w 8076121"/>
              <a:gd name="connsiteY107" fmla="*/ 2009554 h 2573079"/>
              <a:gd name="connsiteX108" fmla="*/ 6864009 w 8076121"/>
              <a:gd name="connsiteY108" fmla="*/ 2041452 h 2573079"/>
              <a:gd name="connsiteX109" fmla="*/ 7129823 w 8076121"/>
              <a:gd name="connsiteY109" fmla="*/ 2083982 h 2573079"/>
              <a:gd name="connsiteX110" fmla="*/ 7342474 w 8076121"/>
              <a:gd name="connsiteY110" fmla="*/ 2094614 h 2573079"/>
              <a:gd name="connsiteX111" fmla="*/ 7533860 w 8076121"/>
              <a:gd name="connsiteY111" fmla="*/ 2094614 h 2573079"/>
              <a:gd name="connsiteX112" fmla="*/ 7799674 w 8076121"/>
              <a:gd name="connsiteY112" fmla="*/ 1956391 h 2573079"/>
              <a:gd name="connsiteX113" fmla="*/ 7948530 w 8076121"/>
              <a:gd name="connsiteY113" fmla="*/ 1903228 h 2573079"/>
              <a:gd name="connsiteX114" fmla="*/ 8076121 w 8076121"/>
              <a:gd name="connsiteY114" fmla="*/ 1765005 h 2573079"/>
              <a:gd name="connsiteX115" fmla="*/ 8030711 w 8076121"/>
              <a:gd name="connsiteY115" fmla="*/ 1587131 h 2573079"/>
              <a:gd name="connsiteX116" fmla="*/ 8039129 w 8076121"/>
              <a:gd name="connsiteY116" fmla="*/ 1448908 h 2573079"/>
              <a:gd name="connsiteX117" fmla="*/ 7902013 w 8076121"/>
              <a:gd name="connsiteY117" fmla="*/ 1265275 h 2573079"/>
              <a:gd name="connsiteX118" fmla="*/ 7927265 w 8076121"/>
              <a:gd name="connsiteY118" fmla="*/ 1084521 h 2573079"/>
              <a:gd name="connsiteX119" fmla="*/ 7852837 w 8076121"/>
              <a:gd name="connsiteY119" fmla="*/ 925033 h 2573079"/>
              <a:gd name="connsiteX120" fmla="*/ 7788377 w 8076121"/>
              <a:gd name="connsiteY120" fmla="*/ 853485 h 2573079"/>
              <a:gd name="connsiteX121" fmla="*/ 7746955 w 8076121"/>
              <a:gd name="connsiteY121" fmla="*/ 776842 h 2573079"/>
              <a:gd name="connsiteX122" fmla="*/ 7835559 w 8076121"/>
              <a:gd name="connsiteY122" fmla="*/ 674946 h 2573079"/>
              <a:gd name="connsiteX123" fmla="*/ 7703981 w 8076121"/>
              <a:gd name="connsiteY123" fmla="*/ 499731 h 2573079"/>
              <a:gd name="connsiteX124" fmla="*/ 7640186 w 8076121"/>
              <a:gd name="connsiteY124" fmla="*/ 425303 h 2573079"/>
              <a:gd name="connsiteX125" fmla="*/ 7587023 w 8076121"/>
              <a:gd name="connsiteY125" fmla="*/ 297712 h 2573079"/>
              <a:gd name="connsiteX126" fmla="*/ 7555126 w 8076121"/>
              <a:gd name="connsiteY126" fmla="*/ 191386 h 2573079"/>
              <a:gd name="connsiteX127" fmla="*/ 7555126 w 8076121"/>
              <a:gd name="connsiteY127" fmla="*/ 191386 h 2573079"/>
              <a:gd name="connsiteX128" fmla="*/ 7406270 w 8076121"/>
              <a:gd name="connsiteY128" fmla="*/ 116958 h 2573079"/>
              <a:gd name="connsiteX129" fmla="*/ 7353107 w 8076121"/>
              <a:gd name="connsiteY129" fmla="*/ 116958 h 2573079"/>
              <a:gd name="connsiteX0" fmla="*/ 7172354 w 8076121"/>
              <a:gd name="connsiteY0" fmla="*/ 0 h 2573079"/>
              <a:gd name="connsiteX1" fmla="*/ 7321209 w 8076121"/>
              <a:gd name="connsiteY1" fmla="*/ 148856 h 2573079"/>
              <a:gd name="connsiteX2" fmla="*/ 7381684 w 8076121"/>
              <a:gd name="connsiteY2" fmla="*/ 336255 h 2573079"/>
              <a:gd name="connsiteX3" fmla="*/ 7427535 w 8076121"/>
              <a:gd name="connsiteY3" fmla="*/ 489098 h 2573079"/>
              <a:gd name="connsiteX4" fmla="*/ 7427535 w 8076121"/>
              <a:gd name="connsiteY4" fmla="*/ 616689 h 2573079"/>
              <a:gd name="connsiteX5" fmla="*/ 7363740 w 8076121"/>
              <a:gd name="connsiteY5" fmla="*/ 765545 h 2573079"/>
              <a:gd name="connsiteX6" fmla="*/ 7363740 w 8076121"/>
              <a:gd name="connsiteY6" fmla="*/ 946298 h 2573079"/>
              <a:gd name="connsiteX7" fmla="*/ 7353107 w 8076121"/>
              <a:gd name="connsiteY7" fmla="*/ 1095154 h 2573079"/>
              <a:gd name="connsiteX8" fmla="*/ 7363740 w 8076121"/>
              <a:gd name="connsiteY8" fmla="*/ 1190847 h 2573079"/>
              <a:gd name="connsiteX9" fmla="*/ 7451680 w 8076121"/>
              <a:gd name="connsiteY9" fmla="*/ 1371600 h 2573079"/>
              <a:gd name="connsiteX10" fmla="*/ 7432630 w 8076121"/>
              <a:gd name="connsiteY10" fmla="*/ 1579821 h 2573079"/>
              <a:gd name="connsiteX11" fmla="*/ 7278679 w 8076121"/>
              <a:gd name="connsiteY11" fmla="*/ 1679502 h 2573079"/>
              <a:gd name="connsiteX12" fmla="*/ 7013973 w 8076121"/>
              <a:gd name="connsiteY12" fmla="*/ 1654249 h 2573079"/>
              <a:gd name="connsiteX13" fmla="*/ 6789581 w 8076121"/>
              <a:gd name="connsiteY13" fmla="*/ 1562986 h 2573079"/>
              <a:gd name="connsiteX14" fmla="*/ 6459972 w 8076121"/>
              <a:gd name="connsiteY14" fmla="*/ 1446028 h 2573079"/>
              <a:gd name="connsiteX15" fmla="*/ 6130363 w 8076121"/>
              <a:gd name="connsiteY15" fmla="*/ 1371600 h 2573079"/>
              <a:gd name="connsiteX16" fmla="*/ 5960242 w 8076121"/>
              <a:gd name="connsiteY16" fmla="*/ 1339703 h 2573079"/>
              <a:gd name="connsiteX17" fmla="*/ 5566837 w 8076121"/>
              <a:gd name="connsiteY17" fmla="*/ 1371600 h 2573079"/>
              <a:gd name="connsiteX18" fmla="*/ 5417981 w 8076121"/>
              <a:gd name="connsiteY18" fmla="*/ 1371600 h 2573079"/>
              <a:gd name="connsiteX19" fmla="*/ 5322288 w 8076121"/>
              <a:gd name="connsiteY19" fmla="*/ 1339703 h 2573079"/>
              <a:gd name="connsiteX20" fmla="*/ 5290391 w 8076121"/>
              <a:gd name="connsiteY20" fmla="*/ 1297172 h 2573079"/>
              <a:gd name="connsiteX21" fmla="*/ 5279758 w 8076121"/>
              <a:gd name="connsiteY21" fmla="*/ 1105786 h 2573079"/>
              <a:gd name="connsiteX22" fmla="*/ 5141535 w 8076121"/>
              <a:gd name="connsiteY22" fmla="*/ 1084521 h 2573079"/>
              <a:gd name="connsiteX23" fmla="*/ 4971414 w 8076121"/>
              <a:gd name="connsiteY23" fmla="*/ 1041991 h 2573079"/>
              <a:gd name="connsiteX24" fmla="*/ 4854456 w 8076121"/>
              <a:gd name="connsiteY24" fmla="*/ 1010093 h 2573079"/>
              <a:gd name="connsiteX25" fmla="*/ 4705600 w 8076121"/>
              <a:gd name="connsiteY25" fmla="*/ 967563 h 2573079"/>
              <a:gd name="connsiteX26" fmla="*/ 4694967 w 8076121"/>
              <a:gd name="connsiteY26" fmla="*/ 925033 h 2573079"/>
              <a:gd name="connsiteX27" fmla="*/ 4652437 w 8076121"/>
              <a:gd name="connsiteY27" fmla="*/ 839972 h 2573079"/>
              <a:gd name="connsiteX28" fmla="*/ 4439786 w 8076121"/>
              <a:gd name="connsiteY28" fmla="*/ 786810 h 2573079"/>
              <a:gd name="connsiteX29" fmla="*/ 4301563 w 8076121"/>
              <a:gd name="connsiteY29" fmla="*/ 744279 h 2573079"/>
              <a:gd name="connsiteX30" fmla="*/ 4205870 w 8076121"/>
              <a:gd name="connsiteY30" fmla="*/ 754912 h 2573079"/>
              <a:gd name="connsiteX31" fmla="*/ 4120809 w 8076121"/>
              <a:gd name="connsiteY31" fmla="*/ 808075 h 2573079"/>
              <a:gd name="connsiteX32" fmla="*/ 4088912 w 8076121"/>
              <a:gd name="connsiteY32" fmla="*/ 861238 h 2573079"/>
              <a:gd name="connsiteX33" fmla="*/ 3982586 w 8076121"/>
              <a:gd name="connsiteY33" fmla="*/ 882503 h 2573079"/>
              <a:gd name="connsiteX34" fmla="*/ 3684874 w 8076121"/>
              <a:gd name="connsiteY34" fmla="*/ 861238 h 2573079"/>
              <a:gd name="connsiteX35" fmla="*/ 3493488 w 8076121"/>
              <a:gd name="connsiteY35" fmla="*/ 935665 h 2573079"/>
              <a:gd name="connsiteX36" fmla="*/ 3312735 w 8076121"/>
              <a:gd name="connsiteY36" fmla="*/ 1063256 h 2573079"/>
              <a:gd name="connsiteX37" fmla="*/ 3227674 w 8076121"/>
              <a:gd name="connsiteY37" fmla="*/ 1137684 h 2573079"/>
              <a:gd name="connsiteX38" fmla="*/ 3419060 w 8076121"/>
              <a:gd name="connsiteY38" fmla="*/ 1286540 h 2573079"/>
              <a:gd name="connsiteX39" fmla="*/ 3525386 w 8076121"/>
              <a:gd name="connsiteY39" fmla="*/ 1360968 h 2573079"/>
              <a:gd name="connsiteX40" fmla="*/ 3525386 w 8076121"/>
              <a:gd name="connsiteY40" fmla="*/ 1360968 h 2573079"/>
              <a:gd name="connsiteX41" fmla="*/ 3231957 w 8076121"/>
              <a:gd name="connsiteY41" fmla="*/ 1369681 h 2573079"/>
              <a:gd name="connsiteX42" fmla="*/ 3031858 w 8076121"/>
              <a:gd name="connsiteY42" fmla="*/ 1312531 h 2573079"/>
              <a:gd name="connsiteX43" fmla="*/ 2821570 w 8076121"/>
              <a:gd name="connsiteY43" fmla="*/ 1248588 h 2573079"/>
              <a:gd name="connsiteX44" fmla="*/ 2674929 w 8076121"/>
              <a:gd name="connsiteY44" fmla="*/ 1282405 h 2573079"/>
              <a:gd name="connsiteX45" fmla="*/ 2564469 w 8076121"/>
              <a:gd name="connsiteY45" fmla="*/ 1337635 h 2573079"/>
              <a:gd name="connsiteX46" fmla="*/ 2419600 w 8076121"/>
              <a:gd name="connsiteY46" fmla="*/ 1477926 h 2573079"/>
              <a:gd name="connsiteX47" fmla="*/ 2217581 w 8076121"/>
              <a:gd name="connsiteY47" fmla="*/ 1573619 h 2573079"/>
              <a:gd name="connsiteX48" fmla="*/ 1909237 w 8076121"/>
              <a:gd name="connsiteY48" fmla="*/ 1658679 h 2573079"/>
              <a:gd name="connsiteX49" fmla="*/ 1622158 w 8076121"/>
              <a:gd name="connsiteY49" fmla="*/ 1679945 h 2573079"/>
              <a:gd name="connsiteX50" fmla="*/ 1441405 w 8076121"/>
              <a:gd name="connsiteY50" fmla="*/ 1743740 h 2573079"/>
              <a:gd name="connsiteX51" fmla="*/ 1218121 w 8076121"/>
              <a:gd name="connsiteY51" fmla="*/ 1754372 h 2573079"/>
              <a:gd name="connsiteX52" fmla="*/ 1133060 w 8076121"/>
              <a:gd name="connsiteY52" fmla="*/ 1786270 h 2573079"/>
              <a:gd name="connsiteX53" fmla="*/ 37907 w 8076121"/>
              <a:gd name="connsiteY53" fmla="*/ 1275908 h 2573079"/>
              <a:gd name="connsiteX54" fmla="*/ 484474 w 8076121"/>
              <a:gd name="connsiteY54" fmla="*/ 2573079 h 2573079"/>
              <a:gd name="connsiteX55" fmla="*/ 1590260 w 8076121"/>
              <a:gd name="connsiteY55" fmla="*/ 2286000 h 2573079"/>
              <a:gd name="connsiteX56" fmla="*/ 2111256 w 8076121"/>
              <a:gd name="connsiteY56" fmla="*/ 2307265 h 2573079"/>
              <a:gd name="connsiteX57" fmla="*/ 2260112 w 8076121"/>
              <a:gd name="connsiteY57" fmla="*/ 2137145 h 2573079"/>
              <a:gd name="connsiteX58" fmla="*/ 2472763 w 8076121"/>
              <a:gd name="connsiteY58" fmla="*/ 1850065 h 2573079"/>
              <a:gd name="connsiteX59" fmla="*/ 2494028 w 8076121"/>
              <a:gd name="connsiteY59" fmla="*/ 1807535 h 2573079"/>
              <a:gd name="connsiteX60" fmla="*/ 2600354 w 8076121"/>
              <a:gd name="connsiteY60" fmla="*/ 1733107 h 2573079"/>
              <a:gd name="connsiteX61" fmla="*/ 2685414 w 8076121"/>
              <a:gd name="connsiteY61" fmla="*/ 1690577 h 2573079"/>
              <a:gd name="connsiteX62" fmla="*/ 2632251 w 8076121"/>
              <a:gd name="connsiteY62" fmla="*/ 1584252 h 2573079"/>
              <a:gd name="connsiteX63" fmla="*/ 2693831 w 8076121"/>
              <a:gd name="connsiteY63" fmla="*/ 1543493 h 2573079"/>
              <a:gd name="connsiteX64" fmla="*/ 2759841 w 8076121"/>
              <a:gd name="connsiteY64" fmla="*/ 1467293 h 2573079"/>
              <a:gd name="connsiteX65" fmla="*/ 2770474 w 8076121"/>
              <a:gd name="connsiteY65" fmla="*/ 1460353 h 2573079"/>
              <a:gd name="connsiteX66" fmla="*/ 2936460 w 8076121"/>
              <a:gd name="connsiteY66" fmla="*/ 1390503 h 2573079"/>
              <a:gd name="connsiteX67" fmla="*/ 3131981 w 8076121"/>
              <a:gd name="connsiteY67" fmla="*/ 1435396 h 2573079"/>
              <a:gd name="connsiteX68" fmla="*/ 3280837 w 8076121"/>
              <a:gd name="connsiteY68" fmla="*/ 1467293 h 2573079"/>
              <a:gd name="connsiteX69" fmla="*/ 3419060 w 8076121"/>
              <a:gd name="connsiteY69" fmla="*/ 1499191 h 2573079"/>
              <a:gd name="connsiteX70" fmla="*/ 3567916 w 8076121"/>
              <a:gd name="connsiteY70" fmla="*/ 1499191 h 2573079"/>
              <a:gd name="connsiteX71" fmla="*/ 3663609 w 8076121"/>
              <a:gd name="connsiteY71" fmla="*/ 1477926 h 2573079"/>
              <a:gd name="connsiteX72" fmla="*/ 3684874 w 8076121"/>
              <a:gd name="connsiteY72" fmla="*/ 1403498 h 2573079"/>
              <a:gd name="connsiteX73" fmla="*/ 3674242 w 8076121"/>
              <a:gd name="connsiteY73" fmla="*/ 1329070 h 2573079"/>
              <a:gd name="connsiteX74" fmla="*/ 3599814 w 8076121"/>
              <a:gd name="connsiteY74" fmla="*/ 1275907 h 2573079"/>
              <a:gd name="connsiteX75" fmla="*/ 3429693 w 8076121"/>
              <a:gd name="connsiteY75" fmla="*/ 1222745 h 2573079"/>
              <a:gd name="connsiteX76" fmla="*/ 3334000 w 8076121"/>
              <a:gd name="connsiteY76" fmla="*/ 1158949 h 2573079"/>
              <a:gd name="connsiteX77" fmla="*/ 3450958 w 8076121"/>
              <a:gd name="connsiteY77" fmla="*/ 1105786 h 2573079"/>
              <a:gd name="connsiteX78" fmla="*/ 3578549 w 8076121"/>
              <a:gd name="connsiteY78" fmla="*/ 1063256 h 2573079"/>
              <a:gd name="connsiteX79" fmla="*/ 3674242 w 8076121"/>
              <a:gd name="connsiteY79" fmla="*/ 978196 h 2573079"/>
              <a:gd name="connsiteX80" fmla="*/ 3854995 w 8076121"/>
              <a:gd name="connsiteY80" fmla="*/ 935665 h 2573079"/>
              <a:gd name="connsiteX81" fmla="*/ 3971954 w 8076121"/>
              <a:gd name="connsiteY81" fmla="*/ 946298 h 2573079"/>
              <a:gd name="connsiteX82" fmla="*/ 4099544 w 8076121"/>
              <a:gd name="connsiteY82" fmla="*/ 946298 h 2573079"/>
              <a:gd name="connsiteX83" fmla="*/ 4205870 w 8076121"/>
              <a:gd name="connsiteY83" fmla="*/ 850605 h 2573079"/>
              <a:gd name="connsiteX84" fmla="*/ 4375991 w 8076121"/>
              <a:gd name="connsiteY84" fmla="*/ 818707 h 2573079"/>
              <a:gd name="connsiteX85" fmla="*/ 4514214 w 8076121"/>
              <a:gd name="connsiteY85" fmla="*/ 829340 h 2573079"/>
              <a:gd name="connsiteX86" fmla="*/ 4567377 w 8076121"/>
              <a:gd name="connsiteY86" fmla="*/ 871870 h 2573079"/>
              <a:gd name="connsiteX87" fmla="*/ 4546112 w 8076121"/>
              <a:gd name="connsiteY87" fmla="*/ 956931 h 2573079"/>
              <a:gd name="connsiteX88" fmla="*/ 4641805 w 8076121"/>
              <a:gd name="connsiteY88" fmla="*/ 1020726 h 2573079"/>
              <a:gd name="connsiteX89" fmla="*/ 4875721 w 8076121"/>
              <a:gd name="connsiteY89" fmla="*/ 1084521 h 2573079"/>
              <a:gd name="connsiteX90" fmla="*/ 5024577 w 8076121"/>
              <a:gd name="connsiteY90" fmla="*/ 1137684 h 2573079"/>
              <a:gd name="connsiteX91" fmla="*/ 5130902 w 8076121"/>
              <a:gd name="connsiteY91" fmla="*/ 1190847 h 2573079"/>
              <a:gd name="connsiteX92" fmla="*/ 5120270 w 8076121"/>
              <a:gd name="connsiteY92" fmla="*/ 1297172 h 2573079"/>
              <a:gd name="connsiteX93" fmla="*/ 5120270 w 8076121"/>
              <a:gd name="connsiteY93" fmla="*/ 1360968 h 2573079"/>
              <a:gd name="connsiteX94" fmla="*/ 5205330 w 8076121"/>
              <a:gd name="connsiteY94" fmla="*/ 1414131 h 2573079"/>
              <a:gd name="connsiteX95" fmla="*/ 5375451 w 8076121"/>
              <a:gd name="connsiteY95" fmla="*/ 1488558 h 2573079"/>
              <a:gd name="connsiteX96" fmla="*/ 5545572 w 8076121"/>
              <a:gd name="connsiteY96" fmla="*/ 1499191 h 2573079"/>
              <a:gd name="connsiteX97" fmla="*/ 5705060 w 8076121"/>
              <a:gd name="connsiteY97" fmla="*/ 1509824 h 2573079"/>
              <a:gd name="connsiteX98" fmla="*/ 5832651 w 8076121"/>
              <a:gd name="connsiteY98" fmla="*/ 1509824 h 2573079"/>
              <a:gd name="connsiteX99" fmla="*/ 5970874 w 8076121"/>
              <a:gd name="connsiteY99" fmla="*/ 1509824 h 2573079"/>
              <a:gd name="connsiteX100" fmla="*/ 6109098 w 8076121"/>
              <a:gd name="connsiteY100" fmla="*/ 1531089 h 2573079"/>
              <a:gd name="connsiteX101" fmla="*/ 6226056 w 8076121"/>
              <a:gd name="connsiteY101" fmla="*/ 1541721 h 2573079"/>
              <a:gd name="connsiteX102" fmla="*/ 6332381 w 8076121"/>
              <a:gd name="connsiteY102" fmla="*/ 1562986 h 2573079"/>
              <a:gd name="connsiteX103" fmla="*/ 6428074 w 8076121"/>
              <a:gd name="connsiteY103" fmla="*/ 1584252 h 2573079"/>
              <a:gd name="connsiteX104" fmla="*/ 6502502 w 8076121"/>
              <a:gd name="connsiteY104" fmla="*/ 1637414 h 2573079"/>
              <a:gd name="connsiteX105" fmla="*/ 6502502 w 8076121"/>
              <a:gd name="connsiteY105" fmla="*/ 1754372 h 2573079"/>
              <a:gd name="connsiteX106" fmla="*/ 6534400 w 8076121"/>
              <a:gd name="connsiteY106" fmla="*/ 1935126 h 2573079"/>
              <a:gd name="connsiteX107" fmla="*/ 6725786 w 8076121"/>
              <a:gd name="connsiteY107" fmla="*/ 2009554 h 2573079"/>
              <a:gd name="connsiteX108" fmla="*/ 6864009 w 8076121"/>
              <a:gd name="connsiteY108" fmla="*/ 2041452 h 2573079"/>
              <a:gd name="connsiteX109" fmla="*/ 7129823 w 8076121"/>
              <a:gd name="connsiteY109" fmla="*/ 2083982 h 2573079"/>
              <a:gd name="connsiteX110" fmla="*/ 7342474 w 8076121"/>
              <a:gd name="connsiteY110" fmla="*/ 2094614 h 2573079"/>
              <a:gd name="connsiteX111" fmla="*/ 7533860 w 8076121"/>
              <a:gd name="connsiteY111" fmla="*/ 2094614 h 2573079"/>
              <a:gd name="connsiteX112" fmla="*/ 7799674 w 8076121"/>
              <a:gd name="connsiteY112" fmla="*/ 1956391 h 2573079"/>
              <a:gd name="connsiteX113" fmla="*/ 7948530 w 8076121"/>
              <a:gd name="connsiteY113" fmla="*/ 1903228 h 2573079"/>
              <a:gd name="connsiteX114" fmla="*/ 8076121 w 8076121"/>
              <a:gd name="connsiteY114" fmla="*/ 1765005 h 2573079"/>
              <a:gd name="connsiteX115" fmla="*/ 8030711 w 8076121"/>
              <a:gd name="connsiteY115" fmla="*/ 1587131 h 2573079"/>
              <a:gd name="connsiteX116" fmla="*/ 8039129 w 8076121"/>
              <a:gd name="connsiteY116" fmla="*/ 1448908 h 2573079"/>
              <a:gd name="connsiteX117" fmla="*/ 7902013 w 8076121"/>
              <a:gd name="connsiteY117" fmla="*/ 1265275 h 2573079"/>
              <a:gd name="connsiteX118" fmla="*/ 7927265 w 8076121"/>
              <a:gd name="connsiteY118" fmla="*/ 1084521 h 2573079"/>
              <a:gd name="connsiteX119" fmla="*/ 7852837 w 8076121"/>
              <a:gd name="connsiteY119" fmla="*/ 925033 h 2573079"/>
              <a:gd name="connsiteX120" fmla="*/ 7788377 w 8076121"/>
              <a:gd name="connsiteY120" fmla="*/ 853485 h 2573079"/>
              <a:gd name="connsiteX121" fmla="*/ 7746955 w 8076121"/>
              <a:gd name="connsiteY121" fmla="*/ 776842 h 2573079"/>
              <a:gd name="connsiteX122" fmla="*/ 7835559 w 8076121"/>
              <a:gd name="connsiteY122" fmla="*/ 674946 h 2573079"/>
              <a:gd name="connsiteX123" fmla="*/ 7703981 w 8076121"/>
              <a:gd name="connsiteY123" fmla="*/ 499731 h 2573079"/>
              <a:gd name="connsiteX124" fmla="*/ 7640186 w 8076121"/>
              <a:gd name="connsiteY124" fmla="*/ 425303 h 2573079"/>
              <a:gd name="connsiteX125" fmla="*/ 7587023 w 8076121"/>
              <a:gd name="connsiteY125" fmla="*/ 297712 h 2573079"/>
              <a:gd name="connsiteX126" fmla="*/ 7555126 w 8076121"/>
              <a:gd name="connsiteY126" fmla="*/ 191386 h 2573079"/>
              <a:gd name="connsiteX127" fmla="*/ 7555126 w 8076121"/>
              <a:gd name="connsiteY127" fmla="*/ 191386 h 2573079"/>
              <a:gd name="connsiteX128" fmla="*/ 7406270 w 8076121"/>
              <a:gd name="connsiteY128" fmla="*/ 116958 h 2573079"/>
              <a:gd name="connsiteX129" fmla="*/ 7353107 w 8076121"/>
              <a:gd name="connsiteY129" fmla="*/ 116958 h 2573079"/>
              <a:gd name="connsiteX0" fmla="*/ 7172354 w 8076121"/>
              <a:gd name="connsiteY0" fmla="*/ 0 h 2573079"/>
              <a:gd name="connsiteX1" fmla="*/ 7321209 w 8076121"/>
              <a:gd name="connsiteY1" fmla="*/ 148856 h 2573079"/>
              <a:gd name="connsiteX2" fmla="*/ 7381684 w 8076121"/>
              <a:gd name="connsiteY2" fmla="*/ 336255 h 2573079"/>
              <a:gd name="connsiteX3" fmla="*/ 7475160 w 8076121"/>
              <a:gd name="connsiteY3" fmla="*/ 517673 h 2573079"/>
              <a:gd name="connsiteX4" fmla="*/ 7427535 w 8076121"/>
              <a:gd name="connsiteY4" fmla="*/ 616689 h 2573079"/>
              <a:gd name="connsiteX5" fmla="*/ 7363740 w 8076121"/>
              <a:gd name="connsiteY5" fmla="*/ 765545 h 2573079"/>
              <a:gd name="connsiteX6" fmla="*/ 7363740 w 8076121"/>
              <a:gd name="connsiteY6" fmla="*/ 946298 h 2573079"/>
              <a:gd name="connsiteX7" fmla="*/ 7353107 w 8076121"/>
              <a:gd name="connsiteY7" fmla="*/ 1095154 h 2573079"/>
              <a:gd name="connsiteX8" fmla="*/ 7363740 w 8076121"/>
              <a:gd name="connsiteY8" fmla="*/ 1190847 h 2573079"/>
              <a:gd name="connsiteX9" fmla="*/ 7451680 w 8076121"/>
              <a:gd name="connsiteY9" fmla="*/ 1371600 h 2573079"/>
              <a:gd name="connsiteX10" fmla="*/ 7432630 w 8076121"/>
              <a:gd name="connsiteY10" fmla="*/ 1579821 h 2573079"/>
              <a:gd name="connsiteX11" fmla="*/ 7278679 w 8076121"/>
              <a:gd name="connsiteY11" fmla="*/ 1679502 h 2573079"/>
              <a:gd name="connsiteX12" fmla="*/ 7013973 w 8076121"/>
              <a:gd name="connsiteY12" fmla="*/ 1654249 h 2573079"/>
              <a:gd name="connsiteX13" fmla="*/ 6789581 w 8076121"/>
              <a:gd name="connsiteY13" fmla="*/ 1562986 h 2573079"/>
              <a:gd name="connsiteX14" fmla="*/ 6459972 w 8076121"/>
              <a:gd name="connsiteY14" fmla="*/ 1446028 h 2573079"/>
              <a:gd name="connsiteX15" fmla="*/ 6130363 w 8076121"/>
              <a:gd name="connsiteY15" fmla="*/ 1371600 h 2573079"/>
              <a:gd name="connsiteX16" fmla="*/ 5960242 w 8076121"/>
              <a:gd name="connsiteY16" fmla="*/ 1339703 h 2573079"/>
              <a:gd name="connsiteX17" fmla="*/ 5566837 w 8076121"/>
              <a:gd name="connsiteY17" fmla="*/ 1371600 h 2573079"/>
              <a:gd name="connsiteX18" fmla="*/ 5417981 w 8076121"/>
              <a:gd name="connsiteY18" fmla="*/ 1371600 h 2573079"/>
              <a:gd name="connsiteX19" fmla="*/ 5322288 w 8076121"/>
              <a:gd name="connsiteY19" fmla="*/ 1339703 h 2573079"/>
              <a:gd name="connsiteX20" fmla="*/ 5290391 w 8076121"/>
              <a:gd name="connsiteY20" fmla="*/ 1297172 h 2573079"/>
              <a:gd name="connsiteX21" fmla="*/ 5279758 w 8076121"/>
              <a:gd name="connsiteY21" fmla="*/ 1105786 h 2573079"/>
              <a:gd name="connsiteX22" fmla="*/ 5141535 w 8076121"/>
              <a:gd name="connsiteY22" fmla="*/ 1084521 h 2573079"/>
              <a:gd name="connsiteX23" fmla="*/ 4971414 w 8076121"/>
              <a:gd name="connsiteY23" fmla="*/ 1041991 h 2573079"/>
              <a:gd name="connsiteX24" fmla="*/ 4854456 w 8076121"/>
              <a:gd name="connsiteY24" fmla="*/ 1010093 h 2573079"/>
              <a:gd name="connsiteX25" fmla="*/ 4705600 w 8076121"/>
              <a:gd name="connsiteY25" fmla="*/ 967563 h 2573079"/>
              <a:gd name="connsiteX26" fmla="*/ 4694967 w 8076121"/>
              <a:gd name="connsiteY26" fmla="*/ 925033 h 2573079"/>
              <a:gd name="connsiteX27" fmla="*/ 4652437 w 8076121"/>
              <a:gd name="connsiteY27" fmla="*/ 839972 h 2573079"/>
              <a:gd name="connsiteX28" fmla="*/ 4439786 w 8076121"/>
              <a:gd name="connsiteY28" fmla="*/ 786810 h 2573079"/>
              <a:gd name="connsiteX29" fmla="*/ 4301563 w 8076121"/>
              <a:gd name="connsiteY29" fmla="*/ 744279 h 2573079"/>
              <a:gd name="connsiteX30" fmla="*/ 4205870 w 8076121"/>
              <a:gd name="connsiteY30" fmla="*/ 754912 h 2573079"/>
              <a:gd name="connsiteX31" fmla="*/ 4120809 w 8076121"/>
              <a:gd name="connsiteY31" fmla="*/ 808075 h 2573079"/>
              <a:gd name="connsiteX32" fmla="*/ 4088912 w 8076121"/>
              <a:gd name="connsiteY32" fmla="*/ 861238 h 2573079"/>
              <a:gd name="connsiteX33" fmla="*/ 3982586 w 8076121"/>
              <a:gd name="connsiteY33" fmla="*/ 882503 h 2573079"/>
              <a:gd name="connsiteX34" fmla="*/ 3684874 w 8076121"/>
              <a:gd name="connsiteY34" fmla="*/ 861238 h 2573079"/>
              <a:gd name="connsiteX35" fmla="*/ 3493488 w 8076121"/>
              <a:gd name="connsiteY35" fmla="*/ 935665 h 2573079"/>
              <a:gd name="connsiteX36" fmla="*/ 3312735 w 8076121"/>
              <a:gd name="connsiteY36" fmla="*/ 1063256 h 2573079"/>
              <a:gd name="connsiteX37" fmla="*/ 3227674 w 8076121"/>
              <a:gd name="connsiteY37" fmla="*/ 1137684 h 2573079"/>
              <a:gd name="connsiteX38" fmla="*/ 3419060 w 8076121"/>
              <a:gd name="connsiteY38" fmla="*/ 1286540 h 2573079"/>
              <a:gd name="connsiteX39" fmla="*/ 3525386 w 8076121"/>
              <a:gd name="connsiteY39" fmla="*/ 1360968 h 2573079"/>
              <a:gd name="connsiteX40" fmla="*/ 3525386 w 8076121"/>
              <a:gd name="connsiteY40" fmla="*/ 1360968 h 2573079"/>
              <a:gd name="connsiteX41" fmla="*/ 3231957 w 8076121"/>
              <a:gd name="connsiteY41" fmla="*/ 1369681 h 2573079"/>
              <a:gd name="connsiteX42" fmla="*/ 3031858 w 8076121"/>
              <a:gd name="connsiteY42" fmla="*/ 1312531 h 2573079"/>
              <a:gd name="connsiteX43" fmla="*/ 2821570 w 8076121"/>
              <a:gd name="connsiteY43" fmla="*/ 1248588 h 2573079"/>
              <a:gd name="connsiteX44" fmla="*/ 2674929 w 8076121"/>
              <a:gd name="connsiteY44" fmla="*/ 1282405 h 2573079"/>
              <a:gd name="connsiteX45" fmla="*/ 2564469 w 8076121"/>
              <a:gd name="connsiteY45" fmla="*/ 1337635 h 2573079"/>
              <a:gd name="connsiteX46" fmla="*/ 2419600 w 8076121"/>
              <a:gd name="connsiteY46" fmla="*/ 1477926 h 2573079"/>
              <a:gd name="connsiteX47" fmla="*/ 2217581 w 8076121"/>
              <a:gd name="connsiteY47" fmla="*/ 1573619 h 2573079"/>
              <a:gd name="connsiteX48" fmla="*/ 1909237 w 8076121"/>
              <a:gd name="connsiteY48" fmla="*/ 1658679 h 2573079"/>
              <a:gd name="connsiteX49" fmla="*/ 1622158 w 8076121"/>
              <a:gd name="connsiteY49" fmla="*/ 1679945 h 2573079"/>
              <a:gd name="connsiteX50" fmla="*/ 1441405 w 8076121"/>
              <a:gd name="connsiteY50" fmla="*/ 1743740 h 2573079"/>
              <a:gd name="connsiteX51" fmla="*/ 1218121 w 8076121"/>
              <a:gd name="connsiteY51" fmla="*/ 1754372 h 2573079"/>
              <a:gd name="connsiteX52" fmla="*/ 1133060 w 8076121"/>
              <a:gd name="connsiteY52" fmla="*/ 1786270 h 2573079"/>
              <a:gd name="connsiteX53" fmla="*/ 37907 w 8076121"/>
              <a:gd name="connsiteY53" fmla="*/ 1275908 h 2573079"/>
              <a:gd name="connsiteX54" fmla="*/ 484474 w 8076121"/>
              <a:gd name="connsiteY54" fmla="*/ 2573079 h 2573079"/>
              <a:gd name="connsiteX55" fmla="*/ 1590260 w 8076121"/>
              <a:gd name="connsiteY55" fmla="*/ 2286000 h 2573079"/>
              <a:gd name="connsiteX56" fmla="*/ 2111256 w 8076121"/>
              <a:gd name="connsiteY56" fmla="*/ 2307265 h 2573079"/>
              <a:gd name="connsiteX57" fmla="*/ 2260112 w 8076121"/>
              <a:gd name="connsiteY57" fmla="*/ 2137145 h 2573079"/>
              <a:gd name="connsiteX58" fmla="*/ 2472763 w 8076121"/>
              <a:gd name="connsiteY58" fmla="*/ 1850065 h 2573079"/>
              <a:gd name="connsiteX59" fmla="*/ 2494028 w 8076121"/>
              <a:gd name="connsiteY59" fmla="*/ 1807535 h 2573079"/>
              <a:gd name="connsiteX60" fmla="*/ 2600354 w 8076121"/>
              <a:gd name="connsiteY60" fmla="*/ 1733107 h 2573079"/>
              <a:gd name="connsiteX61" fmla="*/ 2685414 w 8076121"/>
              <a:gd name="connsiteY61" fmla="*/ 1690577 h 2573079"/>
              <a:gd name="connsiteX62" fmla="*/ 2632251 w 8076121"/>
              <a:gd name="connsiteY62" fmla="*/ 1584252 h 2573079"/>
              <a:gd name="connsiteX63" fmla="*/ 2693831 w 8076121"/>
              <a:gd name="connsiteY63" fmla="*/ 1543493 h 2573079"/>
              <a:gd name="connsiteX64" fmla="*/ 2759841 w 8076121"/>
              <a:gd name="connsiteY64" fmla="*/ 1467293 h 2573079"/>
              <a:gd name="connsiteX65" fmla="*/ 2770474 w 8076121"/>
              <a:gd name="connsiteY65" fmla="*/ 1460353 h 2573079"/>
              <a:gd name="connsiteX66" fmla="*/ 2936460 w 8076121"/>
              <a:gd name="connsiteY66" fmla="*/ 1390503 h 2573079"/>
              <a:gd name="connsiteX67" fmla="*/ 3131981 w 8076121"/>
              <a:gd name="connsiteY67" fmla="*/ 1435396 h 2573079"/>
              <a:gd name="connsiteX68" fmla="*/ 3280837 w 8076121"/>
              <a:gd name="connsiteY68" fmla="*/ 1467293 h 2573079"/>
              <a:gd name="connsiteX69" fmla="*/ 3419060 w 8076121"/>
              <a:gd name="connsiteY69" fmla="*/ 1499191 h 2573079"/>
              <a:gd name="connsiteX70" fmla="*/ 3567916 w 8076121"/>
              <a:gd name="connsiteY70" fmla="*/ 1499191 h 2573079"/>
              <a:gd name="connsiteX71" fmla="*/ 3663609 w 8076121"/>
              <a:gd name="connsiteY71" fmla="*/ 1477926 h 2573079"/>
              <a:gd name="connsiteX72" fmla="*/ 3684874 w 8076121"/>
              <a:gd name="connsiteY72" fmla="*/ 1403498 h 2573079"/>
              <a:gd name="connsiteX73" fmla="*/ 3674242 w 8076121"/>
              <a:gd name="connsiteY73" fmla="*/ 1329070 h 2573079"/>
              <a:gd name="connsiteX74" fmla="*/ 3599814 w 8076121"/>
              <a:gd name="connsiteY74" fmla="*/ 1275907 h 2573079"/>
              <a:gd name="connsiteX75" fmla="*/ 3429693 w 8076121"/>
              <a:gd name="connsiteY75" fmla="*/ 1222745 h 2573079"/>
              <a:gd name="connsiteX76" fmla="*/ 3334000 w 8076121"/>
              <a:gd name="connsiteY76" fmla="*/ 1158949 h 2573079"/>
              <a:gd name="connsiteX77" fmla="*/ 3450958 w 8076121"/>
              <a:gd name="connsiteY77" fmla="*/ 1105786 h 2573079"/>
              <a:gd name="connsiteX78" fmla="*/ 3578549 w 8076121"/>
              <a:gd name="connsiteY78" fmla="*/ 1063256 h 2573079"/>
              <a:gd name="connsiteX79" fmla="*/ 3674242 w 8076121"/>
              <a:gd name="connsiteY79" fmla="*/ 978196 h 2573079"/>
              <a:gd name="connsiteX80" fmla="*/ 3854995 w 8076121"/>
              <a:gd name="connsiteY80" fmla="*/ 935665 h 2573079"/>
              <a:gd name="connsiteX81" fmla="*/ 3971954 w 8076121"/>
              <a:gd name="connsiteY81" fmla="*/ 946298 h 2573079"/>
              <a:gd name="connsiteX82" fmla="*/ 4099544 w 8076121"/>
              <a:gd name="connsiteY82" fmla="*/ 946298 h 2573079"/>
              <a:gd name="connsiteX83" fmla="*/ 4205870 w 8076121"/>
              <a:gd name="connsiteY83" fmla="*/ 850605 h 2573079"/>
              <a:gd name="connsiteX84" fmla="*/ 4375991 w 8076121"/>
              <a:gd name="connsiteY84" fmla="*/ 818707 h 2573079"/>
              <a:gd name="connsiteX85" fmla="*/ 4514214 w 8076121"/>
              <a:gd name="connsiteY85" fmla="*/ 829340 h 2573079"/>
              <a:gd name="connsiteX86" fmla="*/ 4567377 w 8076121"/>
              <a:gd name="connsiteY86" fmla="*/ 871870 h 2573079"/>
              <a:gd name="connsiteX87" fmla="*/ 4546112 w 8076121"/>
              <a:gd name="connsiteY87" fmla="*/ 956931 h 2573079"/>
              <a:gd name="connsiteX88" fmla="*/ 4641805 w 8076121"/>
              <a:gd name="connsiteY88" fmla="*/ 1020726 h 2573079"/>
              <a:gd name="connsiteX89" fmla="*/ 4875721 w 8076121"/>
              <a:gd name="connsiteY89" fmla="*/ 1084521 h 2573079"/>
              <a:gd name="connsiteX90" fmla="*/ 5024577 w 8076121"/>
              <a:gd name="connsiteY90" fmla="*/ 1137684 h 2573079"/>
              <a:gd name="connsiteX91" fmla="*/ 5130902 w 8076121"/>
              <a:gd name="connsiteY91" fmla="*/ 1190847 h 2573079"/>
              <a:gd name="connsiteX92" fmla="*/ 5120270 w 8076121"/>
              <a:gd name="connsiteY92" fmla="*/ 1297172 h 2573079"/>
              <a:gd name="connsiteX93" fmla="*/ 5120270 w 8076121"/>
              <a:gd name="connsiteY93" fmla="*/ 1360968 h 2573079"/>
              <a:gd name="connsiteX94" fmla="*/ 5205330 w 8076121"/>
              <a:gd name="connsiteY94" fmla="*/ 1414131 h 2573079"/>
              <a:gd name="connsiteX95" fmla="*/ 5375451 w 8076121"/>
              <a:gd name="connsiteY95" fmla="*/ 1488558 h 2573079"/>
              <a:gd name="connsiteX96" fmla="*/ 5545572 w 8076121"/>
              <a:gd name="connsiteY96" fmla="*/ 1499191 h 2573079"/>
              <a:gd name="connsiteX97" fmla="*/ 5705060 w 8076121"/>
              <a:gd name="connsiteY97" fmla="*/ 1509824 h 2573079"/>
              <a:gd name="connsiteX98" fmla="*/ 5832651 w 8076121"/>
              <a:gd name="connsiteY98" fmla="*/ 1509824 h 2573079"/>
              <a:gd name="connsiteX99" fmla="*/ 5970874 w 8076121"/>
              <a:gd name="connsiteY99" fmla="*/ 1509824 h 2573079"/>
              <a:gd name="connsiteX100" fmla="*/ 6109098 w 8076121"/>
              <a:gd name="connsiteY100" fmla="*/ 1531089 h 2573079"/>
              <a:gd name="connsiteX101" fmla="*/ 6226056 w 8076121"/>
              <a:gd name="connsiteY101" fmla="*/ 1541721 h 2573079"/>
              <a:gd name="connsiteX102" fmla="*/ 6332381 w 8076121"/>
              <a:gd name="connsiteY102" fmla="*/ 1562986 h 2573079"/>
              <a:gd name="connsiteX103" fmla="*/ 6428074 w 8076121"/>
              <a:gd name="connsiteY103" fmla="*/ 1584252 h 2573079"/>
              <a:gd name="connsiteX104" fmla="*/ 6502502 w 8076121"/>
              <a:gd name="connsiteY104" fmla="*/ 1637414 h 2573079"/>
              <a:gd name="connsiteX105" fmla="*/ 6502502 w 8076121"/>
              <a:gd name="connsiteY105" fmla="*/ 1754372 h 2573079"/>
              <a:gd name="connsiteX106" fmla="*/ 6534400 w 8076121"/>
              <a:gd name="connsiteY106" fmla="*/ 1935126 h 2573079"/>
              <a:gd name="connsiteX107" fmla="*/ 6725786 w 8076121"/>
              <a:gd name="connsiteY107" fmla="*/ 2009554 h 2573079"/>
              <a:gd name="connsiteX108" fmla="*/ 6864009 w 8076121"/>
              <a:gd name="connsiteY108" fmla="*/ 2041452 h 2573079"/>
              <a:gd name="connsiteX109" fmla="*/ 7129823 w 8076121"/>
              <a:gd name="connsiteY109" fmla="*/ 2083982 h 2573079"/>
              <a:gd name="connsiteX110" fmla="*/ 7342474 w 8076121"/>
              <a:gd name="connsiteY110" fmla="*/ 2094614 h 2573079"/>
              <a:gd name="connsiteX111" fmla="*/ 7533860 w 8076121"/>
              <a:gd name="connsiteY111" fmla="*/ 2094614 h 2573079"/>
              <a:gd name="connsiteX112" fmla="*/ 7799674 w 8076121"/>
              <a:gd name="connsiteY112" fmla="*/ 1956391 h 2573079"/>
              <a:gd name="connsiteX113" fmla="*/ 7948530 w 8076121"/>
              <a:gd name="connsiteY113" fmla="*/ 1903228 h 2573079"/>
              <a:gd name="connsiteX114" fmla="*/ 8076121 w 8076121"/>
              <a:gd name="connsiteY114" fmla="*/ 1765005 h 2573079"/>
              <a:gd name="connsiteX115" fmla="*/ 8030711 w 8076121"/>
              <a:gd name="connsiteY115" fmla="*/ 1587131 h 2573079"/>
              <a:gd name="connsiteX116" fmla="*/ 8039129 w 8076121"/>
              <a:gd name="connsiteY116" fmla="*/ 1448908 h 2573079"/>
              <a:gd name="connsiteX117" fmla="*/ 7902013 w 8076121"/>
              <a:gd name="connsiteY117" fmla="*/ 1265275 h 2573079"/>
              <a:gd name="connsiteX118" fmla="*/ 7927265 w 8076121"/>
              <a:gd name="connsiteY118" fmla="*/ 1084521 h 2573079"/>
              <a:gd name="connsiteX119" fmla="*/ 7852837 w 8076121"/>
              <a:gd name="connsiteY119" fmla="*/ 925033 h 2573079"/>
              <a:gd name="connsiteX120" fmla="*/ 7788377 w 8076121"/>
              <a:gd name="connsiteY120" fmla="*/ 853485 h 2573079"/>
              <a:gd name="connsiteX121" fmla="*/ 7746955 w 8076121"/>
              <a:gd name="connsiteY121" fmla="*/ 776842 h 2573079"/>
              <a:gd name="connsiteX122" fmla="*/ 7835559 w 8076121"/>
              <a:gd name="connsiteY122" fmla="*/ 674946 h 2573079"/>
              <a:gd name="connsiteX123" fmla="*/ 7703981 w 8076121"/>
              <a:gd name="connsiteY123" fmla="*/ 499731 h 2573079"/>
              <a:gd name="connsiteX124" fmla="*/ 7640186 w 8076121"/>
              <a:gd name="connsiteY124" fmla="*/ 425303 h 2573079"/>
              <a:gd name="connsiteX125" fmla="*/ 7587023 w 8076121"/>
              <a:gd name="connsiteY125" fmla="*/ 297712 h 2573079"/>
              <a:gd name="connsiteX126" fmla="*/ 7555126 w 8076121"/>
              <a:gd name="connsiteY126" fmla="*/ 191386 h 2573079"/>
              <a:gd name="connsiteX127" fmla="*/ 7555126 w 8076121"/>
              <a:gd name="connsiteY127" fmla="*/ 191386 h 2573079"/>
              <a:gd name="connsiteX128" fmla="*/ 7406270 w 8076121"/>
              <a:gd name="connsiteY128" fmla="*/ 116958 h 2573079"/>
              <a:gd name="connsiteX129" fmla="*/ 7353107 w 8076121"/>
              <a:gd name="connsiteY129" fmla="*/ 116958 h 2573079"/>
              <a:gd name="connsiteX0" fmla="*/ 7172354 w 8076121"/>
              <a:gd name="connsiteY0" fmla="*/ 0 h 2573079"/>
              <a:gd name="connsiteX1" fmla="*/ 7321209 w 8076121"/>
              <a:gd name="connsiteY1" fmla="*/ 148856 h 2573079"/>
              <a:gd name="connsiteX2" fmla="*/ 7381684 w 8076121"/>
              <a:gd name="connsiteY2" fmla="*/ 336255 h 2573079"/>
              <a:gd name="connsiteX3" fmla="*/ 7475160 w 8076121"/>
              <a:gd name="connsiteY3" fmla="*/ 517673 h 2573079"/>
              <a:gd name="connsiteX4" fmla="*/ 7475160 w 8076121"/>
              <a:gd name="connsiteY4" fmla="*/ 645264 h 2573079"/>
              <a:gd name="connsiteX5" fmla="*/ 7363740 w 8076121"/>
              <a:gd name="connsiteY5" fmla="*/ 765545 h 2573079"/>
              <a:gd name="connsiteX6" fmla="*/ 7363740 w 8076121"/>
              <a:gd name="connsiteY6" fmla="*/ 946298 h 2573079"/>
              <a:gd name="connsiteX7" fmla="*/ 7353107 w 8076121"/>
              <a:gd name="connsiteY7" fmla="*/ 1095154 h 2573079"/>
              <a:gd name="connsiteX8" fmla="*/ 7363740 w 8076121"/>
              <a:gd name="connsiteY8" fmla="*/ 1190847 h 2573079"/>
              <a:gd name="connsiteX9" fmla="*/ 7451680 w 8076121"/>
              <a:gd name="connsiteY9" fmla="*/ 1371600 h 2573079"/>
              <a:gd name="connsiteX10" fmla="*/ 7432630 w 8076121"/>
              <a:gd name="connsiteY10" fmla="*/ 1579821 h 2573079"/>
              <a:gd name="connsiteX11" fmla="*/ 7278679 w 8076121"/>
              <a:gd name="connsiteY11" fmla="*/ 1679502 h 2573079"/>
              <a:gd name="connsiteX12" fmla="*/ 7013973 w 8076121"/>
              <a:gd name="connsiteY12" fmla="*/ 1654249 h 2573079"/>
              <a:gd name="connsiteX13" fmla="*/ 6789581 w 8076121"/>
              <a:gd name="connsiteY13" fmla="*/ 1562986 h 2573079"/>
              <a:gd name="connsiteX14" fmla="*/ 6459972 w 8076121"/>
              <a:gd name="connsiteY14" fmla="*/ 1446028 h 2573079"/>
              <a:gd name="connsiteX15" fmla="*/ 6130363 w 8076121"/>
              <a:gd name="connsiteY15" fmla="*/ 1371600 h 2573079"/>
              <a:gd name="connsiteX16" fmla="*/ 5960242 w 8076121"/>
              <a:gd name="connsiteY16" fmla="*/ 1339703 h 2573079"/>
              <a:gd name="connsiteX17" fmla="*/ 5566837 w 8076121"/>
              <a:gd name="connsiteY17" fmla="*/ 1371600 h 2573079"/>
              <a:gd name="connsiteX18" fmla="*/ 5417981 w 8076121"/>
              <a:gd name="connsiteY18" fmla="*/ 1371600 h 2573079"/>
              <a:gd name="connsiteX19" fmla="*/ 5322288 w 8076121"/>
              <a:gd name="connsiteY19" fmla="*/ 1339703 h 2573079"/>
              <a:gd name="connsiteX20" fmla="*/ 5290391 w 8076121"/>
              <a:gd name="connsiteY20" fmla="*/ 1297172 h 2573079"/>
              <a:gd name="connsiteX21" fmla="*/ 5279758 w 8076121"/>
              <a:gd name="connsiteY21" fmla="*/ 1105786 h 2573079"/>
              <a:gd name="connsiteX22" fmla="*/ 5141535 w 8076121"/>
              <a:gd name="connsiteY22" fmla="*/ 1084521 h 2573079"/>
              <a:gd name="connsiteX23" fmla="*/ 4971414 w 8076121"/>
              <a:gd name="connsiteY23" fmla="*/ 1041991 h 2573079"/>
              <a:gd name="connsiteX24" fmla="*/ 4854456 w 8076121"/>
              <a:gd name="connsiteY24" fmla="*/ 1010093 h 2573079"/>
              <a:gd name="connsiteX25" fmla="*/ 4705600 w 8076121"/>
              <a:gd name="connsiteY25" fmla="*/ 967563 h 2573079"/>
              <a:gd name="connsiteX26" fmla="*/ 4694967 w 8076121"/>
              <a:gd name="connsiteY26" fmla="*/ 925033 h 2573079"/>
              <a:gd name="connsiteX27" fmla="*/ 4652437 w 8076121"/>
              <a:gd name="connsiteY27" fmla="*/ 839972 h 2573079"/>
              <a:gd name="connsiteX28" fmla="*/ 4439786 w 8076121"/>
              <a:gd name="connsiteY28" fmla="*/ 786810 h 2573079"/>
              <a:gd name="connsiteX29" fmla="*/ 4301563 w 8076121"/>
              <a:gd name="connsiteY29" fmla="*/ 744279 h 2573079"/>
              <a:gd name="connsiteX30" fmla="*/ 4205870 w 8076121"/>
              <a:gd name="connsiteY30" fmla="*/ 754912 h 2573079"/>
              <a:gd name="connsiteX31" fmla="*/ 4120809 w 8076121"/>
              <a:gd name="connsiteY31" fmla="*/ 808075 h 2573079"/>
              <a:gd name="connsiteX32" fmla="*/ 4088912 w 8076121"/>
              <a:gd name="connsiteY32" fmla="*/ 861238 h 2573079"/>
              <a:gd name="connsiteX33" fmla="*/ 3982586 w 8076121"/>
              <a:gd name="connsiteY33" fmla="*/ 882503 h 2573079"/>
              <a:gd name="connsiteX34" fmla="*/ 3684874 w 8076121"/>
              <a:gd name="connsiteY34" fmla="*/ 861238 h 2573079"/>
              <a:gd name="connsiteX35" fmla="*/ 3493488 w 8076121"/>
              <a:gd name="connsiteY35" fmla="*/ 935665 h 2573079"/>
              <a:gd name="connsiteX36" fmla="*/ 3312735 w 8076121"/>
              <a:gd name="connsiteY36" fmla="*/ 1063256 h 2573079"/>
              <a:gd name="connsiteX37" fmla="*/ 3227674 w 8076121"/>
              <a:gd name="connsiteY37" fmla="*/ 1137684 h 2573079"/>
              <a:gd name="connsiteX38" fmla="*/ 3419060 w 8076121"/>
              <a:gd name="connsiteY38" fmla="*/ 1286540 h 2573079"/>
              <a:gd name="connsiteX39" fmla="*/ 3525386 w 8076121"/>
              <a:gd name="connsiteY39" fmla="*/ 1360968 h 2573079"/>
              <a:gd name="connsiteX40" fmla="*/ 3525386 w 8076121"/>
              <a:gd name="connsiteY40" fmla="*/ 1360968 h 2573079"/>
              <a:gd name="connsiteX41" fmla="*/ 3231957 w 8076121"/>
              <a:gd name="connsiteY41" fmla="*/ 1369681 h 2573079"/>
              <a:gd name="connsiteX42" fmla="*/ 3031858 w 8076121"/>
              <a:gd name="connsiteY42" fmla="*/ 1312531 h 2573079"/>
              <a:gd name="connsiteX43" fmla="*/ 2821570 w 8076121"/>
              <a:gd name="connsiteY43" fmla="*/ 1248588 h 2573079"/>
              <a:gd name="connsiteX44" fmla="*/ 2674929 w 8076121"/>
              <a:gd name="connsiteY44" fmla="*/ 1282405 h 2573079"/>
              <a:gd name="connsiteX45" fmla="*/ 2564469 w 8076121"/>
              <a:gd name="connsiteY45" fmla="*/ 1337635 h 2573079"/>
              <a:gd name="connsiteX46" fmla="*/ 2419600 w 8076121"/>
              <a:gd name="connsiteY46" fmla="*/ 1477926 h 2573079"/>
              <a:gd name="connsiteX47" fmla="*/ 2217581 w 8076121"/>
              <a:gd name="connsiteY47" fmla="*/ 1573619 h 2573079"/>
              <a:gd name="connsiteX48" fmla="*/ 1909237 w 8076121"/>
              <a:gd name="connsiteY48" fmla="*/ 1658679 h 2573079"/>
              <a:gd name="connsiteX49" fmla="*/ 1622158 w 8076121"/>
              <a:gd name="connsiteY49" fmla="*/ 1679945 h 2573079"/>
              <a:gd name="connsiteX50" fmla="*/ 1441405 w 8076121"/>
              <a:gd name="connsiteY50" fmla="*/ 1743740 h 2573079"/>
              <a:gd name="connsiteX51" fmla="*/ 1218121 w 8076121"/>
              <a:gd name="connsiteY51" fmla="*/ 1754372 h 2573079"/>
              <a:gd name="connsiteX52" fmla="*/ 1133060 w 8076121"/>
              <a:gd name="connsiteY52" fmla="*/ 1786270 h 2573079"/>
              <a:gd name="connsiteX53" fmla="*/ 37907 w 8076121"/>
              <a:gd name="connsiteY53" fmla="*/ 1275908 h 2573079"/>
              <a:gd name="connsiteX54" fmla="*/ 484474 w 8076121"/>
              <a:gd name="connsiteY54" fmla="*/ 2573079 h 2573079"/>
              <a:gd name="connsiteX55" fmla="*/ 1590260 w 8076121"/>
              <a:gd name="connsiteY55" fmla="*/ 2286000 h 2573079"/>
              <a:gd name="connsiteX56" fmla="*/ 2111256 w 8076121"/>
              <a:gd name="connsiteY56" fmla="*/ 2307265 h 2573079"/>
              <a:gd name="connsiteX57" fmla="*/ 2260112 w 8076121"/>
              <a:gd name="connsiteY57" fmla="*/ 2137145 h 2573079"/>
              <a:gd name="connsiteX58" fmla="*/ 2472763 w 8076121"/>
              <a:gd name="connsiteY58" fmla="*/ 1850065 h 2573079"/>
              <a:gd name="connsiteX59" fmla="*/ 2494028 w 8076121"/>
              <a:gd name="connsiteY59" fmla="*/ 1807535 h 2573079"/>
              <a:gd name="connsiteX60" fmla="*/ 2600354 w 8076121"/>
              <a:gd name="connsiteY60" fmla="*/ 1733107 h 2573079"/>
              <a:gd name="connsiteX61" fmla="*/ 2685414 w 8076121"/>
              <a:gd name="connsiteY61" fmla="*/ 1690577 h 2573079"/>
              <a:gd name="connsiteX62" fmla="*/ 2632251 w 8076121"/>
              <a:gd name="connsiteY62" fmla="*/ 1584252 h 2573079"/>
              <a:gd name="connsiteX63" fmla="*/ 2693831 w 8076121"/>
              <a:gd name="connsiteY63" fmla="*/ 1543493 h 2573079"/>
              <a:gd name="connsiteX64" fmla="*/ 2759841 w 8076121"/>
              <a:gd name="connsiteY64" fmla="*/ 1467293 h 2573079"/>
              <a:gd name="connsiteX65" fmla="*/ 2770474 w 8076121"/>
              <a:gd name="connsiteY65" fmla="*/ 1460353 h 2573079"/>
              <a:gd name="connsiteX66" fmla="*/ 2936460 w 8076121"/>
              <a:gd name="connsiteY66" fmla="*/ 1390503 h 2573079"/>
              <a:gd name="connsiteX67" fmla="*/ 3131981 w 8076121"/>
              <a:gd name="connsiteY67" fmla="*/ 1435396 h 2573079"/>
              <a:gd name="connsiteX68" fmla="*/ 3280837 w 8076121"/>
              <a:gd name="connsiteY68" fmla="*/ 1467293 h 2573079"/>
              <a:gd name="connsiteX69" fmla="*/ 3419060 w 8076121"/>
              <a:gd name="connsiteY69" fmla="*/ 1499191 h 2573079"/>
              <a:gd name="connsiteX70" fmla="*/ 3567916 w 8076121"/>
              <a:gd name="connsiteY70" fmla="*/ 1499191 h 2573079"/>
              <a:gd name="connsiteX71" fmla="*/ 3663609 w 8076121"/>
              <a:gd name="connsiteY71" fmla="*/ 1477926 h 2573079"/>
              <a:gd name="connsiteX72" fmla="*/ 3684874 w 8076121"/>
              <a:gd name="connsiteY72" fmla="*/ 1403498 h 2573079"/>
              <a:gd name="connsiteX73" fmla="*/ 3674242 w 8076121"/>
              <a:gd name="connsiteY73" fmla="*/ 1329070 h 2573079"/>
              <a:gd name="connsiteX74" fmla="*/ 3599814 w 8076121"/>
              <a:gd name="connsiteY74" fmla="*/ 1275907 h 2573079"/>
              <a:gd name="connsiteX75" fmla="*/ 3429693 w 8076121"/>
              <a:gd name="connsiteY75" fmla="*/ 1222745 h 2573079"/>
              <a:gd name="connsiteX76" fmla="*/ 3334000 w 8076121"/>
              <a:gd name="connsiteY76" fmla="*/ 1158949 h 2573079"/>
              <a:gd name="connsiteX77" fmla="*/ 3450958 w 8076121"/>
              <a:gd name="connsiteY77" fmla="*/ 1105786 h 2573079"/>
              <a:gd name="connsiteX78" fmla="*/ 3578549 w 8076121"/>
              <a:gd name="connsiteY78" fmla="*/ 1063256 h 2573079"/>
              <a:gd name="connsiteX79" fmla="*/ 3674242 w 8076121"/>
              <a:gd name="connsiteY79" fmla="*/ 978196 h 2573079"/>
              <a:gd name="connsiteX80" fmla="*/ 3854995 w 8076121"/>
              <a:gd name="connsiteY80" fmla="*/ 935665 h 2573079"/>
              <a:gd name="connsiteX81" fmla="*/ 3971954 w 8076121"/>
              <a:gd name="connsiteY81" fmla="*/ 946298 h 2573079"/>
              <a:gd name="connsiteX82" fmla="*/ 4099544 w 8076121"/>
              <a:gd name="connsiteY82" fmla="*/ 946298 h 2573079"/>
              <a:gd name="connsiteX83" fmla="*/ 4205870 w 8076121"/>
              <a:gd name="connsiteY83" fmla="*/ 850605 h 2573079"/>
              <a:gd name="connsiteX84" fmla="*/ 4375991 w 8076121"/>
              <a:gd name="connsiteY84" fmla="*/ 818707 h 2573079"/>
              <a:gd name="connsiteX85" fmla="*/ 4514214 w 8076121"/>
              <a:gd name="connsiteY85" fmla="*/ 829340 h 2573079"/>
              <a:gd name="connsiteX86" fmla="*/ 4567377 w 8076121"/>
              <a:gd name="connsiteY86" fmla="*/ 871870 h 2573079"/>
              <a:gd name="connsiteX87" fmla="*/ 4546112 w 8076121"/>
              <a:gd name="connsiteY87" fmla="*/ 956931 h 2573079"/>
              <a:gd name="connsiteX88" fmla="*/ 4641805 w 8076121"/>
              <a:gd name="connsiteY88" fmla="*/ 1020726 h 2573079"/>
              <a:gd name="connsiteX89" fmla="*/ 4875721 w 8076121"/>
              <a:gd name="connsiteY89" fmla="*/ 1084521 h 2573079"/>
              <a:gd name="connsiteX90" fmla="*/ 5024577 w 8076121"/>
              <a:gd name="connsiteY90" fmla="*/ 1137684 h 2573079"/>
              <a:gd name="connsiteX91" fmla="*/ 5130902 w 8076121"/>
              <a:gd name="connsiteY91" fmla="*/ 1190847 h 2573079"/>
              <a:gd name="connsiteX92" fmla="*/ 5120270 w 8076121"/>
              <a:gd name="connsiteY92" fmla="*/ 1297172 h 2573079"/>
              <a:gd name="connsiteX93" fmla="*/ 5120270 w 8076121"/>
              <a:gd name="connsiteY93" fmla="*/ 1360968 h 2573079"/>
              <a:gd name="connsiteX94" fmla="*/ 5205330 w 8076121"/>
              <a:gd name="connsiteY94" fmla="*/ 1414131 h 2573079"/>
              <a:gd name="connsiteX95" fmla="*/ 5375451 w 8076121"/>
              <a:gd name="connsiteY95" fmla="*/ 1488558 h 2573079"/>
              <a:gd name="connsiteX96" fmla="*/ 5545572 w 8076121"/>
              <a:gd name="connsiteY96" fmla="*/ 1499191 h 2573079"/>
              <a:gd name="connsiteX97" fmla="*/ 5705060 w 8076121"/>
              <a:gd name="connsiteY97" fmla="*/ 1509824 h 2573079"/>
              <a:gd name="connsiteX98" fmla="*/ 5832651 w 8076121"/>
              <a:gd name="connsiteY98" fmla="*/ 1509824 h 2573079"/>
              <a:gd name="connsiteX99" fmla="*/ 5970874 w 8076121"/>
              <a:gd name="connsiteY99" fmla="*/ 1509824 h 2573079"/>
              <a:gd name="connsiteX100" fmla="*/ 6109098 w 8076121"/>
              <a:gd name="connsiteY100" fmla="*/ 1531089 h 2573079"/>
              <a:gd name="connsiteX101" fmla="*/ 6226056 w 8076121"/>
              <a:gd name="connsiteY101" fmla="*/ 1541721 h 2573079"/>
              <a:gd name="connsiteX102" fmla="*/ 6332381 w 8076121"/>
              <a:gd name="connsiteY102" fmla="*/ 1562986 h 2573079"/>
              <a:gd name="connsiteX103" fmla="*/ 6428074 w 8076121"/>
              <a:gd name="connsiteY103" fmla="*/ 1584252 h 2573079"/>
              <a:gd name="connsiteX104" fmla="*/ 6502502 w 8076121"/>
              <a:gd name="connsiteY104" fmla="*/ 1637414 h 2573079"/>
              <a:gd name="connsiteX105" fmla="*/ 6502502 w 8076121"/>
              <a:gd name="connsiteY105" fmla="*/ 1754372 h 2573079"/>
              <a:gd name="connsiteX106" fmla="*/ 6534400 w 8076121"/>
              <a:gd name="connsiteY106" fmla="*/ 1935126 h 2573079"/>
              <a:gd name="connsiteX107" fmla="*/ 6725786 w 8076121"/>
              <a:gd name="connsiteY107" fmla="*/ 2009554 h 2573079"/>
              <a:gd name="connsiteX108" fmla="*/ 6864009 w 8076121"/>
              <a:gd name="connsiteY108" fmla="*/ 2041452 h 2573079"/>
              <a:gd name="connsiteX109" fmla="*/ 7129823 w 8076121"/>
              <a:gd name="connsiteY109" fmla="*/ 2083982 h 2573079"/>
              <a:gd name="connsiteX110" fmla="*/ 7342474 w 8076121"/>
              <a:gd name="connsiteY110" fmla="*/ 2094614 h 2573079"/>
              <a:gd name="connsiteX111" fmla="*/ 7533860 w 8076121"/>
              <a:gd name="connsiteY111" fmla="*/ 2094614 h 2573079"/>
              <a:gd name="connsiteX112" fmla="*/ 7799674 w 8076121"/>
              <a:gd name="connsiteY112" fmla="*/ 1956391 h 2573079"/>
              <a:gd name="connsiteX113" fmla="*/ 7948530 w 8076121"/>
              <a:gd name="connsiteY113" fmla="*/ 1903228 h 2573079"/>
              <a:gd name="connsiteX114" fmla="*/ 8076121 w 8076121"/>
              <a:gd name="connsiteY114" fmla="*/ 1765005 h 2573079"/>
              <a:gd name="connsiteX115" fmla="*/ 8030711 w 8076121"/>
              <a:gd name="connsiteY115" fmla="*/ 1587131 h 2573079"/>
              <a:gd name="connsiteX116" fmla="*/ 8039129 w 8076121"/>
              <a:gd name="connsiteY116" fmla="*/ 1448908 h 2573079"/>
              <a:gd name="connsiteX117" fmla="*/ 7902013 w 8076121"/>
              <a:gd name="connsiteY117" fmla="*/ 1265275 h 2573079"/>
              <a:gd name="connsiteX118" fmla="*/ 7927265 w 8076121"/>
              <a:gd name="connsiteY118" fmla="*/ 1084521 h 2573079"/>
              <a:gd name="connsiteX119" fmla="*/ 7852837 w 8076121"/>
              <a:gd name="connsiteY119" fmla="*/ 925033 h 2573079"/>
              <a:gd name="connsiteX120" fmla="*/ 7788377 w 8076121"/>
              <a:gd name="connsiteY120" fmla="*/ 853485 h 2573079"/>
              <a:gd name="connsiteX121" fmla="*/ 7746955 w 8076121"/>
              <a:gd name="connsiteY121" fmla="*/ 776842 h 2573079"/>
              <a:gd name="connsiteX122" fmla="*/ 7835559 w 8076121"/>
              <a:gd name="connsiteY122" fmla="*/ 674946 h 2573079"/>
              <a:gd name="connsiteX123" fmla="*/ 7703981 w 8076121"/>
              <a:gd name="connsiteY123" fmla="*/ 499731 h 2573079"/>
              <a:gd name="connsiteX124" fmla="*/ 7640186 w 8076121"/>
              <a:gd name="connsiteY124" fmla="*/ 425303 h 2573079"/>
              <a:gd name="connsiteX125" fmla="*/ 7587023 w 8076121"/>
              <a:gd name="connsiteY125" fmla="*/ 297712 h 2573079"/>
              <a:gd name="connsiteX126" fmla="*/ 7555126 w 8076121"/>
              <a:gd name="connsiteY126" fmla="*/ 191386 h 2573079"/>
              <a:gd name="connsiteX127" fmla="*/ 7555126 w 8076121"/>
              <a:gd name="connsiteY127" fmla="*/ 191386 h 2573079"/>
              <a:gd name="connsiteX128" fmla="*/ 7406270 w 8076121"/>
              <a:gd name="connsiteY128" fmla="*/ 116958 h 2573079"/>
              <a:gd name="connsiteX129" fmla="*/ 7353107 w 8076121"/>
              <a:gd name="connsiteY129" fmla="*/ 116958 h 2573079"/>
              <a:gd name="connsiteX0" fmla="*/ 7172354 w 8076121"/>
              <a:gd name="connsiteY0" fmla="*/ 0 h 2573079"/>
              <a:gd name="connsiteX1" fmla="*/ 7321209 w 8076121"/>
              <a:gd name="connsiteY1" fmla="*/ 148856 h 2573079"/>
              <a:gd name="connsiteX2" fmla="*/ 7381684 w 8076121"/>
              <a:gd name="connsiteY2" fmla="*/ 336255 h 2573079"/>
              <a:gd name="connsiteX3" fmla="*/ 7475160 w 8076121"/>
              <a:gd name="connsiteY3" fmla="*/ 517673 h 2573079"/>
              <a:gd name="connsiteX4" fmla="*/ 7475160 w 8076121"/>
              <a:gd name="connsiteY4" fmla="*/ 645264 h 2573079"/>
              <a:gd name="connsiteX5" fmla="*/ 7420890 w 8076121"/>
              <a:gd name="connsiteY5" fmla="*/ 784595 h 2573079"/>
              <a:gd name="connsiteX6" fmla="*/ 7363740 w 8076121"/>
              <a:gd name="connsiteY6" fmla="*/ 946298 h 2573079"/>
              <a:gd name="connsiteX7" fmla="*/ 7353107 w 8076121"/>
              <a:gd name="connsiteY7" fmla="*/ 1095154 h 2573079"/>
              <a:gd name="connsiteX8" fmla="*/ 7363740 w 8076121"/>
              <a:gd name="connsiteY8" fmla="*/ 1190847 h 2573079"/>
              <a:gd name="connsiteX9" fmla="*/ 7451680 w 8076121"/>
              <a:gd name="connsiteY9" fmla="*/ 1371600 h 2573079"/>
              <a:gd name="connsiteX10" fmla="*/ 7432630 w 8076121"/>
              <a:gd name="connsiteY10" fmla="*/ 1579821 h 2573079"/>
              <a:gd name="connsiteX11" fmla="*/ 7278679 w 8076121"/>
              <a:gd name="connsiteY11" fmla="*/ 1679502 h 2573079"/>
              <a:gd name="connsiteX12" fmla="*/ 7013973 w 8076121"/>
              <a:gd name="connsiteY12" fmla="*/ 1654249 h 2573079"/>
              <a:gd name="connsiteX13" fmla="*/ 6789581 w 8076121"/>
              <a:gd name="connsiteY13" fmla="*/ 1562986 h 2573079"/>
              <a:gd name="connsiteX14" fmla="*/ 6459972 w 8076121"/>
              <a:gd name="connsiteY14" fmla="*/ 1446028 h 2573079"/>
              <a:gd name="connsiteX15" fmla="*/ 6130363 w 8076121"/>
              <a:gd name="connsiteY15" fmla="*/ 1371600 h 2573079"/>
              <a:gd name="connsiteX16" fmla="*/ 5960242 w 8076121"/>
              <a:gd name="connsiteY16" fmla="*/ 1339703 h 2573079"/>
              <a:gd name="connsiteX17" fmla="*/ 5566837 w 8076121"/>
              <a:gd name="connsiteY17" fmla="*/ 1371600 h 2573079"/>
              <a:gd name="connsiteX18" fmla="*/ 5417981 w 8076121"/>
              <a:gd name="connsiteY18" fmla="*/ 1371600 h 2573079"/>
              <a:gd name="connsiteX19" fmla="*/ 5322288 w 8076121"/>
              <a:gd name="connsiteY19" fmla="*/ 1339703 h 2573079"/>
              <a:gd name="connsiteX20" fmla="*/ 5290391 w 8076121"/>
              <a:gd name="connsiteY20" fmla="*/ 1297172 h 2573079"/>
              <a:gd name="connsiteX21" fmla="*/ 5279758 w 8076121"/>
              <a:gd name="connsiteY21" fmla="*/ 1105786 h 2573079"/>
              <a:gd name="connsiteX22" fmla="*/ 5141535 w 8076121"/>
              <a:gd name="connsiteY22" fmla="*/ 1084521 h 2573079"/>
              <a:gd name="connsiteX23" fmla="*/ 4971414 w 8076121"/>
              <a:gd name="connsiteY23" fmla="*/ 1041991 h 2573079"/>
              <a:gd name="connsiteX24" fmla="*/ 4854456 w 8076121"/>
              <a:gd name="connsiteY24" fmla="*/ 1010093 h 2573079"/>
              <a:gd name="connsiteX25" fmla="*/ 4705600 w 8076121"/>
              <a:gd name="connsiteY25" fmla="*/ 967563 h 2573079"/>
              <a:gd name="connsiteX26" fmla="*/ 4694967 w 8076121"/>
              <a:gd name="connsiteY26" fmla="*/ 925033 h 2573079"/>
              <a:gd name="connsiteX27" fmla="*/ 4652437 w 8076121"/>
              <a:gd name="connsiteY27" fmla="*/ 839972 h 2573079"/>
              <a:gd name="connsiteX28" fmla="*/ 4439786 w 8076121"/>
              <a:gd name="connsiteY28" fmla="*/ 786810 h 2573079"/>
              <a:gd name="connsiteX29" fmla="*/ 4301563 w 8076121"/>
              <a:gd name="connsiteY29" fmla="*/ 744279 h 2573079"/>
              <a:gd name="connsiteX30" fmla="*/ 4205870 w 8076121"/>
              <a:gd name="connsiteY30" fmla="*/ 754912 h 2573079"/>
              <a:gd name="connsiteX31" fmla="*/ 4120809 w 8076121"/>
              <a:gd name="connsiteY31" fmla="*/ 808075 h 2573079"/>
              <a:gd name="connsiteX32" fmla="*/ 4088912 w 8076121"/>
              <a:gd name="connsiteY32" fmla="*/ 861238 h 2573079"/>
              <a:gd name="connsiteX33" fmla="*/ 3982586 w 8076121"/>
              <a:gd name="connsiteY33" fmla="*/ 882503 h 2573079"/>
              <a:gd name="connsiteX34" fmla="*/ 3684874 w 8076121"/>
              <a:gd name="connsiteY34" fmla="*/ 861238 h 2573079"/>
              <a:gd name="connsiteX35" fmla="*/ 3493488 w 8076121"/>
              <a:gd name="connsiteY35" fmla="*/ 935665 h 2573079"/>
              <a:gd name="connsiteX36" fmla="*/ 3312735 w 8076121"/>
              <a:gd name="connsiteY36" fmla="*/ 1063256 h 2573079"/>
              <a:gd name="connsiteX37" fmla="*/ 3227674 w 8076121"/>
              <a:gd name="connsiteY37" fmla="*/ 1137684 h 2573079"/>
              <a:gd name="connsiteX38" fmla="*/ 3419060 w 8076121"/>
              <a:gd name="connsiteY38" fmla="*/ 1286540 h 2573079"/>
              <a:gd name="connsiteX39" fmla="*/ 3525386 w 8076121"/>
              <a:gd name="connsiteY39" fmla="*/ 1360968 h 2573079"/>
              <a:gd name="connsiteX40" fmla="*/ 3525386 w 8076121"/>
              <a:gd name="connsiteY40" fmla="*/ 1360968 h 2573079"/>
              <a:gd name="connsiteX41" fmla="*/ 3231957 w 8076121"/>
              <a:gd name="connsiteY41" fmla="*/ 1369681 h 2573079"/>
              <a:gd name="connsiteX42" fmla="*/ 3031858 w 8076121"/>
              <a:gd name="connsiteY42" fmla="*/ 1312531 h 2573079"/>
              <a:gd name="connsiteX43" fmla="*/ 2821570 w 8076121"/>
              <a:gd name="connsiteY43" fmla="*/ 1248588 h 2573079"/>
              <a:gd name="connsiteX44" fmla="*/ 2674929 w 8076121"/>
              <a:gd name="connsiteY44" fmla="*/ 1282405 h 2573079"/>
              <a:gd name="connsiteX45" fmla="*/ 2564469 w 8076121"/>
              <a:gd name="connsiteY45" fmla="*/ 1337635 h 2573079"/>
              <a:gd name="connsiteX46" fmla="*/ 2419600 w 8076121"/>
              <a:gd name="connsiteY46" fmla="*/ 1477926 h 2573079"/>
              <a:gd name="connsiteX47" fmla="*/ 2217581 w 8076121"/>
              <a:gd name="connsiteY47" fmla="*/ 1573619 h 2573079"/>
              <a:gd name="connsiteX48" fmla="*/ 1909237 w 8076121"/>
              <a:gd name="connsiteY48" fmla="*/ 1658679 h 2573079"/>
              <a:gd name="connsiteX49" fmla="*/ 1622158 w 8076121"/>
              <a:gd name="connsiteY49" fmla="*/ 1679945 h 2573079"/>
              <a:gd name="connsiteX50" fmla="*/ 1441405 w 8076121"/>
              <a:gd name="connsiteY50" fmla="*/ 1743740 h 2573079"/>
              <a:gd name="connsiteX51" fmla="*/ 1218121 w 8076121"/>
              <a:gd name="connsiteY51" fmla="*/ 1754372 h 2573079"/>
              <a:gd name="connsiteX52" fmla="*/ 1133060 w 8076121"/>
              <a:gd name="connsiteY52" fmla="*/ 1786270 h 2573079"/>
              <a:gd name="connsiteX53" fmla="*/ 37907 w 8076121"/>
              <a:gd name="connsiteY53" fmla="*/ 1275908 h 2573079"/>
              <a:gd name="connsiteX54" fmla="*/ 484474 w 8076121"/>
              <a:gd name="connsiteY54" fmla="*/ 2573079 h 2573079"/>
              <a:gd name="connsiteX55" fmla="*/ 1590260 w 8076121"/>
              <a:gd name="connsiteY55" fmla="*/ 2286000 h 2573079"/>
              <a:gd name="connsiteX56" fmla="*/ 2111256 w 8076121"/>
              <a:gd name="connsiteY56" fmla="*/ 2307265 h 2573079"/>
              <a:gd name="connsiteX57" fmla="*/ 2260112 w 8076121"/>
              <a:gd name="connsiteY57" fmla="*/ 2137145 h 2573079"/>
              <a:gd name="connsiteX58" fmla="*/ 2472763 w 8076121"/>
              <a:gd name="connsiteY58" fmla="*/ 1850065 h 2573079"/>
              <a:gd name="connsiteX59" fmla="*/ 2494028 w 8076121"/>
              <a:gd name="connsiteY59" fmla="*/ 1807535 h 2573079"/>
              <a:gd name="connsiteX60" fmla="*/ 2600354 w 8076121"/>
              <a:gd name="connsiteY60" fmla="*/ 1733107 h 2573079"/>
              <a:gd name="connsiteX61" fmla="*/ 2685414 w 8076121"/>
              <a:gd name="connsiteY61" fmla="*/ 1690577 h 2573079"/>
              <a:gd name="connsiteX62" fmla="*/ 2632251 w 8076121"/>
              <a:gd name="connsiteY62" fmla="*/ 1584252 h 2573079"/>
              <a:gd name="connsiteX63" fmla="*/ 2693831 w 8076121"/>
              <a:gd name="connsiteY63" fmla="*/ 1543493 h 2573079"/>
              <a:gd name="connsiteX64" fmla="*/ 2759841 w 8076121"/>
              <a:gd name="connsiteY64" fmla="*/ 1467293 h 2573079"/>
              <a:gd name="connsiteX65" fmla="*/ 2770474 w 8076121"/>
              <a:gd name="connsiteY65" fmla="*/ 1460353 h 2573079"/>
              <a:gd name="connsiteX66" fmla="*/ 2936460 w 8076121"/>
              <a:gd name="connsiteY66" fmla="*/ 1390503 h 2573079"/>
              <a:gd name="connsiteX67" fmla="*/ 3131981 w 8076121"/>
              <a:gd name="connsiteY67" fmla="*/ 1435396 h 2573079"/>
              <a:gd name="connsiteX68" fmla="*/ 3280837 w 8076121"/>
              <a:gd name="connsiteY68" fmla="*/ 1467293 h 2573079"/>
              <a:gd name="connsiteX69" fmla="*/ 3419060 w 8076121"/>
              <a:gd name="connsiteY69" fmla="*/ 1499191 h 2573079"/>
              <a:gd name="connsiteX70" fmla="*/ 3567916 w 8076121"/>
              <a:gd name="connsiteY70" fmla="*/ 1499191 h 2573079"/>
              <a:gd name="connsiteX71" fmla="*/ 3663609 w 8076121"/>
              <a:gd name="connsiteY71" fmla="*/ 1477926 h 2573079"/>
              <a:gd name="connsiteX72" fmla="*/ 3684874 w 8076121"/>
              <a:gd name="connsiteY72" fmla="*/ 1403498 h 2573079"/>
              <a:gd name="connsiteX73" fmla="*/ 3674242 w 8076121"/>
              <a:gd name="connsiteY73" fmla="*/ 1329070 h 2573079"/>
              <a:gd name="connsiteX74" fmla="*/ 3599814 w 8076121"/>
              <a:gd name="connsiteY74" fmla="*/ 1275907 h 2573079"/>
              <a:gd name="connsiteX75" fmla="*/ 3429693 w 8076121"/>
              <a:gd name="connsiteY75" fmla="*/ 1222745 h 2573079"/>
              <a:gd name="connsiteX76" fmla="*/ 3334000 w 8076121"/>
              <a:gd name="connsiteY76" fmla="*/ 1158949 h 2573079"/>
              <a:gd name="connsiteX77" fmla="*/ 3450958 w 8076121"/>
              <a:gd name="connsiteY77" fmla="*/ 1105786 h 2573079"/>
              <a:gd name="connsiteX78" fmla="*/ 3578549 w 8076121"/>
              <a:gd name="connsiteY78" fmla="*/ 1063256 h 2573079"/>
              <a:gd name="connsiteX79" fmla="*/ 3674242 w 8076121"/>
              <a:gd name="connsiteY79" fmla="*/ 978196 h 2573079"/>
              <a:gd name="connsiteX80" fmla="*/ 3854995 w 8076121"/>
              <a:gd name="connsiteY80" fmla="*/ 935665 h 2573079"/>
              <a:gd name="connsiteX81" fmla="*/ 3971954 w 8076121"/>
              <a:gd name="connsiteY81" fmla="*/ 946298 h 2573079"/>
              <a:gd name="connsiteX82" fmla="*/ 4099544 w 8076121"/>
              <a:gd name="connsiteY82" fmla="*/ 946298 h 2573079"/>
              <a:gd name="connsiteX83" fmla="*/ 4205870 w 8076121"/>
              <a:gd name="connsiteY83" fmla="*/ 850605 h 2573079"/>
              <a:gd name="connsiteX84" fmla="*/ 4375991 w 8076121"/>
              <a:gd name="connsiteY84" fmla="*/ 818707 h 2573079"/>
              <a:gd name="connsiteX85" fmla="*/ 4514214 w 8076121"/>
              <a:gd name="connsiteY85" fmla="*/ 829340 h 2573079"/>
              <a:gd name="connsiteX86" fmla="*/ 4567377 w 8076121"/>
              <a:gd name="connsiteY86" fmla="*/ 871870 h 2573079"/>
              <a:gd name="connsiteX87" fmla="*/ 4546112 w 8076121"/>
              <a:gd name="connsiteY87" fmla="*/ 956931 h 2573079"/>
              <a:gd name="connsiteX88" fmla="*/ 4641805 w 8076121"/>
              <a:gd name="connsiteY88" fmla="*/ 1020726 h 2573079"/>
              <a:gd name="connsiteX89" fmla="*/ 4875721 w 8076121"/>
              <a:gd name="connsiteY89" fmla="*/ 1084521 h 2573079"/>
              <a:gd name="connsiteX90" fmla="*/ 5024577 w 8076121"/>
              <a:gd name="connsiteY90" fmla="*/ 1137684 h 2573079"/>
              <a:gd name="connsiteX91" fmla="*/ 5130902 w 8076121"/>
              <a:gd name="connsiteY91" fmla="*/ 1190847 h 2573079"/>
              <a:gd name="connsiteX92" fmla="*/ 5120270 w 8076121"/>
              <a:gd name="connsiteY92" fmla="*/ 1297172 h 2573079"/>
              <a:gd name="connsiteX93" fmla="*/ 5120270 w 8076121"/>
              <a:gd name="connsiteY93" fmla="*/ 1360968 h 2573079"/>
              <a:gd name="connsiteX94" fmla="*/ 5205330 w 8076121"/>
              <a:gd name="connsiteY94" fmla="*/ 1414131 h 2573079"/>
              <a:gd name="connsiteX95" fmla="*/ 5375451 w 8076121"/>
              <a:gd name="connsiteY95" fmla="*/ 1488558 h 2573079"/>
              <a:gd name="connsiteX96" fmla="*/ 5545572 w 8076121"/>
              <a:gd name="connsiteY96" fmla="*/ 1499191 h 2573079"/>
              <a:gd name="connsiteX97" fmla="*/ 5705060 w 8076121"/>
              <a:gd name="connsiteY97" fmla="*/ 1509824 h 2573079"/>
              <a:gd name="connsiteX98" fmla="*/ 5832651 w 8076121"/>
              <a:gd name="connsiteY98" fmla="*/ 1509824 h 2573079"/>
              <a:gd name="connsiteX99" fmla="*/ 5970874 w 8076121"/>
              <a:gd name="connsiteY99" fmla="*/ 1509824 h 2573079"/>
              <a:gd name="connsiteX100" fmla="*/ 6109098 w 8076121"/>
              <a:gd name="connsiteY100" fmla="*/ 1531089 h 2573079"/>
              <a:gd name="connsiteX101" fmla="*/ 6226056 w 8076121"/>
              <a:gd name="connsiteY101" fmla="*/ 1541721 h 2573079"/>
              <a:gd name="connsiteX102" fmla="*/ 6332381 w 8076121"/>
              <a:gd name="connsiteY102" fmla="*/ 1562986 h 2573079"/>
              <a:gd name="connsiteX103" fmla="*/ 6428074 w 8076121"/>
              <a:gd name="connsiteY103" fmla="*/ 1584252 h 2573079"/>
              <a:gd name="connsiteX104" fmla="*/ 6502502 w 8076121"/>
              <a:gd name="connsiteY104" fmla="*/ 1637414 h 2573079"/>
              <a:gd name="connsiteX105" fmla="*/ 6502502 w 8076121"/>
              <a:gd name="connsiteY105" fmla="*/ 1754372 h 2573079"/>
              <a:gd name="connsiteX106" fmla="*/ 6534400 w 8076121"/>
              <a:gd name="connsiteY106" fmla="*/ 1935126 h 2573079"/>
              <a:gd name="connsiteX107" fmla="*/ 6725786 w 8076121"/>
              <a:gd name="connsiteY107" fmla="*/ 2009554 h 2573079"/>
              <a:gd name="connsiteX108" fmla="*/ 6864009 w 8076121"/>
              <a:gd name="connsiteY108" fmla="*/ 2041452 h 2573079"/>
              <a:gd name="connsiteX109" fmla="*/ 7129823 w 8076121"/>
              <a:gd name="connsiteY109" fmla="*/ 2083982 h 2573079"/>
              <a:gd name="connsiteX110" fmla="*/ 7342474 w 8076121"/>
              <a:gd name="connsiteY110" fmla="*/ 2094614 h 2573079"/>
              <a:gd name="connsiteX111" fmla="*/ 7533860 w 8076121"/>
              <a:gd name="connsiteY111" fmla="*/ 2094614 h 2573079"/>
              <a:gd name="connsiteX112" fmla="*/ 7799674 w 8076121"/>
              <a:gd name="connsiteY112" fmla="*/ 1956391 h 2573079"/>
              <a:gd name="connsiteX113" fmla="*/ 7948530 w 8076121"/>
              <a:gd name="connsiteY113" fmla="*/ 1903228 h 2573079"/>
              <a:gd name="connsiteX114" fmla="*/ 8076121 w 8076121"/>
              <a:gd name="connsiteY114" fmla="*/ 1765005 h 2573079"/>
              <a:gd name="connsiteX115" fmla="*/ 8030711 w 8076121"/>
              <a:gd name="connsiteY115" fmla="*/ 1587131 h 2573079"/>
              <a:gd name="connsiteX116" fmla="*/ 8039129 w 8076121"/>
              <a:gd name="connsiteY116" fmla="*/ 1448908 h 2573079"/>
              <a:gd name="connsiteX117" fmla="*/ 7902013 w 8076121"/>
              <a:gd name="connsiteY117" fmla="*/ 1265275 h 2573079"/>
              <a:gd name="connsiteX118" fmla="*/ 7927265 w 8076121"/>
              <a:gd name="connsiteY118" fmla="*/ 1084521 h 2573079"/>
              <a:gd name="connsiteX119" fmla="*/ 7852837 w 8076121"/>
              <a:gd name="connsiteY119" fmla="*/ 925033 h 2573079"/>
              <a:gd name="connsiteX120" fmla="*/ 7788377 w 8076121"/>
              <a:gd name="connsiteY120" fmla="*/ 853485 h 2573079"/>
              <a:gd name="connsiteX121" fmla="*/ 7746955 w 8076121"/>
              <a:gd name="connsiteY121" fmla="*/ 776842 h 2573079"/>
              <a:gd name="connsiteX122" fmla="*/ 7835559 w 8076121"/>
              <a:gd name="connsiteY122" fmla="*/ 674946 h 2573079"/>
              <a:gd name="connsiteX123" fmla="*/ 7703981 w 8076121"/>
              <a:gd name="connsiteY123" fmla="*/ 499731 h 2573079"/>
              <a:gd name="connsiteX124" fmla="*/ 7640186 w 8076121"/>
              <a:gd name="connsiteY124" fmla="*/ 425303 h 2573079"/>
              <a:gd name="connsiteX125" fmla="*/ 7587023 w 8076121"/>
              <a:gd name="connsiteY125" fmla="*/ 297712 h 2573079"/>
              <a:gd name="connsiteX126" fmla="*/ 7555126 w 8076121"/>
              <a:gd name="connsiteY126" fmla="*/ 191386 h 2573079"/>
              <a:gd name="connsiteX127" fmla="*/ 7555126 w 8076121"/>
              <a:gd name="connsiteY127" fmla="*/ 191386 h 2573079"/>
              <a:gd name="connsiteX128" fmla="*/ 7406270 w 8076121"/>
              <a:gd name="connsiteY128" fmla="*/ 116958 h 2573079"/>
              <a:gd name="connsiteX129" fmla="*/ 7353107 w 8076121"/>
              <a:gd name="connsiteY129" fmla="*/ 116958 h 2573079"/>
              <a:gd name="connsiteX0" fmla="*/ 7172354 w 8076121"/>
              <a:gd name="connsiteY0" fmla="*/ 0 h 2573079"/>
              <a:gd name="connsiteX1" fmla="*/ 7321209 w 8076121"/>
              <a:gd name="connsiteY1" fmla="*/ 148856 h 2573079"/>
              <a:gd name="connsiteX2" fmla="*/ 7381684 w 8076121"/>
              <a:gd name="connsiteY2" fmla="*/ 336255 h 2573079"/>
              <a:gd name="connsiteX3" fmla="*/ 7475160 w 8076121"/>
              <a:gd name="connsiteY3" fmla="*/ 517673 h 2573079"/>
              <a:gd name="connsiteX4" fmla="*/ 7475160 w 8076121"/>
              <a:gd name="connsiteY4" fmla="*/ 645264 h 2573079"/>
              <a:gd name="connsiteX5" fmla="*/ 7373265 w 8076121"/>
              <a:gd name="connsiteY5" fmla="*/ 794120 h 2573079"/>
              <a:gd name="connsiteX6" fmla="*/ 7363740 w 8076121"/>
              <a:gd name="connsiteY6" fmla="*/ 946298 h 2573079"/>
              <a:gd name="connsiteX7" fmla="*/ 7353107 w 8076121"/>
              <a:gd name="connsiteY7" fmla="*/ 1095154 h 2573079"/>
              <a:gd name="connsiteX8" fmla="*/ 7363740 w 8076121"/>
              <a:gd name="connsiteY8" fmla="*/ 1190847 h 2573079"/>
              <a:gd name="connsiteX9" fmla="*/ 7451680 w 8076121"/>
              <a:gd name="connsiteY9" fmla="*/ 1371600 h 2573079"/>
              <a:gd name="connsiteX10" fmla="*/ 7432630 w 8076121"/>
              <a:gd name="connsiteY10" fmla="*/ 1579821 h 2573079"/>
              <a:gd name="connsiteX11" fmla="*/ 7278679 w 8076121"/>
              <a:gd name="connsiteY11" fmla="*/ 1679502 h 2573079"/>
              <a:gd name="connsiteX12" fmla="*/ 7013973 w 8076121"/>
              <a:gd name="connsiteY12" fmla="*/ 1654249 h 2573079"/>
              <a:gd name="connsiteX13" fmla="*/ 6789581 w 8076121"/>
              <a:gd name="connsiteY13" fmla="*/ 1562986 h 2573079"/>
              <a:gd name="connsiteX14" fmla="*/ 6459972 w 8076121"/>
              <a:gd name="connsiteY14" fmla="*/ 1446028 h 2573079"/>
              <a:gd name="connsiteX15" fmla="*/ 6130363 w 8076121"/>
              <a:gd name="connsiteY15" fmla="*/ 1371600 h 2573079"/>
              <a:gd name="connsiteX16" fmla="*/ 5960242 w 8076121"/>
              <a:gd name="connsiteY16" fmla="*/ 1339703 h 2573079"/>
              <a:gd name="connsiteX17" fmla="*/ 5566837 w 8076121"/>
              <a:gd name="connsiteY17" fmla="*/ 1371600 h 2573079"/>
              <a:gd name="connsiteX18" fmla="*/ 5417981 w 8076121"/>
              <a:gd name="connsiteY18" fmla="*/ 1371600 h 2573079"/>
              <a:gd name="connsiteX19" fmla="*/ 5322288 w 8076121"/>
              <a:gd name="connsiteY19" fmla="*/ 1339703 h 2573079"/>
              <a:gd name="connsiteX20" fmla="*/ 5290391 w 8076121"/>
              <a:gd name="connsiteY20" fmla="*/ 1297172 h 2573079"/>
              <a:gd name="connsiteX21" fmla="*/ 5279758 w 8076121"/>
              <a:gd name="connsiteY21" fmla="*/ 1105786 h 2573079"/>
              <a:gd name="connsiteX22" fmla="*/ 5141535 w 8076121"/>
              <a:gd name="connsiteY22" fmla="*/ 1084521 h 2573079"/>
              <a:gd name="connsiteX23" fmla="*/ 4971414 w 8076121"/>
              <a:gd name="connsiteY23" fmla="*/ 1041991 h 2573079"/>
              <a:gd name="connsiteX24" fmla="*/ 4854456 w 8076121"/>
              <a:gd name="connsiteY24" fmla="*/ 1010093 h 2573079"/>
              <a:gd name="connsiteX25" fmla="*/ 4705600 w 8076121"/>
              <a:gd name="connsiteY25" fmla="*/ 967563 h 2573079"/>
              <a:gd name="connsiteX26" fmla="*/ 4694967 w 8076121"/>
              <a:gd name="connsiteY26" fmla="*/ 925033 h 2573079"/>
              <a:gd name="connsiteX27" fmla="*/ 4652437 w 8076121"/>
              <a:gd name="connsiteY27" fmla="*/ 839972 h 2573079"/>
              <a:gd name="connsiteX28" fmla="*/ 4439786 w 8076121"/>
              <a:gd name="connsiteY28" fmla="*/ 786810 h 2573079"/>
              <a:gd name="connsiteX29" fmla="*/ 4301563 w 8076121"/>
              <a:gd name="connsiteY29" fmla="*/ 744279 h 2573079"/>
              <a:gd name="connsiteX30" fmla="*/ 4205870 w 8076121"/>
              <a:gd name="connsiteY30" fmla="*/ 754912 h 2573079"/>
              <a:gd name="connsiteX31" fmla="*/ 4120809 w 8076121"/>
              <a:gd name="connsiteY31" fmla="*/ 808075 h 2573079"/>
              <a:gd name="connsiteX32" fmla="*/ 4088912 w 8076121"/>
              <a:gd name="connsiteY32" fmla="*/ 861238 h 2573079"/>
              <a:gd name="connsiteX33" fmla="*/ 3982586 w 8076121"/>
              <a:gd name="connsiteY33" fmla="*/ 882503 h 2573079"/>
              <a:gd name="connsiteX34" fmla="*/ 3684874 w 8076121"/>
              <a:gd name="connsiteY34" fmla="*/ 861238 h 2573079"/>
              <a:gd name="connsiteX35" fmla="*/ 3493488 w 8076121"/>
              <a:gd name="connsiteY35" fmla="*/ 935665 h 2573079"/>
              <a:gd name="connsiteX36" fmla="*/ 3312735 w 8076121"/>
              <a:gd name="connsiteY36" fmla="*/ 1063256 h 2573079"/>
              <a:gd name="connsiteX37" fmla="*/ 3227674 w 8076121"/>
              <a:gd name="connsiteY37" fmla="*/ 1137684 h 2573079"/>
              <a:gd name="connsiteX38" fmla="*/ 3419060 w 8076121"/>
              <a:gd name="connsiteY38" fmla="*/ 1286540 h 2573079"/>
              <a:gd name="connsiteX39" fmla="*/ 3525386 w 8076121"/>
              <a:gd name="connsiteY39" fmla="*/ 1360968 h 2573079"/>
              <a:gd name="connsiteX40" fmla="*/ 3525386 w 8076121"/>
              <a:gd name="connsiteY40" fmla="*/ 1360968 h 2573079"/>
              <a:gd name="connsiteX41" fmla="*/ 3231957 w 8076121"/>
              <a:gd name="connsiteY41" fmla="*/ 1369681 h 2573079"/>
              <a:gd name="connsiteX42" fmla="*/ 3031858 w 8076121"/>
              <a:gd name="connsiteY42" fmla="*/ 1312531 h 2573079"/>
              <a:gd name="connsiteX43" fmla="*/ 2821570 w 8076121"/>
              <a:gd name="connsiteY43" fmla="*/ 1248588 h 2573079"/>
              <a:gd name="connsiteX44" fmla="*/ 2674929 w 8076121"/>
              <a:gd name="connsiteY44" fmla="*/ 1282405 h 2573079"/>
              <a:gd name="connsiteX45" fmla="*/ 2564469 w 8076121"/>
              <a:gd name="connsiteY45" fmla="*/ 1337635 h 2573079"/>
              <a:gd name="connsiteX46" fmla="*/ 2419600 w 8076121"/>
              <a:gd name="connsiteY46" fmla="*/ 1477926 h 2573079"/>
              <a:gd name="connsiteX47" fmla="*/ 2217581 w 8076121"/>
              <a:gd name="connsiteY47" fmla="*/ 1573619 h 2573079"/>
              <a:gd name="connsiteX48" fmla="*/ 1909237 w 8076121"/>
              <a:gd name="connsiteY48" fmla="*/ 1658679 h 2573079"/>
              <a:gd name="connsiteX49" fmla="*/ 1622158 w 8076121"/>
              <a:gd name="connsiteY49" fmla="*/ 1679945 h 2573079"/>
              <a:gd name="connsiteX50" fmla="*/ 1441405 w 8076121"/>
              <a:gd name="connsiteY50" fmla="*/ 1743740 h 2573079"/>
              <a:gd name="connsiteX51" fmla="*/ 1218121 w 8076121"/>
              <a:gd name="connsiteY51" fmla="*/ 1754372 h 2573079"/>
              <a:gd name="connsiteX52" fmla="*/ 1133060 w 8076121"/>
              <a:gd name="connsiteY52" fmla="*/ 1786270 h 2573079"/>
              <a:gd name="connsiteX53" fmla="*/ 37907 w 8076121"/>
              <a:gd name="connsiteY53" fmla="*/ 1275908 h 2573079"/>
              <a:gd name="connsiteX54" fmla="*/ 484474 w 8076121"/>
              <a:gd name="connsiteY54" fmla="*/ 2573079 h 2573079"/>
              <a:gd name="connsiteX55" fmla="*/ 1590260 w 8076121"/>
              <a:gd name="connsiteY55" fmla="*/ 2286000 h 2573079"/>
              <a:gd name="connsiteX56" fmla="*/ 2111256 w 8076121"/>
              <a:gd name="connsiteY56" fmla="*/ 2307265 h 2573079"/>
              <a:gd name="connsiteX57" fmla="*/ 2260112 w 8076121"/>
              <a:gd name="connsiteY57" fmla="*/ 2137145 h 2573079"/>
              <a:gd name="connsiteX58" fmla="*/ 2472763 w 8076121"/>
              <a:gd name="connsiteY58" fmla="*/ 1850065 h 2573079"/>
              <a:gd name="connsiteX59" fmla="*/ 2494028 w 8076121"/>
              <a:gd name="connsiteY59" fmla="*/ 1807535 h 2573079"/>
              <a:gd name="connsiteX60" fmla="*/ 2600354 w 8076121"/>
              <a:gd name="connsiteY60" fmla="*/ 1733107 h 2573079"/>
              <a:gd name="connsiteX61" fmla="*/ 2685414 w 8076121"/>
              <a:gd name="connsiteY61" fmla="*/ 1690577 h 2573079"/>
              <a:gd name="connsiteX62" fmla="*/ 2632251 w 8076121"/>
              <a:gd name="connsiteY62" fmla="*/ 1584252 h 2573079"/>
              <a:gd name="connsiteX63" fmla="*/ 2693831 w 8076121"/>
              <a:gd name="connsiteY63" fmla="*/ 1543493 h 2573079"/>
              <a:gd name="connsiteX64" fmla="*/ 2759841 w 8076121"/>
              <a:gd name="connsiteY64" fmla="*/ 1467293 h 2573079"/>
              <a:gd name="connsiteX65" fmla="*/ 2770474 w 8076121"/>
              <a:gd name="connsiteY65" fmla="*/ 1460353 h 2573079"/>
              <a:gd name="connsiteX66" fmla="*/ 2936460 w 8076121"/>
              <a:gd name="connsiteY66" fmla="*/ 1390503 h 2573079"/>
              <a:gd name="connsiteX67" fmla="*/ 3131981 w 8076121"/>
              <a:gd name="connsiteY67" fmla="*/ 1435396 h 2573079"/>
              <a:gd name="connsiteX68" fmla="*/ 3280837 w 8076121"/>
              <a:gd name="connsiteY68" fmla="*/ 1467293 h 2573079"/>
              <a:gd name="connsiteX69" fmla="*/ 3419060 w 8076121"/>
              <a:gd name="connsiteY69" fmla="*/ 1499191 h 2573079"/>
              <a:gd name="connsiteX70" fmla="*/ 3567916 w 8076121"/>
              <a:gd name="connsiteY70" fmla="*/ 1499191 h 2573079"/>
              <a:gd name="connsiteX71" fmla="*/ 3663609 w 8076121"/>
              <a:gd name="connsiteY71" fmla="*/ 1477926 h 2573079"/>
              <a:gd name="connsiteX72" fmla="*/ 3684874 w 8076121"/>
              <a:gd name="connsiteY72" fmla="*/ 1403498 h 2573079"/>
              <a:gd name="connsiteX73" fmla="*/ 3674242 w 8076121"/>
              <a:gd name="connsiteY73" fmla="*/ 1329070 h 2573079"/>
              <a:gd name="connsiteX74" fmla="*/ 3599814 w 8076121"/>
              <a:gd name="connsiteY74" fmla="*/ 1275907 h 2573079"/>
              <a:gd name="connsiteX75" fmla="*/ 3429693 w 8076121"/>
              <a:gd name="connsiteY75" fmla="*/ 1222745 h 2573079"/>
              <a:gd name="connsiteX76" fmla="*/ 3334000 w 8076121"/>
              <a:gd name="connsiteY76" fmla="*/ 1158949 h 2573079"/>
              <a:gd name="connsiteX77" fmla="*/ 3450958 w 8076121"/>
              <a:gd name="connsiteY77" fmla="*/ 1105786 h 2573079"/>
              <a:gd name="connsiteX78" fmla="*/ 3578549 w 8076121"/>
              <a:gd name="connsiteY78" fmla="*/ 1063256 h 2573079"/>
              <a:gd name="connsiteX79" fmla="*/ 3674242 w 8076121"/>
              <a:gd name="connsiteY79" fmla="*/ 978196 h 2573079"/>
              <a:gd name="connsiteX80" fmla="*/ 3854995 w 8076121"/>
              <a:gd name="connsiteY80" fmla="*/ 935665 h 2573079"/>
              <a:gd name="connsiteX81" fmla="*/ 3971954 w 8076121"/>
              <a:gd name="connsiteY81" fmla="*/ 946298 h 2573079"/>
              <a:gd name="connsiteX82" fmla="*/ 4099544 w 8076121"/>
              <a:gd name="connsiteY82" fmla="*/ 946298 h 2573079"/>
              <a:gd name="connsiteX83" fmla="*/ 4205870 w 8076121"/>
              <a:gd name="connsiteY83" fmla="*/ 850605 h 2573079"/>
              <a:gd name="connsiteX84" fmla="*/ 4375991 w 8076121"/>
              <a:gd name="connsiteY84" fmla="*/ 818707 h 2573079"/>
              <a:gd name="connsiteX85" fmla="*/ 4514214 w 8076121"/>
              <a:gd name="connsiteY85" fmla="*/ 829340 h 2573079"/>
              <a:gd name="connsiteX86" fmla="*/ 4567377 w 8076121"/>
              <a:gd name="connsiteY86" fmla="*/ 871870 h 2573079"/>
              <a:gd name="connsiteX87" fmla="*/ 4546112 w 8076121"/>
              <a:gd name="connsiteY87" fmla="*/ 956931 h 2573079"/>
              <a:gd name="connsiteX88" fmla="*/ 4641805 w 8076121"/>
              <a:gd name="connsiteY88" fmla="*/ 1020726 h 2573079"/>
              <a:gd name="connsiteX89" fmla="*/ 4875721 w 8076121"/>
              <a:gd name="connsiteY89" fmla="*/ 1084521 h 2573079"/>
              <a:gd name="connsiteX90" fmla="*/ 5024577 w 8076121"/>
              <a:gd name="connsiteY90" fmla="*/ 1137684 h 2573079"/>
              <a:gd name="connsiteX91" fmla="*/ 5130902 w 8076121"/>
              <a:gd name="connsiteY91" fmla="*/ 1190847 h 2573079"/>
              <a:gd name="connsiteX92" fmla="*/ 5120270 w 8076121"/>
              <a:gd name="connsiteY92" fmla="*/ 1297172 h 2573079"/>
              <a:gd name="connsiteX93" fmla="*/ 5120270 w 8076121"/>
              <a:gd name="connsiteY93" fmla="*/ 1360968 h 2573079"/>
              <a:gd name="connsiteX94" fmla="*/ 5205330 w 8076121"/>
              <a:gd name="connsiteY94" fmla="*/ 1414131 h 2573079"/>
              <a:gd name="connsiteX95" fmla="*/ 5375451 w 8076121"/>
              <a:gd name="connsiteY95" fmla="*/ 1488558 h 2573079"/>
              <a:gd name="connsiteX96" fmla="*/ 5545572 w 8076121"/>
              <a:gd name="connsiteY96" fmla="*/ 1499191 h 2573079"/>
              <a:gd name="connsiteX97" fmla="*/ 5705060 w 8076121"/>
              <a:gd name="connsiteY97" fmla="*/ 1509824 h 2573079"/>
              <a:gd name="connsiteX98" fmla="*/ 5832651 w 8076121"/>
              <a:gd name="connsiteY98" fmla="*/ 1509824 h 2573079"/>
              <a:gd name="connsiteX99" fmla="*/ 5970874 w 8076121"/>
              <a:gd name="connsiteY99" fmla="*/ 1509824 h 2573079"/>
              <a:gd name="connsiteX100" fmla="*/ 6109098 w 8076121"/>
              <a:gd name="connsiteY100" fmla="*/ 1531089 h 2573079"/>
              <a:gd name="connsiteX101" fmla="*/ 6226056 w 8076121"/>
              <a:gd name="connsiteY101" fmla="*/ 1541721 h 2573079"/>
              <a:gd name="connsiteX102" fmla="*/ 6332381 w 8076121"/>
              <a:gd name="connsiteY102" fmla="*/ 1562986 h 2573079"/>
              <a:gd name="connsiteX103" fmla="*/ 6428074 w 8076121"/>
              <a:gd name="connsiteY103" fmla="*/ 1584252 h 2573079"/>
              <a:gd name="connsiteX104" fmla="*/ 6502502 w 8076121"/>
              <a:gd name="connsiteY104" fmla="*/ 1637414 h 2573079"/>
              <a:gd name="connsiteX105" fmla="*/ 6502502 w 8076121"/>
              <a:gd name="connsiteY105" fmla="*/ 1754372 h 2573079"/>
              <a:gd name="connsiteX106" fmla="*/ 6534400 w 8076121"/>
              <a:gd name="connsiteY106" fmla="*/ 1935126 h 2573079"/>
              <a:gd name="connsiteX107" fmla="*/ 6725786 w 8076121"/>
              <a:gd name="connsiteY107" fmla="*/ 2009554 h 2573079"/>
              <a:gd name="connsiteX108" fmla="*/ 6864009 w 8076121"/>
              <a:gd name="connsiteY108" fmla="*/ 2041452 h 2573079"/>
              <a:gd name="connsiteX109" fmla="*/ 7129823 w 8076121"/>
              <a:gd name="connsiteY109" fmla="*/ 2083982 h 2573079"/>
              <a:gd name="connsiteX110" fmla="*/ 7342474 w 8076121"/>
              <a:gd name="connsiteY110" fmla="*/ 2094614 h 2573079"/>
              <a:gd name="connsiteX111" fmla="*/ 7533860 w 8076121"/>
              <a:gd name="connsiteY111" fmla="*/ 2094614 h 2573079"/>
              <a:gd name="connsiteX112" fmla="*/ 7799674 w 8076121"/>
              <a:gd name="connsiteY112" fmla="*/ 1956391 h 2573079"/>
              <a:gd name="connsiteX113" fmla="*/ 7948530 w 8076121"/>
              <a:gd name="connsiteY113" fmla="*/ 1903228 h 2573079"/>
              <a:gd name="connsiteX114" fmla="*/ 8076121 w 8076121"/>
              <a:gd name="connsiteY114" fmla="*/ 1765005 h 2573079"/>
              <a:gd name="connsiteX115" fmla="*/ 8030711 w 8076121"/>
              <a:gd name="connsiteY115" fmla="*/ 1587131 h 2573079"/>
              <a:gd name="connsiteX116" fmla="*/ 8039129 w 8076121"/>
              <a:gd name="connsiteY116" fmla="*/ 1448908 h 2573079"/>
              <a:gd name="connsiteX117" fmla="*/ 7902013 w 8076121"/>
              <a:gd name="connsiteY117" fmla="*/ 1265275 h 2573079"/>
              <a:gd name="connsiteX118" fmla="*/ 7927265 w 8076121"/>
              <a:gd name="connsiteY118" fmla="*/ 1084521 h 2573079"/>
              <a:gd name="connsiteX119" fmla="*/ 7852837 w 8076121"/>
              <a:gd name="connsiteY119" fmla="*/ 925033 h 2573079"/>
              <a:gd name="connsiteX120" fmla="*/ 7788377 w 8076121"/>
              <a:gd name="connsiteY120" fmla="*/ 853485 h 2573079"/>
              <a:gd name="connsiteX121" fmla="*/ 7746955 w 8076121"/>
              <a:gd name="connsiteY121" fmla="*/ 776842 h 2573079"/>
              <a:gd name="connsiteX122" fmla="*/ 7835559 w 8076121"/>
              <a:gd name="connsiteY122" fmla="*/ 674946 h 2573079"/>
              <a:gd name="connsiteX123" fmla="*/ 7703981 w 8076121"/>
              <a:gd name="connsiteY123" fmla="*/ 499731 h 2573079"/>
              <a:gd name="connsiteX124" fmla="*/ 7640186 w 8076121"/>
              <a:gd name="connsiteY124" fmla="*/ 425303 h 2573079"/>
              <a:gd name="connsiteX125" fmla="*/ 7587023 w 8076121"/>
              <a:gd name="connsiteY125" fmla="*/ 297712 h 2573079"/>
              <a:gd name="connsiteX126" fmla="*/ 7555126 w 8076121"/>
              <a:gd name="connsiteY126" fmla="*/ 191386 h 2573079"/>
              <a:gd name="connsiteX127" fmla="*/ 7555126 w 8076121"/>
              <a:gd name="connsiteY127" fmla="*/ 191386 h 2573079"/>
              <a:gd name="connsiteX128" fmla="*/ 7406270 w 8076121"/>
              <a:gd name="connsiteY128" fmla="*/ 116958 h 2573079"/>
              <a:gd name="connsiteX129" fmla="*/ 7353107 w 8076121"/>
              <a:gd name="connsiteY129" fmla="*/ 116958 h 2573079"/>
              <a:gd name="connsiteX0" fmla="*/ 7172354 w 8076121"/>
              <a:gd name="connsiteY0" fmla="*/ 0 h 2573079"/>
              <a:gd name="connsiteX1" fmla="*/ 7321209 w 8076121"/>
              <a:gd name="connsiteY1" fmla="*/ 148856 h 2573079"/>
              <a:gd name="connsiteX2" fmla="*/ 7381684 w 8076121"/>
              <a:gd name="connsiteY2" fmla="*/ 336255 h 2573079"/>
              <a:gd name="connsiteX3" fmla="*/ 7380405 w 8076121"/>
              <a:gd name="connsiteY3" fmla="*/ 454820 h 2573079"/>
              <a:gd name="connsiteX4" fmla="*/ 7475160 w 8076121"/>
              <a:gd name="connsiteY4" fmla="*/ 517673 h 2573079"/>
              <a:gd name="connsiteX5" fmla="*/ 7475160 w 8076121"/>
              <a:gd name="connsiteY5" fmla="*/ 645264 h 2573079"/>
              <a:gd name="connsiteX6" fmla="*/ 7373265 w 8076121"/>
              <a:gd name="connsiteY6" fmla="*/ 794120 h 2573079"/>
              <a:gd name="connsiteX7" fmla="*/ 7363740 w 8076121"/>
              <a:gd name="connsiteY7" fmla="*/ 946298 h 2573079"/>
              <a:gd name="connsiteX8" fmla="*/ 7353107 w 8076121"/>
              <a:gd name="connsiteY8" fmla="*/ 1095154 h 2573079"/>
              <a:gd name="connsiteX9" fmla="*/ 7363740 w 8076121"/>
              <a:gd name="connsiteY9" fmla="*/ 1190847 h 2573079"/>
              <a:gd name="connsiteX10" fmla="*/ 7451680 w 8076121"/>
              <a:gd name="connsiteY10" fmla="*/ 1371600 h 2573079"/>
              <a:gd name="connsiteX11" fmla="*/ 7432630 w 8076121"/>
              <a:gd name="connsiteY11" fmla="*/ 1579821 h 2573079"/>
              <a:gd name="connsiteX12" fmla="*/ 7278679 w 8076121"/>
              <a:gd name="connsiteY12" fmla="*/ 1679502 h 2573079"/>
              <a:gd name="connsiteX13" fmla="*/ 7013973 w 8076121"/>
              <a:gd name="connsiteY13" fmla="*/ 1654249 h 2573079"/>
              <a:gd name="connsiteX14" fmla="*/ 6789581 w 8076121"/>
              <a:gd name="connsiteY14" fmla="*/ 1562986 h 2573079"/>
              <a:gd name="connsiteX15" fmla="*/ 6459972 w 8076121"/>
              <a:gd name="connsiteY15" fmla="*/ 1446028 h 2573079"/>
              <a:gd name="connsiteX16" fmla="*/ 6130363 w 8076121"/>
              <a:gd name="connsiteY16" fmla="*/ 1371600 h 2573079"/>
              <a:gd name="connsiteX17" fmla="*/ 5960242 w 8076121"/>
              <a:gd name="connsiteY17" fmla="*/ 1339703 h 2573079"/>
              <a:gd name="connsiteX18" fmla="*/ 5566837 w 8076121"/>
              <a:gd name="connsiteY18" fmla="*/ 1371600 h 2573079"/>
              <a:gd name="connsiteX19" fmla="*/ 5417981 w 8076121"/>
              <a:gd name="connsiteY19" fmla="*/ 1371600 h 2573079"/>
              <a:gd name="connsiteX20" fmla="*/ 5322288 w 8076121"/>
              <a:gd name="connsiteY20" fmla="*/ 1339703 h 2573079"/>
              <a:gd name="connsiteX21" fmla="*/ 5290391 w 8076121"/>
              <a:gd name="connsiteY21" fmla="*/ 1297172 h 2573079"/>
              <a:gd name="connsiteX22" fmla="*/ 5279758 w 8076121"/>
              <a:gd name="connsiteY22" fmla="*/ 1105786 h 2573079"/>
              <a:gd name="connsiteX23" fmla="*/ 5141535 w 8076121"/>
              <a:gd name="connsiteY23" fmla="*/ 1084521 h 2573079"/>
              <a:gd name="connsiteX24" fmla="*/ 4971414 w 8076121"/>
              <a:gd name="connsiteY24" fmla="*/ 1041991 h 2573079"/>
              <a:gd name="connsiteX25" fmla="*/ 4854456 w 8076121"/>
              <a:gd name="connsiteY25" fmla="*/ 1010093 h 2573079"/>
              <a:gd name="connsiteX26" fmla="*/ 4705600 w 8076121"/>
              <a:gd name="connsiteY26" fmla="*/ 967563 h 2573079"/>
              <a:gd name="connsiteX27" fmla="*/ 4694967 w 8076121"/>
              <a:gd name="connsiteY27" fmla="*/ 925033 h 2573079"/>
              <a:gd name="connsiteX28" fmla="*/ 4652437 w 8076121"/>
              <a:gd name="connsiteY28" fmla="*/ 839972 h 2573079"/>
              <a:gd name="connsiteX29" fmla="*/ 4439786 w 8076121"/>
              <a:gd name="connsiteY29" fmla="*/ 786810 h 2573079"/>
              <a:gd name="connsiteX30" fmla="*/ 4301563 w 8076121"/>
              <a:gd name="connsiteY30" fmla="*/ 744279 h 2573079"/>
              <a:gd name="connsiteX31" fmla="*/ 4205870 w 8076121"/>
              <a:gd name="connsiteY31" fmla="*/ 754912 h 2573079"/>
              <a:gd name="connsiteX32" fmla="*/ 4120809 w 8076121"/>
              <a:gd name="connsiteY32" fmla="*/ 808075 h 2573079"/>
              <a:gd name="connsiteX33" fmla="*/ 4088912 w 8076121"/>
              <a:gd name="connsiteY33" fmla="*/ 861238 h 2573079"/>
              <a:gd name="connsiteX34" fmla="*/ 3982586 w 8076121"/>
              <a:gd name="connsiteY34" fmla="*/ 882503 h 2573079"/>
              <a:gd name="connsiteX35" fmla="*/ 3684874 w 8076121"/>
              <a:gd name="connsiteY35" fmla="*/ 861238 h 2573079"/>
              <a:gd name="connsiteX36" fmla="*/ 3493488 w 8076121"/>
              <a:gd name="connsiteY36" fmla="*/ 935665 h 2573079"/>
              <a:gd name="connsiteX37" fmla="*/ 3312735 w 8076121"/>
              <a:gd name="connsiteY37" fmla="*/ 1063256 h 2573079"/>
              <a:gd name="connsiteX38" fmla="*/ 3227674 w 8076121"/>
              <a:gd name="connsiteY38" fmla="*/ 1137684 h 2573079"/>
              <a:gd name="connsiteX39" fmla="*/ 3419060 w 8076121"/>
              <a:gd name="connsiteY39" fmla="*/ 1286540 h 2573079"/>
              <a:gd name="connsiteX40" fmla="*/ 3525386 w 8076121"/>
              <a:gd name="connsiteY40" fmla="*/ 1360968 h 2573079"/>
              <a:gd name="connsiteX41" fmla="*/ 3525386 w 8076121"/>
              <a:gd name="connsiteY41" fmla="*/ 1360968 h 2573079"/>
              <a:gd name="connsiteX42" fmla="*/ 3231957 w 8076121"/>
              <a:gd name="connsiteY42" fmla="*/ 1369681 h 2573079"/>
              <a:gd name="connsiteX43" fmla="*/ 3031858 w 8076121"/>
              <a:gd name="connsiteY43" fmla="*/ 1312531 h 2573079"/>
              <a:gd name="connsiteX44" fmla="*/ 2821570 w 8076121"/>
              <a:gd name="connsiteY44" fmla="*/ 1248588 h 2573079"/>
              <a:gd name="connsiteX45" fmla="*/ 2674929 w 8076121"/>
              <a:gd name="connsiteY45" fmla="*/ 1282405 h 2573079"/>
              <a:gd name="connsiteX46" fmla="*/ 2564469 w 8076121"/>
              <a:gd name="connsiteY46" fmla="*/ 1337635 h 2573079"/>
              <a:gd name="connsiteX47" fmla="*/ 2419600 w 8076121"/>
              <a:gd name="connsiteY47" fmla="*/ 1477926 h 2573079"/>
              <a:gd name="connsiteX48" fmla="*/ 2217581 w 8076121"/>
              <a:gd name="connsiteY48" fmla="*/ 1573619 h 2573079"/>
              <a:gd name="connsiteX49" fmla="*/ 1909237 w 8076121"/>
              <a:gd name="connsiteY49" fmla="*/ 1658679 h 2573079"/>
              <a:gd name="connsiteX50" fmla="*/ 1622158 w 8076121"/>
              <a:gd name="connsiteY50" fmla="*/ 1679945 h 2573079"/>
              <a:gd name="connsiteX51" fmla="*/ 1441405 w 8076121"/>
              <a:gd name="connsiteY51" fmla="*/ 1743740 h 2573079"/>
              <a:gd name="connsiteX52" fmla="*/ 1218121 w 8076121"/>
              <a:gd name="connsiteY52" fmla="*/ 1754372 h 2573079"/>
              <a:gd name="connsiteX53" fmla="*/ 1133060 w 8076121"/>
              <a:gd name="connsiteY53" fmla="*/ 1786270 h 2573079"/>
              <a:gd name="connsiteX54" fmla="*/ 37907 w 8076121"/>
              <a:gd name="connsiteY54" fmla="*/ 1275908 h 2573079"/>
              <a:gd name="connsiteX55" fmla="*/ 484474 w 8076121"/>
              <a:gd name="connsiteY55" fmla="*/ 2573079 h 2573079"/>
              <a:gd name="connsiteX56" fmla="*/ 1590260 w 8076121"/>
              <a:gd name="connsiteY56" fmla="*/ 2286000 h 2573079"/>
              <a:gd name="connsiteX57" fmla="*/ 2111256 w 8076121"/>
              <a:gd name="connsiteY57" fmla="*/ 2307265 h 2573079"/>
              <a:gd name="connsiteX58" fmla="*/ 2260112 w 8076121"/>
              <a:gd name="connsiteY58" fmla="*/ 2137145 h 2573079"/>
              <a:gd name="connsiteX59" fmla="*/ 2472763 w 8076121"/>
              <a:gd name="connsiteY59" fmla="*/ 1850065 h 2573079"/>
              <a:gd name="connsiteX60" fmla="*/ 2494028 w 8076121"/>
              <a:gd name="connsiteY60" fmla="*/ 1807535 h 2573079"/>
              <a:gd name="connsiteX61" fmla="*/ 2600354 w 8076121"/>
              <a:gd name="connsiteY61" fmla="*/ 1733107 h 2573079"/>
              <a:gd name="connsiteX62" fmla="*/ 2685414 w 8076121"/>
              <a:gd name="connsiteY62" fmla="*/ 1690577 h 2573079"/>
              <a:gd name="connsiteX63" fmla="*/ 2632251 w 8076121"/>
              <a:gd name="connsiteY63" fmla="*/ 1584252 h 2573079"/>
              <a:gd name="connsiteX64" fmla="*/ 2693831 w 8076121"/>
              <a:gd name="connsiteY64" fmla="*/ 1543493 h 2573079"/>
              <a:gd name="connsiteX65" fmla="*/ 2759841 w 8076121"/>
              <a:gd name="connsiteY65" fmla="*/ 1467293 h 2573079"/>
              <a:gd name="connsiteX66" fmla="*/ 2770474 w 8076121"/>
              <a:gd name="connsiteY66" fmla="*/ 1460353 h 2573079"/>
              <a:gd name="connsiteX67" fmla="*/ 2936460 w 8076121"/>
              <a:gd name="connsiteY67" fmla="*/ 1390503 h 2573079"/>
              <a:gd name="connsiteX68" fmla="*/ 3131981 w 8076121"/>
              <a:gd name="connsiteY68" fmla="*/ 1435396 h 2573079"/>
              <a:gd name="connsiteX69" fmla="*/ 3280837 w 8076121"/>
              <a:gd name="connsiteY69" fmla="*/ 1467293 h 2573079"/>
              <a:gd name="connsiteX70" fmla="*/ 3419060 w 8076121"/>
              <a:gd name="connsiteY70" fmla="*/ 1499191 h 2573079"/>
              <a:gd name="connsiteX71" fmla="*/ 3567916 w 8076121"/>
              <a:gd name="connsiteY71" fmla="*/ 1499191 h 2573079"/>
              <a:gd name="connsiteX72" fmla="*/ 3663609 w 8076121"/>
              <a:gd name="connsiteY72" fmla="*/ 1477926 h 2573079"/>
              <a:gd name="connsiteX73" fmla="*/ 3684874 w 8076121"/>
              <a:gd name="connsiteY73" fmla="*/ 1403498 h 2573079"/>
              <a:gd name="connsiteX74" fmla="*/ 3674242 w 8076121"/>
              <a:gd name="connsiteY74" fmla="*/ 1329070 h 2573079"/>
              <a:gd name="connsiteX75" fmla="*/ 3599814 w 8076121"/>
              <a:gd name="connsiteY75" fmla="*/ 1275907 h 2573079"/>
              <a:gd name="connsiteX76" fmla="*/ 3429693 w 8076121"/>
              <a:gd name="connsiteY76" fmla="*/ 1222745 h 2573079"/>
              <a:gd name="connsiteX77" fmla="*/ 3334000 w 8076121"/>
              <a:gd name="connsiteY77" fmla="*/ 1158949 h 2573079"/>
              <a:gd name="connsiteX78" fmla="*/ 3450958 w 8076121"/>
              <a:gd name="connsiteY78" fmla="*/ 1105786 h 2573079"/>
              <a:gd name="connsiteX79" fmla="*/ 3578549 w 8076121"/>
              <a:gd name="connsiteY79" fmla="*/ 1063256 h 2573079"/>
              <a:gd name="connsiteX80" fmla="*/ 3674242 w 8076121"/>
              <a:gd name="connsiteY80" fmla="*/ 978196 h 2573079"/>
              <a:gd name="connsiteX81" fmla="*/ 3854995 w 8076121"/>
              <a:gd name="connsiteY81" fmla="*/ 935665 h 2573079"/>
              <a:gd name="connsiteX82" fmla="*/ 3971954 w 8076121"/>
              <a:gd name="connsiteY82" fmla="*/ 946298 h 2573079"/>
              <a:gd name="connsiteX83" fmla="*/ 4099544 w 8076121"/>
              <a:gd name="connsiteY83" fmla="*/ 946298 h 2573079"/>
              <a:gd name="connsiteX84" fmla="*/ 4205870 w 8076121"/>
              <a:gd name="connsiteY84" fmla="*/ 850605 h 2573079"/>
              <a:gd name="connsiteX85" fmla="*/ 4375991 w 8076121"/>
              <a:gd name="connsiteY85" fmla="*/ 818707 h 2573079"/>
              <a:gd name="connsiteX86" fmla="*/ 4514214 w 8076121"/>
              <a:gd name="connsiteY86" fmla="*/ 829340 h 2573079"/>
              <a:gd name="connsiteX87" fmla="*/ 4567377 w 8076121"/>
              <a:gd name="connsiteY87" fmla="*/ 871870 h 2573079"/>
              <a:gd name="connsiteX88" fmla="*/ 4546112 w 8076121"/>
              <a:gd name="connsiteY88" fmla="*/ 956931 h 2573079"/>
              <a:gd name="connsiteX89" fmla="*/ 4641805 w 8076121"/>
              <a:gd name="connsiteY89" fmla="*/ 1020726 h 2573079"/>
              <a:gd name="connsiteX90" fmla="*/ 4875721 w 8076121"/>
              <a:gd name="connsiteY90" fmla="*/ 1084521 h 2573079"/>
              <a:gd name="connsiteX91" fmla="*/ 5024577 w 8076121"/>
              <a:gd name="connsiteY91" fmla="*/ 1137684 h 2573079"/>
              <a:gd name="connsiteX92" fmla="*/ 5130902 w 8076121"/>
              <a:gd name="connsiteY92" fmla="*/ 1190847 h 2573079"/>
              <a:gd name="connsiteX93" fmla="*/ 5120270 w 8076121"/>
              <a:gd name="connsiteY93" fmla="*/ 1297172 h 2573079"/>
              <a:gd name="connsiteX94" fmla="*/ 5120270 w 8076121"/>
              <a:gd name="connsiteY94" fmla="*/ 1360968 h 2573079"/>
              <a:gd name="connsiteX95" fmla="*/ 5205330 w 8076121"/>
              <a:gd name="connsiteY95" fmla="*/ 1414131 h 2573079"/>
              <a:gd name="connsiteX96" fmla="*/ 5375451 w 8076121"/>
              <a:gd name="connsiteY96" fmla="*/ 1488558 h 2573079"/>
              <a:gd name="connsiteX97" fmla="*/ 5545572 w 8076121"/>
              <a:gd name="connsiteY97" fmla="*/ 1499191 h 2573079"/>
              <a:gd name="connsiteX98" fmla="*/ 5705060 w 8076121"/>
              <a:gd name="connsiteY98" fmla="*/ 1509824 h 2573079"/>
              <a:gd name="connsiteX99" fmla="*/ 5832651 w 8076121"/>
              <a:gd name="connsiteY99" fmla="*/ 1509824 h 2573079"/>
              <a:gd name="connsiteX100" fmla="*/ 5970874 w 8076121"/>
              <a:gd name="connsiteY100" fmla="*/ 1509824 h 2573079"/>
              <a:gd name="connsiteX101" fmla="*/ 6109098 w 8076121"/>
              <a:gd name="connsiteY101" fmla="*/ 1531089 h 2573079"/>
              <a:gd name="connsiteX102" fmla="*/ 6226056 w 8076121"/>
              <a:gd name="connsiteY102" fmla="*/ 1541721 h 2573079"/>
              <a:gd name="connsiteX103" fmla="*/ 6332381 w 8076121"/>
              <a:gd name="connsiteY103" fmla="*/ 1562986 h 2573079"/>
              <a:gd name="connsiteX104" fmla="*/ 6428074 w 8076121"/>
              <a:gd name="connsiteY104" fmla="*/ 1584252 h 2573079"/>
              <a:gd name="connsiteX105" fmla="*/ 6502502 w 8076121"/>
              <a:gd name="connsiteY105" fmla="*/ 1637414 h 2573079"/>
              <a:gd name="connsiteX106" fmla="*/ 6502502 w 8076121"/>
              <a:gd name="connsiteY106" fmla="*/ 1754372 h 2573079"/>
              <a:gd name="connsiteX107" fmla="*/ 6534400 w 8076121"/>
              <a:gd name="connsiteY107" fmla="*/ 1935126 h 2573079"/>
              <a:gd name="connsiteX108" fmla="*/ 6725786 w 8076121"/>
              <a:gd name="connsiteY108" fmla="*/ 2009554 h 2573079"/>
              <a:gd name="connsiteX109" fmla="*/ 6864009 w 8076121"/>
              <a:gd name="connsiteY109" fmla="*/ 2041452 h 2573079"/>
              <a:gd name="connsiteX110" fmla="*/ 7129823 w 8076121"/>
              <a:gd name="connsiteY110" fmla="*/ 2083982 h 2573079"/>
              <a:gd name="connsiteX111" fmla="*/ 7342474 w 8076121"/>
              <a:gd name="connsiteY111" fmla="*/ 2094614 h 2573079"/>
              <a:gd name="connsiteX112" fmla="*/ 7533860 w 8076121"/>
              <a:gd name="connsiteY112" fmla="*/ 2094614 h 2573079"/>
              <a:gd name="connsiteX113" fmla="*/ 7799674 w 8076121"/>
              <a:gd name="connsiteY113" fmla="*/ 1956391 h 2573079"/>
              <a:gd name="connsiteX114" fmla="*/ 7948530 w 8076121"/>
              <a:gd name="connsiteY114" fmla="*/ 1903228 h 2573079"/>
              <a:gd name="connsiteX115" fmla="*/ 8076121 w 8076121"/>
              <a:gd name="connsiteY115" fmla="*/ 1765005 h 2573079"/>
              <a:gd name="connsiteX116" fmla="*/ 8030711 w 8076121"/>
              <a:gd name="connsiteY116" fmla="*/ 1587131 h 2573079"/>
              <a:gd name="connsiteX117" fmla="*/ 8039129 w 8076121"/>
              <a:gd name="connsiteY117" fmla="*/ 1448908 h 2573079"/>
              <a:gd name="connsiteX118" fmla="*/ 7902013 w 8076121"/>
              <a:gd name="connsiteY118" fmla="*/ 1265275 h 2573079"/>
              <a:gd name="connsiteX119" fmla="*/ 7927265 w 8076121"/>
              <a:gd name="connsiteY119" fmla="*/ 1084521 h 2573079"/>
              <a:gd name="connsiteX120" fmla="*/ 7852837 w 8076121"/>
              <a:gd name="connsiteY120" fmla="*/ 925033 h 2573079"/>
              <a:gd name="connsiteX121" fmla="*/ 7788377 w 8076121"/>
              <a:gd name="connsiteY121" fmla="*/ 853485 h 2573079"/>
              <a:gd name="connsiteX122" fmla="*/ 7746955 w 8076121"/>
              <a:gd name="connsiteY122" fmla="*/ 776842 h 2573079"/>
              <a:gd name="connsiteX123" fmla="*/ 7835559 w 8076121"/>
              <a:gd name="connsiteY123" fmla="*/ 674946 h 2573079"/>
              <a:gd name="connsiteX124" fmla="*/ 7703981 w 8076121"/>
              <a:gd name="connsiteY124" fmla="*/ 499731 h 2573079"/>
              <a:gd name="connsiteX125" fmla="*/ 7640186 w 8076121"/>
              <a:gd name="connsiteY125" fmla="*/ 425303 h 2573079"/>
              <a:gd name="connsiteX126" fmla="*/ 7587023 w 8076121"/>
              <a:gd name="connsiteY126" fmla="*/ 297712 h 2573079"/>
              <a:gd name="connsiteX127" fmla="*/ 7555126 w 8076121"/>
              <a:gd name="connsiteY127" fmla="*/ 191386 h 2573079"/>
              <a:gd name="connsiteX128" fmla="*/ 7555126 w 8076121"/>
              <a:gd name="connsiteY128" fmla="*/ 191386 h 2573079"/>
              <a:gd name="connsiteX129" fmla="*/ 7406270 w 8076121"/>
              <a:gd name="connsiteY129" fmla="*/ 116958 h 2573079"/>
              <a:gd name="connsiteX130" fmla="*/ 7353107 w 8076121"/>
              <a:gd name="connsiteY130" fmla="*/ 116958 h 2573079"/>
              <a:gd name="connsiteX0" fmla="*/ 7172354 w 8076121"/>
              <a:gd name="connsiteY0" fmla="*/ 0 h 2573079"/>
              <a:gd name="connsiteX1" fmla="*/ 7321209 w 8076121"/>
              <a:gd name="connsiteY1" fmla="*/ 148856 h 2573079"/>
              <a:gd name="connsiteX2" fmla="*/ 7381684 w 8076121"/>
              <a:gd name="connsiteY2" fmla="*/ 336255 h 2573079"/>
              <a:gd name="connsiteX3" fmla="*/ 7380405 w 8076121"/>
              <a:gd name="connsiteY3" fmla="*/ 454820 h 2573079"/>
              <a:gd name="connsiteX4" fmla="*/ 7387696 w 8076121"/>
              <a:gd name="connsiteY4" fmla="*/ 533575 h 2573079"/>
              <a:gd name="connsiteX5" fmla="*/ 7475160 w 8076121"/>
              <a:gd name="connsiteY5" fmla="*/ 645264 h 2573079"/>
              <a:gd name="connsiteX6" fmla="*/ 7373265 w 8076121"/>
              <a:gd name="connsiteY6" fmla="*/ 794120 h 2573079"/>
              <a:gd name="connsiteX7" fmla="*/ 7363740 w 8076121"/>
              <a:gd name="connsiteY7" fmla="*/ 946298 h 2573079"/>
              <a:gd name="connsiteX8" fmla="*/ 7353107 w 8076121"/>
              <a:gd name="connsiteY8" fmla="*/ 1095154 h 2573079"/>
              <a:gd name="connsiteX9" fmla="*/ 7363740 w 8076121"/>
              <a:gd name="connsiteY9" fmla="*/ 1190847 h 2573079"/>
              <a:gd name="connsiteX10" fmla="*/ 7451680 w 8076121"/>
              <a:gd name="connsiteY10" fmla="*/ 1371600 h 2573079"/>
              <a:gd name="connsiteX11" fmla="*/ 7432630 w 8076121"/>
              <a:gd name="connsiteY11" fmla="*/ 1579821 h 2573079"/>
              <a:gd name="connsiteX12" fmla="*/ 7278679 w 8076121"/>
              <a:gd name="connsiteY12" fmla="*/ 1679502 h 2573079"/>
              <a:gd name="connsiteX13" fmla="*/ 7013973 w 8076121"/>
              <a:gd name="connsiteY13" fmla="*/ 1654249 h 2573079"/>
              <a:gd name="connsiteX14" fmla="*/ 6789581 w 8076121"/>
              <a:gd name="connsiteY14" fmla="*/ 1562986 h 2573079"/>
              <a:gd name="connsiteX15" fmla="*/ 6459972 w 8076121"/>
              <a:gd name="connsiteY15" fmla="*/ 1446028 h 2573079"/>
              <a:gd name="connsiteX16" fmla="*/ 6130363 w 8076121"/>
              <a:gd name="connsiteY16" fmla="*/ 1371600 h 2573079"/>
              <a:gd name="connsiteX17" fmla="*/ 5960242 w 8076121"/>
              <a:gd name="connsiteY17" fmla="*/ 1339703 h 2573079"/>
              <a:gd name="connsiteX18" fmla="*/ 5566837 w 8076121"/>
              <a:gd name="connsiteY18" fmla="*/ 1371600 h 2573079"/>
              <a:gd name="connsiteX19" fmla="*/ 5417981 w 8076121"/>
              <a:gd name="connsiteY19" fmla="*/ 1371600 h 2573079"/>
              <a:gd name="connsiteX20" fmla="*/ 5322288 w 8076121"/>
              <a:gd name="connsiteY20" fmla="*/ 1339703 h 2573079"/>
              <a:gd name="connsiteX21" fmla="*/ 5290391 w 8076121"/>
              <a:gd name="connsiteY21" fmla="*/ 1297172 h 2573079"/>
              <a:gd name="connsiteX22" fmla="*/ 5279758 w 8076121"/>
              <a:gd name="connsiteY22" fmla="*/ 1105786 h 2573079"/>
              <a:gd name="connsiteX23" fmla="*/ 5141535 w 8076121"/>
              <a:gd name="connsiteY23" fmla="*/ 1084521 h 2573079"/>
              <a:gd name="connsiteX24" fmla="*/ 4971414 w 8076121"/>
              <a:gd name="connsiteY24" fmla="*/ 1041991 h 2573079"/>
              <a:gd name="connsiteX25" fmla="*/ 4854456 w 8076121"/>
              <a:gd name="connsiteY25" fmla="*/ 1010093 h 2573079"/>
              <a:gd name="connsiteX26" fmla="*/ 4705600 w 8076121"/>
              <a:gd name="connsiteY26" fmla="*/ 967563 h 2573079"/>
              <a:gd name="connsiteX27" fmla="*/ 4694967 w 8076121"/>
              <a:gd name="connsiteY27" fmla="*/ 925033 h 2573079"/>
              <a:gd name="connsiteX28" fmla="*/ 4652437 w 8076121"/>
              <a:gd name="connsiteY28" fmla="*/ 839972 h 2573079"/>
              <a:gd name="connsiteX29" fmla="*/ 4439786 w 8076121"/>
              <a:gd name="connsiteY29" fmla="*/ 786810 h 2573079"/>
              <a:gd name="connsiteX30" fmla="*/ 4301563 w 8076121"/>
              <a:gd name="connsiteY30" fmla="*/ 744279 h 2573079"/>
              <a:gd name="connsiteX31" fmla="*/ 4205870 w 8076121"/>
              <a:gd name="connsiteY31" fmla="*/ 754912 h 2573079"/>
              <a:gd name="connsiteX32" fmla="*/ 4120809 w 8076121"/>
              <a:gd name="connsiteY32" fmla="*/ 808075 h 2573079"/>
              <a:gd name="connsiteX33" fmla="*/ 4088912 w 8076121"/>
              <a:gd name="connsiteY33" fmla="*/ 861238 h 2573079"/>
              <a:gd name="connsiteX34" fmla="*/ 3982586 w 8076121"/>
              <a:gd name="connsiteY34" fmla="*/ 882503 h 2573079"/>
              <a:gd name="connsiteX35" fmla="*/ 3684874 w 8076121"/>
              <a:gd name="connsiteY35" fmla="*/ 861238 h 2573079"/>
              <a:gd name="connsiteX36" fmla="*/ 3493488 w 8076121"/>
              <a:gd name="connsiteY36" fmla="*/ 935665 h 2573079"/>
              <a:gd name="connsiteX37" fmla="*/ 3312735 w 8076121"/>
              <a:gd name="connsiteY37" fmla="*/ 1063256 h 2573079"/>
              <a:gd name="connsiteX38" fmla="*/ 3227674 w 8076121"/>
              <a:gd name="connsiteY38" fmla="*/ 1137684 h 2573079"/>
              <a:gd name="connsiteX39" fmla="*/ 3419060 w 8076121"/>
              <a:gd name="connsiteY39" fmla="*/ 1286540 h 2573079"/>
              <a:gd name="connsiteX40" fmla="*/ 3525386 w 8076121"/>
              <a:gd name="connsiteY40" fmla="*/ 1360968 h 2573079"/>
              <a:gd name="connsiteX41" fmla="*/ 3525386 w 8076121"/>
              <a:gd name="connsiteY41" fmla="*/ 1360968 h 2573079"/>
              <a:gd name="connsiteX42" fmla="*/ 3231957 w 8076121"/>
              <a:gd name="connsiteY42" fmla="*/ 1369681 h 2573079"/>
              <a:gd name="connsiteX43" fmla="*/ 3031858 w 8076121"/>
              <a:gd name="connsiteY43" fmla="*/ 1312531 h 2573079"/>
              <a:gd name="connsiteX44" fmla="*/ 2821570 w 8076121"/>
              <a:gd name="connsiteY44" fmla="*/ 1248588 h 2573079"/>
              <a:gd name="connsiteX45" fmla="*/ 2674929 w 8076121"/>
              <a:gd name="connsiteY45" fmla="*/ 1282405 h 2573079"/>
              <a:gd name="connsiteX46" fmla="*/ 2564469 w 8076121"/>
              <a:gd name="connsiteY46" fmla="*/ 1337635 h 2573079"/>
              <a:gd name="connsiteX47" fmla="*/ 2419600 w 8076121"/>
              <a:gd name="connsiteY47" fmla="*/ 1477926 h 2573079"/>
              <a:gd name="connsiteX48" fmla="*/ 2217581 w 8076121"/>
              <a:gd name="connsiteY48" fmla="*/ 1573619 h 2573079"/>
              <a:gd name="connsiteX49" fmla="*/ 1909237 w 8076121"/>
              <a:gd name="connsiteY49" fmla="*/ 1658679 h 2573079"/>
              <a:gd name="connsiteX50" fmla="*/ 1622158 w 8076121"/>
              <a:gd name="connsiteY50" fmla="*/ 1679945 h 2573079"/>
              <a:gd name="connsiteX51" fmla="*/ 1441405 w 8076121"/>
              <a:gd name="connsiteY51" fmla="*/ 1743740 h 2573079"/>
              <a:gd name="connsiteX52" fmla="*/ 1218121 w 8076121"/>
              <a:gd name="connsiteY52" fmla="*/ 1754372 h 2573079"/>
              <a:gd name="connsiteX53" fmla="*/ 1133060 w 8076121"/>
              <a:gd name="connsiteY53" fmla="*/ 1786270 h 2573079"/>
              <a:gd name="connsiteX54" fmla="*/ 37907 w 8076121"/>
              <a:gd name="connsiteY54" fmla="*/ 1275908 h 2573079"/>
              <a:gd name="connsiteX55" fmla="*/ 484474 w 8076121"/>
              <a:gd name="connsiteY55" fmla="*/ 2573079 h 2573079"/>
              <a:gd name="connsiteX56" fmla="*/ 1590260 w 8076121"/>
              <a:gd name="connsiteY56" fmla="*/ 2286000 h 2573079"/>
              <a:gd name="connsiteX57" fmla="*/ 2111256 w 8076121"/>
              <a:gd name="connsiteY57" fmla="*/ 2307265 h 2573079"/>
              <a:gd name="connsiteX58" fmla="*/ 2260112 w 8076121"/>
              <a:gd name="connsiteY58" fmla="*/ 2137145 h 2573079"/>
              <a:gd name="connsiteX59" fmla="*/ 2472763 w 8076121"/>
              <a:gd name="connsiteY59" fmla="*/ 1850065 h 2573079"/>
              <a:gd name="connsiteX60" fmla="*/ 2494028 w 8076121"/>
              <a:gd name="connsiteY60" fmla="*/ 1807535 h 2573079"/>
              <a:gd name="connsiteX61" fmla="*/ 2600354 w 8076121"/>
              <a:gd name="connsiteY61" fmla="*/ 1733107 h 2573079"/>
              <a:gd name="connsiteX62" fmla="*/ 2685414 w 8076121"/>
              <a:gd name="connsiteY62" fmla="*/ 1690577 h 2573079"/>
              <a:gd name="connsiteX63" fmla="*/ 2632251 w 8076121"/>
              <a:gd name="connsiteY63" fmla="*/ 1584252 h 2573079"/>
              <a:gd name="connsiteX64" fmla="*/ 2693831 w 8076121"/>
              <a:gd name="connsiteY64" fmla="*/ 1543493 h 2573079"/>
              <a:gd name="connsiteX65" fmla="*/ 2759841 w 8076121"/>
              <a:gd name="connsiteY65" fmla="*/ 1467293 h 2573079"/>
              <a:gd name="connsiteX66" fmla="*/ 2770474 w 8076121"/>
              <a:gd name="connsiteY66" fmla="*/ 1460353 h 2573079"/>
              <a:gd name="connsiteX67" fmla="*/ 2936460 w 8076121"/>
              <a:gd name="connsiteY67" fmla="*/ 1390503 h 2573079"/>
              <a:gd name="connsiteX68" fmla="*/ 3131981 w 8076121"/>
              <a:gd name="connsiteY68" fmla="*/ 1435396 h 2573079"/>
              <a:gd name="connsiteX69" fmla="*/ 3280837 w 8076121"/>
              <a:gd name="connsiteY69" fmla="*/ 1467293 h 2573079"/>
              <a:gd name="connsiteX70" fmla="*/ 3419060 w 8076121"/>
              <a:gd name="connsiteY70" fmla="*/ 1499191 h 2573079"/>
              <a:gd name="connsiteX71" fmla="*/ 3567916 w 8076121"/>
              <a:gd name="connsiteY71" fmla="*/ 1499191 h 2573079"/>
              <a:gd name="connsiteX72" fmla="*/ 3663609 w 8076121"/>
              <a:gd name="connsiteY72" fmla="*/ 1477926 h 2573079"/>
              <a:gd name="connsiteX73" fmla="*/ 3684874 w 8076121"/>
              <a:gd name="connsiteY73" fmla="*/ 1403498 h 2573079"/>
              <a:gd name="connsiteX74" fmla="*/ 3674242 w 8076121"/>
              <a:gd name="connsiteY74" fmla="*/ 1329070 h 2573079"/>
              <a:gd name="connsiteX75" fmla="*/ 3599814 w 8076121"/>
              <a:gd name="connsiteY75" fmla="*/ 1275907 h 2573079"/>
              <a:gd name="connsiteX76" fmla="*/ 3429693 w 8076121"/>
              <a:gd name="connsiteY76" fmla="*/ 1222745 h 2573079"/>
              <a:gd name="connsiteX77" fmla="*/ 3334000 w 8076121"/>
              <a:gd name="connsiteY77" fmla="*/ 1158949 h 2573079"/>
              <a:gd name="connsiteX78" fmla="*/ 3450958 w 8076121"/>
              <a:gd name="connsiteY78" fmla="*/ 1105786 h 2573079"/>
              <a:gd name="connsiteX79" fmla="*/ 3578549 w 8076121"/>
              <a:gd name="connsiteY79" fmla="*/ 1063256 h 2573079"/>
              <a:gd name="connsiteX80" fmla="*/ 3674242 w 8076121"/>
              <a:gd name="connsiteY80" fmla="*/ 978196 h 2573079"/>
              <a:gd name="connsiteX81" fmla="*/ 3854995 w 8076121"/>
              <a:gd name="connsiteY81" fmla="*/ 935665 h 2573079"/>
              <a:gd name="connsiteX82" fmla="*/ 3971954 w 8076121"/>
              <a:gd name="connsiteY82" fmla="*/ 946298 h 2573079"/>
              <a:gd name="connsiteX83" fmla="*/ 4099544 w 8076121"/>
              <a:gd name="connsiteY83" fmla="*/ 946298 h 2573079"/>
              <a:gd name="connsiteX84" fmla="*/ 4205870 w 8076121"/>
              <a:gd name="connsiteY84" fmla="*/ 850605 h 2573079"/>
              <a:gd name="connsiteX85" fmla="*/ 4375991 w 8076121"/>
              <a:gd name="connsiteY85" fmla="*/ 818707 h 2573079"/>
              <a:gd name="connsiteX86" fmla="*/ 4514214 w 8076121"/>
              <a:gd name="connsiteY86" fmla="*/ 829340 h 2573079"/>
              <a:gd name="connsiteX87" fmla="*/ 4567377 w 8076121"/>
              <a:gd name="connsiteY87" fmla="*/ 871870 h 2573079"/>
              <a:gd name="connsiteX88" fmla="*/ 4546112 w 8076121"/>
              <a:gd name="connsiteY88" fmla="*/ 956931 h 2573079"/>
              <a:gd name="connsiteX89" fmla="*/ 4641805 w 8076121"/>
              <a:gd name="connsiteY89" fmla="*/ 1020726 h 2573079"/>
              <a:gd name="connsiteX90" fmla="*/ 4875721 w 8076121"/>
              <a:gd name="connsiteY90" fmla="*/ 1084521 h 2573079"/>
              <a:gd name="connsiteX91" fmla="*/ 5024577 w 8076121"/>
              <a:gd name="connsiteY91" fmla="*/ 1137684 h 2573079"/>
              <a:gd name="connsiteX92" fmla="*/ 5130902 w 8076121"/>
              <a:gd name="connsiteY92" fmla="*/ 1190847 h 2573079"/>
              <a:gd name="connsiteX93" fmla="*/ 5120270 w 8076121"/>
              <a:gd name="connsiteY93" fmla="*/ 1297172 h 2573079"/>
              <a:gd name="connsiteX94" fmla="*/ 5120270 w 8076121"/>
              <a:gd name="connsiteY94" fmla="*/ 1360968 h 2573079"/>
              <a:gd name="connsiteX95" fmla="*/ 5205330 w 8076121"/>
              <a:gd name="connsiteY95" fmla="*/ 1414131 h 2573079"/>
              <a:gd name="connsiteX96" fmla="*/ 5375451 w 8076121"/>
              <a:gd name="connsiteY96" fmla="*/ 1488558 h 2573079"/>
              <a:gd name="connsiteX97" fmla="*/ 5545572 w 8076121"/>
              <a:gd name="connsiteY97" fmla="*/ 1499191 h 2573079"/>
              <a:gd name="connsiteX98" fmla="*/ 5705060 w 8076121"/>
              <a:gd name="connsiteY98" fmla="*/ 1509824 h 2573079"/>
              <a:gd name="connsiteX99" fmla="*/ 5832651 w 8076121"/>
              <a:gd name="connsiteY99" fmla="*/ 1509824 h 2573079"/>
              <a:gd name="connsiteX100" fmla="*/ 5970874 w 8076121"/>
              <a:gd name="connsiteY100" fmla="*/ 1509824 h 2573079"/>
              <a:gd name="connsiteX101" fmla="*/ 6109098 w 8076121"/>
              <a:gd name="connsiteY101" fmla="*/ 1531089 h 2573079"/>
              <a:gd name="connsiteX102" fmla="*/ 6226056 w 8076121"/>
              <a:gd name="connsiteY102" fmla="*/ 1541721 h 2573079"/>
              <a:gd name="connsiteX103" fmla="*/ 6332381 w 8076121"/>
              <a:gd name="connsiteY103" fmla="*/ 1562986 h 2573079"/>
              <a:gd name="connsiteX104" fmla="*/ 6428074 w 8076121"/>
              <a:gd name="connsiteY104" fmla="*/ 1584252 h 2573079"/>
              <a:gd name="connsiteX105" fmla="*/ 6502502 w 8076121"/>
              <a:gd name="connsiteY105" fmla="*/ 1637414 h 2573079"/>
              <a:gd name="connsiteX106" fmla="*/ 6502502 w 8076121"/>
              <a:gd name="connsiteY106" fmla="*/ 1754372 h 2573079"/>
              <a:gd name="connsiteX107" fmla="*/ 6534400 w 8076121"/>
              <a:gd name="connsiteY107" fmla="*/ 1935126 h 2573079"/>
              <a:gd name="connsiteX108" fmla="*/ 6725786 w 8076121"/>
              <a:gd name="connsiteY108" fmla="*/ 2009554 h 2573079"/>
              <a:gd name="connsiteX109" fmla="*/ 6864009 w 8076121"/>
              <a:gd name="connsiteY109" fmla="*/ 2041452 h 2573079"/>
              <a:gd name="connsiteX110" fmla="*/ 7129823 w 8076121"/>
              <a:gd name="connsiteY110" fmla="*/ 2083982 h 2573079"/>
              <a:gd name="connsiteX111" fmla="*/ 7342474 w 8076121"/>
              <a:gd name="connsiteY111" fmla="*/ 2094614 h 2573079"/>
              <a:gd name="connsiteX112" fmla="*/ 7533860 w 8076121"/>
              <a:gd name="connsiteY112" fmla="*/ 2094614 h 2573079"/>
              <a:gd name="connsiteX113" fmla="*/ 7799674 w 8076121"/>
              <a:gd name="connsiteY113" fmla="*/ 1956391 h 2573079"/>
              <a:gd name="connsiteX114" fmla="*/ 7948530 w 8076121"/>
              <a:gd name="connsiteY114" fmla="*/ 1903228 h 2573079"/>
              <a:gd name="connsiteX115" fmla="*/ 8076121 w 8076121"/>
              <a:gd name="connsiteY115" fmla="*/ 1765005 h 2573079"/>
              <a:gd name="connsiteX116" fmla="*/ 8030711 w 8076121"/>
              <a:gd name="connsiteY116" fmla="*/ 1587131 h 2573079"/>
              <a:gd name="connsiteX117" fmla="*/ 8039129 w 8076121"/>
              <a:gd name="connsiteY117" fmla="*/ 1448908 h 2573079"/>
              <a:gd name="connsiteX118" fmla="*/ 7902013 w 8076121"/>
              <a:gd name="connsiteY118" fmla="*/ 1265275 h 2573079"/>
              <a:gd name="connsiteX119" fmla="*/ 7927265 w 8076121"/>
              <a:gd name="connsiteY119" fmla="*/ 1084521 h 2573079"/>
              <a:gd name="connsiteX120" fmla="*/ 7852837 w 8076121"/>
              <a:gd name="connsiteY120" fmla="*/ 925033 h 2573079"/>
              <a:gd name="connsiteX121" fmla="*/ 7788377 w 8076121"/>
              <a:gd name="connsiteY121" fmla="*/ 853485 h 2573079"/>
              <a:gd name="connsiteX122" fmla="*/ 7746955 w 8076121"/>
              <a:gd name="connsiteY122" fmla="*/ 776842 h 2573079"/>
              <a:gd name="connsiteX123" fmla="*/ 7835559 w 8076121"/>
              <a:gd name="connsiteY123" fmla="*/ 674946 h 2573079"/>
              <a:gd name="connsiteX124" fmla="*/ 7703981 w 8076121"/>
              <a:gd name="connsiteY124" fmla="*/ 499731 h 2573079"/>
              <a:gd name="connsiteX125" fmla="*/ 7640186 w 8076121"/>
              <a:gd name="connsiteY125" fmla="*/ 425303 h 2573079"/>
              <a:gd name="connsiteX126" fmla="*/ 7587023 w 8076121"/>
              <a:gd name="connsiteY126" fmla="*/ 297712 h 2573079"/>
              <a:gd name="connsiteX127" fmla="*/ 7555126 w 8076121"/>
              <a:gd name="connsiteY127" fmla="*/ 191386 h 2573079"/>
              <a:gd name="connsiteX128" fmla="*/ 7555126 w 8076121"/>
              <a:gd name="connsiteY128" fmla="*/ 191386 h 2573079"/>
              <a:gd name="connsiteX129" fmla="*/ 7406270 w 8076121"/>
              <a:gd name="connsiteY129" fmla="*/ 116958 h 2573079"/>
              <a:gd name="connsiteX130" fmla="*/ 7353107 w 8076121"/>
              <a:gd name="connsiteY130" fmla="*/ 116958 h 2573079"/>
              <a:gd name="connsiteX0" fmla="*/ 7172354 w 8076121"/>
              <a:gd name="connsiteY0" fmla="*/ 0 h 2573079"/>
              <a:gd name="connsiteX1" fmla="*/ 7321209 w 8076121"/>
              <a:gd name="connsiteY1" fmla="*/ 148856 h 2573079"/>
              <a:gd name="connsiteX2" fmla="*/ 7381684 w 8076121"/>
              <a:gd name="connsiteY2" fmla="*/ 336255 h 2573079"/>
              <a:gd name="connsiteX3" fmla="*/ 7380405 w 8076121"/>
              <a:gd name="connsiteY3" fmla="*/ 454820 h 2573079"/>
              <a:gd name="connsiteX4" fmla="*/ 7387696 w 8076121"/>
              <a:gd name="connsiteY4" fmla="*/ 533575 h 2573079"/>
              <a:gd name="connsiteX5" fmla="*/ 7379744 w 8076121"/>
              <a:gd name="connsiteY5" fmla="*/ 661166 h 2573079"/>
              <a:gd name="connsiteX6" fmla="*/ 7373265 w 8076121"/>
              <a:gd name="connsiteY6" fmla="*/ 794120 h 2573079"/>
              <a:gd name="connsiteX7" fmla="*/ 7363740 w 8076121"/>
              <a:gd name="connsiteY7" fmla="*/ 946298 h 2573079"/>
              <a:gd name="connsiteX8" fmla="*/ 7353107 w 8076121"/>
              <a:gd name="connsiteY8" fmla="*/ 1095154 h 2573079"/>
              <a:gd name="connsiteX9" fmla="*/ 7363740 w 8076121"/>
              <a:gd name="connsiteY9" fmla="*/ 1190847 h 2573079"/>
              <a:gd name="connsiteX10" fmla="*/ 7451680 w 8076121"/>
              <a:gd name="connsiteY10" fmla="*/ 1371600 h 2573079"/>
              <a:gd name="connsiteX11" fmla="*/ 7432630 w 8076121"/>
              <a:gd name="connsiteY11" fmla="*/ 1579821 h 2573079"/>
              <a:gd name="connsiteX12" fmla="*/ 7278679 w 8076121"/>
              <a:gd name="connsiteY12" fmla="*/ 1679502 h 2573079"/>
              <a:gd name="connsiteX13" fmla="*/ 7013973 w 8076121"/>
              <a:gd name="connsiteY13" fmla="*/ 1654249 h 2573079"/>
              <a:gd name="connsiteX14" fmla="*/ 6789581 w 8076121"/>
              <a:gd name="connsiteY14" fmla="*/ 1562986 h 2573079"/>
              <a:gd name="connsiteX15" fmla="*/ 6459972 w 8076121"/>
              <a:gd name="connsiteY15" fmla="*/ 1446028 h 2573079"/>
              <a:gd name="connsiteX16" fmla="*/ 6130363 w 8076121"/>
              <a:gd name="connsiteY16" fmla="*/ 1371600 h 2573079"/>
              <a:gd name="connsiteX17" fmla="*/ 5960242 w 8076121"/>
              <a:gd name="connsiteY17" fmla="*/ 1339703 h 2573079"/>
              <a:gd name="connsiteX18" fmla="*/ 5566837 w 8076121"/>
              <a:gd name="connsiteY18" fmla="*/ 1371600 h 2573079"/>
              <a:gd name="connsiteX19" fmla="*/ 5417981 w 8076121"/>
              <a:gd name="connsiteY19" fmla="*/ 1371600 h 2573079"/>
              <a:gd name="connsiteX20" fmla="*/ 5322288 w 8076121"/>
              <a:gd name="connsiteY20" fmla="*/ 1339703 h 2573079"/>
              <a:gd name="connsiteX21" fmla="*/ 5290391 w 8076121"/>
              <a:gd name="connsiteY21" fmla="*/ 1297172 h 2573079"/>
              <a:gd name="connsiteX22" fmla="*/ 5279758 w 8076121"/>
              <a:gd name="connsiteY22" fmla="*/ 1105786 h 2573079"/>
              <a:gd name="connsiteX23" fmla="*/ 5141535 w 8076121"/>
              <a:gd name="connsiteY23" fmla="*/ 1084521 h 2573079"/>
              <a:gd name="connsiteX24" fmla="*/ 4971414 w 8076121"/>
              <a:gd name="connsiteY24" fmla="*/ 1041991 h 2573079"/>
              <a:gd name="connsiteX25" fmla="*/ 4854456 w 8076121"/>
              <a:gd name="connsiteY25" fmla="*/ 1010093 h 2573079"/>
              <a:gd name="connsiteX26" fmla="*/ 4705600 w 8076121"/>
              <a:gd name="connsiteY26" fmla="*/ 967563 h 2573079"/>
              <a:gd name="connsiteX27" fmla="*/ 4694967 w 8076121"/>
              <a:gd name="connsiteY27" fmla="*/ 925033 h 2573079"/>
              <a:gd name="connsiteX28" fmla="*/ 4652437 w 8076121"/>
              <a:gd name="connsiteY28" fmla="*/ 839972 h 2573079"/>
              <a:gd name="connsiteX29" fmla="*/ 4439786 w 8076121"/>
              <a:gd name="connsiteY29" fmla="*/ 786810 h 2573079"/>
              <a:gd name="connsiteX30" fmla="*/ 4301563 w 8076121"/>
              <a:gd name="connsiteY30" fmla="*/ 744279 h 2573079"/>
              <a:gd name="connsiteX31" fmla="*/ 4205870 w 8076121"/>
              <a:gd name="connsiteY31" fmla="*/ 754912 h 2573079"/>
              <a:gd name="connsiteX32" fmla="*/ 4120809 w 8076121"/>
              <a:gd name="connsiteY32" fmla="*/ 808075 h 2573079"/>
              <a:gd name="connsiteX33" fmla="*/ 4088912 w 8076121"/>
              <a:gd name="connsiteY33" fmla="*/ 861238 h 2573079"/>
              <a:gd name="connsiteX34" fmla="*/ 3982586 w 8076121"/>
              <a:gd name="connsiteY34" fmla="*/ 882503 h 2573079"/>
              <a:gd name="connsiteX35" fmla="*/ 3684874 w 8076121"/>
              <a:gd name="connsiteY35" fmla="*/ 861238 h 2573079"/>
              <a:gd name="connsiteX36" fmla="*/ 3493488 w 8076121"/>
              <a:gd name="connsiteY36" fmla="*/ 935665 h 2573079"/>
              <a:gd name="connsiteX37" fmla="*/ 3312735 w 8076121"/>
              <a:gd name="connsiteY37" fmla="*/ 1063256 h 2573079"/>
              <a:gd name="connsiteX38" fmla="*/ 3227674 w 8076121"/>
              <a:gd name="connsiteY38" fmla="*/ 1137684 h 2573079"/>
              <a:gd name="connsiteX39" fmla="*/ 3419060 w 8076121"/>
              <a:gd name="connsiteY39" fmla="*/ 1286540 h 2573079"/>
              <a:gd name="connsiteX40" fmla="*/ 3525386 w 8076121"/>
              <a:gd name="connsiteY40" fmla="*/ 1360968 h 2573079"/>
              <a:gd name="connsiteX41" fmla="*/ 3525386 w 8076121"/>
              <a:gd name="connsiteY41" fmla="*/ 1360968 h 2573079"/>
              <a:gd name="connsiteX42" fmla="*/ 3231957 w 8076121"/>
              <a:gd name="connsiteY42" fmla="*/ 1369681 h 2573079"/>
              <a:gd name="connsiteX43" fmla="*/ 3031858 w 8076121"/>
              <a:gd name="connsiteY43" fmla="*/ 1312531 h 2573079"/>
              <a:gd name="connsiteX44" fmla="*/ 2821570 w 8076121"/>
              <a:gd name="connsiteY44" fmla="*/ 1248588 h 2573079"/>
              <a:gd name="connsiteX45" fmla="*/ 2674929 w 8076121"/>
              <a:gd name="connsiteY45" fmla="*/ 1282405 h 2573079"/>
              <a:gd name="connsiteX46" fmla="*/ 2564469 w 8076121"/>
              <a:gd name="connsiteY46" fmla="*/ 1337635 h 2573079"/>
              <a:gd name="connsiteX47" fmla="*/ 2419600 w 8076121"/>
              <a:gd name="connsiteY47" fmla="*/ 1477926 h 2573079"/>
              <a:gd name="connsiteX48" fmla="*/ 2217581 w 8076121"/>
              <a:gd name="connsiteY48" fmla="*/ 1573619 h 2573079"/>
              <a:gd name="connsiteX49" fmla="*/ 1909237 w 8076121"/>
              <a:gd name="connsiteY49" fmla="*/ 1658679 h 2573079"/>
              <a:gd name="connsiteX50" fmla="*/ 1622158 w 8076121"/>
              <a:gd name="connsiteY50" fmla="*/ 1679945 h 2573079"/>
              <a:gd name="connsiteX51" fmla="*/ 1441405 w 8076121"/>
              <a:gd name="connsiteY51" fmla="*/ 1743740 h 2573079"/>
              <a:gd name="connsiteX52" fmla="*/ 1218121 w 8076121"/>
              <a:gd name="connsiteY52" fmla="*/ 1754372 h 2573079"/>
              <a:gd name="connsiteX53" fmla="*/ 1133060 w 8076121"/>
              <a:gd name="connsiteY53" fmla="*/ 1786270 h 2573079"/>
              <a:gd name="connsiteX54" fmla="*/ 37907 w 8076121"/>
              <a:gd name="connsiteY54" fmla="*/ 1275908 h 2573079"/>
              <a:gd name="connsiteX55" fmla="*/ 484474 w 8076121"/>
              <a:gd name="connsiteY55" fmla="*/ 2573079 h 2573079"/>
              <a:gd name="connsiteX56" fmla="*/ 1590260 w 8076121"/>
              <a:gd name="connsiteY56" fmla="*/ 2286000 h 2573079"/>
              <a:gd name="connsiteX57" fmla="*/ 2111256 w 8076121"/>
              <a:gd name="connsiteY57" fmla="*/ 2307265 h 2573079"/>
              <a:gd name="connsiteX58" fmla="*/ 2260112 w 8076121"/>
              <a:gd name="connsiteY58" fmla="*/ 2137145 h 2573079"/>
              <a:gd name="connsiteX59" fmla="*/ 2472763 w 8076121"/>
              <a:gd name="connsiteY59" fmla="*/ 1850065 h 2573079"/>
              <a:gd name="connsiteX60" fmla="*/ 2494028 w 8076121"/>
              <a:gd name="connsiteY60" fmla="*/ 1807535 h 2573079"/>
              <a:gd name="connsiteX61" fmla="*/ 2600354 w 8076121"/>
              <a:gd name="connsiteY61" fmla="*/ 1733107 h 2573079"/>
              <a:gd name="connsiteX62" fmla="*/ 2685414 w 8076121"/>
              <a:gd name="connsiteY62" fmla="*/ 1690577 h 2573079"/>
              <a:gd name="connsiteX63" fmla="*/ 2632251 w 8076121"/>
              <a:gd name="connsiteY63" fmla="*/ 1584252 h 2573079"/>
              <a:gd name="connsiteX64" fmla="*/ 2693831 w 8076121"/>
              <a:gd name="connsiteY64" fmla="*/ 1543493 h 2573079"/>
              <a:gd name="connsiteX65" fmla="*/ 2759841 w 8076121"/>
              <a:gd name="connsiteY65" fmla="*/ 1467293 h 2573079"/>
              <a:gd name="connsiteX66" fmla="*/ 2770474 w 8076121"/>
              <a:gd name="connsiteY66" fmla="*/ 1460353 h 2573079"/>
              <a:gd name="connsiteX67" fmla="*/ 2936460 w 8076121"/>
              <a:gd name="connsiteY67" fmla="*/ 1390503 h 2573079"/>
              <a:gd name="connsiteX68" fmla="*/ 3131981 w 8076121"/>
              <a:gd name="connsiteY68" fmla="*/ 1435396 h 2573079"/>
              <a:gd name="connsiteX69" fmla="*/ 3280837 w 8076121"/>
              <a:gd name="connsiteY69" fmla="*/ 1467293 h 2573079"/>
              <a:gd name="connsiteX70" fmla="*/ 3419060 w 8076121"/>
              <a:gd name="connsiteY70" fmla="*/ 1499191 h 2573079"/>
              <a:gd name="connsiteX71" fmla="*/ 3567916 w 8076121"/>
              <a:gd name="connsiteY71" fmla="*/ 1499191 h 2573079"/>
              <a:gd name="connsiteX72" fmla="*/ 3663609 w 8076121"/>
              <a:gd name="connsiteY72" fmla="*/ 1477926 h 2573079"/>
              <a:gd name="connsiteX73" fmla="*/ 3684874 w 8076121"/>
              <a:gd name="connsiteY73" fmla="*/ 1403498 h 2573079"/>
              <a:gd name="connsiteX74" fmla="*/ 3674242 w 8076121"/>
              <a:gd name="connsiteY74" fmla="*/ 1329070 h 2573079"/>
              <a:gd name="connsiteX75" fmla="*/ 3599814 w 8076121"/>
              <a:gd name="connsiteY75" fmla="*/ 1275907 h 2573079"/>
              <a:gd name="connsiteX76" fmla="*/ 3429693 w 8076121"/>
              <a:gd name="connsiteY76" fmla="*/ 1222745 h 2573079"/>
              <a:gd name="connsiteX77" fmla="*/ 3334000 w 8076121"/>
              <a:gd name="connsiteY77" fmla="*/ 1158949 h 2573079"/>
              <a:gd name="connsiteX78" fmla="*/ 3450958 w 8076121"/>
              <a:gd name="connsiteY78" fmla="*/ 1105786 h 2573079"/>
              <a:gd name="connsiteX79" fmla="*/ 3578549 w 8076121"/>
              <a:gd name="connsiteY79" fmla="*/ 1063256 h 2573079"/>
              <a:gd name="connsiteX80" fmla="*/ 3674242 w 8076121"/>
              <a:gd name="connsiteY80" fmla="*/ 978196 h 2573079"/>
              <a:gd name="connsiteX81" fmla="*/ 3854995 w 8076121"/>
              <a:gd name="connsiteY81" fmla="*/ 935665 h 2573079"/>
              <a:gd name="connsiteX82" fmla="*/ 3971954 w 8076121"/>
              <a:gd name="connsiteY82" fmla="*/ 946298 h 2573079"/>
              <a:gd name="connsiteX83" fmla="*/ 4099544 w 8076121"/>
              <a:gd name="connsiteY83" fmla="*/ 946298 h 2573079"/>
              <a:gd name="connsiteX84" fmla="*/ 4205870 w 8076121"/>
              <a:gd name="connsiteY84" fmla="*/ 850605 h 2573079"/>
              <a:gd name="connsiteX85" fmla="*/ 4375991 w 8076121"/>
              <a:gd name="connsiteY85" fmla="*/ 818707 h 2573079"/>
              <a:gd name="connsiteX86" fmla="*/ 4514214 w 8076121"/>
              <a:gd name="connsiteY86" fmla="*/ 829340 h 2573079"/>
              <a:gd name="connsiteX87" fmla="*/ 4567377 w 8076121"/>
              <a:gd name="connsiteY87" fmla="*/ 871870 h 2573079"/>
              <a:gd name="connsiteX88" fmla="*/ 4546112 w 8076121"/>
              <a:gd name="connsiteY88" fmla="*/ 956931 h 2573079"/>
              <a:gd name="connsiteX89" fmla="*/ 4641805 w 8076121"/>
              <a:gd name="connsiteY89" fmla="*/ 1020726 h 2573079"/>
              <a:gd name="connsiteX90" fmla="*/ 4875721 w 8076121"/>
              <a:gd name="connsiteY90" fmla="*/ 1084521 h 2573079"/>
              <a:gd name="connsiteX91" fmla="*/ 5024577 w 8076121"/>
              <a:gd name="connsiteY91" fmla="*/ 1137684 h 2573079"/>
              <a:gd name="connsiteX92" fmla="*/ 5130902 w 8076121"/>
              <a:gd name="connsiteY92" fmla="*/ 1190847 h 2573079"/>
              <a:gd name="connsiteX93" fmla="*/ 5120270 w 8076121"/>
              <a:gd name="connsiteY93" fmla="*/ 1297172 h 2573079"/>
              <a:gd name="connsiteX94" fmla="*/ 5120270 w 8076121"/>
              <a:gd name="connsiteY94" fmla="*/ 1360968 h 2573079"/>
              <a:gd name="connsiteX95" fmla="*/ 5205330 w 8076121"/>
              <a:gd name="connsiteY95" fmla="*/ 1414131 h 2573079"/>
              <a:gd name="connsiteX96" fmla="*/ 5375451 w 8076121"/>
              <a:gd name="connsiteY96" fmla="*/ 1488558 h 2573079"/>
              <a:gd name="connsiteX97" fmla="*/ 5545572 w 8076121"/>
              <a:gd name="connsiteY97" fmla="*/ 1499191 h 2573079"/>
              <a:gd name="connsiteX98" fmla="*/ 5705060 w 8076121"/>
              <a:gd name="connsiteY98" fmla="*/ 1509824 h 2573079"/>
              <a:gd name="connsiteX99" fmla="*/ 5832651 w 8076121"/>
              <a:gd name="connsiteY99" fmla="*/ 1509824 h 2573079"/>
              <a:gd name="connsiteX100" fmla="*/ 5970874 w 8076121"/>
              <a:gd name="connsiteY100" fmla="*/ 1509824 h 2573079"/>
              <a:gd name="connsiteX101" fmla="*/ 6109098 w 8076121"/>
              <a:gd name="connsiteY101" fmla="*/ 1531089 h 2573079"/>
              <a:gd name="connsiteX102" fmla="*/ 6226056 w 8076121"/>
              <a:gd name="connsiteY102" fmla="*/ 1541721 h 2573079"/>
              <a:gd name="connsiteX103" fmla="*/ 6332381 w 8076121"/>
              <a:gd name="connsiteY103" fmla="*/ 1562986 h 2573079"/>
              <a:gd name="connsiteX104" fmla="*/ 6428074 w 8076121"/>
              <a:gd name="connsiteY104" fmla="*/ 1584252 h 2573079"/>
              <a:gd name="connsiteX105" fmla="*/ 6502502 w 8076121"/>
              <a:gd name="connsiteY105" fmla="*/ 1637414 h 2573079"/>
              <a:gd name="connsiteX106" fmla="*/ 6502502 w 8076121"/>
              <a:gd name="connsiteY106" fmla="*/ 1754372 h 2573079"/>
              <a:gd name="connsiteX107" fmla="*/ 6534400 w 8076121"/>
              <a:gd name="connsiteY107" fmla="*/ 1935126 h 2573079"/>
              <a:gd name="connsiteX108" fmla="*/ 6725786 w 8076121"/>
              <a:gd name="connsiteY108" fmla="*/ 2009554 h 2573079"/>
              <a:gd name="connsiteX109" fmla="*/ 6864009 w 8076121"/>
              <a:gd name="connsiteY109" fmla="*/ 2041452 h 2573079"/>
              <a:gd name="connsiteX110" fmla="*/ 7129823 w 8076121"/>
              <a:gd name="connsiteY110" fmla="*/ 2083982 h 2573079"/>
              <a:gd name="connsiteX111" fmla="*/ 7342474 w 8076121"/>
              <a:gd name="connsiteY111" fmla="*/ 2094614 h 2573079"/>
              <a:gd name="connsiteX112" fmla="*/ 7533860 w 8076121"/>
              <a:gd name="connsiteY112" fmla="*/ 2094614 h 2573079"/>
              <a:gd name="connsiteX113" fmla="*/ 7799674 w 8076121"/>
              <a:gd name="connsiteY113" fmla="*/ 1956391 h 2573079"/>
              <a:gd name="connsiteX114" fmla="*/ 7948530 w 8076121"/>
              <a:gd name="connsiteY114" fmla="*/ 1903228 h 2573079"/>
              <a:gd name="connsiteX115" fmla="*/ 8076121 w 8076121"/>
              <a:gd name="connsiteY115" fmla="*/ 1765005 h 2573079"/>
              <a:gd name="connsiteX116" fmla="*/ 8030711 w 8076121"/>
              <a:gd name="connsiteY116" fmla="*/ 1587131 h 2573079"/>
              <a:gd name="connsiteX117" fmla="*/ 8039129 w 8076121"/>
              <a:gd name="connsiteY117" fmla="*/ 1448908 h 2573079"/>
              <a:gd name="connsiteX118" fmla="*/ 7902013 w 8076121"/>
              <a:gd name="connsiteY118" fmla="*/ 1265275 h 2573079"/>
              <a:gd name="connsiteX119" fmla="*/ 7927265 w 8076121"/>
              <a:gd name="connsiteY119" fmla="*/ 1084521 h 2573079"/>
              <a:gd name="connsiteX120" fmla="*/ 7852837 w 8076121"/>
              <a:gd name="connsiteY120" fmla="*/ 925033 h 2573079"/>
              <a:gd name="connsiteX121" fmla="*/ 7788377 w 8076121"/>
              <a:gd name="connsiteY121" fmla="*/ 853485 h 2573079"/>
              <a:gd name="connsiteX122" fmla="*/ 7746955 w 8076121"/>
              <a:gd name="connsiteY122" fmla="*/ 776842 h 2573079"/>
              <a:gd name="connsiteX123" fmla="*/ 7835559 w 8076121"/>
              <a:gd name="connsiteY123" fmla="*/ 674946 h 2573079"/>
              <a:gd name="connsiteX124" fmla="*/ 7703981 w 8076121"/>
              <a:gd name="connsiteY124" fmla="*/ 499731 h 2573079"/>
              <a:gd name="connsiteX125" fmla="*/ 7640186 w 8076121"/>
              <a:gd name="connsiteY125" fmla="*/ 425303 h 2573079"/>
              <a:gd name="connsiteX126" fmla="*/ 7587023 w 8076121"/>
              <a:gd name="connsiteY126" fmla="*/ 297712 h 2573079"/>
              <a:gd name="connsiteX127" fmla="*/ 7555126 w 8076121"/>
              <a:gd name="connsiteY127" fmla="*/ 191386 h 2573079"/>
              <a:gd name="connsiteX128" fmla="*/ 7555126 w 8076121"/>
              <a:gd name="connsiteY128" fmla="*/ 191386 h 2573079"/>
              <a:gd name="connsiteX129" fmla="*/ 7406270 w 8076121"/>
              <a:gd name="connsiteY129" fmla="*/ 116958 h 2573079"/>
              <a:gd name="connsiteX130" fmla="*/ 7353107 w 8076121"/>
              <a:gd name="connsiteY130" fmla="*/ 116958 h 2573079"/>
              <a:gd name="connsiteX0" fmla="*/ 7172354 w 8076121"/>
              <a:gd name="connsiteY0" fmla="*/ 0 h 2573079"/>
              <a:gd name="connsiteX1" fmla="*/ 7321209 w 8076121"/>
              <a:gd name="connsiteY1" fmla="*/ 148856 h 2573079"/>
              <a:gd name="connsiteX2" fmla="*/ 7381684 w 8076121"/>
              <a:gd name="connsiteY2" fmla="*/ 336255 h 2573079"/>
              <a:gd name="connsiteX3" fmla="*/ 7380405 w 8076121"/>
              <a:gd name="connsiteY3" fmla="*/ 454820 h 2573079"/>
              <a:gd name="connsiteX4" fmla="*/ 7387696 w 8076121"/>
              <a:gd name="connsiteY4" fmla="*/ 533575 h 2573079"/>
              <a:gd name="connsiteX5" fmla="*/ 7379744 w 8076121"/>
              <a:gd name="connsiteY5" fmla="*/ 661166 h 2573079"/>
              <a:gd name="connsiteX6" fmla="*/ 7317606 w 8076121"/>
              <a:gd name="connsiteY6" fmla="*/ 794120 h 2573079"/>
              <a:gd name="connsiteX7" fmla="*/ 7363740 w 8076121"/>
              <a:gd name="connsiteY7" fmla="*/ 946298 h 2573079"/>
              <a:gd name="connsiteX8" fmla="*/ 7353107 w 8076121"/>
              <a:gd name="connsiteY8" fmla="*/ 1095154 h 2573079"/>
              <a:gd name="connsiteX9" fmla="*/ 7363740 w 8076121"/>
              <a:gd name="connsiteY9" fmla="*/ 1190847 h 2573079"/>
              <a:gd name="connsiteX10" fmla="*/ 7451680 w 8076121"/>
              <a:gd name="connsiteY10" fmla="*/ 1371600 h 2573079"/>
              <a:gd name="connsiteX11" fmla="*/ 7432630 w 8076121"/>
              <a:gd name="connsiteY11" fmla="*/ 1579821 h 2573079"/>
              <a:gd name="connsiteX12" fmla="*/ 7278679 w 8076121"/>
              <a:gd name="connsiteY12" fmla="*/ 1679502 h 2573079"/>
              <a:gd name="connsiteX13" fmla="*/ 7013973 w 8076121"/>
              <a:gd name="connsiteY13" fmla="*/ 1654249 h 2573079"/>
              <a:gd name="connsiteX14" fmla="*/ 6789581 w 8076121"/>
              <a:gd name="connsiteY14" fmla="*/ 1562986 h 2573079"/>
              <a:gd name="connsiteX15" fmla="*/ 6459972 w 8076121"/>
              <a:gd name="connsiteY15" fmla="*/ 1446028 h 2573079"/>
              <a:gd name="connsiteX16" fmla="*/ 6130363 w 8076121"/>
              <a:gd name="connsiteY16" fmla="*/ 1371600 h 2573079"/>
              <a:gd name="connsiteX17" fmla="*/ 5960242 w 8076121"/>
              <a:gd name="connsiteY17" fmla="*/ 1339703 h 2573079"/>
              <a:gd name="connsiteX18" fmla="*/ 5566837 w 8076121"/>
              <a:gd name="connsiteY18" fmla="*/ 1371600 h 2573079"/>
              <a:gd name="connsiteX19" fmla="*/ 5417981 w 8076121"/>
              <a:gd name="connsiteY19" fmla="*/ 1371600 h 2573079"/>
              <a:gd name="connsiteX20" fmla="*/ 5322288 w 8076121"/>
              <a:gd name="connsiteY20" fmla="*/ 1339703 h 2573079"/>
              <a:gd name="connsiteX21" fmla="*/ 5290391 w 8076121"/>
              <a:gd name="connsiteY21" fmla="*/ 1297172 h 2573079"/>
              <a:gd name="connsiteX22" fmla="*/ 5279758 w 8076121"/>
              <a:gd name="connsiteY22" fmla="*/ 1105786 h 2573079"/>
              <a:gd name="connsiteX23" fmla="*/ 5141535 w 8076121"/>
              <a:gd name="connsiteY23" fmla="*/ 1084521 h 2573079"/>
              <a:gd name="connsiteX24" fmla="*/ 4971414 w 8076121"/>
              <a:gd name="connsiteY24" fmla="*/ 1041991 h 2573079"/>
              <a:gd name="connsiteX25" fmla="*/ 4854456 w 8076121"/>
              <a:gd name="connsiteY25" fmla="*/ 1010093 h 2573079"/>
              <a:gd name="connsiteX26" fmla="*/ 4705600 w 8076121"/>
              <a:gd name="connsiteY26" fmla="*/ 967563 h 2573079"/>
              <a:gd name="connsiteX27" fmla="*/ 4694967 w 8076121"/>
              <a:gd name="connsiteY27" fmla="*/ 925033 h 2573079"/>
              <a:gd name="connsiteX28" fmla="*/ 4652437 w 8076121"/>
              <a:gd name="connsiteY28" fmla="*/ 839972 h 2573079"/>
              <a:gd name="connsiteX29" fmla="*/ 4439786 w 8076121"/>
              <a:gd name="connsiteY29" fmla="*/ 786810 h 2573079"/>
              <a:gd name="connsiteX30" fmla="*/ 4301563 w 8076121"/>
              <a:gd name="connsiteY30" fmla="*/ 744279 h 2573079"/>
              <a:gd name="connsiteX31" fmla="*/ 4205870 w 8076121"/>
              <a:gd name="connsiteY31" fmla="*/ 754912 h 2573079"/>
              <a:gd name="connsiteX32" fmla="*/ 4120809 w 8076121"/>
              <a:gd name="connsiteY32" fmla="*/ 808075 h 2573079"/>
              <a:gd name="connsiteX33" fmla="*/ 4088912 w 8076121"/>
              <a:gd name="connsiteY33" fmla="*/ 861238 h 2573079"/>
              <a:gd name="connsiteX34" fmla="*/ 3982586 w 8076121"/>
              <a:gd name="connsiteY34" fmla="*/ 882503 h 2573079"/>
              <a:gd name="connsiteX35" fmla="*/ 3684874 w 8076121"/>
              <a:gd name="connsiteY35" fmla="*/ 861238 h 2573079"/>
              <a:gd name="connsiteX36" fmla="*/ 3493488 w 8076121"/>
              <a:gd name="connsiteY36" fmla="*/ 935665 h 2573079"/>
              <a:gd name="connsiteX37" fmla="*/ 3312735 w 8076121"/>
              <a:gd name="connsiteY37" fmla="*/ 1063256 h 2573079"/>
              <a:gd name="connsiteX38" fmla="*/ 3227674 w 8076121"/>
              <a:gd name="connsiteY38" fmla="*/ 1137684 h 2573079"/>
              <a:gd name="connsiteX39" fmla="*/ 3419060 w 8076121"/>
              <a:gd name="connsiteY39" fmla="*/ 1286540 h 2573079"/>
              <a:gd name="connsiteX40" fmla="*/ 3525386 w 8076121"/>
              <a:gd name="connsiteY40" fmla="*/ 1360968 h 2573079"/>
              <a:gd name="connsiteX41" fmla="*/ 3525386 w 8076121"/>
              <a:gd name="connsiteY41" fmla="*/ 1360968 h 2573079"/>
              <a:gd name="connsiteX42" fmla="*/ 3231957 w 8076121"/>
              <a:gd name="connsiteY42" fmla="*/ 1369681 h 2573079"/>
              <a:gd name="connsiteX43" fmla="*/ 3031858 w 8076121"/>
              <a:gd name="connsiteY43" fmla="*/ 1312531 h 2573079"/>
              <a:gd name="connsiteX44" fmla="*/ 2821570 w 8076121"/>
              <a:gd name="connsiteY44" fmla="*/ 1248588 h 2573079"/>
              <a:gd name="connsiteX45" fmla="*/ 2674929 w 8076121"/>
              <a:gd name="connsiteY45" fmla="*/ 1282405 h 2573079"/>
              <a:gd name="connsiteX46" fmla="*/ 2564469 w 8076121"/>
              <a:gd name="connsiteY46" fmla="*/ 1337635 h 2573079"/>
              <a:gd name="connsiteX47" fmla="*/ 2419600 w 8076121"/>
              <a:gd name="connsiteY47" fmla="*/ 1477926 h 2573079"/>
              <a:gd name="connsiteX48" fmla="*/ 2217581 w 8076121"/>
              <a:gd name="connsiteY48" fmla="*/ 1573619 h 2573079"/>
              <a:gd name="connsiteX49" fmla="*/ 1909237 w 8076121"/>
              <a:gd name="connsiteY49" fmla="*/ 1658679 h 2573079"/>
              <a:gd name="connsiteX50" fmla="*/ 1622158 w 8076121"/>
              <a:gd name="connsiteY50" fmla="*/ 1679945 h 2573079"/>
              <a:gd name="connsiteX51" fmla="*/ 1441405 w 8076121"/>
              <a:gd name="connsiteY51" fmla="*/ 1743740 h 2573079"/>
              <a:gd name="connsiteX52" fmla="*/ 1218121 w 8076121"/>
              <a:gd name="connsiteY52" fmla="*/ 1754372 h 2573079"/>
              <a:gd name="connsiteX53" fmla="*/ 1133060 w 8076121"/>
              <a:gd name="connsiteY53" fmla="*/ 1786270 h 2573079"/>
              <a:gd name="connsiteX54" fmla="*/ 37907 w 8076121"/>
              <a:gd name="connsiteY54" fmla="*/ 1275908 h 2573079"/>
              <a:gd name="connsiteX55" fmla="*/ 484474 w 8076121"/>
              <a:gd name="connsiteY55" fmla="*/ 2573079 h 2573079"/>
              <a:gd name="connsiteX56" fmla="*/ 1590260 w 8076121"/>
              <a:gd name="connsiteY56" fmla="*/ 2286000 h 2573079"/>
              <a:gd name="connsiteX57" fmla="*/ 2111256 w 8076121"/>
              <a:gd name="connsiteY57" fmla="*/ 2307265 h 2573079"/>
              <a:gd name="connsiteX58" fmla="*/ 2260112 w 8076121"/>
              <a:gd name="connsiteY58" fmla="*/ 2137145 h 2573079"/>
              <a:gd name="connsiteX59" fmla="*/ 2472763 w 8076121"/>
              <a:gd name="connsiteY59" fmla="*/ 1850065 h 2573079"/>
              <a:gd name="connsiteX60" fmla="*/ 2494028 w 8076121"/>
              <a:gd name="connsiteY60" fmla="*/ 1807535 h 2573079"/>
              <a:gd name="connsiteX61" fmla="*/ 2600354 w 8076121"/>
              <a:gd name="connsiteY61" fmla="*/ 1733107 h 2573079"/>
              <a:gd name="connsiteX62" fmla="*/ 2685414 w 8076121"/>
              <a:gd name="connsiteY62" fmla="*/ 1690577 h 2573079"/>
              <a:gd name="connsiteX63" fmla="*/ 2632251 w 8076121"/>
              <a:gd name="connsiteY63" fmla="*/ 1584252 h 2573079"/>
              <a:gd name="connsiteX64" fmla="*/ 2693831 w 8076121"/>
              <a:gd name="connsiteY64" fmla="*/ 1543493 h 2573079"/>
              <a:gd name="connsiteX65" fmla="*/ 2759841 w 8076121"/>
              <a:gd name="connsiteY65" fmla="*/ 1467293 h 2573079"/>
              <a:gd name="connsiteX66" fmla="*/ 2770474 w 8076121"/>
              <a:gd name="connsiteY66" fmla="*/ 1460353 h 2573079"/>
              <a:gd name="connsiteX67" fmla="*/ 2936460 w 8076121"/>
              <a:gd name="connsiteY67" fmla="*/ 1390503 h 2573079"/>
              <a:gd name="connsiteX68" fmla="*/ 3131981 w 8076121"/>
              <a:gd name="connsiteY68" fmla="*/ 1435396 h 2573079"/>
              <a:gd name="connsiteX69" fmla="*/ 3280837 w 8076121"/>
              <a:gd name="connsiteY69" fmla="*/ 1467293 h 2573079"/>
              <a:gd name="connsiteX70" fmla="*/ 3419060 w 8076121"/>
              <a:gd name="connsiteY70" fmla="*/ 1499191 h 2573079"/>
              <a:gd name="connsiteX71" fmla="*/ 3567916 w 8076121"/>
              <a:gd name="connsiteY71" fmla="*/ 1499191 h 2573079"/>
              <a:gd name="connsiteX72" fmla="*/ 3663609 w 8076121"/>
              <a:gd name="connsiteY72" fmla="*/ 1477926 h 2573079"/>
              <a:gd name="connsiteX73" fmla="*/ 3684874 w 8076121"/>
              <a:gd name="connsiteY73" fmla="*/ 1403498 h 2573079"/>
              <a:gd name="connsiteX74" fmla="*/ 3674242 w 8076121"/>
              <a:gd name="connsiteY74" fmla="*/ 1329070 h 2573079"/>
              <a:gd name="connsiteX75" fmla="*/ 3599814 w 8076121"/>
              <a:gd name="connsiteY75" fmla="*/ 1275907 h 2573079"/>
              <a:gd name="connsiteX76" fmla="*/ 3429693 w 8076121"/>
              <a:gd name="connsiteY76" fmla="*/ 1222745 h 2573079"/>
              <a:gd name="connsiteX77" fmla="*/ 3334000 w 8076121"/>
              <a:gd name="connsiteY77" fmla="*/ 1158949 h 2573079"/>
              <a:gd name="connsiteX78" fmla="*/ 3450958 w 8076121"/>
              <a:gd name="connsiteY78" fmla="*/ 1105786 h 2573079"/>
              <a:gd name="connsiteX79" fmla="*/ 3578549 w 8076121"/>
              <a:gd name="connsiteY79" fmla="*/ 1063256 h 2573079"/>
              <a:gd name="connsiteX80" fmla="*/ 3674242 w 8076121"/>
              <a:gd name="connsiteY80" fmla="*/ 978196 h 2573079"/>
              <a:gd name="connsiteX81" fmla="*/ 3854995 w 8076121"/>
              <a:gd name="connsiteY81" fmla="*/ 935665 h 2573079"/>
              <a:gd name="connsiteX82" fmla="*/ 3971954 w 8076121"/>
              <a:gd name="connsiteY82" fmla="*/ 946298 h 2573079"/>
              <a:gd name="connsiteX83" fmla="*/ 4099544 w 8076121"/>
              <a:gd name="connsiteY83" fmla="*/ 946298 h 2573079"/>
              <a:gd name="connsiteX84" fmla="*/ 4205870 w 8076121"/>
              <a:gd name="connsiteY84" fmla="*/ 850605 h 2573079"/>
              <a:gd name="connsiteX85" fmla="*/ 4375991 w 8076121"/>
              <a:gd name="connsiteY85" fmla="*/ 818707 h 2573079"/>
              <a:gd name="connsiteX86" fmla="*/ 4514214 w 8076121"/>
              <a:gd name="connsiteY86" fmla="*/ 829340 h 2573079"/>
              <a:gd name="connsiteX87" fmla="*/ 4567377 w 8076121"/>
              <a:gd name="connsiteY87" fmla="*/ 871870 h 2573079"/>
              <a:gd name="connsiteX88" fmla="*/ 4546112 w 8076121"/>
              <a:gd name="connsiteY88" fmla="*/ 956931 h 2573079"/>
              <a:gd name="connsiteX89" fmla="*/ 4641805 w 8076121"/>
              <a:gd name="connsiteY89" fmla="*/ 1020726 h 2573079"/>
              <a:gd name="connsiteX90" fmla="*/ 4875721 w 8076121"/>
              <a:gd name="connsiteY90" fmla="*/ 1084521 h 2573079"/>
              <a:gd name="connsiteX91" fmla="*/ 5024577 w 8076121"/>
              <a:gd name="connsiteY91" fmla="*/ 1137684 h 2573079"/>
              <a:gd name="connsiteX92" fmla="*/ 5130902 w 8076121"/>
              <a:gd name="connsiteY92" fmla="*/ 1190847 h 2573079"/>
              <a:gd name="connsiteX93" fmla="*/ 5120270 w 8076121"/>
              <a:gd name="connsiteY93" fmla="*/ 1297172 h 2573079"/>
              <a:gd name="connsiteX94" fmla="*/ 5120270 w 8076121"/>
              <a:gd name="connsiteY94" fmla="*/ 1360968 h 2573079"/>
              <a:gd name="connsiteX95" fmla="*/ 5205330 w 8076121"/>
              <a:gd name="connsiteY95" fmla="*/ 1414131 h 2573079"/>
              <a:gd name="connsiteX96" fmla="*/ 5375451 w 8076121"/>
              <a:gd name="connsiteY96" fmla="*/ 1488558 h 2573079"/>
              <a:gd name="connsiteX97" fmla="*/ 5545572 w 8076121"/>
              <a:gd name="connsiteY97" fmla="*/ 1499191 h 2573079"/>
              <a:gd name="connsiteX98" fmla="*/ 5705060 w 8076121"/>
              <a:gd name="connsiteY98" fmla="*/ 1509824 h 2573079"/>
              <a:gd name="connsiteX99" fmla="*/ 5832651 w 8076121"/>
              <a:gd name="connsiteY99" fmla="*/ 1509824 h 2573079"/>
              <a:gd name="connsiteX100" fmla="*/ 5970874 w 8076121"/>
              <a:gd name="connsiteY100" fmla="*/ 1509824 h 2573079"/>
              <a:gd name="connsiteX101" fmla="*/ 6109098 w 8076121"/>
              <a:gd name="connsiteY101" fmla="*/ 1531089 h 2573079"/>
              <a:gd name="connsiteX102" fmla="*/ 6226056 w 8076121"/>
              <a:gd name="connsiteY102" fmla="*/ 1541721 h 2573079"/>
              <a:gd name="connsiteX103" fmla="*/ 6332381 w 8076121"/>
              <a:gd name="connsiteY103" fmla="*/ 1562986 h 2573079"/>
              <a:gd name="connsiteX104" fmla="*/ 6428074 w 8076121"/>
              <a:gd name="connsiteY104" fmla="*/ 1584252 h 2573079"/>
              <a:gd name="connsiteX105" fmla="*/ 6502502 w 8076121"/>
              <a:gd name="connsiteY105" fmla="*/ 1637414 h 2573079"/>
              <a:gd name="connsiteX106" fmla="*/ 6502502 w 8076121"/>
              <a:gd name="connsiteY106" fmla="*/ 1754372 h 2573079"/>
              <a:gd name="connsiteX107" fmla="*/ 6534400 w 8076121"/>
              <a:gd name="connsiteY107" fmla="*/ 1935126 h 2573079"/>
              <a:gd name="connsiteX108" fmla="*/ 6725786 w 8076121"/>
              <a:gd name="connsiteY108" fmla="*/ 2009554 h 2573079"/>
              <a:gd name="connsiteX109" fmla="*/ 6864009 w 8076121"/>
              <a:gd name="connsiteY109" fmla="*/ 2041452 h 2573079"/>
              <a:gd name="connsiteX110" fmla="*/ 7129823 w 8076121"/>
              <a:gd name="connsiteY110" fmla="*/ 2083982 h 2573079"/>
              <a:gd name="connsiteX111" fmla="*/ 7342474 w 8076121"/>
              <a:gd name="connsiteY111" fmla="*/ 2094614 h 2573079"/>
              <a:gd name="connsiteX112" fmla="*/ 7533860 w 8076121"/>
              <a:gd name="connsiteY112" fmla="*/ 2094614 h 2573079"/>
              <a:gd name="connsiteX113" fmla="*/ 7799674 w 8076121"/>
              <a:gd name="connsiteY113" fmla="*/ 1956391 h 2573079"/>
              <a:gd name="connsiteX114" fmla="*/ 7948530 w 8076121"/>
              <a:gd name="connsiteY114" fmla="*/ 1903228 h 2573079"/>
              <a:gd name="connsiteX115" fmla="*/ 8076121 w 8076121"/>
              <a:gd name="connsiteY115" fmla="*/ 1765005 h 2573079"/>
              <a:gd name="connsiteX116" fmla="*/ 8030711 w 8076121"/>
              <a:gd name="connsiteY116" fmla="*/ 1587131 h 2573079"/>
              <a:gd name="connsiteX117" fmla="*/ 8039129 w 8076121"/>
              <a:gd name="connsiteY117" fmla="*/ 1448908 h 2573079"/>
              <a:gd name="connsiteX118" fmla="*/ 7902013 w 8076121"/>
              <a:gd name="connsiteY118" fmla="*/ 1265275 h 2573079"/>
              <a:gd name="connsiteX119" fmla="*/ 7927265 w 8076121"/>
              <a:gd name="connsiteY119" fmla="*/ 1084521 h 2573079"/>
              <a:gd name="connsiteX120" fmla="*/ 7852837 w 8076121"/>
              <a:gd name="connsiteY120" fmla="*/ 925033 h 2573079"/>
              <a:gd name="connsiteX121" fmla="*/ 7788377 w 8076121"/>
              <a:gd name="connsiteY121" fmla="*/ 853485 h 2573079"/>
              <a:gd name="connsiteX122" fmla="*/ 7746955 w 8076121"/>
              <a:gd name="connsiteY122" fmla="*/ 776842 h 2573079"/>
              <a:gd name="connsiteX123" fmla="*/ 7835559 w 8076121"/>
              <a:gd name="connsiteY123" fmla="*/ 674946 h 2573079"/>
              <a:gd name="connsiteX124" fmla="*/ 7703981 w 8076121"/>
              <a:gd name="connsiteY124" fmla="*/ 499731 h 2573079"/>
              <a:gd name="connsiteX125" fmla="*/ 7640186 w 8076121"/>
              <a:gd name="connsiteY125" fmla="*/ 425303 h 2573079"/>
              <a:gd name="connsiteX126" fmla="*/ 7587023 w 8076121"/>
              <a:gd name="connsiteY126" fmla="*/ 297712 h 2573079"/>
              <a:gd name="connsiteX127" fmla="*/ 7555126 w 8076121"/>
              <a:gd name="connsiteY127" fmla="*/ 191386 h 2573079"/>
              <a:gd name="connsiteX128" fmla="*/ 7555126 w 8076121"/>
              <a:gd name="connsiteY128" fmla="*/ 191386 h 2573079"/>
              <a:gd name="connsiteX129" fmla="*/ 7406270 w 8076121"/>
              <a:gd name="connsiteY129" fmla="*/ 116958 h 2573079"/>
              <a:gd name="connsiteX130" fmla="*/ 7353107 w 8076121"/>
              <a:gd name="connsiteY130" fmla="*/ 116958 h 2573079"/>
              <a:gd name="connsiteX0" fmla="*/ 7172354 w 8076121"/>
              <a:gd name="connsiteY0" fmla="*/ 0 h 2573079"/>
              <a:gd name="connsiteX1" fmla="*/ 7321209 w 8076121"/>
              <a:gd name="connsiteY1" fmla="*/ 148856 h 2573079"/>
              <a:gd name="connsiteX2" fmla="*/ 7381684 w 8076121"/>
              <a:gd name="connsiteY2" fmla="*/ 336255 h 2573079"/>
              <a:gd name="connsiteX3" fmla="*/ 7380405 w 8076121"/>
              <a:gd name="connsiteY3" fmla="*/ 454820 h 2573079"/>
              <a:gd name="connsiteX4" fmla="*/ 7387696 w 8076121"/>
              <a:gd name="connsiteY4" fmla="*/ 533575 h 2573079"/>
              <a:gd name="connsiteX5" fmla="*/ 7379744 w 8076121"/>
              <a:gd name="connsiteY5" fmla="*/ 661166 h 2573079"/>
              <a:gd name="connsiteX6" fmla="*/ 7317606 w 8076121"/>
              <a:gd name="connsiteY6" fmla="*/ 794120 h 2573079"/>
              <a:gd name="connsiteX7" fmla="*/ 7363740 w 8076121"/>
              <a:gd name="connsiteY7" fmla="*/ 946298 h 2573079"/>
              <a:gd name="connsiteX8" fmla="*/ 7305400 w 8076121"/>
              <a:gd name="connsiteY8" fmla="*/ 1087202 h 2573079"/>
              <a:gd name="connsiteX9" fmla="*/ 7363740 w 8076121"/>
              <a:gd name="connsiteY9" fmla="*/ 1190847 h 2573079"/>
              <a:gd name="connsiteX10" fmla="*/ 7451680 w 8076121"/>
              <a:gd name="connsiteY10" fmla="*/ 1371600 h 2573079"/>
              <a:gd name="connsiteX11" fmla="*/ 7432630 w 8076121"/>
              <a:gd name="connsiteY11" fmla="*/ 1579821 h 2573079"/>
              <a:gd name="connsiteX12" fmla="*/ 7278679 w 8076121"/>
              <a:gd name="connsiteY12" fmla="*/ 1679502 h 2573079"/>
              <a:gd name="connsiteX13" fmla="*/ 7013973 w 8076121"/>
              <a:gd name="connsiteY13" fmla="*/ 1654249 h 2573079"/>
              <a:gd name="connsiteX14" fmla="*/ 6789581 w 8076121"/>
              <a:gd name="connsiteY14" fmla="*/ 1562986 h 2573079"/>
              <a:gd name="connsiteX15" fmla="*/ 6459972 w 8076121"/>
              <a:gd name="connsiteY15" fmla="*/ 1446028 h 2573079"/>
              <a:gd name="connsiteX16" fmla="*/ 6130363 w 8076121"/>
              <a:gd name="connsiteY16" fmla="*/ 1371600 h 2573079"/>
              <a:gd name="connsiteX17" fmla="*/ 5960242 w 8076121"/>
              <a:gd name="connsiteY17" fmla="*/ 1339703 h 2573079"/>
              <a:gd name="connsiteX18" fmla="*/ 5566837 w 8076121"/>
              <a:gd name="connsiteY18" fmla="*/ 1371600 h 2573079"/>
              <a:gd name="connsiteX19" fmla="*/ 5417981 w 8076121"/>
              <a:gd name="connsiteY19" fmla="*/ 1371600 h 2573079"/>
              <a:gd name="connsiteX20" fmla="*/ 5322288 w 8076121"/>
              <a:gd name="connsiteY20" fmla="*/ 1339703 h 2573079"/>
              <a:gd name="connsiteX21" fmla="*/ 5290391 w 8076121"/>
              <a:gd name="connsiteY21" fmla="*/ 1297172 h 2573079"/>
              <a:gd name="connsiteX22" fmla="*/ 5279758 w 8076121"/>
              <a:gd name="connsiteY22" fmla="*/ 1105786 h 2573079"/>
              <a:gd name="connsiteX23" fmla="*/ 5141535 w 8076121"/>
              <a:gd name="connsiteY23" fmla="*/ 1084521 h 2573079"/>
              <a:gd name="connsiteX24" fmla="*/ 4971414 w 8076121"/>
              <a:gd name="connsiteY24" fmla="*/ 1041991 h 2573079"/>
              <a:gd name="connsiteX25" fmla="*/ 4854456 w 8076121"/>
              <a:gd name="connsiteY25" fmla="*/ 1010093 h 2573079"/>
              <a:gd name="connsiteX26" fmla="*/ 4705600 w 8076121"/>
              <a:gd name="connsiteY26" fmla="*/ 967563 h 2573079"/>
              <a:gd name="connsiteX27" fmla="*/ 4694967 w 8076121"/>
              <a:gd name="connsiteY27" fmla="*/ 925033 h 2573079"/>
              <a:gd name="connsiteX28" fmla="*/ 4652437 w 8076121"/>
              <a:gd name="connsiteY28" fmla="*/ 839972 h 2573079"/>
              <a:gd name="connsiteX29" fmla="*/ 4439786 w 8076121"/>
              <a:gd name="connsiteY29" fmla="*/ 786810 h 2573079"/>
              <a:gd name="connsiteX30" fmla="*/ 4301563 w 8076121"/>
              <a:gd name="connsiteY30" fmla="*/ 744279 h 2573079"/>
              <a:gd name="connsiteX31" fmla="*/ 4205870 w 8076121"/>
              <a:gd name="connsiteY31" fmla="*/ 754912 h 2573079"/>
              <a:gd name="connsiteX32" fmla="*/ 4120809 w 8076121"/>
              <a:gd name="connsiteY32" fmla="*/ 808075 h 2573079"/>
              <a:gd name="connsiteX33" fmla="*/ 4088912 w 8076121"/>
              <a:gd name="connsiteY33" fmla="*/ 861238 h 2573079"/>
              <a:gd name="connsiteX34" fmla="*/ 3982586 w 8076121"/>
              <a:gd name="connsiteY34" fmla="*/ 882503 h 2573079"/>
              <a:gd name="connsiteX35" fmla="*/ 3684874 w 8076121"/>
              <a:gd name="connsiteY35" fmla="*/ 861238 h 2573079"/>
              <a:gd name="connsiteX36" fmla="*/ 3493488 w 8076121"/>
              <a:gd name="connsiteY36" fmla="*/ 935665 h 2573079"/>
              <a:gd name="connsiteX37" fmla="*/ 3312735 w 8076121"/>
              <a:gd name="connsiteY37" fmla="*/ 1063256 h 2573079"/>
              <a:gd name="connsiteX38" fmla="*/ 3227674 w 8076121"/>
              <a:gd name="connsiteY38" fmla="*/ 1137684 h 2573079"/>
              <a:gd name="connsiteX39" fmla="*/ 3419060 w 8076121"/>
              <a:gd name="connsiteY39" fmla="*/ 1286540 h 2573079"/>
              <a:gd name="connsiteX40" fmla="*/ 3525386 w 8076121"/>
              <a:gd name="connsiteY40" fmla="*/ 1360968 h 2573079"/>
              <a:gd name="connsiteX41" fmla="*/ 3525386 w 8076121"/>
              <a:gd name="connsiteY41" fmla="*/ 1360968 h 2573079"/>
              <a:gd name="connsiteX42" fmla="*/ 3231957 w 8076121"/>
              <a:gd name="connsiteY42" fmla="*/ 1369681 h 2573079"/>
              <a:gd name="connsiteX43" fmla="*/ 3031858 w 8076121"/>
              <a:gd name="connsiteY43" fmla="*/ 1312531 h 2573079"/>
              <a:gd name="connsiteX44" fmla="*/ 2821570 w 8076121"/>
              <a:gd name="connsiteY44" fmla="*/ 1248588 h 2573079"/>
              <a:gd name="connsiteX45" fmla="*/ 2674929 w 8076121"/>
              <a:gd name="connsiteY45" fmla="*/ 1282405 h 2573079"/>
              <a:gd name="connsiteX46" fmla="*/ 2564469 w 8076121"/>
              <a:gd name="connsiteY46" fmla="*/ 1337635 h 2573079"/>
              <a:gd name="connsiteX47" fmla="*/ 2419600 w 8076121"/>
              <a:gd name="connsiteY47" fmla="*/ 1477926 h 2573079"/>
              <a:gd name="connsiteX48" fmla="*/ 2217581 w 8076121"/>
              <a:gd name="connsiteY48" fmla="*/ 1573619 h 2573079"/>
              <a:gd name="connsiteX49" fmla="*/ 1909237 w 8076121"/>
              <a:gd name="connsiteY49" fmla="*/ 1658679 h 2573079"/>
              <a:gd name="connsiteX50" fmla="*/ 1622158 w 8076121"/>
              <a:gd name="connsiteY50" fmla="*/ 1679945 h 2573079"/>
              <a:gd name="connsiteX51" fmla="*/ 1441405 w 8076121"/>
              <a:gd name="connsiteY51" fmla="*/ 1743740 h 2573079"/>
              <a:gd name="connsiteX52" fmla="*/ 1218121 w 8076121"/>
              <a:gd name="connsiteY52" fmla="*/ 1754372 h 2573079"/>
              <a:gd name="connsiteX53" fmla="*/ 1133060 w 8076121"/>
              <a:gd name="connsiteY53" fmla="*/ 1786270 h 2573079"/>
              <a:gd name="connsiteX54" fmla="*/ 37907 w 8076121"/>
              <a:gd name="connsiteY54" fmla="*/ 1275908 h 2573079"/>
              <a:gd name="connsiteX55" fmla="*/ 484474 w 8076121"/>
              <a:gd name="connsiteY55" fmla="*/ 2573079 h 2573079"/>
              <a:gd name="connsiteX56" fmla="*/ 1590260 w 8076121"/>
              <a:gd name="connsiteY56" fmla="*/ 2286000 h 2573079"/>
              <a:gd name="connsiteX57" fmla="*/ 2111256 w 8076121"/>
              <a:gd name="connsiteY57" fmla="*/ 2307265 h 2573079"/>
              <a:gd name="connsiteX58" fmla="*/ 2260112 w 8076121"/>
              <a:gd name="connsiteY58" fmla="*/ 2137145 h 2573079"/>
              <a:gd name="connsiteX59" fmla="*/ 2472763 w 8076121"/>
              <a:gd name="connsiteY59" fmla="*/ 1850065 h 2573079"/>
              <a:gd name="connsiteX60" fmla="*/ 2494028 w 8076121"/>
              <a:gd name="connsiteY60" fmla="*/ 1807535 h 2573079"/>
              <a:gd name="connsiteX61" fmla="*/ 2600354 w 8076121"/>
              <a:gd name="connsiteY61" fmla="*/ 1733107 h 2573079"/>
              <a:gd name="connsiteX62" fmla="*/ 2685414 w 8076121"/>
              <a:gd name="connsiteY62" fmla="*/ 1690577 h 2573079"/>
              <a:gd name="connsiteX63" fmla="*/ 2632251 w 8076121"/>
              <a:gd name="connsiteY63" fmla="*/ 1584252 h 2573079"/>
              <a:gd name="connsiteX64" fmla="*/ 2693831 w 8076121"/>
              <a:gd name="connsiteY64" fmla="*/ 1543493 h 2573079"/>
              <a:gd name="connsiteX65" fmla="*/ 2759841 w 8076121"/>
              <a:gd name="connsiteY65" fmla="*/ 1467293 h 2573079"/>
              <a:gd name="connsiteX66" fmla="*/ 2770474 w 8076121"/>
              <a:gd name="connsiteY66" fmla="*/ 1460353 h 2573079"/>
              <a:gd name="connsiteX67" fmla="*/ 2936460 w 8076121"/>
              <a:gd name="connsiteY67" fmla="*/ 1390503 h 2573079"/>
              <a:gd name="connsiteX68" fmla="*/ 3131981 w 8076121"/>
              <a:gd name="connsiteY68" fmla="*/ 1435396 h 2573079"/>
              <a:gd name="connsiteX69" fmla="*/ 3280837 w 8076121"/>
              <a:gd name="connsiteY69" fmla="*/ 1467293 h 2573079"/>
              <a:gd name="connsiteX70" fmla="*/ 3419060 w 8076121"/>
              <a:gd name="connsiteY70" fmla="*/ 1499191 h 2573079"/>
              <a:gd name="connsiteX71" fmla="*/ 3567916 w 8076121"/>
              <a:gd name="connsiteY71" fmla="*/ 1499191 h 2573079"/>
              <a:gd name="connsiteX72" fmla="*/ 3663609 w 8076121"/>
              <a:gd name="connsiteY72" fmla="*/ 1477926 h 2573079"/>
              <a:gd name="connsiteX73" fmla="*/ 3684874 w 8076121"/>
              <a:gd name="connsiteY73" fmla="*/ 1403498 h 2573079"/>
              <a:gd name="connsiteX74" fmla="*/ 3674242 w 8076121"/>
              <a:gd name="connsiteY74" fmla="*/ 1329070 h 2573079"/>
              <a:gd name="connsiteX75" fmla="*/ 3599814 w 8076121"/>
              <a:gd name="connsiteY75" fmla="*/ 1275907 h 2573079"/>
              <a:gd name="connsiteX76" fmla="*/ 3429693 w 8076121"/>
              <a:gd name="connsiteY76" fmla="*/ 1222745 h 2573079"/>
              <a:gd name="connsiteX77" fmla="*/ 3334000 w 8076121"/>
              <a:gd name="connsiteY77" fmla="*/ 1158949 h 2573079"/>
              <a:gd name="connsiteX78" fmla="*/ 3450958 w 8076121"/>
              <a:gd name="connsiteY78" fmla="*/ 1105786 h 2573079"/>
              <a:gd name="connsiteX79" fmla="*/ 3578549 w 8076121"/>
              <a:gd name="connsiteY79" fmla="*/ 1063256 h 2573079"/>
              <a:gd name="connsiteX80" fmla="*/ 3674242 w 8076121"/>
              <a:gd name="connsiteY80" fmla="*/ 978196 h 2573079"/>
              <a:gd name="connsiteX81" fmla="*/ 3854995 w 8076121"/>
              <a:gd name="connsiteY81" fmla="*/ 935665 h 2573079"/>
              <a:gd name="connsiteX82" fmla="*/ 3971954 w 8076121"/>
              <a:gd name="connsiteY82" fmla="*/ 946298 h 2573079"/>
              <a:gd name="connsiteX83" fmla="*/ 4099544 w 8076121"/>
              <a:gd name="connsiteY83" fmla="*/ 946298 h 2573079"/>
              <a:gd name="connsiteX84" fmla="*/ 4205870 w 8076121"/>
              <a:gd name="connsiteY84" fmla="*/ 850605 h 2573079"/>
              <a:gd name="connsiteX85" fmla="*/ 4375991 w 8076121"/>
              <a:gd name="connsiteY85" fmla="*/ 818707 h 2573079"/>
              <a:gd name="connsiteX86" fmla="*/ 4514214 w 8076121"/>
              <a:gd name="connsiteY86" fmla="*/ 829340 h 2573079"/>
              <a:gd name="connsiteX87" fmla="*/ 4567377 w 8076121"/>
              <a:gd name="connsiteY87" fmla="*/ 871870 h 2573079"/>
              <a:gd name="connsiteX88" fmla="*/ 4546112 w 8076121"/>
              <a:gd name="connsiteY88" fmla="*/ 956931 h 2573079"/>
              <a:gd name="connsiteX89" fmla="*/ 4641805 w 8076121"/>
              <a:gd name="connsiteY89" fmla="*/ 1020726 h 2573079"/>
              <a:gd name="connsiteX90" fmla="*/ 4875721 w 8076121"/>
              <a:gd name="connsiteY90" fmla="*/ 1084521 h 2573079"/>
              <a:gd name="connsiteX91" fmla="*/ 5024577 w 8076121"/>
              <a:gd name="connsiteY91" fmla="*/ 1137684 h 2573079"/>
              <a:gd name="connsiteX92" fmla="*/ 5130902 w 8076121"/>
              <a:gd name="connsiteY92" fmla="*/ 1190847 h 2573079"/>
              <a:gd name="connsiteX93" fmla="*/ 5120270 w 8076121"/>
              <a:gd name="connsiteY93" fmla="*/ 1297172 h 2573079"/>
              <a:gd name="connsiteX94" fmla="*/ 5120270 w 8076121"/>
              <a:gd name="connsiteY94" fmla="*/ 1360968 h 2573079"/>
              <a:gd name="connsiteX95" fmla="*/ 5205330 w 8076121"/>
              <a:gd name="connsiteY95" fmla="*/ 1414131 h 2573079"/>
              <a:gd name="connsiteX96" fmla="*/ 5375451 w 8076121"/>
              <a:gd name="connsiteY96" fmla="*/ 1488558 h 2573079"/>
              <a:gd name="connsiteX97" fmla="*/ 5545572 w 8076121"/>
              <a:gd name="connsiteY97" fmla="*/ 1499191 h 2573079"/>
              <a:gd name="connsiteX98" fmla="*/ 5705060 w 8076121"/>
              <a:gd name="connsiteY98" fmla="*/ 1509824 h 2573079"/>
              <a:gd name="connsiteX99" fmla="*/ 5832651 w 8076121"/>
              <a:gd name="connsiteY99" fmla="*/ 1509824 h 2573079"/>
              <a:gd name="connsiteX100" fmla="*/ 5970874 w 8076121"/>
              <a:gd name="connsiteY100" fmla="*/ 1509824 h 2573079"/>
              <a:gd name="connsiteX101" fmla="*/ 6109098 w 8076121"/>
              <a:gd name="connsiteY101" fmla="*/ 1531089 h 2573079"/>
              <a:gd name="connsiteX102" fmla="*/ 6226056 w 8076121"/>
              <a:gd name="connsiteY102" fmla="*/ 1541721 h 2573079"/>
              <a:gd name="connsiteX103" fmla="*/ 6332381 w 8076121"/>
              <a:gd name="connsiteY103" fmla="*/ 1562986 h 2573079"/>
              <a:gd name="connsiteX104" fmla="*/ 6428074 w 8076121"/>
              <a:gd name="connsiteY104" fmla="*/ 1584252 h 2573079"/>
              <a:gd name="connsiteX105" fmla="*/ 6502502 w 8076121"/>
              <a:gd name="connsiteY105" fmla="*/ 1637414 h 2573079"/>
              <a:gd name="connsiteX106" fmla="*/ 6502502 w 8076121"/>
              <a:gd name="connsiteY106" fmla="*/ 1754372 h 2573079"/>
              <a:gd name="connsiteX107" fmla="*/ 6534400 w 8076121"/>
              <a:gd name="connsiteY107" fmla="*/ 1935126 h 2573079"/>
              <a:gd name="connsiteX108" fmla="*/ 6725786 w 8076121"/>
              <a:gd name="connsiteY108" fmla="*/ 2009554 h 2573079"/>
              <a:gd name="connsiteX109" fmla="*/ 6864009 w 8076121"/>
              <a:gd name="connsiteY109" fmla="*/ 2041452 h 2573079"/>
              <a:gd name="connsiteX110" fmla="*/ 7129823 w 8076121"/>
              <a:gd name="connsiteY110" fmla="*/ 2083982 h 2573079"/>
              <a:gd name="connsiteX111" fmla="*/ 7342474 w 8076121"/>
              <a:gd name="connsiteY111" fmla="*/ 2094614 h 2573079"/>
              <a:gd name="connsiteX112" fmla="*/ 7533860 w 8076121"/>
              <a:gd name="connsiteY112" fmla="*/ 2094614 h 2573079"/>
              <a:gd name="connsiteX113" fmla="*/ 7799674 w 8076121"/>
              <a:gd name="connsiteY113" fmla="*/ 1956391 h 2573079"/>
              <a:gd name="connsiteX114" fmla="*/ 7948530 w 8076121"/>
              <a:gd name="connsiteY114" fmla="*/ 1903228 h 2573079"/>
              <a:gd name="connsiteX115" fmla="*/ 8076121 w 8076121"/>
              <a:gd name="connsiteY115" fmla="*/ 1765005 h 2573079"/>
              <a:gd name="connsiteX116" fmla="*/ 8030711 w 8076121"/>
              <a:gd name="connsiteY116" fmla="*/ 1587131 h 2573079"/>
              <a:gd name="connsiteX117" fmla="*/ 8039129 w 8076121"/>
              <a:gd name="connsiteY117" fmla="*/ 1448908 h 2573079"/>
              <a:gd name="connsiteX118" fmla="*/ 7902013 w 8076121"/>
              <a:gd name="connsiteY118" fmla="*/ 1265275 h 2573079"/>
              <a:gd name="connsiteX119" fmla="*/ 7927265 w 8076121"/>
              <a:gd name="connsiteY119" fmla="*/ 1084521 h 2573079"/>
              <a:gd name="connsiteX120" fmla="*/ 7852837 w 8076121"/>
              <a:gd name="connsiteY120" fmla="*/ 925033 h 2573079"/>
              <a:gd name="connsiteX121" fmla="*/ 7788377 w 8076121"/>
              <a:gd name="connsiteY121" fmla="*/ 853485 h 2573079"/>
              <a:gd name="connsiteX122" fmla="*/ 7746955 w 8076121"/>
              <a:gd name="connsiteY122" fmla="*/ 776842 h 2573079"/>
              <a:gd name="connsiteX123" fmla="*/ 7835559 w 8076121"/>
              <a:gd name="connsiteY123" fmla="*/ 674946 h 2573079"/>
              <a:gd name="connsiteX124" fmla="*/ 7703981 w 8076121"/>
              <a:gd name="connsiteY124" fmla="*/ 499731 h 2573079"/>
              <a:gd name="connsiteX125" fmla="*/ 7640186 w 8076121"/>
              <a:gd name="connsiteY125" fmla="*/ 425303 h 2573079"/>
              <a:gd name="connsiteX126" fmla="*/ 7587023 w 8076121"/>
              <a:gd name="connsiteY126" fmla="*/ 297712 h 2573079"/>
              <a:gd name="connsiteX127" fmla="*/ 7555126 w 8076121"/>
              <a:gd name="connsiteY127" fmla="*/ 191386 h 2573079"/>
              <a:gd name="connsiteX128" fmla="*/ 7555126 w 8076121"/>
              <a:gd name="connsiteY128" fmla="*/ 191386 h 2573079"/>
              <a:gd name="connsiteX129" fmla="*/ 7406270 w 8076121"/>
              <a:gd name="connsiteY129" fmla="*/ 116958 h 2573079"/>
              <a:gd name="connsiteX130" fmla="*/ 7353107 w 8076121"/>
              <a:gd name="connsiteY130" fmla="*/ 116958 h 2573079"/>
              <a:gd name="connsiteX0" fmla="*/ 7172354 w 8076121"/>
              <a:gd name="connsiteY0" fmla="*/ 0 h 2573079"/>
              <a:gd name="connsiteX1" fmla="*/ 7321209 w 8076121"/>
              <a:gd name="connsiteY1" fmla="*/ 148856 h 2573079"/>
              <a:gd name="connsiteX2" fmla="*/ 7381684 w 8076121"/>
              <a:gd name="connsiteY2" fmla="*/ 336255 h 2573079"/>
              <a:gd name="connsiteX3" fmla="*/ 7380405 w 8076121"/>
              <a:gd name="connsiteY3" fmla="*/ 454820 h 2573079"/>
              <a:gd name="connsiteX4" fmla="*/ 7387696 w 8076121"/>
              <a:gd name="connsiteY4" fmla="*/ 533575 h 2573079"/>
              <a:gd name="connsiteX5" fmla="*/ 7379744 w 8076121"/>
              <a:gd name="connsiteY5" fmla="*/ 661166 h 2573079"/>
              <a:gd name="connsiteX6" fmla="*/ 7317606 w 8076121"/>
              <a:gd name="connsiteY6" fmla="*/ 794120 h 2573079"/>
              <a:gd name="connsiteX7" fmla="*/ 7363740 w 8076121"/>
              <a:gd name="connsiteY7" fmla="*/ 946298 h 2573079"/>
              <a:gd name="connsiteX8" fmla="*/ 7305400 w 8076121"/>
              <a:gd name="connsiteY8" fmla="*/ 1087202 h 2573079"/>
              <a:gd name="connsiteX9" fmla="*/ 7323983 w 8076121"/>
              <a:gd name="connsiteY9" fmla="*/ 1214701 h 2573079"/>
              <a:gd name="connsiteX10" fmla="*/ 7451680 w 8076121"/>
              <a:gd name="connsiteY10" fmla="*/ 1371600 h 2573079"/>
              <a:gd name="connsiteX11" fmla="*/ 7432630 w 8076121"/>
              <a:gd name="connsiteY11" fmla="*/ 1579821 h 2573079"/>
              <a:gd name="connsiteX12" fmla="*/ 7278679 w 8076121"/>
              <a:gd name="connsiteY12" fmla="*/ 1679502 h 2573079"/>
              <a:gd name="connsiteX13" fmla="*/ 7013973 w 8076121"/>
              <a:gd name="connsiteY13" fmla="*/ 1654249 h 2573079"/>
              <a:gd name="connsiteX14" fmla="*/ 6789581 w 8076121"/>
              <a:gd name="connsiteY14" fmla="*/ 1562986 h 2573079"/>
              <a:gd name="connsiteX15" fmla="*/ 6459972 w 8076121"/>
              <a:gd name="connsiteY15" fmla="*/ 1446028 h 2573079"/>
              <a:gd name="connsiteX16" fmla="*/ 6130363 w 8076121"/>
              <a:gd name="connsiteY16" fmla="*/ 1371600 h 2573079"/>
              <a:gd name="connsiteX17" fmla="*/ 5960242 w 8076121"/>
              <a:gd name="connsiteY17" fmla="*/ 1339703 h 2573079"/>
              <a:gd name="connsiteX18" fmla="*/ 5566837 w 8076121"/>
              <a:gd name="connsiteY18" fmla="*/ 1371600 h 2573079"/>
              <a:gd name="connsiteX19" fmla="*/ 5417981 w 8076121"/>
              <a:gd name="connsiteY19" fmla="*/ 1371600 h 2573079"/>
              <a:gd name="connsiteX20" fmla="*/ 5322288 w 8076121"/>
              <a:gd name="connsiteY20" fmla="*/ 1339703 h 2573079"/>
              <a:gd name="connsiteX21" fmla="*/ 5290391 w 8076121"/>
              <a:gd name="connsiteY21" fmla="*/ 1297172 h 2573079"/>
              <a:gd name="connsiteX22" fmla="*/ 5279758 w 8076121"/>
              <a:gd name="connsiteY22" fmla="*/ 1105786 h 2573079"/>
              <a:gd name="connsiteX23" fmla="*/ 5141535 w 8076121"/>
              <a:gd name="connsiteY23" fmla="*/ 1084521 h 2573079"/>
              <a:gd name="connsiteX24" fmla="*/ 4971414 w 8076121"/>
              <a:gd name="connsiteY24" fmla="*/ 1041991 h 2573079"/>
              <a:gd name="connsiteX25" fmla="*/ 4854456 w 8076121"/>
              <a:gd name="connsiteY25" fmla="*/ 1010093 h 2573079"/>
              <a:gd name="connsiteX26" fmla="*/ 4705600 w 8076121"/>
              <a:gd name="connsiteY26" fmla="*/ 967563 h 2573079"/>
              <a:gd name="connsiteX27" fmla="*/ 4694967 w 8076121"/>
              <a:gd name="connsiteY27" fmla="*/ 925033 h 2573079"/>
              <a:gd name="connsiteX28" fmla="*/ 4652437 w 8076121"/>
              <a:gd name="connsiteY28" fmla="*/ 839972 h 2573079"/>
              <a:gd name="connsiteX29" fmla="*/ 4439786 w 8076121"/>
              <a:gd name="connsiteY29" fmla="*/ 786810 h 2573079"/>
              <a:gd name="connsiteX30" fmla="*/ 4301563 w 8076121"/>
              <a:gd name="connsiteY30" fmla="*/ 744279 h 2573079"/>
              <a:gd name="connsiteX31" fmla="*/ 4205870 w 8076121"/>
              <a:gd name="connsiteY31" fmla="*/ 754912 h 2573079"/>
              <a:gd name="connsiteX32" fmla="*/ 4120809 w 8076121"/>
              <a:gd name="connsiteY32" fmla="*/ 808075 h 2573079"/>
              <a:gd name="connsiteX33" fmla="*/ 4088912 w 8076121"/>
              <a:gd name="connsiteY33" fmla="*/ 861238 h 2573079"/>
              <a:gd name="connsiteX34" fmla="*/ 3982586 w 8076121"/>
              <a:gd name="connsiteY34" fmla="*/ 882503 h 2573079"/>
              <a:gd name="connsiteX35" fmla="*/ 3684874 w 8076121"/>
              <a:gd name="connsiteY35" fmla="*/ 861238 h 2573079"/>
              <a:gd name="connsiteX36" fmla="*/ 3493488 w 8076121"/>
              <a:gd name="connsiteY36" fmla="*/ 935665 h 2573079"/>
              <a:gd name="connsiteX37" fmla="*/ 3312735 w 8076121"/>
              <a:gd name="connsiteY37" fmla="*/ 1063256 h 2573079"/>
              <a:gd name="connsiteX38" fmla="*/ 3227674 w 8076121"/>
              <a:gd name="connsiteY38" fmla="*/ 1137684 h 2573079"/>
              <a:gd name="connsiteX39" fmla="*/ 3419060 w 8076121"/>
              <a:gd name="connsiteY39" fmla="*/ 1286540 h 2573079"/>
              <a:gd name="connsiteX40" fmla="*/ 3525386 w 8076121"/>
              <a:gd name="connsiteY40" fmla="*/ 1360968 h 2573079"/>
              <a:gd name="connsiteX41" fmla="*/ 3525386 w 8076121"/>
              <a:gd name="connsiteY41" fmla="*/ 1360968 h 2573079"/>
              <a:gd name="connsiteX42" fmla="*/ 3231957 w 8076121"/>
              <a:gd name="connsiteY42" fmla="*/ 1369681 h 2573079"/>
              <a:gd name="connsiteX43" fmla="*/ 3031858 w 8076121"/>
              <a:gd name="connsiteY43" fmla="*/ 1312531 h 2573079"/>
              <a:gd name="connsiteX44" fmla="*/ 2821570 w 8076121"/>
              <a:gd name="connsiteY44" fmla="*/ 1248588 h 2573079"/>
              <a:gd name="connsiteX45" fmla="*/ 2674929 w 8076121"/>
              <a:gd name="connsiteY45" fmla="*/ 1282405 h 2573079"/>
              <a:gd name="connsiteX46" fmla="*/ 2564469 w 8076121"/>
              <a:gd name="connsiteY46" fmla="*/ 1337635 h 2573079"/>
              <a:gd name="connsiteX47" fmla="*/ 2419600 w 8076121"/>
              <a:gd name="connsiteY47" fmla="*/ 1477926 h 2573079"/>
              <a:gd name="connsiteX48" fmla="*/ 2217581 w 8076121"/>
              <a:gd name="connsiteY48" fmla="*/ 1573619 h 2573079"/>
              <a:gd name="connsiteX49" fmla="*/ 1909237 w 8076121"/>
              <a:gd name="connsiteY49" fmla="*/ 1658679 h 2573079"/>
              <a:gd name="connsiteX50" fmla="*/ 1622158 w 8076121"/>
              <a:gd name="connsiteY50" fmla="*/ 1679945 h 2573079"/>
              <a:gd name="connsiteX51" fmla="*/ 1441405 w 8076121"/>
              <a:gd name="connsiteY51" fmla="*/ 1743740 h 2573079"/>
              <a:gd name="connsiteX52" fmla="*/ 1218121 w 8076121"/>
              <a:gd name="connsiteY52" fmla="*/ 1754372 h 2573079"/>
              <a:gd name="connsiteX53" fmla="*/ 1133060 w 8076121"/>
              <a:gd name="connsiteY53" fmla="*/ 1786270 h 2573079"/>
              <a:gd name="connsiteX54" fmla="*/ 37907 w 8076121"/>
              <a:gd name="connsiteY54" fmla="*/ 1275908 h 2573079"/>
              <a:gd name="connsiteX55" fmla="*/ 484474 w 8076121"/>
              <a:gd name="connsiteY55" fmla="*/ 2573079 h 2573079"/>
              <a:gd name="connsiteX56" fmla="*/ 1590260 w 8076121"/>
              <a:gd name="connsiteY56" fmla="*/ 2286000 h 2573079"/>
              <a:gd name="connsiteX57" fmla="*/ 2111256 w 8076121"/>
              <a:gd name="connsiteY57" fmla="*/ 2307265 h 2573079"/>
              <a:gd name="connsiteX58" fmla="*/ 2260112 w 8076121"/>
              <a:gd name="connsiteY58" fmla="*/ 2137145 h 2573079"/>
              <a:gd name="connsiteX59" fmla="*/ 2472763 w 8076121"/>
              <a:gd name="connsiteY59" fmla="*/ 1850065 h 2573079"/>
              <a:gd name="connsiteX60" fmla="*/ 2494028 w 8076121"/>
              <a:gd name="connsiteY60" fmla="*/ 1807535 h 2573079"/>
              <a:gd name="connsiteX61" fmla="*/ 2600354 w 8076121"/>
              <a:gd name="connsiteY61" fmla="*/ 1733107 h 2573079"/>
              <a:gd name="connsiteX62" fmla="*/ 2685414 w 8076121"/>
              <a:gd name="connsiteY62" fmla="*/ 1690577 h 2573079"/>
              <a:gd name="connsiteX63" fmla="*/ 2632251 w 8076121"/>
              <a:gd name="connsiteY63" fmla="*/ 1584252 h 2573079"/>
              <a:gd name="connsiteX64" fmla="*/ 2693831 w 8076121"/>
              <a:gd name="connsiteY64" fmla="*/ 1543493 h 2573079"/>
              <a:gd name="connsiteX65" fmla="*/ 2759841 w 8076121"/>
              <a:gd name="connsiteY65" fmla="*/ 1467293 h 2573079"/>
              <a:gd name="connsiteX66" fmla="*/ 2770474 w 8076121"/>
              <a:gd name="connsiteY66" fmla="*/ 1460353 h 2573079"/>
              <a:gd name="connsiteX67" fmla="*/ 2936460 w 8076121"/>
              <a:gd name="connsiteY67" fmla="*/ 1390503 h 2573079"/>
              <a:gd name="connsiteX68" fmla="*/ 3131981 w 8076121"/>
              <a:gd name="connsiteY68" fmla="*/ 1435396 h 2573079"/>
              <a:gd name="connsiteX69" fmla="*/ 3280837 w 8076121"/>
              <a:gd name="connsiteY69" fmla="*/ 1467293 h 2573079"/>
              <a:gd name="connsiteX70" fmla="*/ 3419060 w 8076121"/>
              <a:gd name="connsiteY70" fmla="*/ 1499191 h 2573079"/>
              <a:gd name="connsiteX71" fmla="*/ 3567916 w 8076121"/>
              <a:gd name="connsiteY71" fmla="*/ 1499191 h 2573079"/>
              <a:gd name="connsiteX72" fmla="*/ 3663609 w 8076121"/>
              <a:gd name="connsiteY72" fmla="*/ 1477926 h 2573079"/>
              <a:gd name="connsiteX73" fmla="*/ 3684874 w 8076121"/>
              <a:gd name="connsiteY73" fmla="*/ 1403498 h 2573079"/>
              <a:gd name="connsiteX74" fmla="*/ 3674242 w 8076121"/>
              <a:gd name="connsiteY74" fmla="*/ 1329070 h 2573079"/>
              <a:gd name="connsiteX75" fmla="*/ 3599814 w 8076121"/>
              <a:gd name="connsiteY75" fmla="*/ 1275907 h 2573079"/>
              <a:gd name="connsiteX76" fmla="*/ 3429693 w 8076121"/>
              <a:gd name="connsiteY76" fmla="*/ 1222745 h 2573079"/>
              <a:gd name="connsiteX77" fmla="*/ 3334000 w 8076121"/>
              <a:gd name="connsiteY77" fmla="*/ 1158949 h 2573079"/>
              <a:gd name="connsiteX78" fmla="*/ 3450958 w 8076121"/>
              <a:gd name="connsiteY78" fmla="*/ 1105786 h 2573079"/>
              <a:gd name="connsiteX79" fmla="*/ 3578549 w 8076121"/>
              <a:gd name="connsiteY79" fmla="*/ 1063256 h 2573079"/>
              <a:gd name="connsiteX80" fmla="*/ 3674242 w 8076121"/>
              <a:gd name="connsiteY80" fmla="*/ 978196 h 2573079"/>
              <a:gd name="connsiteX81" fmla="*/ 3854995 w 8076121"/>
              <a:gd name="connsiteY81" fmla="*/ 935665 h 2573079"/>
              <a:gd name="connsiteX82" fmla="*/ 3971954 w 8076121"/>
              <a:gd name="connsiteY82" fmla="*/ 946298 h 2573079"/>
              <a:gd name="connsiteX83" fmla="*/ 4099544 w 8076121"/>
              <a:gd name="connsiteY83" fmla="*/ 946298 h 2573079"/>
              <a:gd name="connsiteX84" fmla="*/ 4205870 w 8076121"/>
              <a:gd name="connsiteY84" fmla="*/ 850605 h 2573079"/>
              <a:gd name="connsiteX85" fmla="*/ 4375991 w 8076121"/>
              <a:gd name="connsiteY85" fmla="*/ 818707 h 2573079"/>
              <a:gd name="connsiteX86" fmla="*/ 4514214 w 8076121"/>
              <a:gd name="connsiteY86" fmla="*/ 829340 h 2573079"/>
              <a:gd name="connsiteX87" fmla="*/ 4567377 w 8076121"/>
              <a:gd name="connsiteY87" fmla="*/ 871870 h 2573079"/>
              <a:gd name="connsiteX88" fmla="*/ 4546112 w 8076121"/>
              <a:gd name="connsiteY88" fmla="*/ 956931 h 2573079"/>
              <a:gd name="connsiteX89" fmla="*/ 4641805 w 8076121"/>
              <a:gd name="connsiteY89" fmla="*/ 1020726 h 2573079"/>
              <a:gd name="connsiteX90" fmla="*/ 4875721 w 8076121"/>
              <a:gd name="connsiteY90" fmla="*/ 1084521 h 2573079"/>
              <a:gd name="connsiteX91" fmla="*/ 5024577 w 8076121"/>
              <a:gd name="connsiteY91" fmla="*/ 1137684 h 2573079"/>
              <a:gd name="connsiteX92" fmla="*/ 5130902 w 8076121"/>
              <a:gd name="connsiteY92" fmla="*/ 1190847 h 2573079"/>
              <a:gd name="connsiteX93" fmla="*/ 5120270 w 8076121"/>
              <a:gd name="connsiteY93" fmla="*/ 1297172 h 2573079"/>
              <a:gd name="connsiteX94" fmla="*/ 5120270 w 8076121"/>
              <a:gd name="connsiteY94" fmla="*/ 1360968 h 2573079"/>
              <a:gd name="connsiteX95" fmla="*/ 5205330 w 8076121"/>
              <a:gd name="connsiteY95" fmla="*/ 1414131 h 2573079"/>
              <a:gd name="connsiteX96" fmla="*/ 5375451 w 8076121"/>
              <a:gd name="connsiteY96" fmla="*/ 1488558 h 2573079"/>
              <a:gd name="connsiteX97" fmla="*/ 5545572 w 8076121"/>
              <a:gd name="connsiteY97" fmla="*/ 1499191 h 2573079"/>
              <a:gd name="connsiteX98" fmla="*/ 5705060 w 8076121"/>
              <a:gd name="connsiteY98" fmla="*/ 1509824 h 2573079"/>
              <a:gd name="connsiteX99" fmla="*/ 5832651 w 8076121"/>
              <a:gd name="connsiteY99" fmla="*/ 1509824 h 2573079"/>
              <a:gd name="connsiteX100" fmla="*/ 5970874 w 8076121"/>
              <a:gd name="connsiteY100" fmla="*/ 1509824 h 2573079"/>
              <a:gd name="connsiteX101" fmla="*/ 6109098 w 8076121"/>
              <a:gd name="connsiteY101" fmla="*/ 1531089 h 2573079"/>
              <a:gd name="connsiteX102" fmla="*/ 6226056 w 8076121"/>
              <a:gd name="connsiteY102" fmla="*/ 1541721 h 2573079"/>
              <a:gd name="connsiteX103" fmla="*/ 6332381 w 8076121"/>
              <a:gd name="connsiteY103" fmla="*/ 1562986 h 2573079"/>
              <a:gd name="connsiteX104" fmla="*/ 6428074 w 8076121"/>
              <a:gd name="connsiteY104" fmla="*/ 1584252 h 2573079"/>
              <a:gd name="connsiteX105" fmla="*/ 6502502 w 8076121"/>
              <a:gd name="connsiteY105" fmla="*/ 1637414 h 2573079"/>
              <a:gd name="connsiteX106" fmla="*/ 6502502 w 8076121"/>
              <a:gd name="connsiteY106" fmla="*/ 1754372 h 2573079"/>
              <a:gd name="connsiteX107" fmla="*/ 6534400 w 8076121"/>
              <a:gd name="connsiteY107" fmla="*/ 1935126 h 2573079"/>
              <a:gd name="connsiteX108" fmla="*/ 6725786 w 8076121"/>
              <a:gd name="connsiteY108" fmla="*/ 2009554 h 2573079"/>
              <a:gd name="connsiteX109" fmla="*/ 6864009 w 8076121"/>
              <a:gd name="connsiteY109" fmla="*/ 2041452 h 2573079"/>
              <a:gd name="connsiteX110" fmla="*/ 7129823 w 8076121"/>
              <a:gd name="connsiteY110" fmla="*/ 2083982 h 2573079"/>
              <a:gd name="connsiteX111" fmla="*/ 7342474 w 8076121"/>
              <a:gd name="connsiteY111" fmla="*/ 2094614 h 2573079"/>
              <a:gd name="connsiteX112" fmla="*/ 7533860 w 8076121"/>
              <a:gd name="connsiteY112" fmla="*/ 2094614 h 2573079"/>
              <a:gd name="connsiteX113" fmla="*/ 7799674 w 8076121"/>
              <a:gd name="connsiteY113" fmla="*/ 1956391 h 2573079"/>
              <a:gd name="connsiteX114" fmla="*/ 7948530 w 8076121"/>
              <a:gd name="connsiteY114" fmla="*/ 1903228 h 2573079"/>
              <a:gd name="connsiteX115" fmla="*/ 8076121 w 8076121"/>
              <a:gd name="connsiteY115" fmla="*/ 1765005 h 2573079"/>
              <a:gd name="connsiteX116" fmla="*/ 8030711 w 8076121"/>
              <a:gd name="connsiteY116" fmla="*/ 1587131 h 2573079"/>
              <a:gd name="connsiteX117" fmla="*/ 8039129 w 8076121"/>
              <a:gd name="connsiteY117" fmla="*/ 1448908 h 2573079"/>
              <a:gd name="connsiteX118" fmla="*/ 7902013 w 8076121"/>
              <a:gd name="connsiteY118" fmla="*/ 1265275 h 2573079"/>
              <a:gd name="connsiteX119" fmla="*/ 7927265 w 8076121"/>
              <a:gd name="connsiteY119" fmla="*/ 1084521 h 2573079"/>
              <a:gd name="connsiteX120" fmla="*/ 7852837 w 8076121"/>
              <a:gd name="connsiteY120" fmla="*/ 925033 h 2573079"/>
              <a:gd name="connsiteX121" fmla="*/ 7788377 w 8076121"/>
              <a:gd name="connsiteY121" fmla="*/ 853485 h 2573079"/>
              <a:gd name="connsiteX122" fmla="*/ 7746955 w 8076121"/>
              <a:gd name="connsiteY122" fmla="*/ 776842 h 2573079"/>
              <a:gd name="connsiteX123" fmla="*/ 7835559 w 8076121"/>
              <a:gd name="connsiteY123" fmla="*/ 674946 h 2573079"/>
              <a:gd name="connsiteX124" fmla="*/ 7703981 w 8076121"/>
              <a:gd name="connsiteY124" fmla="*/ 499731 h 2573079"/>
              <a:gd name="connsiteX125" fmla="*/ 7640186 w 8076121"/>
              <a:gd name="connsiteY125" fmla="*/ 425303 h 2573079"/>
              <a:gd name="connsiteX126" fmla="*/ 7587023 w 8076121"/>
              <a:gd name="connsiteY126" fmla="*/ 297712 h 2573079"/>
              <a:gd name="connsiteX127" fmla="*/ 7555126 w 8076121"/>
              <a:gd name="connsiteY127" fmla="*/ 191386 h 2573079"/>
              <a:gd name="connsiteX128" fmla="*/ 7555126 w 8076121"/>
              <a:gd name="connsiteY128" fmla="*/ 191386 h 2573079"/>
              <a:gd name="connsiteX129" fmla="*/ 7406270 w 8076121"/>
              <a:gd name="connsiteY129" fmla="*/ 116958 h 2573079"/>
              <a:gd name="connsiteX130" fmla="*/ 7353107 w 8076121"/>
              <a:gd name="connsiteY130" fmla="*/ 116958 h 2573079"/>
              <a:gd name="connsiteX0" fmla="*/ 7172354 w 8078340"/>
              <a:gd name="connsiteY0" fmla="*/ 0 h 2573079"/>
              <a:gd name="connsiteX1" fmla="*/ 7321209 w 8078340"/>
              <a:gd name="connsiteY1" fmla="*/ 148856 h 2573079"/>
              <a:gd name="connsiteX2" fmla="*/ 7381684 w 8078340"/>
              <a:gd name="connsiteY2" fmla="*/ 336255 h 2573079"/>
              <a:gd name="connsiteX3" fmla="*/ 7380405 w 8078340"/>
              <a:gd name="connsiteY3" fmla="*/ 454820 h 2573079"/>
              <a:gd name="connsiteX4" fmla="*/ 7387696 w 8078340"/>
              <a:gd name="connsiteY4" fmla="*/ 533575 h 2573079"/>
              <a:gd name="connsiteX5" fmla="*/ 7379744 w 8078340"/>
              <a:gd name="connsiteY5" fmla="*/ 661166 h 2573079"/>
              <a:gd name="connsiteX6" fmla="*/ 7317606 w 8078340"/>
              <a:gd name="connsiteY6" fmla="*/ 794120 h 2573079"/>
              <a:gd name="connsiteX7" fmla="*/ 7363740 w 8078340"/>
              <a:gd name="connsiteY7" fmla="*/ 946298 h 2573079"/>
              <a:gd name="connsiteX8" fmla="*/ 7305400 w 8078340"/>
              <a:gd name="connsiteY8" fmla="*/ 1087202 h 2573079"/>
              <a:gd name="connsiteX9" fmla="*/ 7323983 w 8078340"/>
              <a:gd name="connsiteY9" fmla="*/ 1214701 h 2573079"/>
              <a:gd name="connsiteX10" fmla="*/ 7451680 w 8078340"/>
              <a:gd name="connsiteY10" fmla="*/ 1371600 h 2573079"/>
              <a:gd name="connsiteX11" fmla="*/ 7432630 w 8078340"/>
              <a:gd name="connsiteY11" fmla="*/ 1579821 h 2573079"/>
              <a:gd name="connsiteX12" fmla="*/ 7278679 w 8078340"/>
              <a:gd name="connsiteY12" fmla="*/ 1679502 h 2573079"/>
              <a:gd name="connsiteX13" fmla="*/ 7013973 w 8078340"/>
              <a:gd name="connsiteY13" fmla="*/ 1654249 h 2573079"/>
              <a:gd name="connsiteX14" fmla="*/ 6789581 w 8078340"/>
              <a:gd name="connsiteY14" fmla="*/ 1562986 h 2573079"/>
              <a:gd name="connsiteX15" fmla="*/ 6459972 w 8078340"/>
              <a:gd name="connsiteY15" fmla="*/ 1446028 h 2573079"/>
              <a:gd name="connsiteX16" fmla="*/ 6130363 w 8078340"/>
              <a:gd name="connsiteY16" fmla="*/ 1371600 h 2573079"/>
              <a:gd name="connsiteX17" fmla="*/ 5960242 w 8078340"/>
              <a:gd name="connsiteY17" fmla="*/ 1339703 h 2573079"/>
              <a:gd name="connsiteX18" fmla="*/ 5566837 w 8078340"/>
              <a:gd name="connsiteY18" fmla="*/ 1371600 h 2573079"/>
              <a:gd name="connsiteX19" fmla="*/ 5417981 w 8078340"/>
              <a:gd name="connsiteY19" fmla="*/ 1371600 h 2573079"/>
              <a:gd name="connsiteX20" fmla="*/ 5322288 w 8078340"/>
              <a:gd name="connsiteY20" fmla="*/ 1339703 h 2573079"/>
              <a:gd name="connsiteX21" fmla="*/ 5290391 w 8078340"/>
              <a:gd name="connsiteY21" fmla="*/ 1297172 h 2573079"/>
              <a:gd name="connsiteX22" fmla="*/ 5279758 w 8078340"/>
              <a:gd name="connsiteY22" fmla="*/ 1105786 h 2573079"/>
              <a:gd name="connsiteX23" fmla="*/ 5141535 w 8078340"/>
              <a:gd name="connsiteY23" fmla="*/ 1084521 h 2573079"/>
              <a:gd name="connsiteX24" fmla="*/ 4971414 w 8078340"/>
              <a:gd name="connsiteY24" fmla="*/ 1041991 h 2573079"/>
              <a:gd name="connsiteX25" fmla="*/ 4854456 w 8078340"/>
              <a:gd name="connsiteY25" fmla="*/ 1010093 h 2573079"/>
              <a:gd name="connsiteX26" fmla="*/ 4705600 w 8078340"/>
              <a:gd name="connsiteY26" fmla="*/ 967563 h 2573079"/>
              <a:gd name="connsiteX27" fmla="*/ 4694967 w 8078340"/>
              <a:gd name="connsiteY27" fmla="*/ 925033 h 2573079"/>
              <a:gd name="connsiteX28" fmla="*/ 4652437 w 8078340"/>
              <a:gd name="connsiteY28" fmla="*/ 839972 h 2573079"/>
              <a:gd name="connsiteX29" fmla="*/ 4439786 w 8078340"/>
              <a:gd name="connsiteY29" fmla="*/ 786810 h 2573079"/>
              <a:gd name="connsiteX30" fmla="*/ 4301563 w 8078340"/>
              <a:gd name="connsiteY30" fmla="*/ 744279 h 2573079"/>
              <a:gd name="connsiteX31" fmla="*/ 4205870 w 8078340"/>
              <a:gd name="connsiteY31" fmla="*/ 754912 h 2573079"/>
              <a:gd name="connsiteX32" fmla="*/ 4120809 w 8078340"/>
              <a:gd name="connsiteY32" fmla="*/ 808075 h 2573079"/>
              <a:gd name="connsiteX33" fmla="*/ 4088912 w 8078340"/>
              <a:gd name="connsiteY33" fmla="*/ 861238 h 2573079"/>
              <a:gd name="connsiteX34" fmla="*/ 3982586 w 8078340"/>
              <a:gd name="connsiteY34" fmla="*/ 882503 h 2573079"/>
              <a:gd name="connsiteX35" fmla="*/ 3684874 w 8078340"/>
              <a:gd name="connsiteY35" fmla="*/ 861238 h 2573079"/>
              <a:gd name="connsiteX36" fmla="*/ 3493488 w 8078340"/>
              <a:gd name="connsiteY36" fmla="*/ 935665 h 2573079"/>
              <a:gd name="connsiteX37" fmla="*/ 3312735 w 8078340"/>
              <a:gd name="connsiteY37" fmla="*/ 1063256 h 2573079"/>
              <a:gd name="connsiteX38" fmla="*/ 3227674 w 8078340"/>
              <a:gd name="connsiteY38" fmla="*/ 1137684 h 2573079"/>
              <a:gd name="connsiteX39" fmla="*/ 3419060 w 8078340"/>
              <a:gd name="connsiteY39" fmla="*/ 1286540 h 2573079"/>
              <a:gd name="connsiteX40" fmla="*/ 3525386 w 8078340"/>
              <a:gd name="connsiteY40" fmla="*/ 1360968 h 2573079"/>
              <a:gd name="connsiteX41" fmla="*/ 3525386 w 8078340"/>
              <a:gd name="connsiteY41" fmla="*/ 1360968 h 2573079"/>
              <a:gd name="connsiteX42" fmla="*/ 3231957 w 8078340"/>
              <a:gd name="connsiteY42" fmla="*/ 1369681 h 2573079"/>
              <a:gd name="connsiteX43" fmla="*/ 3031858 w 8078340"/>
              <a:gd name="connsiteY43" fmla="*/ 1312531 h 2573079"/>
              <a:gd name="connsiteX44" fmla="*/ 2821570 w 8078340"/>
              <a:gd name="connsiteY44" fmla="*/ 1248588 h 2573079"/>
              <a:gd name="connsiteX45" fmla="*/ 2674929 w 8078340"/>
              <a:gd name="connsiteY45" fmla="*/ 1282405 h 2573079"/>
              <a:gd name="connsiteX46" fmla="*/ 2564469 w 8078340"/>
              <a:gd name="connsiteY46" fmla="*/ 1337635 h 2573079"/>
              <a:gd name="connsiteX47" fmla="*/ 2419600 w 8078340"/>
              <a:gd name="connsiteY47" fmla="*/ 1477926 h 2573079"/>
              <a:gd name="connsiteX48" fmla="*/ 2217581 w 8078340"/>
              <a:gd name="connsiteY48" fmla="*/ 1573619 h 2573079"/>
              <a:gd name="connsiteX49" fmla="*/ 1909237 w 8078340"/>
              <a:gd name="connsiteY49" fmla="*/ 1658679 h 2573079"/>
              <a:gd name="connsiteX50" fmla="*/ 1622158 w 8078340"/>
              <a:gd name="connsiteY50" fmla="*/ 1679945 h 2573079"/>
              <a:gd name="connsiteX51" fmla="*/ 1441405 w 8078340"/>
              <a:gd name="connsiteY51" fmla="*/ 1743740 h 2573079"/>
              <a:gd name="connsiteX52" fmla="*/ 1218121 w 8078340"/>
              <a:gd name="connsiteY52" fmla="*/ 1754372 h 2573079"/>
              <a:gd name="connsiteX53" fmla="*/ 1133060 w 8078340"/>
              <a:gd name="connsiteY53" fmla="*/ 1786270 h 2573079"/>
              <a:gd name="connsiteX54" fmla="*/ 37907 w 8078340"/>
              <a:gd name="connsiteY54" fmla="*/ 1275908 h 2573079"/>
              <a:gd name="connsiteX55" fmla="*/ 484474 w 8078340"/>
              <a:gd name="connsiteY55" fmla="*/ 2573079 h 2573079"/>
              <a:gd name="connsiteX56" fmla="*/ 1590260 w 8078340"/>
              <a:gd name="connsiteY56" fmla="*/ 2286000 h 2573079"/>
              <a:gd name="connsiteX57" fmla="*/ 2111256 w 8078340"/>
              <a:gd name="connsiteY57" fmla="*/ 2307265 h 2573079"/>
              <a:gd name="connsiteX58" fmla="*/ 2260112 w 8078340"/>
              <a:gd name="connsiteY58" fmla="*/ 2137145 h 2573079"/>
              <a:gd name="connsiteX59" fmla="*/ 2472763 w 8078340"/>
              <a:gd name="connsiteY59" fmla="*/ 1850065 h 2573079"/>
              <a:gd name="connsiteX60" fmla="*/ 2494028 w 8078340"/>
              <a:gd name="connsiteY60" fmla="*/ 1807535 h 2573079"/>
              <a:gd name="connsiteX61" fmla="*/ 2600354 w 8078340"/>
              <a:gd name="connsiteY61" fmla="*/ 1733107 h 2573079"/>
              <a:gd name="connsiteX62" fmla="*/ 2685414 w 8078340"/>
              <a:gd name="connsiteY62" fmla="*/ 1690577 h 2573079"/>
              <a:gd name="connsiteX63" fmla="*/ 2632251 w 8078340"/>
              <a:gd name="connsiteY63" fmla="*/ 1584252 h 2573079"/>
              <a:gd name="connsiteX64" fmla="*/ 2693831 w 8078340"/>
              <a:gd name="connsiteY64" fmla="*/ 1543493 h 2573079"/>
              <a:gd name="connsiteX65" fmla="*/ 2759841 w 8078340"/>
              <a:gd name="connsiteY65" fmla="*/ 1467293 h 2573079"/>
              <a:gd name="connsiteX66" fmla="*/ 2770474 w 8078340"/>
              <a:gd name="connsiteY66" fmla="*/ 1460353 h 2573079"/>
              <a:gd name="connsiteX67" fmla="*/ 2936460 w 8078340"/>
              <a:gd name="connsiteY67" fmla="*/ 1390503 h 2573079"/>
              <a:gd name="connsiteX68" fmla="*/ 3131981 w 8078340"/>
              <a:gd name="connsiteY68" fmla="*/ 1435396 h 2573079"/>
              <a:gd name="connsiteX69" fmla="*/ 3280837 w 8078340"/>
              <a:gd name="connsiteY69" fmla="*/ 1467293 h 2573079"/>
              <a:gd name="connsiteX70" fmla="*/ 3419060 w 8078340"/>
              <a:gd name="connsiteY70" fmla="*/ 1499191 h 2573079"/>
              <a:gd name="connsiteX71" fmla="*/ 3567916 w 8078340"/>
              <a:gd name="connsiteY71" fmla="*/ 1499191 h 2573079"/>
              <a:gd name="connsiteX72" fmla="*/ 3663609 w 8078340"/>
              <a:gd name="connsiteY72" fmla="*/ 1477926 h 2573079"/>
              <a:gd name="connsiteX73" fmla="*/ 3684874 w 8078340"/>
              <a:gd name="connsiteY73" fmla="*/ 1403498 h 2573079"/>
              <a:gd name="connsiteX74" fmla="*/ 3674242 w 8078340"/>
              <a:gd name="connsiteY74" fmla="*/ 1329070 h 2573079"/>
              <a:gd name="connsiteX75" fmla="*/ 3599814 w 8078340"/>
              <a:gd name="connsiteY75" fmla="*/ 1275907 h 2573079"/>
              <a:gd name="connsiteX76" fmla="*/ 3429693 w 8078340"/>
              <a:gd name="connsiteY76" fmla="*/ 1222745 h 2573079"/>
              <a:gd name="connsiteX77" fmla="*/ 3334000 w 8078340"/>
              <a:gd name="connsiteY77" fmla="*/ 1158949 h 2573079"/>
              <a:gd name="connsiteX78" fmla="*/ 3450958 w 8078340"/>
              <a:gd name="connsiteY78" fmla="*/ 1105786 h 2573079"/>
              <a:gd name="connsiteX79" fmla="*/ 3578549 w 8078340"/>
              <a:gd name="connsiteY79" fmla="*/ 1063256 h 2573079"/>
              <a:gd name="connsiteX80" fmla="*/ 3674242 w 8078340"/>
              <a:gd name="connsiteY80" fmla="*/ 978196 h 2573079"/>
              <a:gd name="connsiteX81" fmla="*/ 3854995 w 8078340"/>
              <a:gd name="connsiteY81" fmla="*/ 935665 h 2573079"/>
              <a:gd name="connsiteX82" fmla="*/ 3971954 w 8078340"/>
              <a:gd name="connsiteY82" fmla="*/ 946298 h 2573079"/>
              <a:gd name="connsiteX83" fmla="*/ 4099544 w 8078340"/>
              <a:gd name="connsiteY83" fmla="*/ 946298 h 2573079"/>
              <a:gd name="connsiteX84" fmla="*/ 4205870 w 8078340"/>
              <a:gd name="connsiteY84" fmla="*/ 850605 h 2573079"/>
              <a:gd name="connsiteX85" fmla="*/ 4375991 w 8078340"/>
              <a:gd name="connsiteY85" fmla="*/ 818707 h 2573079"/>
              <a:gd name="connsiteX86" fmla="*/ 4514214 w 8078340"/>
              <a:gd name="connsiteY86" fmla="*/ 829340 h 2573079"/>
              <a:gd name="connsiteX87" fmla="*/ 4567377 w 8078340"/>
              <a:gd name="connsiteY87" fmla="*/ 871870 h 2573079"/>
              <a:gd name="connsiteX88" fmla="*/ 4546112 w 8078340"/>
              <a:gd name="connsiteY88" fmla="*/ 956931 h 2573079"/>
              <a:gd name="connsiteX89" fmla="*/ 4641805 w 8078340"/>
              <a:gd name="connsiteY89" fmla="*/ 1020726 h 2573079"/>
              <a:gd name="connsiteX90" fmla="*/ 4875721 w 8078340"/>
              <a:gd name="connsiteY90" fmla="*/ 1084521 h 2573079"/>
              <a:gd name="connsiteX91" fmla="*/ 5024577 w 8078340"/>
              <a:gd name="connsiteY91" fmla="*/ 1137684 h 2573079"/>
              <a:gd name="connsiteX92" fmla="*/ 5130902 w 8078340"/>
              <a:gd name="connsiteY92" fmla="*/ 1190847 h 2573079"/>
              <a:gd name="connsiteX93" fmla="*/ 5120270 w 8078340"/>
              <a:gd name="connsiteY93" fmla="*/ 1297172 h 2573079"/>
              <a:gd name="connsiteX94" fmla="*/ 5120270 w 8078340"/>
              <a:gd name="connsiteY94" fmla="*/ 1360968 h 2573079"/>
              <a:gd name="connsiteX95" fmla="*/ 5205330 w 8078340"/>
              <a:gd name="connsiteY95" fmla="*/ 1414131 h 2573079"/>
              <a:gd name="connsiteX96" fmla="*/ 5375451 w 8078340"/>
              <a:gd name="connsiteY96" fmla="*/ 1488558 h 2573079"/>
              <a:gd name="connsiteX97" fmla="*/ 5545572 w 8078340"/>
              <a:gd name="connsiteY97" fmla="*/ 1499191 h 2573079"/>
              <a:gd name="connsiteX98" fmla="*/ 5705060 w 8078340"/>
              <a:gd name="connsiteY98" fmla="*/ 1509824 h 2573079"/>
              <a:gd name="connsiteX99" fmla="*/ 5832651 w 8078340"/>
              <a:gd name="connsiteY99" fmla="*/ 1509824 h 2573079"/>
              <a:gd name="connsiteX100" fmla="*/ 5970874 w 8078340"/>
              <a:gd name="connsiteY100" fmla="*/ 1509824 h 2573079"/>
              <a:gd name="connsiteX101" fmla="*/ 6109098 w 8078340"/>
              <a:gd name="connsiteY101" fmla="*/ 1531089 h 2573079"/>
              <a:gd name="connsiteX102" fmla="*/ 6226056 w 8078340"/>
              <a:gd name="connsiteY102" fmla="*/ 1541721 h 2573079"/>
              <a:gd name="connsiteX103" fmla="*/ 6332381 w 8078340"/>
              <a:gd name="connsiteY103" fmla="*/ 1562986 h 2573079"/>
              <a:gd name="connsiteX104" fmla="*/ 6428074 w 8078340"/>
              <a:gd name="connsiteY104" fmla="*/ 1584252 h 2573079"/>
              <a:gd name="connsiteX105" fmla="*/ 6502502 w 8078340"/>
              <a:gd name="connsiteY105" fmla="*/ 1637414 h 2573079"/>
              <a:gd name="connsiteX106" fmla="*/ 6502502 w 8078340"/>
              <a:gd name="connsiteY106" fmla="*/ 1754372 h 2573079"/>
              <a:gd name="connsiteX107" fmla="*/ 6534400 w 8078340"/>
              <a:gd name="connsiteY107" fmla="*/ 1935126 h 2573079"/>
              <a:gd name="connsiteX108" fmla="*/ 6725786 w 8078340"/>
              <a:gd name="connsiteY108" fmla="*/ 2009554 h 2573079"/>
              <a:gd name="connsiteX109" fmla="*/ 6864009 w 8078340"/>
              <a:gd name="connsiteY109" fmla="*/ 2041452 h 2573079"/>
              <a:gd name="connsiteX110" fmla="*/ 7129823 w 8078340"/>
              <a:gd name="connsiteY110" fmla="*/ 2083982 h 2573079"/>
              <a:gd name="connsiteX111" fmla="*/ 7342474 w 8078340"/>
              <a:gd name="connsiteY111" fmla="*/ 2094614 h 2573079"/>
              <a:gd name="connsiteX112" fmla="*/ 7533860 w 8078340"/>
              <a:gd name="connsiteY112" fmla="*/ 2094614 h 2573079"/>
              <a:gd name="connsiteX113" fmla="*/ 7799674 w 8078340"/>
              <a:gd name="connsiteY113" fmla="*/ 1956391 h 2573079"/>
              <a:gd name="connsiteX114" fmla="*/ 7948530 w 8078340"/>
              <a:gd name="connsiteY114" fmla="*/ 1903228 h 2573079"/>
              <a:gd name="connsiteX115" fmla="*/ 8076121 w 8078340"/>
              <a:gd name="connsiteY115" fmla="*/ 1765005 h 2573079"/>
              <a:gd name="connsiteX116" fmla="*/ 8030711 w 8078340"/>
              <a:gd name="connsiteY116" fmla="*/ 1587131 h 2573079"/>
              <a:gd name="connsiteX117" fmla="*/ 8039129 w 8078340"/>
              <a:gd name="connsiteY117" fmla="*/ 1448908 h 2573079"/>
              <a:gd name="connsiteX118" fmla="*/ 7902013 w 8078340"/>
              <a:gd name="connsiteY118" fmla="*/ 1265275 h 2573079"/>
              <a:gd name="connsiteX119" fmla="*/ 8078340 w 8078340"/>
              <a:gd name="connsiteY119" fmla="*/ 997057 h 2573079"/>
              <a:gd name="connsiteX120" fmla="*/ 7852837 w 8078340"/>
              <a:gd name="connsiteY120" fmla="*/ 925033 h 2573079"/>
              <a:gd name="connsiteX121" fmla="*/ 7788377 w 8078340"/>
              <a:gd name="connsiteY121" fmla="*/ 853485 h 2573079"/>
              <a:gd name="connsiteX122" fmla="*/ 7746955 w 8078340"/>
              <a:gd name="connsiteY122" fmla="*/ 776842 h 2573079"/>
              <a:gd name="connsiteX123" fmla="*/ 7835559 w 8078340"/>
              <a:gd name="connsiteY123" fmla="*/ 674946 h 2573079"/>
              <a:gd name="connsiteX124" fmla="*/ 7703981 w 8078340"/>
              <a:gd name="connsiteY124" fmla="*/ 499731 h 2573079"/>
              <a:gd name="connsiteX125" fmla="*/ 7640186 w 8078340"/>
              <a:gd name="connsiteY125" fmla="*/ 425303 h 2573079"/>
              <a:gd name="connsiteX126" fmla="*/ 7587023 w 8078340"/>
              <a:gd name="connsiteY126" fmla="*/ 297712 h 2573079"/>
              <a:gd name="connsiteX127" fmla="*/ 7555126 w 8078340"/>
              <a:gd name="connsiteY127" fmla="*/ 191386 h 2573079"/>
              <a:gd name="connsiteX128" fmla="*/ 7555126 w 8078340"/>
              <a:gd name="connsiteY128" fmla="*/ 191386 h 2573079"/>
              <a:gd name="connsiteX129" fmla="*/ 7406270 w 8078340"/>
              <a:gd name="connsiteY129" fmla="*/ 116958 h 2573079"/>
              <a:gd name="connsiteX130" fmla="*/ 7353107 w 8078340"/>
              <a:gd name="connsiteY130" fmla="*/ 116958 h 2573079"/>
              <a:gd name="connsiteX0" fmla="*/ 7172354 w 8172357"/>
              <a:gd name="connsiteY0" fmla="*/ 0 h 2573079"/>
              <a:gd name="connsiteX1" fmla="*/ 7321209 w 8172357"/>
              <a:gd name="connsiteY1" fmla="*/ 148856 h 2573079"/>
              <a:gd name="connsiteX2" fmla="*/ 7381684 w 8172357"/>
              <a:gd name="connsiteY2" fmla="*/ 336255 h 2573079"/>
              <a:gd name="connsiteX3" fmla="*/ 7380405 w 8172357"/>
              <a:gd name="connsiteY3" fmla="*/ 454820 h 2573079"/>
              <a:gd name="connsiteX4" fmla="*/ 7387696 w 8172357"/>
              <a:gd name="connsiteY4" fmla="*/ 533575 h 2573079"/>
              <a:gd name="connsiteX5" fmla="*/ 7379744 w 8172357"/>
              <a:gd name="connsiteY5" fmla="*/ 661166 h 2573079"/>
              <a:gd name="connsiteX6" fmla="*/ 7317606 w 8172357"/>
              <a:gd name="connsiteY6" fmla="*/ 794120 h 2573079"/>
              <a:gd name="connsiteX7" fmla="*/ 7363740 w 8172357"/>
              <a:gd name="connsiteY7" fmla="*/ 946298 h 2573079"/>
              <a:gd name="connsiteX8" fmla="*/ 7305400 w 8172357"/>
              <a:gd name="connsiteY8" fmla="*/ 1087202 h 2573079"/>
              <a:gd name="connsiteX9" fmla="*/ 7323983 w 8172357"/>
              <a:gd name="connsiteY9" fmla="*/ 1214701 h 2573079"/>
              <a:gd name="connsiteX10" fmla="*/ 7451680 w 8172357"/>
              <a:gd name="connsiteY10" fmla="*/ 1371600 h 2573079"/>
              <a:gd name="connsiteX11" fmla="*/ 7432630 w 8172357"/>
              <a:gd name="connsiteY11" fmla="*/ 1579821 h 2573079"/>
              <a:gd name="connsiteX12" fmla="*/ 7278679 w 8172357"/>
              <a:gd name="connsiteY12" fmla="*/ 1679502 h 2573079"/>
              <a:gd name="connsiteX13" fmla="*/ 7013973 w 8172357"/>
              <a:gd name="connsiteY13" fmla="*/ 1654249 h 2573079"/>
              <a:gd name="connsiteX14" fmla="*/ 6789581 w 8172357"/>
              <a:gd name="connsiteY14" fmla="*/ 1562986 h 2573079"/>
              <a:gd name="connsiteX15" fmla="*/ 6459972 w 8172357"/>
              <a:gd name="connsiteY15" fmla="*/ 1446028 h 2573079"/>
              <a:gd name="connsiteX16" fmla="*/ 6130363 w 8172357"/>
              <a:gd name="connsiteY16" fmla="*/ 1371600 h 2573079"/>
              <a:gd name="connsiteX17" fmla="*/ 5960242 w 8172357"/>
              <a:gd name="connsiteY17" fmla="*/ 1339703 h 2573079"/>
              <a:gd name="connsiteX18" fmla="*/ 5566837 w 8172357"/>
              <a:gd name="connsiteY18" fmla="*/ 1371600 h 2573079"/>
              <a:gd name="connsiteX19" fmla="*/ 5417981 w 8172357"/>
              <a:gd name="connsiteY19" fmla="*/ 1371600 h 2573079"/>
              <a:gd name="connsiteX20" fmla="*/ 5322288 w 8172357"/>
              <a:gd name="connsiteY20" fmla="*/ 1339703 h 2573079"/>
              <a:gd name="connsiteX21" fmla="*/ 5290391 w 8172357"/>
              <a:gd name="connsiteY21" fmla="*/ 1297172 h 2573079"/>
              <a:gd name="connsiteX22" fmla="*/ 5279758 w 8172357"/>
              <a:gd name="connsiteY22" fmla="*/ 1105786 h 2573079"/>
              <a:gd name="connsiteX23" fmla="*/ 5141535 w 8172357"/>
              <a:gd name="connsiteY23" fmla="*/ 1084521 h 2573079"/>
              <a:gd name="connsiteX24" fmla="*/ 4971414 w 8172357"/>
              <a:gd name="connsiteY24" fmla="*/ 1041991 h 2573079"/>
              <a:gd name="connsiteX25" fmla="*/ 4854456 w 8172357"/>
              <a:gd name="connsiteY25" fmla="*/ 1010093 h 2573079"/>
              <a:gd name="connsiteX26" fmla="*/ 4705600 w 8172357"/>
              <a:gd name="connsiteY26" fmla="*/ 967563 h 2573079"/>
              <a:gd name="connsiteX27" fmla="*/ 4694967 w 8172357"/>
              <a:gd name="connsiteY27" fmla="*/ 925033 h 2573079"/>
              <a:gd name="connsiteX28" fmla="*/ 4652437 w 8172357"/>
              <a:gd name="connsiteY28" fmla="*/ 839972 h 2573079"/>
              <a:gd name="connsiteX29" fmla="*/ 4439786 w 8172357"/>
              <a:gd name="connsiteY29" fmla="*/ 786810 h 2573079"/>
              <a:gd name="connsiteX30" fmla="*/ 4301563 w 8172357"/>
              <a:gd name="connsiteY30" fmla="*/ 744279 h 2573079"/>
              <a:gd name="connsiteX31" fmla="*/ 4205870 w 8172357"/>
              <a:gd name="connsiteY31" fmla="*/ 754912 h 2573079"/>
              <a:gd name="connsiteX32" fmla="*/ 4120809 w 8172357"/>
              <a:gd name="connsiteY32" fmla="*/ 808075 h 2573079"/>
              <a:gd name="connsiteX33" fmla="*/ 4088912 w 8172357"/>
              <a:gd name="connsiteY33" fmla="*/ 861238 h 2573079"/>
              <a:gd name="connsiteX34" fmla="*/ 3982586 w 8172357"/>
              <a:gd name="connsiteY34" fmla="*/ 882503 h 2573079"/>
              <a:gd name="connsiteX35" fmla="*/ 3684874 w 8172357"/>
              <a:gd name="connsiteY35" fmla="*/ 861238 h 2573079"/>
              <a:gd name="connsiteX36" fmla="*/ 3493488 w 8172357"/>
              <a:gd name="connsiteY36" fmla="*/ 935665 h 2573079"/>
              <a:gd name="connsiteX37" fmla="*/ 3312735 w 8172357"/>
              <a:gd name="connsiteY37" fmla="*/ 1063256 h 2573079"/>
              <a:gd name="connsiteX38" fmla="*/ 3227674 w 8172357"/>
              <a:gd name="connsiteY38" fmla="*/ 1137684 h 2573079"/>
              <a:gd name="connsiteX39" fmla="*/ 3419060 w 8172357"/>
              <a:gd name="connsiteY39" fmla="*/ 1286540 h 2573079"/>
              <a:gd name="connsiteX40" fmla="*/ 3525386 w 8172357"/>
              <a:gd name="connsiteY40" fmla="*/ 1360968 h 2573079"/>
              <a:gd name="connsiteX41" fmla="*/ 3525386 w 8172357"/>
              <a:gd name="connsiteY41" fmla="*/ 1360968 h 2573079"/>
              <a:gd name="connsiteX42" fmla="*/ 3231957 w 8172357"/>
              <a:gd name="connsiteY42" fmla="*/ 1369681 h 2573079"/>
              <a:gd name="connsiteX43" fmla="*/ 3031858 w 8172357"/>
              <a:gd name="connsiteY43" fmla="*/ 1312531 h 2573079"/>
              <a:gd name="connsiteX44" fmla="*/ 2821570 w 8172357"/>
              <a:gd name="connsiteY44" fmla="*/ 1248588 h 2573079"/>
              <a:gd name="connsiteX45" fmla="*/ 2674929 w 8172357"/>
              <a:gd name="connsiteY45" fmla="*/ 1282405 h 2573079"/>
              <a:gd name="connsiteX46" fmla="*/ 2564469 w 8172357"/>
              <a:gd name="connsiteY46" fmla="*/ 1337635 h 2573079"/>
              <a:gd name="connsiteX47" fmla="*/ 2419600 w 8172357"/>
              <a:gd name="connsiteY47" fmla="*/ 1477926 h 2573079"/>
              <a:gd name="connsiteX48" fmla="*/ 2217581 w 8172357"/>
              <a:gd name="connsiteY48" fmla="*/ 1573619 h 2573079"/>
              <a:gd name="connsiteX49" fmla="*/ 1909237 w 8172357"/>
              <a:gd name="connsiteY49" fmla="*/ 1658679 h 2573079"/>
              <a:gd name="connsiteX50" fmla="*/ 1622158 w 8172357"/>
              <a:gd name="connsiteY50" fmla="*/ 1679945 h 2573079"/>
              <a:gd name="connsiteX51" fmla="*/ 1441405 w 8172357"/>
              <a:gd name="connsiteY51" fmla="*/ 1743740 h 2573079"/>
              <a:gd name="connsiteX52" fmla="*/ 1218121 w 8172357"/>
              <a:gd name="connsiteY52" fmla="*/ 1754372 h 2573079"/>
              <a:gd name="connsiteX53" fmla="*/ 1133060 w 8172357"/>
              <a:gd name="connsiteY53" fmla="*/ 1786270 h 2573079"/>
              <a:gd name="connsiteX54" fmla="*/ 37907 w 8172357"/>
              <a:gd name="connsiteY54" fmla="*/ 1275908 h 2573079"/>
              <a:gd name="connsiteX55" fmla="*/ 484474 w 8172357"/>
              <a:gd name="connsiteY55" fmla="*/ 2573079 h 2573079"/>
              <a:gd name="connsiteX56" fmla="*/ 1590260 w 8172357"/>
              <a:gd name="connsiteY56" fmla="*/ 2286000 h 2573079"/>
              <a:gd name="connsiteX57" fmla="*/ 2111256 w 8172357"/>
              <a:gd name="connsiteY57" fmla="*/ 2307265 h 2573079"/>
              <a:gd name="connsiteX58" fmla="*/ 2260112 w 8172357"/>
              <a:gd name="connsiteY58" fmla="*/ 2137145 h 2573079"/>
              <a:gd name="connsiteX59" fmla="*/ 2472763 w 8172357"/>
              <a:gd name="connsiteY59" fmla="*/ 1850065 h 2573079"/>
              <a:gd name="connsiteX60" fmla="*/ 2494028 w 8172357"/>
              <a:gd name="connsiteY60" fmla="*/ 1807535 h 2573079"/>
              <a:gd name="connsiteX61" fmla="*/ 2600354 w 8172357"/>
              <a:gd name="connsiteY61" fmla="*/ 1733107 h 2573079"/>
              <a:gd name="connsiteX62" fmla="*/ 2685414 w 8172357"/>
              <a:gd name="connsiteY62" fmla="*/ 1690577 h 2573079"/>
              <a:gd name="connsiteX63" fmla="*/ 2632251 w 8172357"/>
              <a:gd name="connsiteY63" fmla="*/ 1584252 h 2573079"/>
              <a:gd name="connsiteX64" fmla="*/ 2693831 w 8172357"/>
              <a:gd name="connsiteY64" fmla="*/ 1543493 h 2573079"/>
              <a:gd name="connsiteX65" fmla="*/ 2759841 w 8172357"/>
              <a:gd name="connsiteY65" fmla="*/ 1467293 h 2573079"/>
              <a:gd name="connsiteX66" fmla="*/ 2770474 w 8172357"/>
              <a:gd name="connsiteY66" fmla="*/ 1460353 h 2573079"/>
              <a:gd name="connsiteX67" fmla="*/ 2936460 w 8172357"/>
              <a:gd name="connsiteY67" fmla="*/ 1390503 h 2573079"/>
              <a:gd name="connsiteX68" fmla="*/ 3131981 w 8172357"/>
              <a:gd name="connsiteY68" fmla="*/ 1435396 h 2573079"/>
              <a:gd name="connsiteX69" fmla="*/ 3280837 w 8172357"/>
              <a:gd name="connsiteY69" fmla="*/ 1467293 h 2573079"/>
              <a:gd name="connsiteX70" fmla="*/ 3419060 w 8172357"/>
              <a:gd name="connsiteY70" fmla="*/ 1499191 h 2573079"/>
              <a:gd name="connsiteX71" fmla="*/ 3567916 w 8172357"/>
              <a:gd name="connsiteY71" fmla="*/ 1499191 h 2573079"/>
              <a:gd name="connsiteX72" fmla="*/ 3663609 w 8172357"/>
              <a:gd name="connsiteY72" fmla="*/ 1477926 h 2573079"/>
              <a:gd name="connsiteX73" fmla="*/ 3684874 w 8172357"/>
              <a:gd name="connsiteY73" fmla="*/ 1403498 h 2573079"/>
              <a:gd name="connsiteX74" fmla="*/ 3674242 w 8172357"/>
              <a:gd name="connsiteY74" fmla="*/ 1329070 h 2573079"/>
              <a:gd name="connsiteX75" fmla="*/ 3599814 w 8172357"/>
              <a:gd name="connsiteY75" fmla="*/ 1275907 h 2573079"/>
              <a:gd name="connsiteX76" fmla="*/ 3429693 w 8172357"/>
              <a:gd name="connsiteY76" fmla="*/ 1222745 h 2573079"/>
              <a:gd name="connsiteX77" fmla="*/ 3334000 w 8172357"/>
              <a:gd name="connsiteY77" fmla="*/ 1158949 h 2573079"/>
              <a:gd name="connsiteX78" fmla="*/ 3450958 w 8172357"/>
              <a:gd name="connsiteY78" fmla="*/ 1105786 h 2573079"/>
              <a:gd name="connsiteX79" fmla="*/ 3578549 w 8172357"/>
              <a:gd name="connsiteY79" fmla="*/ 1063256 h 2573079"/>
              <a:gd name="connsiteX80" fmla="*/ 3674242 w 8172357"/>
              <a:gd name="connsiteY80" fmla="*/ 978196 h 2573079"/>
              <a:gd name="connsiteX81" fmla="*/ 3854995 w 8172357"/>
              <a:gd name="connsiteY81" fmla="*/ 935665 h 2573079"/>
              <a:gd name="connsiteX82" fmla="*/ 3971954 w 8172357"/>
              <a:gd name="connsiteY82" fmla="*/ 946298 h 2573079"/>
              <a:gd name="connsiteX83" fmla="*/ 4099544 w 8172357"/>
              <a:gd name="connsiteY83" fmla="*/ 946298 h 2573079"/>
              <a:gd name="connsiteX84" fmla="*/ 4205870 w 8172357"/>
              <a:gd name="connsiteY84" fmla="*/ 850605 h 2573079"/>
              <a:gd name="connsiteX85" fmla="*/ 4375991 w 8172357"/>
              <a:gd name="connsiteY85" fmla="*/ 818707 h 2573079"/>
              <a:gd name="connsiteX86" fmla="*/ 4514214 w 8172357"/>
              <a:gd name="connsiteY86" fmla="*/ 829340 h 2573079"/>
              <a:gd name="connsiteX87" fmla="*/ 4567377 w 8172357"/>
              <a:gd name="connsiteY87" fmla="*/ 871870 h 2573079"/>
              <a:gd name="connsiteX88" fmla="*/ 4546112 w 8172357"/>
              <a:gd name="connsiteY88" fmla="*/ 956931 h 2573079"/>
              <a:gd name="connsiteX89" fmla="*/ 4641805 w 8172357"/>
              <a:gd name="connsiteY89" fmla="*/ 1020726 h 2573079"/>
              <a:gd name="connsiteX90" fmla="*/ 4875721 w 8172357"/>
              <a:gd name="connsiteY90" fmla="*/ 1084521 h 2573079"/>
              <a:gd name="connsiteX91" fmla="*/ 5024577 w 8172357"/>
              <a:gd name="connsiteY91" fmla="*/ 1137684 h 2573079"/>
              <a:gd name="connsiteX92" fmla="*/ 5130902 w 8172357"/>
              <a:gd name="connsiteY92" fmla="*/ 1190847 h 2573079"/>
              <a:gd name="connsiteX93" fmla="*/ 5120270 w 8172357"/>
              <a:gd name="connsiteY93" fmla="*/ 1297172 h 2573079"/>
              <a:gd name="connsiteX94" fmla="*/ 5120270 w 8172357"/>
              <a:gd name="connsiteY94" fmla="*/ 1360968 h 2573079"/>
              <a:gd name="connsiteX95" fmla="*/ 5205330 w 8172357"/>
              <a:gd name="connsiteY95" fmla="*/ 1414131 h 2573079"/>
              <a:gd name="connsiteX96" fmla="*/ 5375451 w 8172357"/>
              <a:gd name="connsiteY96" fmla="*/ 1488558 h 2573079"/>
              <a:gd name="connsiteX97" fmla="*/ 5545572 w 8172357"/>
              <a:gd name="connsiteY97" fmla="*/ 1499191 h 2573079"/>
              <a:gd name="connsiteX98" fmla="*/ 5705060 w 8172357"/>
              <a:gd name="connsiteY98" fmla="*/ 1509824 h 2573079"/>
              <a:gd name="connsiteX99" fmla="*/ 5832651 w 8172357"/>
              <a:gd name="connsiteY99" fmla="*/ 1509824 h 2573079"/>
              <a:gd name="connsiteX100" fmla="*/ 5970874 w 8172357"/>
              <a:gd name="connsiteY100" fmla="*/ 1509824 h 2573079"/>
              <a:gd name="connsiteX101" fmla="*/ 6109098 w 8172357"/>
              <a:gd name="connsiteY101" fmla="*/ 1531089 h 2573079"/>
              <a:gd name="connsiteX102" fmla="*/ 6226056 w 8172357"/>
              <a:gd name="connsiteY102" fmla="*/ 1541721 h 2573079"/>
              <a:gd name="connsiteX103" fmla="*/ 6332381 w 8172357"/>
              <a:gd name="connsiteY103" fmla="*/ 1562986 h 2573079"/>
              <a:gd name="connsiteX104" fmla="*/ 6428074 w 8172357"/>
              <a:gd name="connsiteY104" fmla="*/ 1584252 h 2573079"/>
              <a:gd name="connsiteX105" fmla="*/ 6502502 w 8172357"/>
              <a:gd name="connsiteY105" fmla="*/ 1637414 h 2573079"/>
              <a:gd name="connsiteX106" fmla="*/ 6502502 w 8172357"/>
              <a:gd name="connsiteY106" fmla="*/ 1754372 h 2573079"/>
              <a:gd name="connsiteX107" fmla="*/ 6534400 w 8172357"/>
              <a:gd name="connsiteY107" fmla="*/ 1935126 h 2573079"/>
              <a:gd name="connsiteX108" fmla="*/ 6725786 w 8172357"/>
              <a:gd name="connsiteY108" fmla="*/ 2009554 h 2573079"/>
              <a:gd name="connsiteX109" fmla="*/ 6864009 w 8172357"/>
              <a:gd name="connsiteY109" fmla="*/ 2041452 h 2573079"/>
              <a:gd name="connsiteX110" fmla="*/ 7129823 w 8172357"/>
              <a:gd name="connsiteY110" fmla="*/ 2083982 h 2573079"/>
              <a:gd name="connsiteX111" fmla="*/ 7342474 w 8172357"/>
              <a:gd name="connsiteY111" fmla="*/ 2094614 h 2573079"/>
              <a:gd name="connsiteX112" fmla="*/ 7533860 w 8172357"/>
              <a:gd name="connsiteY112" fmla="*/ 2094614 h 2573079"/>
              <a:gd name="connsiteX113" fmla="*/ 7799674 w 8172357"/>
              <a:gd name="connsiteY113" fmla="*/ 1956391 h 2573079"/>
              <a:gd name="connsiteX114" fmla="*/ 7948530 w 8172357"/>
              <a:gd name="connsiteY114" fmla="*/ 1903228 h 2573079"/>
              <a:gd name="connsiteX115" fmla="*/ 8076121 w 8172357"/>
              <a:gd name="connsiteY115" fmla="*/ 1765005 h 2573079"/>
              <a:gd name="connsiteX116" fmla="*/ 8030711 w 8172357"/>
              <a:gd name="connsiteY116" fmla="*/ 1587131 h 2573079"/>
              <a:gd name="connsiteX117" fmla="*/ 8039129 w 8172357"/>
              <a:gd name="connsiteY117" fmla="*/ 1448908 h 2573079"/>
              <a:gd name="connsiteX118" fmla="*/ 8172357 w 8172357"/>
              <a:gd name="connsiteY118" fmla="*/ 1305031 h 2573079"/>
              <a:gd name="connsiteX119" fmla="*/ 8078340 w 8172357"/>
              <a:gd name="connsiteY119" fmla="*/ 997057 h 2573079"/>
              <a:gd name="connsiteX120" fmla="*/ 7852837 w 8172357"/>
              <a:gd name="connsiteY120" fmla="*/ 925033 h 2573079"/>
              <a:gd name="connsiteX121" fmla="*/ 7788377 w 8172357"/>
              <a:gd name="connsiteY121" fmla="*/ 853485 h 2573079"/>
              <a:gd name="connsiteX122" fmla="*/ 7746955 w 8172357"/>
              <a:gd name="connsiteY122" fmla="*/ 776842 h 2573079"/>
              <a:gd name="connsiteX123" fmla="*/ 7835559 w 8172357"/>
              <a:gd name="connsiteY123" fmla="*/ 674946 h 2573079"/>
              <a:gd name="connsiteX124" fmla="*/ 7703981 w 8172357"/>
              <a:gd name="connsiteY124" fmla="*/ 499731 h 2573079"/>
              <a:gd name="connsiteX125" fmla="*/ 7640186 w 8172357"/>
              <a:gd name="connsiteY125" fmla="*/ 425303 h 2573079"/>
              <a:gd name="connsiteX126" fmla="*/ 7587023 w 8172357"/>
              <a:gd name="connsiteY126" fmla="*/ 297712 h 2573079"/>
              <a:gd name="connsiteX127" fmla="*/ 7555126 w 8172357"/>
              <a:gd name="connsiteY127" fmla="*/ 191386 h 2573079"/>
              <a:gd name="connsiteX128" fmla="*/ 7555126 w 8172357"/>
              <a:gd name="connsiteY128" fmla="*/ 191386 h 2573079"/>
              <a:gd name="connsiteX129" fmla="*/ 7406270 w 8172357"/>
              <a:gd name="connsiteY129" fmla="*/ 116958 h 2573079"/>
              <a:gd name="connsiteX130" fmla="*/ 7353107 w 8172357"/>
              <a:gd name="connsiteY130" fmla="*/ 116958 h 2573079"/>
              <a:gd name="connsiteX0" fmla="*/ 7172354 w 8172357"/>
              <a:gd name="connsiteY0" fmla="*/ 0 h 2573079"/>
              <a:gd name="connsiteX1" fmla="*/ 7321209 w 8172357"/>
              <a:gd name="connsiteY1" fmla="*/ 148856 h 2573079"/>
              <a:gd name="connsiteX2" fmla="*/ 7381684 w 8172357"/>
              <a:gd name="connsiteY2" fmla="*/ 336255 h 2573079"/>
              <a:gd name="connsiteX3" fmla="*/ 7380405 w 8172357"/>
              <a:gd name="connsiteY3" fmla="*/ 454820 h 2573079"/>
              <a:gd name="connsiteX4" fmla="*/ 7387696 w 8172357"/>
              <a:gd name="connsiteY4" fmla="*/ 533575 h 2573079"/>
              <a:gd name="connsiteX5" fmla="*/ 7379744 w 8172357"/>
              <a:gd name="connsiteY5" fmla="*/ 661166 h 2573079"/>
              <a:gd name="connsiteX6" fmla="*/ 7317606 w 8172357"/>
              <a:gd name="connsiteY6" fmla="*/ 794120 h 2573079"/>
              <a:gd name="connsiteX7" fmla="*/ 7363740 w 8172357"/>
              <a:gd name="connsiteY7" fmla="*/ 946298 h 2573079"/>
              <a:gd name="connsiteX8" fmla="*/ 7305400 w 8172357"/>
              <a:gd name="connsiteY8" fmla="*/ 1087202 h 2573079"/>
              <a:gd name="connsiteX9" fmla="*/ 7323983 w 8172357"/>
              <a:gd name="connsiteY9" fmla="*/ 1214701 h 2573079"/>
              <a:gd name="connsiteX10" fmla="*/ 7451680 w 8172357"/>
              <a:gd name="connsiteY10" fmla="*/ 1371600 h 2573079"/>
              <a:gd name="connsiteX11" fmla="*/ 7432630 w 8172357"/>
              <a:gd name="connsiteY11" fmla="*/ 1579821 h 2573079"/>
              <a:gd name="connsiteX12" fmla="*/ 7278679 w 8172357"/>
              <a:gd name="connsiteY12" fmla="*/ 1679502 h 2573079"/>
              <a:gd name="connsiteX13" fmla="*/ 7013973 w 8172357"/>
              <a:gd name="connsiteY13" fmla="*/ 1654249 h 2573079"/>
              <a:gd name="connsiteX14" fmla="*/ 6789581 w 8172357"/>
              <a:gd name="connsiteY14" fmla="*/ 1562986 h 2573079"/>
              <a:gd name="connsiteX15" fmla="*/ 6459972 w 8172357"/>
              <a:gd name="connsiteY15" fmla="*/ 1446028 h 2573079"/>
              <a:gd name="connsiteX16" fmla="*/ 6130363 w 8172357"/>
              <a:gd name="connsiteY16" fmla="*/ 1371600 h 2573079"/>
              <a:gd name="connsiteX17" fmla="*/ 5960242 w 8172357"/>
              <a:gd name="connsiteY17" fmla="*/ 1339703 h 2573079"/>
              <a:gd name="connsiteX18" fmla="*/ 5566837 w 8172357"/>
              <a:gd name="connsiteY18" fmla="*/ 1371600 h 2573079"/>
              <a:gd name="connsiteX19" fmla="*/ 5417981 w 8172357"/>
              <a:gd name="connsiteY19" fmla="*/ 1371600 h 2573079"/>
              <a:gd name="connsiteX20" fmla="*/ 5322288 w 8172357"/>
              <a:gd name="connsiteY20" fmla="*/ 1339703 h 2573079"/>
              <a:gd name="connsiteX21" fmla="*/ 5290391 w 8172357"/>
              <a:gd name="connsiteY21" fmla="*/ 1297172 h 2573079"/>
              <a:gd name="connsiteX22" fmla="*/ 5279758 w 8172357"/>
              <a:gd name="connsiteY22" fmla="*/ 1105786 h 2573079"/>
              <a:gd name="connsiteX23" fmla="*/ 5141535 w 8172357"/>
              <a:gd name="connsiteY23" fmla="*/ 1084521 h 2573079"/>
              <a:gd name="connsiteX24" fmla="*/ 4971414 w 8172357"/>
              <a:gd name="connsiteY24" fmla="*/ 1041991 h 2573079"/>
              <a:gd name="connsiteX25" fmla="*/ 4854456 w 8172357"/>
              <a:gd name="connsiteY25" fmla="*/ 1010093 h 2573079"/>
              <a:gd name="connsiteX26" fmla="*/ 4705600 w 8172357"/>
              <a:gd name="connsiteY26" fmla="*/ 967563 h 2573079"/>
              <a:gd name="connsiteX27" fmla="*/ 4694967 w 8172357"/>
              <a:gd name="connsiteY27" fmla="*/ 925033 h 2573079"/>
              <a:gd name="connsiteX28" fmla="*/ 4652437 w 8172357"/>
              <a:gd name="connsiteY28" fmla="*/ 839972 h 2573079"/>
              <a:gd name="connsiteX29" fmla="*/ 4439786 w 8172357"/>
              <a:gd name="connsiteY29" fmla="*/ 786810 h 2573079"/>
              <a:gd name="connsiteX30" fmla="*/ 4301563 w 8172357"/>
              <a:gd name="connsiteY30" fmla="*/ 744279 h 2573079"/>
              <a:gd name="connsiteX31" fmla="*/ 4205870 w 8172357"/>
              <a:gd name="connsiteY31" fmla="*/ 754912 h 2573079"/>
              <a:gd name="connsiteX32" fmla="*/ 4120809 w 8172357"/>
              <a:gd name="connsiteY32" fmla="*/ 808075 h 2573079"/>
              <a:gd name="connsiteX33" fmla="*/ 4088912 w 8172357"/>
              <a:gd name="connsiteY33" fmla="*/ 861238 h 2573079"/>
              <a:gd name="connsiteX34" fmla="*/ 3982586 w 8172357"/>
              <a:gd name="connsiteY34" fmla="*/ 882503 h 2573079"/>
              <a:gd name="connsiteX35" fmla="*/ 3684874 w 8172357"/>
              <a:gd name="connsiteY35" fmla="*/ 861238 h 2573079"/>
              <a:gd name="connsiteX36" fmla="*/ 3493488 w 8172357"/>
              <a:gd name="connsiteY36" fmla="*/ 935665 h 2573079"/>
              <a:gd name="connsiteX37" fmla="*/ 3312735 w 8172357"/>
              <a:gd name="connsiteY37" fmla="*/ 1063256 h 2573079"/>
              <a:gd name="connsiteX38" fmla="*/ 3227674 w 8172357"/>
              <a:gd name="connsiteY38" fmla="*/ 1137684 h 2573079"/>
              <a:gd name="connsiteX39" fmla="*/ 3419060 w 8172357"/>
              <a:gd name="connsiteY39" fmla="*/ 1286540 h 2573079"/>
              <a:gd name="connsiteX40" fmla="*/ 3525386 w 8172357"/>
              <a:gd name="connsiteY40" fmla="*/ 1360968 h 2573079"/>
              <a:gd name="connsiteX41" fmla="*/ 3525386 w 8172357"/>
              <a:gd name="connsiteY41" fmla="*/ 1360968 h 2573079"/>
              <a:gd name="connsiteX42" fmla="*/ 3231957 w 8172357"/>
              <a:gd name="connsiteY42" fmla="*/ 1369681 h 2573079"/>
              <a:gd name="connsiteX43" fmla="*/ 3031858 w 8172357"/>
              <a:gd name="connsiteY43" fmla="*/ 1312531 h 2573079"/>
              <a:gd name="connsiteX44" fmla="*/ 2821570 w 8172357"/>
              <a:gd name="connsiteY44" fmla="*/ 1248588 h 2573079"/>
              <a:gd name="connsiteX45" fmla="*/ 2674929 w 8172357"/>
              <a:gd name="connsiteY45" fmla="*/ 1282405 h 2573079"/>
              <a:gd name="connsiteX46" fmla="*/ 2564469 w 8172357"/>
              <a:gd name="connsiteY46" fmla="*/ 1337635 h 2573079"/>
              <a:gd name="connsiteX47" fmla="*/ 2419600 w 8172357"/>
              <a:gd name="connsiteY47" fmla="*/ 1477926 h 2573079"/>
              <a:gd name="connsiteX48" fmla="*/ 2217581 w 8172357"/>
              <a:gd name="connsiteY48" fmla="*/ 1573619 h 2573079"/>
              <a:gd name="connsiteX49" fmla="*/ 1909237 w 8172357"/>
              <a:gd name="connsiteY49" fmla="*/ 1658679 h 2573079"/>
              <a:gd name="connsiteX50" fmla="*/ 1622158 w 8172357"/>
              <a:gd name="connsiteY50" fmla="*/ 1679945 h 2573079"/>
              <a:gd name="connsiteX51" fmla="*/ 1441405 w 8172357"/>
              <a:gd name="connsiteY51" fmla="*/ 1743740 h 2573079"/>
              <a:gd name="connsiteX52" fmla="*/ 1218121 w 8172357"/>
              <a:gd name="connsiteY52" fmla="*/ 1754372 h 2573079"/>
              <a:gd name="connsiteX53" fmla="*/ 1133060 w 8172357"/>
              <a:gd name="connsiteY53" fmla="*/ 1786270 h 2573079"/>
              <a:gd name="connsiteX54" fmla="*/ 37907 w 8172357"/>
              <a:gd name="connsiteY54" fmla="*/ 1275908 h 2573079"/>
              <a:gd name="connsiteX55" fmla="*/ 484474 w 8172357"/>
              <a:gd name="connsiteY55" fmla="*/ 2573079 h 2573079"/>
              <a:gd name="connsiteX56" fmla="*/ 1590260 w 8172357"/>
              <a:gd name="connsiteY56" fmla="*/ 2286000 h 2573079"/>
              <a:gd name="connsiteX57" fmla="*/ 2111256 w 8172357"/>
              <a:gd name="connsiteY57" fmla="*/ 2307265 h 2573079"/>
              <a:gd name="connsiteX58" fmla="*/ 2260112 w 8172357"/>
              <a:gd name="connsiteY58" fmla="*/ 2137145 h 2573079"/>
              <a:gd name="connsiteX59" fmla="*/ 2472763 w 8172357"/>
              <a:gd name="connsiteY59" fmla="*/ 1850065 h 2573079"/>
              <a:gd name="connsiteX60" fmla="*/ 2494028 w 8172357"/>
              <a:gd name="connsiteY60" fmla="*/ 1807535 h 2573079"/>
              <a:gd name="connsiteX61" fmla="*/ 2600354 w 8172357"/>
              <a:gd name="connsiteY61" fmla="*/ 1733107 h 2573079"/>
              <a:gd name="connsiteX62" fmla="*/ 2685414 w 8172357"/>
              <a:gd name="connsiteY62" fmla="*/ 1690577 h 2573079"/>
              <a:gd name="connsiteX63" fmla="*/ 2632251 w 8172357"/>
              <a:gd name="connsiteY63" fmla="*/ 1584252 h 2573079"/>
              <a:gd name="connsiteX64" fmla="*/ 2693831 w 8172357"/>
              <a:gd name="connsiteY64" fmla="*/ 1543493 h 2573079"/>
              <a:gd name="connsiteX65" fmla="*/ 2759841 w 8172357"/>
              <a:gd name="connsiteY65" fmla="*/ 1467293 h 2573079"/>
              <a:gd name="connsiteX66" fmla="*/ 2770474 w 8172357"/>
              <a:gd name="connsiteY66" fmla="*/ 1460353 h 2573079"/>
              <a:gd name="connsiteX67" fmla="*/ 2936460 w 8172357"/>
              <a:gd name="connsiteY67" fmla="*/ 1390503 h 2573079"/>
              <a:gd name="connsiteX68" fmla="*/ 3131981 w 8172357"/>
              <a:gd name="connsiteY68" fmla="*/ 1435396 h 2573079"/>
              <a:gd name="connsiteX69" fmla="*/ 3280837 w 8172357"/>
              <a:gd name="connsiteY69" fmla="*/ 1467293 h 2573079"/>
              <a:gd name="connsiteX70" fmla="*/ 3419060 w 8172357"/>
              <a:gd name="connsiteY70" fmla="*/ 1499191 h 2573079"/>
              <a:gd name="connsiteX71" fmla="*/ 3567916 w 8172357"/>
              <a:gd name="connsiteY71" fmla="*/ 1499191 h 2573079"/>
              <a:gd name="connsiteX72" fmla="*/ 3663609 w 8172357"/>
              <a:gd name="connsiteY72" fmla="*/ 1477926 h 2573079"/>
              <a:gd name="connsiteX73" fmla="*/ 3684874 w 8172357"/>
              <a:gd name="connsiteY73" fmla="*/ 1403498 h 2573079"/>
              <a:gd name="connsiteX74" fmla="*/ 3674242 w 8172357"/>
              <a:gd name="connsiteY74" fmla="*/ 1329070 h 2573079"/>
              <a:gd name="connsiteX75" fmla="*/ 3599814 w 8172357"/>
              <a:gd name="connsiteY75" fmla="*/ 1275907 h 2573079"/>
              <a:gd name="connsiteX76" fmla="*/ 3429693 w 8172357"/>
              <a:gd name="connsiteY76" fmla="*/ 1222745 h 2573079"/>
              <a:gd name="connsiteX77" fmla="*/ 3334000 w 8172357"/>
              <a:gd name="connsiteY77" fmla="*/ 1158949 h 2573079"/>
              <a:gd name="connsiteX78" fmla="*/ 3450958 w 8172357"/>
              <a:gd name="connsiteY78" fmla="*/ 1105786 h 2573079"/>
              <a:gd name="connsiteX79" fmla="*/ 3578549 w 8172357"/>
              <a:gd name="connsiteY79" fmla="*/ 1063256 h 2573079"/>
              <a:gd name="connsiteX80" fmla="*/ 3674242 w 8172357"/>
              <a:gd name="connsiteY80" fmla="*/ 978196 h 2573079"/>
              <a:gd name="connsiteX81" fmla="*/ 3854995 w 8172357"/>
              <a:gd name="connsiteY81" fmla="*/ 935665 h 2573079"/>
              <a:gd name="connsiteX82" fmla="*/ 3971954 w 8172357"/>
              <a:gd name="connsiteY82" fmla="*/ 946298 h 2573079"/>
              <a:gd name="connsiteX83" fmla="*/ 4099544 w 8172357"/>
              <a:gd name="connsiteY83" fmla="*/ 946298 h 2573079"/>
              <a:gd name="connsiteX84" fmla="*/ 4205870 w 8172357"/>
              <a:gd name="connsiteY84" fmla="*/ 850605 h 2573079"/>
              <a:gd name="connsiteX85" fmla="*/ 4375991 w 8172357"/>
              <a:gd name="connsiteY85" fmla="*/ 818707 h 2573079"/>
              <a:gd name="connsiteX86" fmla="*/ 4514214 w 8172357"/>
              <a:gd name="connsiteY86" fmla="*/ 829340 h 2573079"/>
              <a:gd name="connsiteX87" fmla="*/ 4567377 w 8172357"/>
              <a:gd name="connsiteY87" fmla="*/ 871870 h 2573079"/>
              <a:gd name="connsiteX88" fmla="*/ 4546112 w 8172357"/>
              <a:gd name="connsiteY88" fmla="*/ 956931 h 2573079"/>
              <a:gd name="connsiteX89" fmla="*/ 4641805 w 8172357"/>
              <a:gd name="connsiteY89" fmla="*/ 1020726 h 2573079"/>
              <a:gd name="connsiteX90" fmla="*/ 4875721 w 8172357"/>
              <a:gd name="connsiteY90" fmla="*/ 1084521 h 2573079"/>
              <a:gd name="connsiteX91" fmla="*/ 5024577 w 8172357"/>
              <a:gd name="connsiteY91" fmla="*/ 1137684 h 2573079"/>
              <a:gd name="connsiteX92" fmla="*/ 5130902 w 8172357"/>
              <a:gd name="connsiteY92" fmla="*/ 1190847 h 2573079"/>
              <a:gd name="connsiteX93" fmla="*/ 5120270 w 8172357"/>
              <a:gd name="connsiteY93" fmla="*/ 1297172 h 2573079"/>
              <a:gd name="connsiteX94" fmla="*/ 5120270 w 8172357"/>
              <a:gd name="connsiteY94" fmla="*/ 1360968 h 2573079"/>
              <a:gd name="connsiteX95" fmla="*/ 5205330 w 8172357"/>
              <a:gd name="connsiteY95" fmla="*/ 1414131 h 2573079"/>
              <a:gd name="connsiteX96" fmla="*/ 5375451 w 8172357"/>
              <a:gd name="connsiteY96" fmla="*/ 1488558 h 2573079"/>
              <a:gd name="connsiteX97" fmla="*/ 5545572 w 8172357"/>
              <a:gd name="connsiteY97" fmla="*/ 1499191 h 2573079"/>
              <a:gd name="connsiteX98" fmla="*/ 5705060 w 8172357"/>
              <a:gd name="connsiteY98" fmla="*/ 1509824 h 2573079"/>
              <a:gd name="connsiteX99" fmla="*/ 5832651 w 8172357"/>
              <a:gd name="connsiteY99" fmla="*/ 1509824 h 2573079"/>
              <a:gd name="connsiteX100" fmla="*/ 5970874 w 8172357"/>
              <a:gd name="connsiteY100" fmla="*/ 1509824 h 2573079"/>
              <a:gd name="connsiteX101" fmla="*/ 6109098 w 8172357"/>
              <a:gd name="connsiteY101" fmla="*/ 1531089 h 2573079"/>
              <a:gd name="connsiteX102" fmla="*/ 6226056 w 8172357"/>
              <a:gd name="connsiteY102" fmla="*/ 1541721 h 2573079"/>
              <a:gd name="connsiteX103" fmla="*/ 6332381 w 8172357"/>
              <a:gd name="connsiteY103" fmla="*/ 1562986 h 2573079"/>
              <a:gd name="connsiteX104" fmla="*/ 6428074 w 8172357"/>
              <a:gd name="connsiteY104" fmla="*/ 1584252 h 2573079"/>
              <a:gd name="connsiteX105" fmla="*/ 6502502 w 8172357"/>
              <a:gd name="connsiteY105" fmla="*/ 1637414 h 2573079"/>
              <a:gd name="connsiteX106" fmla="*/ 6502502 w 8172357"/>
              <a:gd name="connsiteY106" fmla="*/ 1754372 h 2573079"/>
              <a:gd name="connsiteX107" fmla="*/ 6534400 w 8172357"/>
              <a:gd name="connsiteY107" fmla="*/ 1935126 h 2573079"/>
              <a:gd name="connsiteX108" fmla="*/ 6725786 w 8172357"/>
              <a:gd name="connsiteY108" fmla="*/ 2009554 h 2573079"/>
              <a:gd name="connsiteX109" fmla="*/ 6864009 w 8172357"/>
              <a:gd name="connsiteY109" fmla="*/ 2041452 h 2573079"/>
              <a:gd name="connsiteX110" fmla="*/ 7129823 w 8172357"/>
              <a:gd name="connsiteY110" fmla="*/ 2083982 h 2573079"/>
              <a:gd name="connsiteX111" fmla="*/ 7342474 w 8172357"/>
              <a:gd name="connsiteY111" fmla="*/ 2094614 h 2573079"/>
              <a:gd name="connsiteX112" fmla="*/ 7533860 w 8172357"/>
              <a:gd name="connsiteY112" fmla="*/ 2094614 h 2573079"/>
              <a:gd name="connsiteX113" fmla="*/ 7799674 w 8172357"/>
              <a:gd name="connsiteY113" fmla="*/ 1956391 h 2573079"/>
              <a:gd name="connsiteX114" fmla="*/ 7948530 w 8172357"/>
              <a:gd name="connsiteY114" fmla="*/ 1903228 h 2573079"/>
              <a:gd name="connsiteX115" fmla="*/ 8076121 w 8172357"/>
              <a:gd name="connsiteY115" fmla="*/ 1765005 h 2573079"/>
              <a:gd name="connsiteX116" fmla="*/ 8030711 w 8172357"/>
              <a:gd name="connsiteY116" fmla="*/ 1587131 h 2573079"/>
              <a:gd name="connsiteX117" fmla="*/ 8126594 w 8172357"/>
              <a:gd name="connsiteY117" fmla="*/ 1464810 h 2573079"/>
              <a:gd name="connsiteX118" fmla="*/ 8172357 w 8172357"/>
              <a:gd name="connsiteY118" fmla="*/ 1305031 h 2573079"/>
              <a:gd name="connsiteX119" fmla="*/ 8078340 w 8172357"/>
              <a:gd name="connsiteY119" fmla="*/ 997057 h 2573079"/>
              <a:gd name="connsiteX120" fmla="*/ 7852837 w 8172357"/>
              <a:gd name="connsiteY120" fmla="*/ 925033 h 2573079"/>
              <a:gd name="connsiteX121" fmla="*/ 7788377 w 8172357"/>
              <a:gd name="connsiteY121" fmla="*/ 853485 h 2573079"/>
              <a:gd name="connsiteX122" fmla="*/ 7746955 w 8172357"/>
              <a:gd name="connsiteY122" fmla="*/ 776842 h 2573079"/>
              <a:gd name="connsiteX123" fmla="*/ 7835559 w 8172357"/>
              <a:gd name="connsiteY123" fmla="*/ 674946 h 2573079"/>
              <a:gd name="connsiteX124" fmla="*/ 7703981 w 8172357"/>
              <a:gd name="connsiteY124" fmla="*/ 499731 h 2573079"/>
              <a:gd name="connsiteX125" fmla="*/ 7640186 w 8172357"/>
              <a:gd name="connsiteY125" fmla="*/ 425303 h 2573079"/>
              <a:gd name="connsiteX126" fmla="*/ 7587023 w 8172357"/>
              <a:gd name="connsiteY126" fmla="*/ 297712 h 2573079"/>
              <a:gd name="connsiteX127" fmla="*/ 7555126 w 8172357"/>
              <a:gd name="connsiteY127" fmla="*/ 191386 h 2573079"/>
              <a:gd name="connsiteX128" fmla="*/ 7555126 w 8172357"/>
              <a:gd name="connsiteY128" fmla="*/ 191386 h 2573079"/>
              <a:gd name="connsiteX129" fmla="*/ 7406270 w 8172357"/>
              <a:gd name="connsiteY129" fmla="*/ 116958 h 2573079"/>
              <a:gd name="connsiteX130" fmla="*/ 7353107 w 8172357"/>
              <a:gd name="connsiteY130" fmla="*/ 116958 h 2573079"/>
              <a:gd name="connsiteX0" fmla="*/ 7172354 w 8172357"/>
              <a:gd name="connsiteY0" fmla="*/ 0 h 2573079"/>
              <a:gd name="connsiteX1" fmla="*/ 7321209 w 8172357"/>
              <a:gd name="connsiteY1" fmla="*/ 148856 h 2573079"/>
              <a:gd name="connsiteX2" fmla="*/ 7381684 w 8172357"/>
              <a:gd name="connsiteY2" fmla="*/ 336255 h 2573079"/>
              <a:gd name="connsiteX3" fmla="*/ 7380405 w 8172357"/>
              <a:gd name="connsiteY3" fmla="*/ 454820 h 2573079"/>
              <a:gd name="connsiteX4" fmla="*/ 7387696 w 8172357"/>
              <a:gd name="connsiteY4" fmla="*/ 533575 h 2573079"/>
              <a:gd name="connsiteX5" fmla="*/ 7379744 w 8172357"/>
              <a:gd name="connsiteY5" fmla="*/ 661166 h 2573079"/>
              <a:gd name="connsiteX6" fmla="*/ 7317606 w 8172357"/>
              <a:gd name="connsiteY6" fmla="*/ 794120 h 2573079"/>
              <a:gd name="connsiteX7" fmla="*/ 7363740 w 8172357"/>
              <a:gd name="connsiteY7" fmla="*/ 946298 h 2573079"/>
              <a:gd name="connsiteX8" fmla="*/ 7305400 w 8172357"/>
              <a:gd name="connsiteY8" fmla="*/ 1087202 h 2573079"/>
              <a:gd name="connsiteX9" fmla="*/ 7323983 w 8172357"/>
              <a:gd name="connsiteY9" fmla="*/ 1214701 h 2573079"/>
              <a:gd name="connsiteX10" fmla="*/ 7451680 w 8172357"/>
              <a:gd name="connsiteY10" fmla="*/ 1371600 h 2573079"/>
              <a:gd name="connsiteX11" fmla="*/ 7448533 w 8172357"/>
              <a:gd name="connsiteY11" fmla="*/ 1738847 h 2573079"/>
              <a:gd name="connsiteX12" fmla="*/ 7278679 w 8172357"/>
              <a:gd name="connsiteY12" fmla="*/ 1679502 h 2573079"/>
              <a:gd name="connsiteX13" fmla="*/ 7013973 w 8172357"/>
              <a:gd name="connsiteY13" fmla="*/ 1654249 h 2573079"/>
              <a:gd name="connsiteX14" fmla="*/ 6789581 w 8172357"/>
              <a:gd name="connsiteY14" fmla="*/ 1562986 h 2573079"/>
              <a:gd name="connsiteX15" fmla="*/ 6459972 w 8172357"/>
              <a:gd name="connsiteY15" fmla="*/ 1446028 h 2573079"/>
              <a:gd name="connsiteX16" fmla="*/ 6130363 w 8172357"/>
              <a:gd name="connsiteY16" fmla="*/ 1371600 h 2573079"/>
              <a:gd name="connsiteX17" fmla="*/ 5960242 w 8172357"/>
              <a:gd name="connsiteY17" fmla="*/ 1339703 h 2573079"/>
              <a:gd name="connsiteX18" fmla="*/ 5566837 w 8172357"/>
              <a:gd name="connsiteY18" fmla="*/ 1371600 h 2573079"/>
              <a:gd name="connsiteX19" fmla="*/ 5417981 w 8172357"/>
              <a:gd name="connsiteY19" fmla="*/ 1371600 h 2573079"/>
              <a:gd name="connsiteX20" fmla="*/ 5322288 w 8172357"/>
              <a:gd name="connsiteY20" fmla="*/ 1339703 h 2573079"/>
              <a:gd name="connsiteX21" fmla="*/ 5290391 w 8172357"/>
              <a:gd name="connsiteY21" fmla="*/ 1297172 h 2573079"/>
              <a:gd name="connsiteX22" fmla="*/ 5279758 w 8172357"/>
              <a:gd name="connsiteY22" fmla="*/ 1105786 h 2573079"/>
              <a:gd name="connsiteX23" fmla="*/ 5141535 w 8172357"/>
              <a:gd name="connsiteY23" fmla="*/ 1084521 h 2573079"/>
              <a:gd name="connsiteX24" fmla="*/ 4971414 w 8172357"/>
              <a:gd name="connsiteY24" fmla="*/ 1041991 h 2573079"/>
              <a:gd name="connsiteX25" fmla="*/ 4854456 w 8172357"/>
              <a:gd name="connsiteY25" fmla="*/ 1010093 h 2573079"/>
              <a:gd name="connsiteX26" fmla="*/ 4705600 w 8172357"/>
              <a:gd name="connsiteY26" fmla="*/ 967563 h 2573079"/>
              <a:gd name="connsiteX27" fmla="*/ 4694967 w 8172357"/>
              <a:gd name="connsiteY27" fmla="*/ 925033 h 2573079"/>
              <a:gd name="connsiteX28" fmla="*/ 4652437 w 8172357"/>
              <a:gd name="connsiteY28" fmla="*/ 839972 h 2573079"/>
              <a:gd name="connsiteX29" fmla="*/ 4439786 w 8172357"/>
              <a:gd name="connsiteY29" fmla="*/ 786810 h 2573079"/>
              <a:gd name="connsiteX30" fmla="*/ 4301563 w 8172357"/>
              <a:gd name="connsiteY30" fmla="*/ 744279 h 2573079"/>
              <a:gd name="connsiteX31" fmla="*/ 4205870 w 8172357"/>
              <a:gd name="connsiteY31" fmla="*/ 754912 h 2573079"/>
              <a:gd name="connsiteX32" fmla="*/ 4120809 w 8172357"/>
              <a:gd name="connsiteY32" fmla="*/ 808075 h 2573079"/>
              <a:gd name="connsiteX33" fmla="*/ 4088912 w 8172357"/>
              <a:gd name="connsiteY33" fmla="*/ 861238 h 2573079"/>
              <a:gd name="connsiteX34" fmla="*/ 3982586 w 8172357"/>
              <a:gd name="connsiteY34" fmla="*/ 882503 h 2573079"/>
              <a:gd name="connsiteX35" fmla="*/ 3684874 w 8172357"/>
              <a:gd name="connsiteY35" fmla="*/ 861238 h 2573079"/>
              <a:gd name="connsiteX36" fmla="*/ 3493488 w 8172357"/>
              <a:gd name="connsiteY36" fmla="*/ 935665 h 2573079"/>
              <a:gd name="connsiteX37" fmla="*/ 3312735 w 8172357"/>
              <a:gd name="connsiteY37" fmla="*/ 1063256 h 2573079"/>
              <a:gd name="connsiteX38" fmla="*/ 3227674 w 8172357"/>
              <a:gd name="connsiteY38" fmla="*/ 1137684 h 2573079"/>
              <a:gd name="connsiteX39" fmla="*/ 3419060 w 8172357"/>
              <a:gd name="connsiteY39" fmla="*/ 1286540 h 2573079"/>
              <a:gd name="connsiteX40" fmla="*/ 3525386 w 8172357"/>
              <a:gd name="connsiteY40" fmla="*/ 1360968 h 2573079"/>
              <a:gd name="connsiteX41" fmla="*/ 3525386 w 8172357"/>
              <a:gd name="connsiteY41" fmla="*/ 1360968 h 2573079"/>
              <a:gd name="connsiteX42" fmla="*/ 3231957 w 8172357"/>
              <a:gd name="connsiteY42" fmla="*/ 1369681 h 2573079"/>
              <a:gd name="connsiteX43" fmla="*/ 3031858 w 8172357"/>
              <a:gd name="connsiteY43" fmla="*/ 1312531 h 2573079"/>
              <a:gd name="connsiteX44" fmla="*/ 2821570 w 8172357"/>
              <a:gd name="connsiteY44" fmla="*/ 1248588 h 2573079"/>
              <a:gd name="connsiteX45" fmla="*/ 2674929 w 8172357"/>
              <a:gd name="connsiteY45" fmla="*/ 1282405 h 2573079"/>
              <a:gd name="connsiteX46" fmla="*/ 2564469 w 8172357"/>
              <a:gd name="connsiteY46" fmla="*/ 1337635 h 2573079"/>
              <a:gd name="connsiteX47" fmla="*/ 2419600 w 8172357"/>
              <a:gd name="connsiteY47" fmla="*/ 1477926 h 2573079"/>
              <a:gd name="connsiteX48" fmla="*/ 2217581 w 8172357"/>
              <a:gd name="connsiteY48" fmla="*/ 1573619 h 2573079"/>
              <a:gd name="connsiteX49" fmla="*/ 1909237 w 8172357"/>
              <a:gd name="connsiteY49" fmla="*/ 1658679 h 2573079"/>
              <a:gd name="connsiteX50" fmla="*/ 1622158 w 8172357"/>
              <a:gd name="connsiteY50" fmla="*/ 1679945 h 2573079"/>
              <a:gd name="connsiteX51" fmla="*/ 1441405 w 8172357"/>
              <a:gd name="connsiteY51" fmla="*/ 1743740 h 2573079"/>
              <a:gd name="connsiteX52" fmla="*/ 1218121 w 8172357"/>
              <a:gd name="connsiteY52" fmla="*/ 1754372 h 2573079"/>
              <a:gd name="connsiteX53" fmla="*/ 1133060 w 8172357"/>
              <a:gd name="connsiteY53" fmla="*/ 1786270 h 2573079"/>
              <a:gd name="connsiteX54" fmla="*/ 37907 w 8172357"/>
              <a:gd name="connsiteY54" fmla="*/ 1275908 h 2573079"/>
              <a:gd name="connsiteX55" fmla="*/ 484474 w 8172357"/>
              <a:gd name="connsiteY55" fmla="*/ 2573079 h 2573079"/>
              <a:gd name="connsiteX56" fmla="*/ 1590260 w 8172357"/>
              <a:gd name="connsiteY56" fmla="*/ 2286000 h 2573079"/>
              <a:gd name="connsiteX57" fmla="*/ 2111256 w 8172357"/>
              <a:gd name="connsiteY57" fmla="*/ 2307265 h 2573079"/>
              <a:gd name="connsiteX58" fmla="*/ 2260112 w 8172357"/>
              <a:gd name="connsiteY58" fmla="*/ 2137145 h 2573079"/>
              <a:gd name="connsiteX59" fmla="*/ 2472763 w 8172357"/>
              <a:gd name="connsiteY59" fmla="*/ 1850065 h 2573079"/>
              <a:gd name="connsiteX60" fmla="*/ 2494028 w 8172357"/>
              <a:gd name="connsiteY60" fmla="*/ 1807535 h 2573079"/>
              <a:gd name="connsiteX61" fmla="*/ 2600354 w 8172357"/>
              <a:gd name="connsiteY61" fmla="*/ 1733107 h 2573079"/>
              <a:gd name="connsiteX62" fmla="*/ 2685414 w 8172357"/>
              <a:gd name="connsiteY62" fmla="*/ 1690577 h 2573079"/>
              <a:gd name="connsiteX63" fmla="*/ 2632251 w 8172357"/>
              <a:gd name="connsiteY63" fmla="*/ 1584252 h 2573079"/>
              <a:gd name="connsiteX64" fmla="*/ 2693831 w 8172357"/>
              <a:gd name="connsiteY64" fmla="*/ 1543493 h 2573079"/>
              <a:gd name="connsiteX65" fmla="*/ 2759841 w 8172357"/>
              <a:gd name="connsiteY65" fmla="*/ 1467293 h 2573079"/>
              <a:gd name="connsiteX66" fmla="*/ 2770474 w 8172357"/>
              <a:gd name="connsiteY66" fmla="*/ 1460353 h 2573079"/>
              <a:gd name="connsiteX67" fmla="*/ 2936460 w 8172357"/>
              <a:gd name="connsiteY67" fmla="*/ 1390503 h 2573079"/>
              <a:gd name="connsiteX68" fmla="*/ 3131981 w 8172357"/>
              <a:gd name="connsiteY68" fmla="*/ 1435396 h 2573079"/>
              <a:gd name="connsiteX69" fmla="*/ 3280837 w 8172357"/>
              <a:gd name="connsiteY69" fmla="*/ 1467293 h 2573079"/>
              <a:gd name="connsiteX70" fmla="*/ 3419060 w 8172357"/>
              <a:gd name="connsiteY70" fmla="*/ 1499191 h 2573079"/>
              <a:gd name="connsiteX71" fmla="*/ 3567916 w 8172357"/>
              <a:gd name="connsiteY71" fmla="*/ 1499191 h 2573079"/>
              <a:gd name="connsiteX72" fmla="*/ 3663609 w 8172357"/>
              <a:gd name="connsiteY72" fmla="*/ 1477926 h 2573079"/>
              <a:gd name="connsiteX73" fmla="*/ 3684874 w 8172357"/>
              <a:gd name="connsiteY73" fmla="*/ 1403498 h 2573079"/>
              <a:gd name="connsiteX74" fmla="*/ 3674242 w 8172357"/>
              <a:gd name="connsiteY74" fmla="*/ 1329070 h 2573079"/>
              <a:gd name="connsiteX75" fmla="*/ 3599814 w 8172357"/>
              <a:gd name="connsiteY75" fmla="*/ 1275907 h 2573079"/>
              <a:gd name="connsiteX76" fmla="*/ 3429693 w 8172357"/>
              <a:gd name="connsiteY76" fmla="*/ 1222745 h 2573079"/>
              <a:gd name="connsiteX77" fmla="*/ 3334000 w 8172357"/>
              <a:gd name="connsiteY77" fmla="*/ 1158949 h 2573079"/>
              <a:gd name="connsiteX78" fmla="*/ 3450958 w 8172357"/>
              <a:gd name="connsiteY78" fmla="*/ 1105786 h 2573079"/>
              <a:gd name="connsiteX79" fmla="*/ 3578549 w 8172357"/>
              <a:gd name="connsiteY79" fmla="*/ 1063256 h 2573079"/>
              <a:gd name="connsiteX80" fmla="*/ 3674242 w 8172357"/>
              <a:gd name="connsiteY80" fmla="*/ 978196 h 2573079"/>
              <a:gd name="connsiteX81" fmla="*/ 3854995 w 8172357"/>
              <a:gd name="connsiteY81" fmla="*/ 935665 h 2573079"/>
              <a:gd name="connsiteX82" fmla="*/ 3971954 w 8172357"/>
              <a:gd name="connsiteY82" fmla="*/ 946298 h 2573079"/>
              <a:gd name="connsiteX83" fmla="*/ 4099544 w 8172357"/>
              <a:gd name="connsiteY83" fmla="*/ 946298 h 2573079"/>
              <a:gd name="connsiteX84" fmla="*/ 4205870 w 8172357"/>
              <a:gd name="connsiteY84" fmla="*/ 850605 h 2573079"/>
              <a:gd name="connsiteX85" fmla="*/ 4375991 w 8172357"/>
              <a:gd name="connsiteY85" fmla="*/ 818707 h 2573079"/>
              <a:gd name="connsiteX86" fmla="*/ 4514214 w 8172357"/>
              <a:gd name="connsiteY86" fmla="*/ 829340 h 2573079"/>
              <a:gd name="connsiteX87" fmla="*/ 4567377 w 8172357"/>
              <a:gd name="connsiteY87" fmla="*/ 871870 h 2573079"/>
              <a:gd name="connsiteX88" fmla="*/ 4546112 w 8172357"/>
              <a:gd name="connsiteY88" fmla="*/ 956931 h 2573079"/>
              <a:gd name="connsiteX89" fmla="*/ 4641805 w 8172357"/>
              <a:gd name="connsiteY89" fmla="*/ 1020726 h 2573079"/>
              <a:gd name="connsiteX90" fmla="*/ 4875721 w 8172357"/>
              <a:gd name="connsiteY90" fmla="*/ 1084521 h 2573079"/>
              <a:gd name="connsiteX91" fmla="*/ 5024577 w 8172357"/>
              <a:gd name="connsiteY91" fmla="*/ 1137684 h 2573079"/>
              <a:gd name="connsiteX92" fmla="*/ 5130902 w 8172357"/>
              <a:gd name="connsiteY92" fmla="*/ 1190847 h 2573079"/>
              <a:gd name="connsiteX93" fmla="*/ 5120270 w 8172357"/>
              <a:gd name="connsiteY93" fmla="*/ 1297172 h 2573079"/>
              <a:gd name="connsiteX94" fmla="*/ 5120270 w 8172357"/>
              <a:gd name="connsiteY94" fmla="*/ 1360968 h 2573079"/>
              <a:gd name="connsiteX95" fmla="*/ 5205330 w 8172357"/>
              <a:gd name="connsiteY95" fmla="*/ 1414131 h 2573079"/>
              <a:gd name="connsiteX96" fmla="*/ 5375451 w 8172357"/>
              <a:gd name="connsiteY96" fmla="*/ 1488558 h 2573079"/>
              <a:gd name="connsiteX97" fmla="*/ 5545572 w 8172357"/>
              <a:gd name="connsiteY97" fmla="*/ 1499191 h 2573079"/>
              <a:gd name="connsiteX98" fmla="*/ 5705060 w 8172357"/>
              <a:gd name="connsiteY98" fmla="*/ 1509824 h 2573079"/>
              <a:gd name="connsiteX99" fmla="*/ 5832651 w 8172357"/>
              <a:gd name="connsiteY99" fmla="*/ 1509824 h 2573079"/>
              <a:gd name="connsiteX100" fmla="*/ 5970874 w 8172357"/>
              <a:gd name="connsiteY100" fmla="*/ 1509824 h 2573079"/>
              <a:gd name="connsiteX101" fmla="*/ 6109098 w 8172357"/>
              <a:gd name="connsiteY101" fmla="*/ 1531089 h 2573079"/>
              <a:gd name="connsiteX102" fmla="*/ 6226056 w 8172357"/>
              <a:gd name="connsiteY102" fmla="*/ 1541721 h 2573079"/>
              <a:gd name="connsiteX103" fmla="*/ 6332381 w 8172357"/>
              <a:gd name="connsiteY103" fmla="*/ 1562986 h 2573079"/>
              <a:gd name="connsiteX104" fmla="*/ 6428074 w 8172357"/>
              <a:gd name="connsiteY104" fmla="*/ 1584252 h 2573079"/>
              <a:gd name="connsiteX105" fmla="*/ 6502502 w 8172357"/>
              <a:gd name="connsiteY105" fmla="*/ 1637414 h 2573079"/>
              <a:gd name="connsiteX106" fmla="*/ 6502502 w 8172357"/>
              <a:gd name="connsiteY106" fmla="*/ 1754372 h 2573079"/>
              <a:gd name="connsiteX107" fmla="*/ 6534400 w 8172357"/>
              <a:gd name="connsiteY107" fmla="*/ 1935126 h 2573079"/>
              <a:gd name="connsiteX108" fmla="*/ 6725786 w 8172357"/>
              <a:gd name="connsiteY108" fmla="*/ 2009554 h 2573079"/>
              <a:gd name="connsiteX109" fmla="*/ 6864009 w 8172357"/>
              <a:gd name="connsiteY109" fmla="*/ 2041452 h 2573079"/>
              <a:gd name="connsiteX110" fmla="*/ 7129823 w 8172357"/>
              <a:gd name="connsiteY110" fmla="*/ 2083982 h 2573079"/>
              <a:gd name="connsiteX111" fmla="*/ 7342474 w 8172357"/>
              <a:gd name="connsiteY111" fmla="*/ 2094614 h 2573079"/>
              <a:gd name="connsiteX112" fmla="*/ 7533860 w 8172357"/>
              <a:gd name="connsiteY112" fmla="*/ 2094614 h 2573079"/>
              <a:gd name="connsiteX113" fmla="*/ 7799674 w 8172357"/>
              <a:gd name="connsiteY113" fmla="*/ 1956391 h 2573079"/>
              <a:gd name="connsiteX114" fmla="*/ 7948530 w 8172357"/>
              <a:gd name="connsiteY114" fmla="*/ 1903228 h 2573079"/>
              <a:gd name="connsiteX115" fmla="*/ 8076121 w 8172357"/>
              <a:gd name="connsiteY115" fmla="*/ 1765005 h 2573079"/>
              <a:gd name="connsiteX116" fmla="*/ 8030711 w 8172357"/>
              <a:gd name="connsiteY116" fmla="*/ 1587131 h 2573079"/>
              <a:gd name="connsiteX117" fmla="*/ 8126594 w 8172357"/>
              <a:gd name="connsiteY117" fmla="*/ 1464810 h 2573079"/>
              <a:gd name="connsiteX118" fmla="*/ 8172357 w 8172357"/>
              <a:gd name="connsiteY118" fmla="*/ 1305031 h 2573079"/>
              <a:gd name="connsiteX119" fmla="*/ 8078340 w 8172357"/>
              <a:gd name="connsiteY119" fmla="*/ 997057 h 2573079"/>
              <a:gd name="connsiteX120" fmla="*/ 7852837 w 8172357"/>
              <a:gd name="connsiteY120" fmla="*/ 925033 h 2573079"/>
              <a:gd name="connsiteX121" fmla="*/ 7788377 w 8172357"/>
              <a:gd name="connsiteY121" fmla="*/ 853485 h 2573079"/>
              <a:gd name="connsiteX122" fmla="*/ 7746955 w 8172357"/>
              <a:gd name="connsiteY122" fmla="*/ 776842 h 2573079"/>
              <a:gd name="connsiteX123" fmla="*/ 7835559 w 8172357"/>
              <a:gd name="connsiteY123" fmla="*/ 674946 h 2573079"/>
              <a:gd name="connsiteX124" fmla="*/ 7703981 w 8172357"/>
              <a:gd name="connsiteY124" fmla="*/ 499731 h 2573079"/>
              <a:gd name="connsiteX125" fmla="*/ 7640186 w 8172357"/>
              <a:gd name="connsiteY125" fmla="*/ 425303 h 2573079"/>
              <a:gd name="connsiteX126" fmla="*/ 7587023 w 8172357"/>
              <a:gd name="connsiteY126" fmla="*/ 297712 h 2573079"/>
              <a:gd name="connsiteX127" fmla="*/ 7555126 w 8172357"/>
              <a:gd name="connsiteY127" fmla="*/ 191386 h 2573079"/>
              <a:gd name="connsiteX128" fmla="*/ 7555126 w 8172357"/>
              <a:gd name="connsiteY128" fmla="*/ 191386 h 2573079"/>
              <a:gd name="connsiteX129" fmla="*/ 7406270 w 8172357"/>
              <a:gd name="connsiteY129" fmla="*/ 116958 h 2573079"/>
              <a:gd name="connsiteX130" fmla="*/ 7353107 w 8172357"/>
              <a:gd name="connsiteY130" fmla="*/ 116958 h 2573079"/>
              <a:gd name="connsiteX0" fmla="*/ 7172354 w 8172357"/>
              <a:gd name="connsiteY0" fmla="*/ 0 h 2573079"/>
              <a:gd name="connsiteX1" fmla="*/ 7321209 w 8172357"/>
              <a:gd name="connsiteY1" fmla="*/ 148856 h 2573079"/>
              <a:gd name="connsiteX2" fmla="*/ 7381684 w 8172357"/>
              <a:gd name="connsiteY2" fmla="*/ 336255 h 2573079"/>
              <a:gd name="connsiteX3" fmla="*/ 7380405 w 8172357"/>
              <a:gd name="connsiteY3" fmla="*/ 454820 h 2573079"/>
              <a:gd name="connsiteX4" fmla="*/ 7387696 w 8172357"/>
              <a:gd name="connsiteY4" fmla="*/ 533575 h 2573079"/>
              <a:gd name="connsiteX5" fmla="*/ 7379744 w 8172357"/>
              <a:gd name="connsiteY5" fmla="*/ 661166 h 2573079"/>
              <a:gd name="connsiteX6" fmla="*/ 7317606 w 8172357"/>
              <a:gd name="connsiteY6" fmla="*/ 794120 h 2573079"/>
              <a:gd name="connsiteX7" fmla="*/ 7363740 w 8172357"/>
              <a:gd name="connsiteY7" fmla="*/ 946298 h 2573079"/>
              <a:gd name="connsiteX8" fmla="*/ 7305400 w 8172357"/>
              <a:gd name="connsiteY8" fmla="*/ 1087202 h 2573079"/>
              <a:gd name="connsiteX9" fmla="*/ 7323983 w 8172357"/>
              <a:gd name="connsiteY9" fmla="*/ 1214701 h 2573079"/>
              <a:gd name="connsiteX10" fmla="*/ 7451680 w 8172357"/>
              <a:gd name="connsiteY10" fmla="*/ 1371600 h 2573079"/>
              <a:gd name="connsiteX11" fmla="*/ 7448533 w 8172357"/>
              <a:gd name="connsiteY11" fmla="*/ 1738847 h 2573079"/>
              <a:gd name="connsiteX12" fmla="*/ 7278679 w 8172357"/>
              <a:gd name="connsiteY12" fmla="*/ 1679502 h 2573079"/>
              <a:gd name="connsiteX13" fmla="*/ 7188902 w 8172357"/>
              <a:gd name="connsiteY13" fmla="*/ 1813275 h 2573079"/>
              <a:gd name="connsiteX14" fmla="*/ 6789581 w 8172357"/>
              <a:gd name="connsiteY14" fmla="*/ 1562986 h 2573079"/>
              <a:gd name="connsiteX15" fmla="*/ 6459972 w 8172357"/>
              <a:gd name="connsiteY15" fmla="*/ 1446028 h 2573079"/>
              <a:gd name="connsiteX16" fmla="*/ 6130363 w 8172357"/>
              <a:gd name="connsiteY16" fmla="*/ 1371600 h 2573079"/>
              <a:gd name="connsiteX17" fmla="*/ 5960242 w 8172357"/>
              <a:gd name="connsiteY17" fmla="*/ 1339703 h 2573079"/>
              <a:gd name="connsiteX18" fmla="*/ 5566837 w 8172357"/>
              <a:gd name="connsiteY18" fmla="*/ 1371600 h 2573079"/>
              <a:gd name="connsiteX19" fmla="*/ 5417981 w 8172357"/>
              <a:gd name="connsiteY19" fmla="*/ 1371600 h 2573079"/>
              <a:gd name="connsiteX20" fmla="*/ 5322288 w 8172357"/>
              <a:gd name="connsiteY20" fmla="*/ 1339703 h 2573079"/>
              <a:gd name="connsiteX21" fmla="*/ 5290391 w 8172357"/>
              <a:gd name="connsiteY21" fmla="*/ 1297172 h 2573079"/>
              <a:gd name="connsiteX22" fmla="*/ 5279758 w 8172357"/>
              <a:gd name="connsiteY22" fmla="*/ 1105786 h 2573079"/>
              <a:gd name="connsiteX23" fmla="*/ 5141535 w 8172357"/>
              <a:gd name="connsiteY23" fmla="*/ 1084521 h 2573079"/>
              <a:gd name="connsiteX24" fmla="*/ 4971414 w 8172357"/>
              <a:gd name="connsiteY24" fmla="*/ 1041991 h 2573079"/>
              <a:gd name="connsiteX25" fmla="*/ 4854456 w 8172357"/>
              <a:gd name="connsiteY25" fmla="*/ 1010093 h 2573079"/>
              <a:gd name="connsiteX26" fmla="*/ 4705600 w 8172357"/>
              <a:gd name="connsiteY26" fmla="*/ 967563 h 2573079"/>
              <a:gd name="connsiteX27" fmla="*/ 4694967 w 8172357"/>
              <a:gd name="connsiteY27" fmla="*/ 925033 h 2573079"/>
              <a:gd name="connsiteX28" fmla="*/ 4652437 w 8172357"/>
              <a:gd name="connsiteY28" fmla="*/ 839972 h 2573079"/>
              <a:gd name="connsiteX29" fmla="*/ 4439786 w 8172357"/>
              <a:gd name="connsiteY29" fmla="*/ 786810 h 2573079"/>
              <a:gd name="connsiteX30" fmla="*/ 4301563 w 8172357"/>
              <a:gd name="connsiteY30" fmla="*/ 744279 h 2573079"/>
              <a:gd name="connsiteX31" fmla="*/ 4205870 w 8172357"/>
              <a:gd name="connsiteY31" fmla="*/ 754912 h 2573079"/>
              <a:gd name="connsiteX32" fmla="*/ 4120809 w 8172357"/>
              <a:gd name="connsiteY32" fmla="*/ 808075 h 2573079"/>
              <a:gd name="connsiteX33" fmla="*/ 4088912 w 8172357"/>
              <a:gd name="connsiteY33" fmla="*/ 861238 h 2573079"/>
              <a:gd name="connsiteX34" fmla="*/ 3982586 w 8172357"/>
              <a:gd name="connsiteY34" fmla="*/ 882503 h 2573079"/>
              <a:gd name="connsiteX35" fmla="*/ 3684874 w 8172357"/>
              <a:gd name="connsiteY35" fmla="*/ 861238 h 2573079"/>
              <a:gd name="connsiteX36" fmla="*/ 3493488 w 8172357"/>
              <a:gd name="connsiteY36" fmla="*/ 935665 h 2573079"/>
              <a:gd name="connsiteX37" fmla="*/ 3312735 w 8172357"/>
              <a:gd name="connsiteY37" fmla="*/ 1063256 h 2573079"/>
              <a:gd name="connsiteX38" fmla="*/ 3227674 w 8172357"/>
              <a:gd name="connsiteY38" fmla="*/ 1137684 h 2573079"/>
              <a:gd name="connsiteX39" fmla="*/ 3419060 w 8172357"/>
              <a:gd name="connsiteY39" fmla="*/ 1286540 h 2573079"/>
              <a:gd name="connsiteX40" fmla="*/ 3525386 w 8172357"/>
              <a:gd name="connsiteY40" fmla="*/ 1360968 h 2573079"/>
              <a:gd name="connsiteX41" fmla="*/ 3525386 w 8172357"/>
              <a:gd name="connsiteY41" fmla="*/ 1360968 h 2573079"/>
              <a:gd name="connsiteX42" fmla="*/ 3231957 w 8172357"/>
              <a:gd name="connsiteY42" fmla="*/ 1369681 h 2573079"/>
              <a:gd name="connsiteX43" fmla="*/ 3031858 w 8172357"/>
              <a:gd name="connsiteY43" fmla="*/ 1312531 h 2573079"/>
              <a:gd name="connsiteX44" fmla="*/ 2821570 w 8172357"/>
              <a:gd name="connsiteY44" fmla="*/ 1248588 h 2573079"/>
              <a:gd name="connsiteX45" fmla="*/ 2674929 w 8172357"/>
              <a:gd name="connsiteY45" fmla="*/ 1282405 h 2573079"/>
              <a:gd name="connsiteX46" fmla="*/ 2564469 w 8172357"/>
              <a:gd name="connsiteY46" fmla="*/ 1337635 h 2573079"/>
              <a:gd name="connsiteX47" fmla="*/ 2419600 w 8172357"/>
              <a:gd name="connsiteY47" fmla="*/ 1477926 h 2573079"/>
              <a:gd name="connsiteX48" fmla="*/ 2217581 w 8172357"/>
              <a:gd name="connsiteY48" fmla="*/ 1573619 h 2573079"/>
              <a:gd name="connsiteX49" fmla="*/ 1909237 w 8172357"/>
              <a:gd name="connsiteY49" fmla="*/ 1658679 h 2573079"/>
              <a:gd name="connsiteX50" fmla="*/ 1622158 w 8172357"/>
              <a:gd name="connsiteY50" fmla="*/ 1679945 h 2573079"/>
              <a:gd name="connsiteX51" fmla="*/ 1441405 w 8172357"/>
              <a:gd name="connsiteY51" fmla="*/ 1743740 h 2573079"/>
              <a:gd name="connsiteX52" fmla="*/ 1218121 w 8172357"/>
              <a:gd name="connsiteY52" fmla="*/ 1754372 h 2573079"/>
              <a:gd name="connsiteX53" fmla="*/ 1133060 w 8172357"/>
              <a:gd name="connsiteY53" fmla="*/ 1786270 h 2573079"/>
              <a:gd name="connsiteX54" fmla="*/ 37907 w 8172357"/>
              <a:gd name="connsiteY54" fmla="*/ 1275908 h 2573079"/>
              <a:gd name="connsiteX55" fmla="*/ 484474 w 8172357"/>
              <a:gd name="connsiteY55" fmla="*/ 2573079 h 2573079"/>
              <a:gd name="connsiteX56" fmla="*/ 1590260 w 8172357"/>
              <a:gd name="connsiteY56" fmla="*/ 2286000 h 2573079"/>
              <a:gd name="connsiteX57" fmla="*/ 2111256 w 8172357"/>
              <a:gd name="connsiteY57" fmla="*/ 2307265 h 2573079"/>
              <a:gd name="connsiteX58" fmla="*/ 2260112 w 8172357"/>
              <a:gd name="connsiteY58" fmla="*/ 2137145 h 2573079"/>
              <a:gd name="connsiteX59" fmla="*/ 2472763 w 8172357"/>
              <a:gd name="connsiteY59" fmla="*/ 1850065 h 2573079"/>
              <a:gd name="connsiteX60" fmla="*/ 2494028 w 8172357"/>
              <a:gd name="connsiteY60" fmla="*/ 1807535 h 2573079"/>
              <a:gd name="connsiteX61" fmla="*/ 2600354 w 8172357"/>
              <a:gd name="connsiteY61" fmla="*/ 1733107 h 2573079"/>
              <a:gd name="connsiteX62" fmla="*/ 2685414 w 8172357"/>
              <a:gd name="connsiteY62" fmla="*/ 1690577 h 2573079"/>
              <a:gd name="connsiteX63" fmla="*/ 2632251 w 8172357"/>
              <a:gd name="connsiteY63" fmla="*/ 1584252 h 2573079"/>
              <a:gd name="connsiteX64" fmla="*/ 2693831 w 8172357"/>
              <a:gd name="connsiteY64" fmla="*/ 1543493 h 2573079"/>
              <a:gd name="connsiteX65" fmla="*/ 2759841 w 8172357"/>
              <a:gd name="connsiteY65" fmla="*/ 1467293 h 2573079"/>
              <a:gd name="connsiteX66" fmla="*/ 2770474 w 8172357"/>
              <a:gd name="connsiteY66" fmla="*/ 1460353 h 2573079"/>
              <a:gd name="connsiteX67" fmla="*/ 2936460 w 8172357"/>
              <a:gd name="connsiteY67" fmla="*/ 1390503 h 2573079"/>
              <a:gd name="connsiteX68" fmla="*/ 3131981 w 8172357"/>
              <a:gd name="connsiteY68" fmla="*/ 1435396 h 2573079"/>
              <a:gd name="connsiteX69" fmla="*/ 3280837 w 8172357"/>
              <a:gd name="connsiteY69" fmla="*/ 1467293 h 2573079"/>
              <a:gd name="connsiteX70" fmla="*/ 3419060 w 8172357"/>
              <a:gd name="connsiteY70" fmla="*/ 1499191 h 2573079"/>
              <a:gd name="connsiteX71" fmla="*/ 3567916 w 8172357"/>
              <a:gd name="connsiteY71" fmla="*/ 1499191 h 2573079"/>
              <a:gd name="connsiteX72" fmla="*/ 3663609 w 8172357"/>
              <a:gd name="connsiteY72" fmla="*/ 1477926 h 2573079"/>
              <a:gd name="connsiteX73" fmla="*/ 3684874 w 8172357"/>
              <a:gd name="connsiteY73" fmla="*/ 1403498 h 2573079"/>
              <a:gd name="connsiteX74" fmla="*/ 3674242 w 8172357"/>
              <a:gd name="connsiteY74" fmla="*/ 1329070 h 2573079"/>
              <a:gd name="connsiteX75" fmla="*/ 3599814 w 8172357"/>
              <a:gd name="connsiteY75" fmla="*/ 1275907 h 2573079"/>
              <a:gd name="connsiteX76" fmla="*/ 3429693 w 8172357"/>
              <a:gd name="connsiteY76" fmla="*/ 1222745 h 2573079"/>
              <a:gd name="connsiteX77" fmla="*/ 3334000 w 8172357"/>
              <a:gd name="connsiteY77" fmla="*/ 1158949 h 2573079"/>
              <a:gd name="connsiteX78" fmla="*/ 3450958 w 8172357"/>
              <a:gd name="connsiteY78" fmla="*/ 1105786 h 2573079"/>
              <a:gd name="connsiteX79" fmla="*/ 3578549 w 8172357"/>
              <a:gd name="connsiteY79" fmla="*/ 1063256 h 2573079"/>
              <a:gd name="connsiteX80" fmla="*/ 3674242 w 8172357"/>
              <a:gd name="connsiteY80" fmla="*/ 978196 h 2573079"/>
              <a:gd name="connsiteX81" fmla="*/ 3854995 w 8172357"/>
              <a:gd name="connsiteY81" fmla="*/ 935665 h 2573079"/>
              <a:gd name="connsiteX82" fmla="*/ 3971954 w 8172357"/>
              <a:gd name="connsiteY82" fmla="*/ 946298 h 2573079"/>
              <a:gd name="connsiteX83" fmla="*/ 4099544 w 8172357"/>
              <a:gd name="connsiteY83" fmla="*/ 946298 h 2573079"/>
              <a:gd name="connsiteX84" fmla="*/ 4205870 w 8172357"/>
              <a:gd name="connsiteY84" fmla="*/ 850605 h 2573079"/>
              <a:gd name="connsiteX85" fmla="*/ 4375991 w 8172357"/>
              <a:gd name="connsiteY85" fmla="*/ 818707 h 2573079"/>
              <a:gd name="connsiteX86" fmla="*/ 4514214 w 8172357"/>
              <a:gd name="connsiteY86" fmla="*/ 829340 h 2573079"/>
              <a:gd name="connsiteX87" fmla="*/ 4567377 w 8172357"/>
              <a:gd name="connsiteY87" fmla="*/ 871870 h 2573079"/>
              <a:gd name="connsiteX88" fmla="*/ 4546112 w 8172357"/>
              <a:gd name="connsiteY88" fmla="*/ 956931 h 2573079"/>
              <a:gd name="connsiteX89" fmla="*/ 4641805 w 8172357"/>
              <a:gd name="connsiteY89" fmla="*/ 1020726 h 2573079"/>
              <a:gd name="connsiteX90" fmla="*/ 4875721 w 8172357"/>
              <a:gd name="connsiteY90" fmla="*/ 1084521 h 2573079"/>
              <a:gd name="connsiteX91" fmla="*/ 5024577 w 8172357"/>
              <a:gd name="connsiteY91" fmla="*/ 1137684 h 2573079"/>
              <a:gd name="connsiteX92" fmla="*/ 5130902 w 8172357"/>
              <a:gd name="connsiteY92" fmla="*/ 1190847 h 2573079"/>
              <a:gd name="connsiteX93" fmla="*/ 5120270 w 8172357"/>
              <a:gd name="connsiteY93" fmla="*/ 1297172 h 2573079"/>
              <a:gd name="connsiteX94" fmla="*/ 5120270 w 8172357"/>
              <a:gd name="connsiteY94" fmla="*/ 1360968 h 2573079"/>
              <a:gd name="connsiteX95" fmla="*/ 5205330 w 8172357"/>
              <a:gd name="connsiteY95" fmla="*/ 1414131 h 2573079"/>
              <a:gd name="connsiteX96" fmla="*/ 5375451 w 8172357"/>
              <a:gd name="connsiteY96" fmla="*/ 1488558 h 2573079"/>
              <a:gd name="connsiteX97" fmla="*/ 5545572 w 8172357"/>
              <a:gd name="connsiteY97" fmla="*/ 1499191 h 2573079"/>
              <a:gd name="connsiteX98" fmla="*/ 5705060 w 8172357"/>
              <a:gd name="connsiteY98" fmla="*/ 1509824 h 2573079"/>
              <a:gd name="connsiteX99" fmla="*/ 5832651 w 8172357"/>
              <a:gd name="connsiteY99" fmla="*/ 1509824 h 2573079"/>
              <a:gd name="connsiteX100" fmla="*/ 5970874 w 8172357"/>
              <a:gd name="connsiteY100" fmla="*/ 1509824 h 2573079"/>
              <a:gd name="connsiteX101" fmla="*/ 6109098 w 8172357"/>
              <a:gd name="connsiteY101" fmla="*/ 1531089 h 2573079"/>
              <a:gd name="connsiteX102" fmla="*/ 6226056 w 8172357"/>
              <a:gd name="connsiteY102" fmla="*/ 1541721 h 2573079"/>
              <a:gd name="connsiteX103" fmla="*/ 6332381 w 8172357"/>
              <a:gd name="connsiteY103" fmla="*/ 1562986 h 2573079"/>
              <a:gd name="connsiteX104" fmla="*/ 6428074 w 8172357"/>
              <a:gd name="connsiteY104" fmla="*/ 1584252 h 2573079"/>
              <a:gd name="connsiteX105" fmla="*/ 6502502 w 8172357"/>
              <a:gd name="connsiteY105" fmla="*/ 1637414 h 2573079"/>
              <a:gd name="connsiteX106" fmla="*/ 6502502 w 8172357"/>
              <a:gd name="connsiteY106" fmla="*/ 1754372 h 2573079"/>
              <a:gd name="connsiteX107" fmla="*/ 6534400 w 8172357"/>
              <a:gd name="connsiteY107" fmla="*/ 1935126 h 2573079"/>
              <a:gd name="connsiteX108" fmla="*/ 6725786 w 8172357"/>
              <a:gd name="connsiteY108" fmla="*/ 2009554 h 2573079"/>
              <a:gd name="connsiteX109" fmla="*/ 6864009 w 8172357"/>
              <a:gd name="connsiteY109" fmla="*/ 2041452 h 2573079"/>
              <a:gd name="connsiteX110" fmla="*/ 7129823 w 8172357"/>
              <a:gd name="connsiteY110" fmla="*/ 2083982 h 2573079"/>
              <a:gd name="connsiteX111" fmla="*/ 7342474 w 8172357"/>
              <a:gd name="connsiteY111" fmla="*/ 2094614 h 2573079"/>
              <a:gd name="connsiteX112" fmla="*/ 7533860 w 8172357"/>
              <a:gd name="connsiteY112" fmla="*/ 2094614 h 2573079"/>
              <a:gd name="connsiteX113" fmla="*/ 7799674 w 8172357"/>
              <a:gd name="connsiteY113" fmla="*/ 1956391 h 2573079"/>
              <a:gd name="connsiteX114" fmla="*/ 7948530 w 8172357"/>
              <a:gd name="connsiteY114" fmla="*/ 1903228 h 2573079"/>
              <a:gd name="connsiteX115" fmla="*/ 8076121 w 8172357"/>
              <a:gd name="connsiteY115" fmla="*/ 1765005 h 2573079"/>
              <a:gd name="connsiteX116" fmla="*/ 8030711 w 8172357"/>
              <a:gd name="connsiteY116" fmla="*/ 1587131 h 2573079"/>
              <a:gd name="connsiteX117" fmla="*/ 8126594 w 8172357"/>
              <a:gd name="connsiteY117" fmla="*/ 1464810 h 2573079"/>
              <a:gd name="connsiteX118" fmla="*/ 8172357 w 8172357"/>
              <a:gd name="connsiteY118" fmla="*/ 1305031 h 2573079"/>
              <a:gd name="connsiteX119" fmla="*/ 8078340 w 8172357"/>
              <a:gd name="connsiteY119" fmla="*/ 997057 h 2573079"/>
              <a:gd name="connsiteX120" fmla="*/ 7852837 w 8172357"/>
              <a:gd name="connsiteY120" fmla="*/ 925033 h 2573079"/>
              <a:gd name="connsiteX121" fmla="*/ 7788377 w 8172357"/>
              <a:gd name="connsiteY121" fmla="*/ 853485 h 2573079"/>
              <a:gd name="connsiteX122" fmla="*/ 7746955 w 8172357"/>
              <a:gd name="connsiteY122" fmla="*/ 776842 h 2573079"/>
              <a:gd name="connsiteX123" fmla="*/ 7835559 w 8172357"/>
              <a:gd name="connsiteY123" fmla="*/ 674946 h 2573079"/>
              <a:gd name="connsiteX124" fmla="*/ 7703981 w 8172357"/>
              <a:gd name="connsiteY124" fmla="*/ 499731 h 2573079"/>
              <a:gd name="connsiteX125" fmla="*/ 7640186 w 8172357"/>
              <a:gd name="connsiteY125" fmla="*/ 425303 h 2573079"/>
              <a:gd name="connsiteX126" fmla="*/ 7587023 w 8172357"/>
              <a:gd name="connsiteY126" fmla="*/ 297712 h 2573079"/>
              <a:gd name="connsiteX127" fmla="*/ 7555126 w 8172357"/>
              <a:gd name="connsiteY127" fmla="*/ 191386 h 2573079"/>
              <a:gd name="connsiteX128" fmla="*/ 7555126 w 8172357"/>
              <a:gd name="connsiteY128" fmla="*/ 191386 h 2573079"/>
              <a:gd name="connsiteX129" fmla="*/ 7406270 w 8172357"/>
              <a:gd name="connsiteY129" fmla="*/ 116958 h 2573079"/>
              <a:gd name="connsiteX130" fmla="*/ 7353107 w 8172357"/>
              <a:gd name="connsiteY130" fmla="*/ 116958 h 2573079"/>
              <a:gd name="connsiteX0" fmla="*/ 7172354 w 8172357"/>
              <a:gd name="connsiteY0" fmla="*/ 0 h 2573079"/>
              <a:gd name="connsiteX1" fmla="*/ 7321209 w 8172357"/>
              <a:gd name="connsiteY1" fmla="*/ 148856 h 2573079"/>
              <a:gd name="connsiteX2" fmla="*/ 7381684 w 8172357"/>
              <a:gd name="connsiteY2" fmla="*/ 336255 h 2573079"/>
              <a:gd name="connsiteX3" fmla="*/ 7380405 w 8172357"/>
              <a:gd name="connsiteY3" fmla="*/ 454820 h 2573079"/>
              <a:gd name="connsiteX4" fmla="*/ 7387696 w 8172357"/>
              <a:gd name="connsiteY4" fmla="*/ 533575 h 2573079"/>
              <a:gd name="connsiteX5" fmla="*/ 7379744 w 8172357"/>
              <a:gd name="connsiteY5" fmla="*/ 661166 h 2573079"/>
              <a:gd name="connsiteX6" fmla="*/ 7317606 w 8172357"/>
              <a:gd name="connsiteY6" fmla="*/ 794120 h 2573079"/>
              <a:gd name="connsiteX7" fmla="*/ 7363740 w 8172357"/>
              <a:gd name="connsiteY7" fmla="*/ 946298 h 2573079"/>
              <a:gd name="connsiteX8" fmla="*/ 7305400 w 8172357"/>
              <a:gd name="connsiteY8" fmla="*/ 1087202 h 2573079"/>
              <a:gd name="connsiteX9" fmla="*/ 7323983 w 8172357"/>
              <a:gd name="connsiteY9" fmla="*/ 1214701 h 2573079"/>
              <a:gd name="connsiteX10" fmla="*/ 7451680 w 8172357"/>
              <a:gd name="connsiteY10" fmla="*/ 1371600 h 2573079"/>
              <a:gd name="connsiteX11" fmla="*/ 7448533 w 8172357"/>
              <a:gd name="connsiteY11" fmla="*/ 1738847 h 2573079"/>
              <a:gd name="connsiteX12" fmla="*/ 7278679 w 8172357"/>
              <a:gd name="connsiteY12" fmla="*/ 1679502 h 2573079"/>
              <a:gd name="connsiteX13" fmla="*/ 7188902 w 8172357"/>
              <a:gd name="connsiteY13" fmla="*/ 1813275 h 2573079"/>
              <a:gd name="connsiteX14" fmla="*/ 6789581 w 8172357"/>
              <a:gd name="connsiteY14" fmla="*/ 1562986 h 2573079"/>
              <a:gd name="connsiteX15" fmla="*/ 6459972 w 8172357"/>
              <a:gd name="connsiteY15" fmla="*/ 1446028 h 2573079"/>
              <a:gd name="connsiteX16" fmla="*/ 6130363 w 8172357"/>
              <a:gd name="connsiteY16" fmla="*/ 1371600 h 2573079"/>
              <a:gd name="connsiteX17" fmla="*/ 5960242 w 8172357"/>
              <a:gd name="connsiteY17" fmla="*/ 1339703 h 2573079"/>
              <a:gd name="connsiteX18" fmla="*/ 5566837 w 8172357"/>
              <a:gd name="connsiteY18" fmla="*/ 1371600 h 2573079"/>
              <a:gd name="connsiteX19" fmla="*/ 5417981 w 8172357"/>
              <a:gd name="connsiteY19" fmla="*/ 1371600 h 2573079"/>
              <a:gd name="connsiteX20" fmla="*/ 5322288 w 8172357"/>
              <a:gd name="connsiteY20" fmla="*/ 1339703 h 2573079"/>
              <a:gd name="connsiteX21" fmla="*/ 5290391 w 8172357"/>
              <a:gd name="connsiteY21" fmla="*/ 1297172 h 2573079"/>
              <a:gd name="connsiteX22" fmla="*/ 5279758 w 8172357"/>
              <a:gd name="connsiteY22" fmla="*/ 1105786 h 2573079"/>
              <a:gd name="connsiteX23" fmla="*/ 5141535 w 8172357"/>
              <a:gd name="connsiteY23" fmla="*/ 1084521 h 2573079"/>
              <a:gd name="connsiteX24" fmla="*/ 4971414 w 8172357"/>
              <a:gd name="connsiteY24" fmla="*/ 1041991 h 2573079"/>
              <a:gd name="connsiteX25" fmla="*/ 4854456 w 8172357"/>
              <a:gd name="connsiteY25" fmla="*/ 1010093 h 2573079"/>
              <a:gd name="connsiteX26" fmla="*/ 4705600 w 8172357"/>
              <a:gd name="connsiteY26" fmla="*/ 967563 h 2573079"/>
              <a:gd name="connsiteX27" fmla="*/ 4694967 w 8172357"/>
              <a:gd name="connsiteY27" fmla="*/ 925033 h 2573079"/>
              <a:gd name="connsiteX28" fmla="*/ 4652437 w 8172357"/>
              <a:gd name="connsiteY28" fmla="*/ 839972 h 2573079"/>
              <a:gd name="connsiteX29" fmla="*/ 4439786 w 8172357"/>
              <a:gd name="connsiteY29" fmla="*/ 786810 h 2573079"/>
              <a:gd name="connsiteX30" fmla="*/ 4301563 w 8172357"/>
              <a:gd name="connsiteY30" fmla="*/ 744279 h 2573079"/>
              <a:gd name="connsiteX31" fmla="*/ 4205870 w 8172357"/>
              <a:gd name="connsiteY31" fmla="*/ 754912 h 2573079"/>
              <a:gd name="connsiteX32" fmla="*/ 4120809 w 8172357"/>
              <a:gd name="connsiteY32" fmla="*/ 808075 h 2573079"/>
              <a:gd name="connsiteX33" fmla="*/ 4088912 w 8172357"/>
              <a:gd name="connsiteY33" fmla="*/ 861238 h 2573079"/>
              <a:gd name="connsiteX34" fmla="*/ 3982586 w 8172357"/>
              <a:gd name="connsiteY34" fmla="*/ 882503 h 2573079"/>
              <a:gd name="connsiteX35" fmla="*/ 3684874 w 8172357"/>
              <a:gd name="connsiteY35" fmla="*/ 861238 h 2573079"/>
              <a:gd name="connsiteX36" fmla="*/ 3493488 w 8172357"/>
              <a:gd name="connsiteY36" fmla="*/ 935665 h 2573079"/>
              <a:gd name="connsiteX37" fmla="*/ 3312735 w 8172357"/>
              <a:gd name="connsiteY37" fmla="*/ 1063256 h 2573079"/>
              <a:gd name="connsiteX38" fmla="*/ 3227674 w 8172357"/>
              <a:gd name="connsiteY38" fmla="*/ 1137684 h 2573079"/>
              <a:gd name="connsiteX39" fmla="*/ 3419060 w 8172357"/>
              <a:gd name="connsiteY39" fmla="*/ 1286540 h 2573079"/>
              <a:gd name="connsiteX40" fmla="*/ 3525386 w 8172357"/>
              <a:gd name="connsiteY40" fmla="*/ 1360968 h 2573079"/>
              <a:gd name="connsiteX41" fmla="*/ 3525386 w 8172357"/>
              <a:gd name="connsiteY41" fmla="*/ 1360968 h 2573079"/>
              <a:gd name="connsiteX42" fmla="*/ 3231957 w 8172357"/>
              <a:gd name="connsiteY42" fmla="*/ 1369681 h 2573079"/>
              <a:gd name="connsiteX43" fmla="*/ 3031858 w 8172357"/>
              <a:gd name="connsiteY43" fmla="*/ 1312531 h 2573079"/>
              <a:gd name="connsiteX44" fmla="*/ 2821570 w 8172357"/>
              <a:gd name="connsiteY44" fmla="*/ 1248588 h 2573079"/>
              <a:gd name="connsiteX45" fmla="*/ 2674929 w 8172357"/>
              <a:gd name="connsiteY45" fmla="*/ 1282405 h 2573079"/>
              <a:gd name="connsiteX46" fmla="*/ 2564469 w 8172357"/>
              <a:gd name="connsiteY46" fmla="*/ 1337635 h 2573079"/>
              <a:gd name="connsiteX47" fmla="*/ 2419600 w 8172357"/>
              <a:gd name="connsiteY47" fmla="*/ 1477926 h 2573079"/>
              <a:gd name="connsiteX48" fmla="*/ 2217581 w 8172357"/>
              <a:gd name="connsiteY48" fmla="*/ 1573619 h 2573079"/>
              <a:gd name="connsiteX49" fmla="*/ 1909237 w 8172357"/>
              <a:gd name="connsiteY49" fmla="*/ 1658679 h 2573079"/>
              <a:gd name="connsiteX50" fmla="*/ 1622158 w 8172357"/>
              <a:gd name="connsiteY50" fmla="*/ 1679945 h 2573079"/>
              <a:gd name="connsiteX51" fmla="*/ 1441405 w 8172357"/>
              <a:gd name="connsiteY51" fmla="*/ 1743740 h 2573079"/>
              <a:gd name="connsiteX52" fmla="*/ 1218121 w 8172357"/>
              <a:gd name="connsiteY52" fmla="*/ 1754372 h 2573079"/>
              <a:gd name="connsiteX53" fmla="*/ 1133060 w 8172357"/>
              <a:gd name="connsiteY53" fmla="*/ 1786270 h 2573079"/>
              <a:gd name="connsiteX54" fmla="*/ 37907 w 8172357"/>
              <a:gd name="connsiteY54" fmla="*/ 1275908 h 2573079"/>
              <a:gd name="connsiteX55" fmla="*/ 484474 w 8172357"/>
              <a:gd name="connsiteY55" fmla="*/ 2573079 h 2573079"/>
              <a:gd name="connsiteX56" fmla="*/ 1590260 w 8172357"/>
              <a:gd name="connsiteY56" fmla="*/ 2286000 h 2573079"/>
              <a:gd name="connsiteX57" fmla="*/ 2111256 w 8172357"/>
              <a:gd name="connsiteY57" fmla="*/ 2307265 h 2573079"/>
              <a:gd name="connsiteX58" fmla="*/ 2260112 w 8172357"/>
              <a:gd name="connsiteY58" fmla="*/ 2137145 h 2573079"/>
              <a:gd name="connsiteX59" fmla="*/ 2472763 w 8172357"/>
              <a:gd name="connsiteY59" fmla="*/ 1850065 h 2573079"/>
              <a:gd name="connsiteX60" fmla="*/ 2494028 w 8172357"/>
              <a:gd name="connsiteY60" fmla="*/ 1807535 h 2573079"/>
              <a:gd name="connsiteX61" fmla="*/ 2600354 w 8172357"/>
              <a:gd name="connsiteY61" fmla="*/ 1733107 h 2573079"/>
              <a:gd name="connsiteX62" fmla="*/ 2685414 w 8172357"/>
              <a:gd name="connsiteY62" fmla="*/ 1690577 h 2573079"/>
              <a:gd name="connsiteX63" fmla="*/ 2632251 w 8172357"/>
              <a:gd name="connsiteY63" fmla="*/ 1584252 h 2573079"/>
              <a:gd name="connsiteX64" fmla="*/ 2693831 w 8172357"/>
              <a:gd name="connsiteY64" fmla="*/ 1543493 h 2573079"/>
              <a:gd name="connsiteX65" fmla="*/ 2759841 w 8172357"/>
              <a:gd name="connsiteY65" fmla="*/ 1467293 h 2573079"/>
              <a:gd name="connsiteX66" fmla="*/ 2770474 w 8172357"/>
              <a:gd name="connsiteY66" fmla="*/ 1460353 h 2573079"/>
              <a:gd name="connsiteX67" fmla="*/ 2936460 w 8172357"/>
              <a:gd name="connsiteY67" fmla="*/ 1390503 h 2573079"/>
              <a:gd name="connsiteX68" fmla="*/ 3131981 w 8172357"/>
              <a:gd name="connsiteY68" fmla="*/ 1435396 h 2573079"/>
              <a:gd name="connsiteX69" fmla="*/ 3280837 w 8172357"/>
              <a:gd name="connsiteY69" fmla="*/ 1467293 h 2573079"/>
              <a:gd name="connsiteX70" fmla="*/ 3419060 w 8172357"/>
              <a:gd name="connsiteY70" fmla="*/ 1499191 h 2573079"/>
              <a:gd name="connsiteX71" fmla="*/ 3567916 w 8172357"/>
              <a:gd name="connsiteY71" fmla="*/ 1499191 h 2573079"/>
              <a:gd name="connsiteX72" fmla="*/ 3663609 w 8172357"/>
              <a:gd name="connsiteY72" fmla="*/ 1477926 h 2573079"/>
              <a:gd name="connsiteX73" fmla="*/ 3684874 w 8172357"/>
              <a:gd name="connsiteY73" fmla="*/ 1403498 h 2573079"/>
              <a:gd name="connsiteX74" fmla="*/ 3674242 w 8172357"/>
              <a:gd name="connsiteY74" fmla="*/ 1329070 h 2573079"/>
              <a:gd name="connsiteX75" fmla="*/ 3599814 w 8172357"/>
              <a:gd name="connsiteY75" fmla="*/ 1275907 h 2573079"/>
              <a:gd name="connsiteX76" fmla="*/ 3429693 w 8172357"/>
              <a:gd name="connsiteY76" fmla="*/ 1222745 h 2573079"/>
              <a:gd name="connsiteX77" fmla="*/ 3334000 w 8172357"/>
              <a:gd name="connsiteY77" fmla="*/ 1158949 h 2573079"/>
              <a:gd name="connsiteX78" fmla="*/ 3450958 w 8172357"/>
              <a:gd name="connsiteY78" fmla="*/ 1105786 h 2573079"/>
              <a:gd name="connsiteX79" fmla="*/ 3578549 w 8172357"/>
              <a:gd name="connsiteY79" fmla="*/ 1063256 h 2573079"/>
              <a:gd name="connsiteX80" fmla="*/ 3674242 w 8172357"/>
              <a:gd name="connsiteY80" fmla="*/ 978196 h 2573079"/>
              <a:gd name="connsiteX81" fmla="*/ 3854995 w 8172357"/>
              <a:gd name="connsiteY81" fmla="*/ 935665 h 2573079"/>
              <a:gd name="connsiteX82" fmla="*/ 3971954 w 8172357"/>
              <a:gd name="connsiteY82" fmla="*/ 946298 h 2573079"/>
              <a:gd name="connsiteX83" fmla="*/ 4099544 w 8172357"/>
              <a:gd name="connsiteY83" fmla="*/ 946298 h 2573079"/>
              <a:gd name="connsiteX84" fmla="*/ 4205870 w 8172357"/>
              <a:gd name="connsiteY84" fmla="*/ 850605 h 2573079"/>
              <a:gd name="connsiteX85" fmla="*/ 4375991 w 8172357"/>
              <a:gd name="connsiteY85" fmla="*/ 818707 h 2573079"/>
              <a:gd name="connsiteX86" fmla="*/ 4514214 w 8172357"/>
              <a:gd name="connsiteY86" fmla="*/ 829340 h 2573079"/>
              <a:gd name="connsiteX87" fmla="*/ 4567377 w 8172357"/>
              <a:gd name="connsiteY87" fmla="*/ 871870 h 2573079"/>
              <a:gd name="connsiteX88" fmla="*/ 4546112 w 8172357"/>
              <a:gd name="connsiteY88" fmla="*/ 956931 h 2573079"/>
              <a:gd name="connsiteX89" fmla="*/ 4641805 w 8172357"/>
              <a:gd name="connsiteY89" fmla="*/ 1020726 h 2573079"/>
              <a:gd name="connsiteX90" fmla="*/ 4875721 w 8172357"/>
              <a:gd name="connsiteY90" fmla="*/ 1084521 h 2573079"/>
              <a:gd name="connsiteX91" fmla="*/ 5024577 w 8172357"/>
              <a:gd name="connsiteY91" fmla="*/ 1137684 h 2573079"/>
              <a:gd name="connsiteX92" fmla="*/ 5130902 w 8172357"/>
              <a:gd name="connsiteY92" fmla="*/ 1190847 h 2573079"/>
              <a:gd name="connsiteX93" fmla="*/ 5120270 w 8172357"/>
              <a:gd name="connsiteY93" fmla="*/ 1297172 h 2573079"/>
              <a:gd name="connsiteX94" fmla="*/ 5120270 w 8172357"/>
              <a:gd name="connsiteY94" fmla="*/ 1360968 h 2573079"/>
              <a:gd name="connsiteX95" fmla="*/ 5205330 w 8172357"/>
              <a:gd name="connsiteY95" fmla="*/ 1414131 h 2573079"/>
              <a:gd name="connsiteX96" fmla="*/ 5375451 w 8172357"/>
              <a:gd name="connsiteY96" fmla="*/ 1488558 h 2573079"/>
              <a:gd name="connsiteX97" fmla="*/ 5545572 w 8172357"/>
              <a:gd name="connsiteY97" fmla="*/ 1499191 h 2573079"/>
              <a:gd name="connsiteX98" fmla="*/ 5705060 w 8172357"/>
              <a:gd name="connsiteY98" fmla="*/ 1509824 h 2573079"/>
              <a:gd name="connsiteX99" fmla="*/ 5832651 w 8172357"/>
              <a:gd name="connsiteY99" fmla="*/ 1509824 h 2573079"/>
              <a:gd name="connsiteX100" fmla="*/ 5970874 w 8172357"/>
              <a:gd name="connsiteY100" fmla="*/ 1509824 h 2573079"/>
              <a:gd name="connsiteX101" fmla="*/ 6109098 w 8172357"/>
              <a:gd name="connsiteY101" fmla="*/ 1531089 h 2573079"/>
              <a:gd name="connsiteX102" fmla="*/ 6226056 w 8172357"/>
              <a:gd name="connsiteY102" fmla="*/ 1541721 h 2573079"/>
              <a:gd name="connsiteX103" fmla="*/ 6332381 w 8172357"/>
              <a:gd name="connsiteY103" fmla="*/ 1562986 h 2573079"/>
              <a:gd name="connsiteX104" fmla="*/ 6428074 w 8172357"/>
              <a:gd name="connsiteY104" fmla="*/ 1584252 h 2573079"/>
              <a:gd name="connsiteX105" fmla="*/ 6502502 w 8172357"/>
              <a:gd name="connsiteY105" fmla="*/ 1637414 h 2573079"/>
              <a:gd name="connsiteX106" fmla="*/ 6502502 w 8172357"/>
              <a:gd name="connsiteY106" fmla="*/ 1754372 h 2573079"/>
              <a:gd name="connsiteX107" fmla="*/ 6534400 w 8172357"/>
              <a:gd name="connsiteY107" fmla="*/ 1935126 h 2573079"/>
              <a:gd name="connsiteX108" fmla="*/ 6725786 w 8172357"/>
              <a:gd name="connsiteY108" fmla="*/ 2009554 h 2573079"/>
              <a:gd name="connsiteX109" fmla="*/ 6864009 w 8172357"/>
              <a:gd name="connsiteY109" fmla="*/ 2041452 h 2573079"/>
              <a:gd name="connsiteX110" fmla="*/ 7129823 w 8172357"/>
              <a:gd name="connsiteY110" fmla="*/ 2083982 h 2573079"/>
              <a:gd name="connsiteX111" fmla="*/ 7342474 w 8172357"/>
              <a:gd name="connsiteY111" fmla="*/ 2094614 h 2573079"/>
              <a:gd name="connsiteX112" fmla="*/ 7533860 w 8172357"/>
              <a:gd name="connsiteY112" fmla="*/ 2094614 h 2573079"/>
              <a:gd name="connsiteX113" fmla="*/ 7799674 w 8172357"/>
              <a:gd name="connsiteY113" fmla="*/ 1956391 h 2573079"/>
              <a:gd name="connsiteX114" fmla="*/ 7948530 w 8172357"/>
              <a:gd name="connsiteY114" fmla="*/ 1903228 h 2573079"/>
              <a:gd name="connsiteX115" fmla="*/ 8076121 w 8172357"/>
              <a:gd name="connsiteY115" fmla="*/ 1765005 h 2573079"/>
              <a:gd name="connsiteX116" fmla="*/ 8030711 w 8172357"/>
              <a:gd name="connsiteY116" fmla="*/ 1587131 h 2573079"/>
              <a:gd name="connsiteX117" fmla="*/ 8126594 w 8172357"/>
              <a:gd name="connsiteY117" fmla="*/ 1464810 h 2573079"/>
              <a:gd name="connsiteX118" fmla="*/ 8172357 w 8172357"/>
              <a:gd name="connsiteY118" fmla="*/ 1305031 h 2573079"/>
              <a:gd name="connsiteX119" fmla="*/ 8078340 w 8172357"/>
              <a:gd name="connsiteY119" fmla="*/ 997057 h 2573079"/>
              <a:gd name="connsiteX120" fmla="*/ 7852837 w 8172357"/>
              <a:gd name="connsiteY120" fmla="*/ 925033 h 2573079"/>
              <a:gd name="connsiteX121" fmla="*/ 7788377 w 8172357"/>
              <a:gd name="connsiteY121" fmla="*/ 853485 h 2573079"/>
              <a:gd name="connsiteX122" fmla="*/ 7746955 w 8172357"/>
              <a:gd name="connsiteY122" fmla="*/ 776842 h 2573079"/>
              <a:gd name="connsiteX123" fmla="*/ 7835559 w 8172357"/>
              <a:gd name="connsiteY123" fmla="*/ 674946 h 2573079"/>
              <a:gd name="connsiteX124" fmla="*/ 7703981 w 8172357"/>
              <a:gd name="connsiteY124" fmla="*/ 499731 h 2573079"/>
              <a:gd name="connsiteX125" fmla="*/ 7640186 w 8172357"/>
              <a:gd name="connsiteY125" fmla="*/ 425303 h 2573079"/>
              <a:gd name="connsiteX126" fmla="*/ 7587023 w 8172357"/>
              <a:gd name="connsiteY126" fmla="*/ 297712 h 2573079"/>
              <a:gd name="connsiteX127" fmla="*/ 7555126 w 8172357"/>
              <a:gd name="connsiteY127" fmla="*/ 191386 h 2573079"/>
              <a:gd name="connsiteX128" fmla="*/ 7555126 w 8172357"/>
              <a:gd name="connsiteY128" fmla="*/ 191386 h 2573079"/>
              <a:gd name="connsiteX129" fmla="*/ 7406270 w 8172357"/>
              <a:gd name="connsiteY129" fmla="*/ 116958 h 2573079"/>
              <a:gd name="connsiteX130" fmla="*/ 7353107 w 8172357"/>
              <a:gd name="connsiteY130" fmla="*/ 116958 h 2573079"/>
              <a:gd name="connsiteX0" fmla="*/ 7172354 w 8172357"/>
              <a:gd name="connsiteY0" fmla="*/ 0 h 2573079"/>
              <a:gd name="connsiteX1" fmla="*/ 7321209 w 8172357"/>
              <a:gd name="connsiteY1" fmla="*/ 148856 h 2573079"/>
              <a:gd name="connsiteX2" fmla="*/ 7381684 w 8172357"/>
              <a:gd name="connsiteY2" fmla="*/ 336255 h 2573079"/>
              <a:gd name="connsiteX3" fmla="*/ 7380405 w 8172357"/>
              <a:gd name="connsiteY3" fmla="*/ 454820 h 2573079"/>
              <a:gd name="connsiteX4" fmla="*/ 7387696 w 8172357"/>
              <a:gd name="connsiteY4" fmla="*/ 533575 h 2573079"/>
              <a:gd name="connsiteX5" fmla="*/ 7379744 w 8172357"/>
              <a:gd name="connsiteY5" fmla="*/ 661166 h 2573079"/>
              <a:gd name="connsiteX6" fmla="*/ 7317606 w 8172357"/>
              <a:gd name="connsiteY6" fmla="*/ 794120 h 2573079"/>
              <a:gd name="connsiteX7" fmla="*/ 7363740 w 8172357"/>
              <a:gd name="connsiteY7" fmla="*/ 946298 h 2573079"/>
              <a:gd name="connsiteX8" fmla="*/ 7305400 w 8172357"/>
              <a:gd name="connsiteY8" fmla="*/ 1087202 h 2573079"/>
              <a:gd name="connsiteX9" fmla="*/ 7323983 w 8172357"/>
              <a:gd name="connsiteY9" fmla="*/ 1214701 h 2573079"/>
              <a:gd name="connsiteX10" fmla="*/ 7451680 w 8172357"/>
              <a:gd name="connsiteY10" fmla="*/ 1371600 h 2573079"/>
              <a:gd name="connsiteX11" fmla="*/ 7448533 w 8172357"/>
              <a:gd name="connsiteY11" fmla="*/ 1738847 h 2573079"/>
              <a:gd name="connsiteX12" fmla="*/ 7278679 w 8172357"/>
              <a:gd name="connsiteY12" fmla="*/ 1679502 h 2573079"/>
              <a:gd name="connsiteX13" fmla="*/ 7188902 w 8172357"/>
              <a:gd name="connsiteY13" fmla="*/ 1813275 h 2573079"/>
              <a:gd name="connsiteX14" fmla="*/ 6789581 w 8172357"/>
              <a:gd name="connsiteY14" fmla="*/ 1562986 h 2573079"/>
              <a:gd name="connsiteX15" fmla="*/ 6459972 w 8172357"/>
              <a:gd name="connsiteY15" fmla="*/ 1446028 h 2573079"/>
              <a:gd name="connsiteX16" fmla="*/ 6130363 w 8172357"/>
              <a:gd name="connsiteY16" fmla="*/ 1371600 h 2573079"/>
              <a:gd name="connsiteX17" fmla="*/ 5960242 w 8172357"/>
              <a:gd name="connsiteY17" fmla="*/ 1339703 h 2573079"/>
              <a:gd name="connsiteX18" fmla="*/ 5566837 w 8172357"/>
              <a:gd name="connsiteY18" fmla="*/ 1371600 h 2573079"/>
              <a:gd name="connsiteX19" fmla="*/ 5417981 w 8172357"/>
              <a:gd name="connsiteY19" fmla="*/ 1371600 h 2573079"/>
              <a:gd name="connsiteX20" fmla="*/ 5322288 w 8172357"/>
              <a:gd name="connsiteY20" fmla="*/ 1339703 h 2573079"/>
              <a:gd name="connsiteX21" fmla="*/ 5290391 w 8172357"/>
              <a:gd name="connsiteY21" fmla="*/ 1297172 h 2573079"/>
              <a:gd name="connsiteX22" fmla="*/ 5279758 w 8172357"/>
              <a:gd name="connsiteY22" fmla="*/ 1105786 h 2573079"/>
              <a:gd name="connsiteX23" fmla="*/ 5141535 w 8172357"/>
              <a:gd name="connsiteY23" fmla="*/ 1084521 h 2573079"/>
              <a:gd name="connsiteX24" fmla="*/ 4971414 w 8172357"/>
              <a:gd name="connsiteY24" fmla="*/ 1041991 h 2573079"/>
              <a:gd name="connsiteX25" fmla="*/ 4854456 w 8172357"/>
              <a:gd name="connsiteY25" fmla="*/ 1010093 h 2573079"/>
              <a:gd name="connsiteX26" fmla="*/ 4705600 w 8172357"/>
              <a:gd name="connsiteY26" fmla="*/ 967563 h 2573079"/>
              <a:gd name="connsiteX27" fmla="*/ 4694967 w 8172357"/>
              <a:gd name="connsiteY27" fmla="*/ 925033 h 2573079"/>
              <a:gd name="connsiteX28" fmla="*/ 4652437 w 8172357"/>
              <a:gd name="connsiteY28" fmla="*/ 839972 h 2573079"/>
              <a:gd name="connsiteX29" fmla="*/ 4439786 w 8172357"/>
              <a:gd name="connsiteY29" fmla="*/ 786810 h 2573079"/>
              <a:gd name="connsiteX30" fmla="*/ 4301563 w 8172357"/>
              <a:gd name="connsiteY30" fmla="*/ 744279 h 2573079"/>
              <a:gd name="connsiteX31" fmla="*/ 4205870 w 8172357"/>
              <a:gd name="connsiteY31" fmla="*/ 754912 h 2573079"/>
              <a:gd name="connsiteX32" fmla="*/ 4120809 w 8172357"/>
              <a:gd name="connsiteY32" fmla="*/ 808075 h 2573079"/>
              <a:gd name="connsiteX33" fmla="*/ 4088912 w 8172357"/>
              <a:gd name="connsiteY33" fmla="*/ 861238 h 2573079"/>
              <a:gd name="connsiteX34" fmla="*/ 3982586 w 8172357"/>
              <a:gd name="connsiteY34" fmla="*/ 882503 h 2573079"/>
              <a:gd name="connsiteX35" fmla="*/ 3684874 w 8172357"/>
              <a:gd name="connsiteY35" fmla="*/ 861238 h 2573079"/>
              <a:gd name="connsiteX36" fmla="*/ 3493488 w 8172357"/>
              <a:gd name="connsiteY36" fmla="*/ 935665 h 2573079"/>
              <a:gd name="connsiteX37" fmla="*/ 3312735 w 8172357"/>
              <a:gd name="connsiteY37" fmla="*/ 1063256 h 2573079"/>
              <a:gd name="connsiteX38" fmla="*/ 3227674 w 8172357"/>
              <a:gd name="connsiteY38" fmla="*/ 1137684 h 2573079"/>
              <a:gd name="connsiteX39" fmla="*/ 3419060 w 8172357"/>
              <a:gd name="connsiteY39" fmla="*/ 1286540 h 2573079"/>
              <a:gd name="connsiteX40" fmla="*/ 3525386 w 8172357"/>
              <a:gd name="connsiteY40" fmla="*/ 1360968 h 2573079"/>
              <a:gd name="connsiteX41" fmla="*/ 3525386 w 8172357"/>
              <a:gd name="connsiteY41" fmla="*/ 1360968 h 2573079"/>
              <a:gd name="connsiteX42" fmla="*/ 3231957 w 8172357"/>
              <a:gd name="connsiteY42" fmla="*/ 1369681 h 2573079"/>
              <a:gd name="connsiteX43" fmla="*/ 3031858 w 8172357"/>
              <a:gd name="connsiteY43" fmla="*/ 1312531 h 2573079"/>
              <a:gd name="connsiteX44" fmla="*/ 2821570 w 8172357"/>
              <a:gd name="connsiteY44" fmla="*/ 1248588 h 2573079"/>
              <a:gd name="connsiteX45" fmla="*/ 2674929 w 8172357"/>
              <a:gd name="connsiteY45" fmla="*/ 1282405 h 2573079"/>
              <a:gd name="connsiteX46" fmla="*/ 2564469 w 8172357"/>
              <a:gd name="connsiteY46" fmla="*/ 1337635 h 2573079"/>
              <a:gd name="connsiteX47" fmla="*/ 2419600 w 8172357"/>
              <a:gd name="connsiteY47" fmla="*/ 1477926 h 2573079"/>
              <a:gd name="connsiteX48" fmla="*/ 2217581 w 8172357"/>
              <a:gd name="connsiteY48" fmla="*/ 1573619 h 2573079"/>
              <a:gd name="connsiteX49" fmla="*/ 1909237 w 8172357"/>
              <a:gd name="connsiteY49" fmla="*/ 1658679 h 2573079"/>
              <a:gd name="connsiteX50" fmla="*/ 1622158 w 8172357"/>
              <a:gd name="connsiteY50" fmla="*/ 1679945 h 2573079"/>
              <a:gd name="connsiteX51" fmla="*/ 1441405 w 8172357"/>
              <a:gd name="connsiteY51" fmla="*/ 1743740 h 2573079"/>
              <a:gd name="connsiteX52" fmla="*/ 1218121 w 8172357"/>
              <a:gd name="connsiteY52" fmla="*/ 1754372 h 2573079"/>
              <a:gd name="connsiteX53" fmla="*/ 1133060 w 8172357"/>
              <a:gd name="connsiteY53" fmla="*/ 1786270 h 2573079"/>
              <a:gd name="connsiteX54" fmla="*/ 37907 w 8172357"/>
              <a:gd name="connsiteY54" fmla="*/ 1275908 h 2573079"/>
              <a:gd name="connsiteX55" fmla="*/ 484474 w 8172357"/>
              <a:gd name="connsiteY55" fmla="*/ 2573079 h 2573079"/>
              <a:gd name="connsiteX56" fmla="*/ 1590260 w 8172357"/>
              <a:gd name="connsiteY56" fmla="*/ 2286000 h 2573079"/>
              <a:gd name="connsiteX57" fmla="*/ 2111256 w 8172357"/>
              <a:gd name="connsiteY57" fmla="*/ 2307265 h 2573079"/>
              <a:gd name="connsiteX58" fmla="*/ 2260112 w 8172357"/>
              <a:gd name="connsiteY58" fmla="*/ 2137145 h 2573079"/>
              <a:gd name="connsiteX59" fmla="*/ 2472763 w 8172357"/>
              <a:gd name="connsiteY59" fmla="*/ 1850065 h 2573079"/>
              <a:gd name="connsiteX60" fmla="*/ 2494028 w 8172357"/>
              <a:gd name="connsiteY60" fmla="*/ 1807535 h 2573079"/>
              <a:gd name="connsiteX61" fmla="*/ 2600354 w 8172357"/>
              <a:gd name="connsiteY61" fmla="*/ 1733107 h 2573079"/>
              <a:gd name="connsiteX62" fmla="*/ 2685414 w 8172357"/>
              <a:gd name="connsiteY62" fmla="*/ 1690577 h 2573079"/>
              <a:gd name="connsiteX63" fmla="*/ 2632251 w 8172357"/>
              <a:gd name="connsiteY63" fmla="*/ 1584252 h 2573079"/>
              <a:gd name="connsiteX64" fmla="*/ 2693831 w 8172357"/>
              <a:gd name="connsiteY64" fmla="*/ 1543493 h 2573079"/>
              <a:gd name="connsiteX65" fmla="*/ 2759841 w 8172357"/>
              <a:gd name="connsiteY65" fmla="*/ 1467293 h 2573079"/>
              <a:gd name="connsiteX66" fmla="*/ 2770474 w 8172357"/>
              <a:gd name="connsiteY66" fmla="*/ 1460353 h 2573079"/>
              <a:gd name="connsiteX67" fmla="*/ 2936460 w 8172357"/>
              <a:gd name="connsiteY67" fmla="*/ 1390503 h 2573079"/>
              <a:gd name="connsiteX68" fmla="*/ 3131981 w 8172357"/>
              <a:gd name="connsiteY68" fmla="*/ 1435396 h 2573079"/>
              <a:gd name="connsiteX69" fmla="*/ 3280837 w 8172357"/>
              <a:gd name="connsiteY69" fmla="*/ 1467293 h 2573079"/>
              <a:gd name="connsiteX70" fmla="*/ 3419060 w 8172357"/>
              <a:gd name="connsiteY70" fmla="*/ 1499191 h 2573079"/>
              <a:gd name="connsiteX71" fmla="*/ 3567916 w 8172357"/>
              <a:gd name="connsiteY71" fmla="*/ 1499191 h 2573079"/>
              <a:gd name="connsiteX72" fmla="*/ 3663609 w 8172357"/>
              <a:gd name="connsiteY72" fmla="*/ 1477926 h 2573079"/>
              <a:gd name="connsiteX73" fmla="*/ 3684874 w 8172357"/>
              <a:gd name="connsiteY73" fmla="*/ 1403498 h 2573079"/>
              <a:gd name="connsiteX74" fmla="*/ 3674242 w 8172357"/>
              <a:gd name="connsiteY74" fmla="*/ 1329070 h 2573079"/>
              <a:gd name="connsiteX75" fmla="*/ 3599814 w 8172357"/>
              <a:gd name="connsiteY75" fmla="*/ 1275907 h 2573079"/>
              <a:gd name="connsiteX76" fmla="*/ 3429693 w 8172357"/>
              <a:gd name="connsiteY76" fmla="*/ 1222745 h 2573079"/>
              <a:gd name="connsiteX77" fmla="*/ 3334000 w 8172357"/>
              <a:gd name="connsiteY77" fmla="*/ 1158949 h 2573079"/>
              <a:gd name="connsiteX78" fmla="*/ 3450958 w 8172357"/>
              <a:gd name="connsiteY78" fmla="*/ 1105786 h 2573079"/>
              <a:gd name="connsiteX79" fmla="*/ 3578549 w 8172357"/>
              <a:gd name="connsiteY79" fmla="*/ 1063256 h 2573079"/>
              <a:gd name="connsiteX80" fmla="*/ 3674242 w 8172357"/>
              <a:gd name="connsiteY80" fmla="*/ 978196 h 2573079"/>
              <a:gd name="connsiteX81" fmla="*/ 3854995 w 8172357"/>
              <a:gd name="connsiteY81" fmla="*/ 935665 h 2573079"/>
              <a:gd name="connsiteX82" fmla="*/ 3971954 w 8172357"/>
              <a:gd name="connsiteY82" fmla="*/ 946298 h 2573079"/>
              <a:gd name="connsiteX83" fmla="*/ 4099544 w 8172357"/>
              <a:gd name="connsiteY83" fmla="*/ 946298 h 2573079"/>
              <a:gd name="connsiteX84" fmla="*/ 4205870 w 8172357"/>
              <a:gd name="connsiteY84" fmla="*/ 850605 h 2573079"/>
              <a:gd name="connsiteX85" fmla="*/ 4375991 w 8172357"/>
              <a:gd name="connsiteY85" fmla="*/ 818707 h 2573079"/>
              <a:gd name="connsiteX86" fmla="*/ 4514214 w 8172357"/>
              <a:gd name="connsiteY86" fmla="*/ 829340 h 2573079"/>
              <a:gd name="connsiteX87" fmla="*/ 4567377 w 8172357"/>
              <a:gd name="connsiteY87" fmla="*/ 871870 h 2573079"/>
              <a:gd name="connsiteX88" fmla="*/ 4546112 w 8172357"/>
              <a:gd name="connsiteY88" fmla="*/ 956931 h 2573079"/>
              <a:gd name="connsiteX89" fmla="*/ 4641805 w 8172357"/>
              <a:gd name="connsiteY89" fmla="*/ 1020726 h 2573079"/>
              <a:gd name="connsiteX90" fmla="*/ 4875721 w 8172357"/>
              <a:gd name="connsiteY90" fmla="*/ 1084521 h 2573079"/>
              <a:gd name="connsiteX91" fmla="*/ 5024577 w 8172357"/>
              <a:gd name="connsiteY91" fmla="*/ 1137684 h 2573079"/>
              <a:gd name="connsiteX92" fmla="*/ 5130902 w 8172357"/>
              <a:gd name="connsiteY92" fmla="*/ 1190847 h 2573079"/>
              <a:gd name="connsiteX93" fmla="*/ 5120270 w 8172357"/>
              <a:gd name="connsiteY93" fmla="*/ 1297172 h 2573079"/>
              <a:gd name="connsiteX94" fmla="*/ 5120270 w 8172357"/>
              <a:gd name="connsiteY94" fmla="*/ 1360968 h 2573079"/>
              <a:gd name="connsiteX95" fmla="*/ 5205330 w 8172357"/>
              <a:gd name="connsiteY95" fmla="*/ 1414131 h 2573079"/>
              <a:gd name="connsiteX96" fmla="*/ 5375451 w 8172357"/>
              <a:gd name="connsiteY96" fmla="*/ 1488558 h 2573079"/>
              <a:gd name="connsiteX97" fmla="*/ 5545572 w 8172357"/>
              <a:gd name="connsiteY97" fmla="*/ 1499191 h 2573079"/>
              <a:gd name="connsiteX98" fmla="*/ 5705060 w 8172357"/>
              <a:gd name="connsiteY98" fmla="*/ 1509824 h 2573079"/>
              <a:gd name="connsiteX99" fmla="*/ 5832651 w 8172357"/>
              <a:gd name="connsiteY99" fmla="*/ 1509824 h 2573079"/>
              <a:gd name="connsiteX100" fmla="*/ 5970874 w 8172357"/>
              <a:gd name="connsiteY100" fmla="*/ 1509824 h 2573079"/>
              <a:gd name="connsiteX101" fmla="*/ 6109098 w 8172357"/>
              <a:gd name="connsiteY101" fmla="*/ 1531089 h 2573079"/>
              <a:gd name="connsiteX102" fmla="*/ 6226056 w 8172357"/>
              <a:gd name="connsiteY102" fmla="*/ 1541721 h 2573079"/>
              <a:gd name="connsiteX103" fmla="*/ 6332381 w 8172357"/>
              <a:gd name="connsiteY103" fmla="*/ 1562986 h 2573079"/>
              <a:gd name="connsiteX104" fmla="*/ 6428074 w 8172357"/>
              <a:gd name="connsiteY104" fmla="*/ 1584252 h 2573079"/>
              <a:gd name="connsiteX105" fmla="*/ 6502502 w 8172357"/>
              <a:gd name="connsiteY105" fmla="*/ 1637414 h 2573079"/>
              <a:gd name="connsiteX106" fmla="*/ 6502502 w 8172357"/>
              <a:gd name="connsiteY106" fmla="*/ 1754372 h 2573079"/>
              <a:gd name="connsiteX107" fmla="*/ 6534400 w 8172357"/>
              <a:gd name="connsiteY107" fmla="*/ 1935126 h 2573079"/>
              <a:gd name="connsiteX108" fmla="*/ 6725786 w 8172357"/>
              <a:gd name="connsiteY108" fmla="*/ 2009554 h 2573079"/>
              <a:gd name="connsiteX109" fmla="*/ 6864009 w 8172357"/>
              <a:gd name="connsiteY109" fmla="*/ 2041452 h 2573079"/>
              <a:gd name="connsiteX110" fmla="*/ 7129823 w 8172357"/>
              <a:gd name="connsiteY110" fmla="*/ 2083982 h 2573079"/>
              <a:gd name="connsiteX111" fmla="*/ 7342474 w 8172357"/>
              <a:gd name="connsiteY111" fmla="*/ 2094614 h 2573079"/>
              <a:gd name="connsiteX112" fmla="*/ 7533860 w 8172357"/>
              <a:gd name="connsiteY112" fmla="*/ 2094614 h 2573079"/>
              <a:gd name="connsiteX113" fmla="*/ 7799674 w 8172357"/>
              <a:gd name="connsiteY113" fmla="*/ 1956391 h 2573079"/>
              <a:gd name="connsiteX114" fmla="*/ 7948530 w 8172357"/>
              <a:gd name="connsiteY114" fmla="*/ 1903228 h 2573079"/>
              <a:gd name="connsiteX115" fmla="*/ 8076121 w 8172357"/>
              <a:gd name="connsiteY115" fmla="*/ 1765005 h 2573079"/>
              <a:gd name="connsiteX116" fmla="*/ 8030711 w 8172357"/>
              <a:gd name="connsiteY116" fmla="*/ 1587131 h 2573079"/>
              <a:gd name="connsiteX117" fmla="*/ 8126594 w 8172357"/>
              <a:gd name="connsiteY117" fmla="*/ 1464810 h 2573079"/>
              <a:gd name="connsiteX118" fmla="*/ 8172357 w 8172357"/>
              <a:gd name="connsiteY118" fmla="*/ 1305031 h 2573079"/>
              <a:gd name="connsiteX119" fmla="*/ 8078340 w 8172357"/>
              <a:gd name="connsiteY119" fmla="*/ 997057 h 2573079"/>
              <a:gd name="connsiteX120" fmla="*/ 7852837 w 8172357"/>
              <a:gd name="connsiteY120" fmla="*/ 925033 h 2573079"/>
              <a:gd name="connsiteX121" fmla="*/ 7788377 w 8172357"/>
              <a:gd name="connsiteY121" fmla="*/ 853485 h 2573079"/>
              <a:gd name="connsiteX122" fmla="*/ 7746955 w 8172357"/>
              <a:gd name="connsiteY122" fmla="*/ 776842 h 2573079"/>
              <a:gd name="connsiteX123" fmla="*/ 7835559 w 8172357"/>
              <a:gd name="connsiteY123" fmla="*/ 674946 h 2573079"/>
              <a:gd name="connsiteX124" fmla="*/ 7703981 w 8172357"/>
              <a:gd name="connsiteY124" fmla="*/ 499731 h 2573079"/>
              <a:gd name="connsiteX125" fmla="*/ 7640186 w 8172357"/>
              <a:gd name="connsiteY125" fmla="*/ 425303 h 2573079"/>
              <a:gd name="connsiteX126" fmla="*/ 7587023 w 8172357"/>
              <a:gd name="connsiteY126" fmla="*/ 297712 h 2573079"/>
              <a:gd name="connsiteX127" fmla="*/ 7555126 w 8172357"/>
              <a:gd name="connsiteY127" fmla="*/ 191386 h 2573079"/>
              <a:gd name="connsiteX128" fmla="*/ 7555126 w 8172357"/>
              <a:gd name="connsiteY128" fmla="*/ 191386 h 2573079"/>
              <a:gd name="connsiteX129" fmla="*/ 7406270 w 8172357"/>
              <a:gd name="connsiteY129" fmla="*/ 116958 h 2573079"/>
              <a:gd name="connsiteX130" fmla="*/ 7353107 w 8172357"/>
              <a:gd name="connsiteY130" fmla="*/ 116958 h 2573079"/>
              <a:gd name="connsiteX0" fmla="*/ 7172354 w 8172357"/>
              <a:gd name="connsiteY0" fmla="*/ 0 h 2573079"/>
              <a:gd name="connsiteX1" fmla="*/ 7321209 w 8172357"/>
              <a:gd name="connsiteY1" fmla="*/ 148856 h 2573079"/>
              <a:gd name="connsiteX2" fmla="*/ 7381684 w 8172357"/>
              <a:gd name="connsiteY2" fmla="*/ 336255 h 2573079"/>
              <a:gd name="connsiteX3" fmla="*/ 7380405 w 8172357"/>
              <a:gd name="connsiteY3" fmla="*/ 454820 h 2573079"/>
              <a:gd name="connsiteX4" fmla="*/ 7387696 w 8172357"/>
              <a:gd name="connsiteY4" fmla="*/ 533575 h 2573079"/>
              <a:gd name="connsiteX5" fmla="*/ 7379744 w 8172357"/>
              <a:gd name="connsiteY5" fmla="*/ 661166 h 2573079"/>
              <a:gd name="connsiteX6" fmla="*/ 7317606 w 8172357"/>
              <a:gd name="connsiteY6" fmla="*/ 794120 h 2573079"/>
              <a:gd name="connsiteX7" fmla="*/ 7363740 w 8172357"/>
              <a:gd name="connsiteY7" fmla="*/ 946298 h 2573079"/>
              <a:gd name="connsiteX8" fmla="*/ 7305400 w 8172357"/>
              <a:gd name="connsiteY8" fmla="*/ 1087202 h 2573079"/>
              <a:gd name="connsiteX9" fmla="*/ 7323983 w 8172357"/>
              <a:gd name="connsiteY9" fmla="*/ 1214701 h 2573079"/>
              <a:gd name="connsiteX10" fmla="*/ 7451680 w 8172357"/>
              <a:gd name="connsiteY10" fmla="*/ 1371600 h 2573079"/>
              <a:gd name="connsiteX11" fmla="*/ 7448533 w 8172357"/>
              <a:gd name="connsiteY11" fmla="*/ 1738847 h 2573079"/>
              <a:gd name="connsiteX12" fmla="*/ 7278679 w 8172357"/>
              <a:gd name="connsiteY12" fmla="*/ 1560232 h 2573079"/>
              <a:gd name="connsiteX13" fmla="*/ 7188902 w 8172357"/>
              <a:gd name="connsiteY13" fmla="*/ 1813275 h 2573079"/>
              <a:gd name="connsiteX14" fmla="*/ 6789581 w 8172357"/>
              <a:gd name="connsiteY14" fmla="*/ 1562986 h 2573079"/>
              <a:gd name="connsiteX15" fmla="*/ 6459972 w 8172357"/>
              <a:gd name="connsiteY15" fmla="*/ 1446028 h 2573079"/>
              <a:gd name="connsiteX16" fmla="*/ 6130363 w 8172357"/>
              <a:gd name="connsiteY16" fmla="*/ 1371600 h 2573079"/>
              <a:gd name="connsiteX17" fmla="*/ 5960242 w 8172357"/>
              <a:gd name="connsiteY17" fmla="*/ 1339703 h 2573079"/>
              <a:gd name="connsiteX18" fmla="*/ 5566837 w 8172357"/>
              <a:gd name="connsiteY18" fmla="*/ 1371600 h 2573079"/>
              <a:gd name="connsiteX19" fmla="*/ 5417981 w 8172357"/>
              <a:gd name="connsiteY19" fmla="*/ 1371600 h 2573079"/>
              <a:gd name="connsiteX20" fmla="*/ 5322288 w 8172357"/>
              <a:gd name="connsiteY20" fmla="*/ 1339703 h 2573079"/>
              <a:gd name="connsiteX21" fmla="*/ 5290391 w 8172357"/>
              <a:gd name="connsiteY21" fmla="*/ 1297172 h 2573079"/>
              <a:gd name="connsiteX22" fmla="*/ 5279758 w 8172357"/>
              <a:gd name="connsiteY22" fmla="*/ 1105786 h 2573079"/>
              <a:gd name="connsiteX23" fmla="*/ 5141535 w 8172357"/>
              <a:gd name="connsiteY23" fmla="*/ 1084521 h 2573079"/>
              <a:gd name="connsiteX24" fmla="*/ 4971414 w 8172357"/>
              <a:gd name="connsiteY24" fmla="*/ 1041991 h 2573079"/>
              <a:gd name="connsiteX25" fmla="*/ 4854456 w 8172357"/>
              <a:gd name="connsiteY25" fmla="*/ 1010093 h 2573079"/>
              <a:gd name="connsiteX26" fmla="*/ 4705600 w 8172357"/>
              <a:gd name="connsiteY26" fmla="*/ 967563 h 2573079"/>
              <a:gd name="connsiteX27" fmla="*/ 4694967 w 8172357"/>
              <a:gd name="connsiteY27" fmla="*/ 925033 h 2573079"/>
              <a:gd name="connsiteX28" fmla="*/ 4652437 w 8172357"/>
              <a:gd name="connsiteY28" fmla="*/ 839972 h 2573079"/>
              <a:gd name="connsiteX29" fmla="*/ 4439786 w 8172357"/>
              <a:gd name="connsiteY29" fmla="*/ 786810 h 2573079"/>
              <a:gd name="connsiteX30" fmla="*/ 4301563 w 8172357"/>
              <a:gd name="connsiteY30" fmla="*/ 744279 h 2573079"/>
              <a:gd name="connsiteX31" fmla="*/ 4205870 w 8172357"/>
              <a:gd name="connsiteY31" fmla="*/ 754912 h 2573079"/>
              <a:gd name="connsiteX32" fmla="*/ 4120809 w 8172357"/>
              <a:gd name="connsiteY32" fmla="*/ 808075 h 2573079"/>
              <a:gd name="connsiteX33" fmla="*/ 4088912 w 8172357"/>
              <a:gd name="connsiteY33" fmla="*/ 861238 h 2573079"/>
              <a:gd name="connsiteX34" fmla="*/ 3982586 w 8172357"/>
              <a:gd name="connsiteY34" fmla="*/ 882503 h 2573079"/>
              <a:gd name="connsiteX35" fmla="*/ 3684874 w 8172357"/>
              <a:gd name="connsiteY35" fmla="*/ 861238 h 2573079"/>
              <a:gd name="connsiteX36" fmla="*/ 3493488 w 8172357"/>
              <a:gd name="connsiteY36" fmla="*/ 935665 h 2573079"/>
              <a:gd name="connsiteX37" fmla="*/ 3312735 w 8172357"/>
              <a:gd name="connsiteY37" fmla="*/ 1063256 h 2573079"/>
              <a:gd name="connsiteX38" fmla="*/ 3227674 w 8172357"/>
              <a:gd name="connsiteY38" fmla="*/ 1137684 h 2573079"/>
              <a:gd name="connsiteX39" fmla="*/ 3419060 w 8172357"/>
              <a:gd name="connsiteY39" fmla="*/ 1286540 h 2573079"/>
              <a:gd name="connsiteX40" fmla="*/ 3525386 w 8172357"/>
              <a:gd name="connsiteY40" fmla="*/ 1360968 h 2573079"/>
              <a:gd name="connsiteX41" fmla="*/ 3525386 w 8172357"/>
              <a:gd name="connsiteY41" fmla="*/ 1360968 h 2573079"/>
              <a:gd name="connsiteX42" fmla="*/ 3231957 w 8172357"/>
              <a:gd name="connsiteY42" fmla="*/ 1369681 h 2573079"/>
              <a:gd name="connsiteX43" fmla="*/ 3031858 w 8172357"/>
              <a:gd name="connsiteY43" fmla="*/ 1312531 h 2573079"/>
              <a:gd name="connsiteX44" fmla="*/ 2821570 w 8172357"/>
              <a:gd name="connsiteY44" fmla="*/ 1248588 h 2573079"/>
              <a:gd name="connsiteX45" fmla="*/ 2674929 w 8172357"/>
              <a:gd name="connsiteY45" fmla="*/ 1282405 h 2573079"/>
              <a:gd name="connsiteX46" fmla="*/ 2564469 w 8172357"/>
              <a:gd name="connsiteY46" fmla="*/ 1337635 h 2573079"/>
              <a:gd name="connsiteX47" fmla="*/ 2419600 w 8172357"/>
              <a:gd name="connsiteY47" fmla="*/ 1477926 h 2573079"/>
              <a:gd name="connsiteX48" fmla="*/ 2217581 w 8172357"/>
              <a:gd name="connsiteY48" fmla="*/ 1573619 h 2573079"/>
              <a:gd name="connsiteX49" fmla="*/ 1909237 w 8172357"/>
              <a:gd name="connsiteY49" fmla="*/ 1658679 h 2573079"/>
              <a:gd name="connsiteX50" fmla="*/ 1622158 w 8172357"/>
              <a:gd name="connsiteY50" fmla="*/ 1679945 h 2573079"/>
              <a:gd name="connsiteX51" fmla="*/ 1441405 w 8172357"/>
              <a:gd name="connsiteY51" fmla="*/ 1743740 h 2573079"/>
              <a:gd name="connsiteX52" fmla="*/ 1218121 w 8172357"/>
              <a:gd name="connsiteY52" fmla="*/ 1754372 h 2573079"/>
              <a:gd name="connsiteX53" fmla="*/ 1133060 w 8172357"/>
              <a:gd name="connsiteY53" fmla="*/ 1786270 h 2573079"/>
              <a:gd name="connsiteX54" fmla="*/ 37907 w 8172357"/>
              <a:gd name="connsiteY54" fmla="*/ 1275908 h 2573079"/>
              <a:gd name="connsiteX55" fmla="*/ 484474 w 8172357"/>
              <a:gd name="connsiteY55" fmla="*/ 2573079 h 2573079"/>
              <a:gd name="connsiteX56" fmla="*/ 1590260 w 8172357"/>
              <a:gd name="connsiteY56" fmla="*/ 2286000 h 2573079"/>
              <a:gd name="connsiteX57" fmla="*/ 2111256 w 8172357"/>
              <a:gd name="connsiteY57" fmla="*/ 2307265 h 2573079"/>
              <a:gd name="connsiteX58" fmla="*/ 2260112 w 8172357"/>
              <a:gd name="connsiteY58" fmla="*/ 2137145 h 2573079"/>
              <a:gd name="connsiteX59" fmla="*/ 2472763 w 8172357"/>
              <a:gd name="connsiteY59" fmla="*/ 1850065 h 2573079"/>
              <a:gd name="connsiteX60" fmla="*/ 2494028 w 8172357"/>
              <a:gd name="connsiteY60" fmla="*/ 1807535 h 2573079"/>
              <a:gd name="connsiteX61" fmla="*/ 2600354 w 8172357"/>
              <a:gd name="connsiteY61" fmla="*/ 1733107 h 2573079"/>
              <a:gd name="connsiteX62" fmla="*/ 2685414 w 8172357"/>
              <a:gd name="connsiteY62" fmla="*/ 1690577 h 2573079"/>
              <a:gd name="connsiteX63" fmla="*/ 2632251 w 8172357"/>
              <a:gd name="connsiteY63" fmla="*/ 1584252 h 2573079"/>
              <a:gd name="connsiteX64" fmla="*/ 2693831 w 8172357"/>
              <a:gd name="connsiteY64" fmla="*/ 1543493 h 2573079"/>
              <a:gd name="connsiteX65" fmla="*/ 2759841 w 8172357"/>
              <a:gd name="connsiteY65" fmla="*/ 1467293 h 2573079"/>
              <a:gd name="connsiteX66" fmla="*/ 2770474 w 8172357"/>
              <a:gd name="connsiteY66" fmla="*/ 1460353 h 2573079"/>
              <a:gd name="connsiteX67" fmla="*/ 2936460 w 8172357"/>
              <a:gd name="connsiteY67" fmla="*/ 1390503 h 2573079"/>
              <a:gd name="connsiteX68" fmla="*/ 3131981 w 8172357"/>
              <a:gd name="connsiteY68" fmla="*/ 1435396 h 2573079"/>
              <a:gd name="connsiteX69" fmla="*/ 3280837 w 8172357"/>
              <a:gd name="connsiteY69" fmla="*/ 1467293 h 2573079"/>
              <a:gd name="connsiteX70" fmla="*/ 3419060 w 8172357"/>
              <a:gd name="connsiteY70" fmla="*/ 1499191 h 2573079"/>
              <a:gd name="connsiteX71" fmla="*/ 3567916 w 8172357"/>
              <a:gd name="connsiteY71" fmla="*/ 1499191 h 2573079"/>
              <a:gd name="connsiteX72" fmla="*/ 3663609 w 8172357"/>
              <a:gd name="connsiteY72" fmla="*/ 1477926 h 2573079"/>
              <a:gd name="connsiteX73" fmla="*/ 3684874 w 8172357"/>
              <a:gd name="connsiteY73" fmla="*/ 1403498 h 2573079"/>
              <a:gd name="connsiteX74" fmla="*/ 3674242 w 8172357"/>
              <a:gd name="connsiteY74" fmla="*/ 1329070 h 2573079"/>
              <a:gd name="connsiteX75" fmla="*/ 3599814 w 8172357"/>
              <a:gd name="connsiteY75" fmla="*/ 1275907 h 2573079"/>
              <a:gd name="connsiteX76" fmla="*/ 3429693 w 8172357"/>
              <a:gd name="connsiteY76" fmla="*/ 1222745 h 2573079"/>
              <a:gd name="connsiteX77" fmla="*/ 3334000 w 8172357"/>
              <a:gd name="connsiteY77" fmla="*/ 1158949 h 2573079"/>
              <a:gd name="connsiteX78" fmla="*/ 3450958 w 8172357"/>
              <a:gd name="connsiteY78" fmla="*/ 1105786 h 2573079"/>
              <a:gd name="connsiteX79" fmla="*/ 3578549 w 8172357"/>
              <a:gd name="connsiteY79" fmla="*/ 1063256 h 2573079"/>
              <a:gd name="connsiteX80" fmla="*/ 3674242 w 8172357"/>
              <a:gd name="connsiteY80" fmla="*/ 978196 h 2573079"/>
              <a:gd name="connsiteX81" fmla="*/ 3854995 w 8172357"/>
              <a:gd name="connsiteY81" fmla="*/ 935665 h 2573079"/>
              <a:gd name="connsiteX82" fmla="*/ 3971954 w 8172357"/>
              <a:gd name="connsiteY82" fmla="*/ 946298 h 2573079"/>
              <a:gd name="connsiteX83" fmla="*/ 4099544 w 8172357"/>
              <a:gd name="connsiteY83" fmla="*/ 946298 h 2573079"/>
              <a:gd name="connsiteX84" fmla="*/ 4205870 w 8172357"/>
              <a:gd name="connsiteY84" fmla="*/ 850605 h 2573079"/>
              <a:gd name="connsiteX85" fmla="*/ 4375991 w 8172357"/>
              <a:gd name="connsiteY85" fmla="*/ 818707 h 2573079"/>
              <a:gd name="connsiteX86" fmla="*/ 4514214 w 8172357"/>
              <a:gd name="connsiteY86" fmla="*/ 829340 h 2573079"/>
              <a:gd name="connsiteX87" fmla="*/ 4567377 w 8172357"/>
              <a:gd name="connsiteY87" fmla="*/ 871870 h 2573079"/>
              <a:gd name="connsiteX88" fmla="*/ 4546112 w 8172357"/>
              <a:gd name="connsiteY88" fmla="*/ 956931 h 2573079"/>
              <a:gd name="connsiteX89" fmla="*/ 4641805 w 8172357"/>
              <a:gd name="connsiteY89" fmla="*/ 1020726 h 2573079"/>
              <a:gd name="connsiteX90" fmla="*/ 4875721 w 8172357"/>
              <a:gd name="connsiteY90" fmla="*/ 1084521 h 2573079"/>
              <a:gd name="connsiteX91" fmla="*/ 5024577 w 8172357"/>
              <a:gd name="connsiteY91" fmla="*/ 1137684 h 2573079"/>
              <a:gd name="connsiteX92" fmla="*/ 5130902 w 8172357"/>
              <a:gd name="connsiteY92" fmla="*/ 1190847 h 2573079"/>
              <a:gd name="connsiteX93" fmla="*/ 5120270 w 8172357"/>
              <a:gd name="connsiteY93" fmla="*/ 1297172 h 2573079"/>
              <a:gd name="connsiteX94" fmla="*/ 5120270 w 8172357"/>
              <a:gd name="connsiteY94" fmla="*/ 1360968 h 2573079"/>
              <a:gd name="connsiteX95" fmla="*/ 5205330 w 8172357"/>
              <a:gd name="connsiteY95" fmla="*/ 1414131 h 2573079"/>
              <a:gd name="connsiteX96" fmla="*/ 5375451 w 8172357"/>
              <a:gd name="connsiteY96" fmla="*/ 1488558 h 2573079"/>
              <a:gd name="connsiteX97" fmla="*/ 5545572 w 8172357"/>
              <a:gd name="connsiteY97" fmla="*/ 1499191 h 2573079"/>
              <a:gd name="connsiteX98" fmla="*/ 5705060 w 8172357"/>
              <a:gd name="connsiteY98" fmla="*/ 1509824 h 2573079"/>
              <a:gd name="connsiteX99" fmla="*/ 5832651 w 8172357"/>
              <a:gd name="connsiteY99" fmla="*/ 1509824 h 2573079"/>
              <a:gd name="connsiteX100" fmla="*/ 5970874 w 8172357"/>
              <a:gd name="connsiteY100" fmla="*/ 1509824 h 2573079"/>
              <a:gd name="connsiteX101" fmla="*/ 6109098 w 8172357"/>
              <a:gd name="connsiteY101" fmla="*/ 1531089 h 2573079"/>
              <a:gd name="connsiteX102" fmla="*/ 6226056 w 8172357"/>
              <a:gd name="connsiteY102" fmla="*/ 1541721 h 2573079"/>
              <a:gd name="connsiteX103" fmla="*/ 6332381 w 8172357"/>
              <a:gd name="connsiteY103" fmla="*/ 1562986 h 2573079"/>
              <a:gd name="connsiteX104" fmla="*/ 6428074 w 8172357"/>
              <a:gd name="connsiteY104" fmla="*/ 1584252 h 2573079"/>
              <a:gd name="connsiteX105" fmla="*/ 6502502 w 8172357"/>
              <a:gd name="connsiteY105" fmla="*/ 1637414 h 2573079"/>
              <a:gd name="connsiteX106" fmla="*/ 6502502 w 8172357"/>
              <a:gd name="connsiteY106" fmla="*/ 1754372 h 2573079"/>
              <a:gd name="connsiteX107" fmla="*/ 6534400 w 8172357"/>
              <a:gd name="connsiteY107" fmla="*/ 1935126 h 2573079"/>
              <a:gd name="connsiteX108" fmla="*/ 6725786 w 8172357"/>
              <a:gd name="connsiteY108" fmla="*/ 2009554 h 2573079"/>
              <a:gd name="connsiteX109" fmla="*/ 6864009 w 8172357"/>
              <a:gd name="connsiteY109" fmla="*/ 2041452 h 2573079"/>
              <a:gd name="connsiteX110" fmla="*/ 7129823 w 8172357"/>
              <a:gd name="connsiteY110" fmla="*/ 2083982 h 2573079"/>
              <a:gd name="connsiteX111" fmla="*/ 7342474 w 8172357"/>
              <a:gd name="connsiteY111" fmla="*/ 2094614 h 2573079"/>
              <a:gd name="connsiteX112" fmla="*/ 7533860 w 8172357"/>
              <a:gd name="connsiteY112" fmla="*/ 2094614 h 2573079"/>
              <a:gd name="connsiteX113" fmla="*/ 7799674 w 8172357"/>
              <a:gd name="connsiteY113" fmla="*/ 1956391 h 2573079"/>
              <a:gd name="connsiteX114" fmla="*/ 7948530 w 8172357"/>
              <a:gd name="connsiteY114" fmla="*/ 1903228 h 2573079"/>
              <a:gd name="connsiteX115" fmla="*/ 8076121 w 8172357"/>
              <a:gd name="connsiteY115" fmla="*/ 1765005 h 2573079"/>
              <a:gd name="connsiteX116" fmla="*/ 8030711 w 8172357"/>
              <a:gd name="connsiteY116" fmla="*/ 1587131 h 2573079"/>
              <a:gd name="connsiteX117" fmla="*/ 8126594 w 8172357"/>
              <a:gd name="connsiteY117" fmla="*/ 1464810 h 2573079"/>
              <a:gd name="connsiteX118" fmla="*/ 8172357 w 8172357"/>
              <a:gd name="connsiteY118" fmla="*/ 1305031 h 2573079"/>
              <a:gd name="connsiteX119" fmla="*/ 8078340 w 8172357"/>
              <a:gd name="connsiteY119" fmla="*/ 997057 h 2573079"/>
              <a:gd name="connsiteX120" fmla="*/ 7852837 w 8172357"/>
              <a:gd name="connsiteY120" fmla="*/ 925033 h 2573079"/>
              <a:gd name="connsiteX121" fmla="*/ 7788377 w 8172357"/>
              <a:gd name="connsiteY121" fmla="*/ 853485 h 2573079"/>
              <a:gd name="connsiteX122" fmla="*/ 7746955 w 8172357"/>
              <a:gd name="connsiteY122" fmla="*/ 776842 h 2573079"/>
              <a:gd name="connsiteX123" fmla="*/ 7835559 w 8172357"/>
              <a:gd name="connsiteY123" fmla="*/ 674946 h 2573079"/>
              <a:gd name="connsiteX124" fmla="*/ 7703981 w 8172357"/>
              <a:gd name="connsiteY124" fmla="*/ 499731 h 2573079"/>
              <a:gd name="connsiteX125" fmla="*/ 7640186 w 8172357"/>
              <a:gd name="connsiteY125" fmla="*/ 425303 h 2573079"/>
              <a:gd name="connsiteX126" fmla="*/ 7587023 w 8172357"/>
              <a:gd name="connsiteY126" fmla="*/ 297712 h 2573079"/>
              <a:gd name="connsiteX127" fmla="*/ 7555126 w 8172357"/>
              <a:gd name="connsiteY127" fmla="*/ 191386 h 2573079"/>
              <a:gd name="connsiteX128" fmla="*/ 7555126 w 8172357"/>
              <a:gd name="connsiteY128" fmla="*/ 191386 h 2573079"/>
              <a:gd name="connsiteX129" fmla="*/ 7406270 w 8172357"/>
              <a:gd name="connsiteY129" fmla="*/ 116958 h 2573079"/>
              <a:gd name="connsiteX130" fmla="*/ 7353107 w 8172357"/>
              <a:gd name="connsiteY130" fmla="*/ 116958 h 2573079"/>
              <a:gd name="connsiteX0" fmla="*/ 7172354 w 8172357"/>
              <a:gd name="connsiteY0" fmla="*/ 0 h 2573079"/>
              <a:gd name="connsiteX1" fmla="*/ 7321209 w 8172357"/>
              <a:gd name="connsiteY1" fmla="*/ 148856 h 2573079"/>
              <a:gd name="connsiteX2" fmla="*/ 7381684 w 8172357"/>
              <a:gd name="connsiteY2" fmla="*/ 336255 h 2573079"/>
              <a:gd name="connsiteX3" fmla="*/ 7380405 w 8172357"/>
              <a:gd name="connsiteY3" fmla="*/ 454820 h 2573079"/>
              <a:gd name="connsiteX4" fmla="*/ 7387696 w 8172357"/>
              <a:gd name="connsiteY4" fmla="*/ 533575 h 2573079"/>
              <a:gd name="connsiteX5" fmla="*/ 7379744 w 8172357"/>
              <a:gd name="connsiteY5" fmla="*/ 661166 h 2573079"/>
              <a:gd name="connsiteX6" fmla="*/ 7317606 w 8172357"/>
              <a:gd name="connsiteY6" fmla="*/ 794120 h 2573079"/>
              <a:gd name="connsiteX7" fmla="*/ 7363740 w 8172357"/>
              <a:gd name="connsiteY7" fmla="*/ 946298 h 2573079"/>
              <a:gd name="connsiteX8" fmla="*/ 7305400 w 8172357"/>
              <a:gd name="connsiteY8" fmla="*/ 1087202 h 2573079"/>
              <a:gd name="connsiteX9" fmla="*/ 7323983 w 8172357"/>
              <a:gd name="connsiteY9" fmla="*/ 1214701 h 2573079"/>
              <a:gd name="connsiteX10" fmla="*/ 7451680 w 8172357"/>
              <a:gd name="connsiteY10" fmla="*/ 1371600 h 2573079"/>
              <a:gd name="connsiteX11" fmla="*/ 7520095 w 8172357"/>
              <a:gd name="connsiteY11" fmla="*/ 1691139 h 2573079"/>
              <a:gd name="connsiteX12" fmla="*/ 7278679 w 8172357"/>
              <a:gd name="connsiteY12" fmla="*/ 1560232 h 2573079"/>
              <a:gd name="connsiteX13" fmla="*/ 7188902 w 8172357"/>
              <a:gd name="connsiteY13" fmla="*/ 1813275 h 2573079"/>
              <a:gd name="connsiteX14" fmla="*/ 6789581 w 8172357"/>
              <a:gd name="connsiteY14" fmla="*/ 1562986 h 2573079"/>
              <a:gd name="connsiteX15" fmla="*/ 6459972 w 8172357"/>
              <a:gd name="connsiteY15" fmla="*/ 1446028 h 2573079"/>
              <a:gd name="connsiteX16" fmla="*/ 6130363 w 8172357"/>
              <a:gd name="connsiteY16" fmla="*/ 1371600 h 2573079"/>
              <a:gd name="connsiteX17" fmla="*/ 5960242 w 8172357"/>
              <a:gd name="connsiteY17" fmla="*/ 1339703 h 2573079"/>
              <a:gd name="connsiteX18" fmla="*/ 5566837 w 8172357"/>
              <a:gd name="connsiteY18" fmla="*/ 1371600 h 2573079"/>
              <a:gd name="connsiteX19" fmla="*/ 5417981 w 8172357"/>
              <a:gd name="connsiteY19" fmla="*/ 1371600 h 2573079"/>
              <a:gd name="connsiteX20" fmla="*/ 5322288 w 8172357"/>
              <a:gd name="connsiteY20" fmla="*/ 1339703 h 2573079"/>
              <a:gd name="connsiteX21" fmla="*/ 5290391 w 8172357"/>
              <a:gd name="connsiteY21" fmla="*/ 1297172 h 2573079"/>
              <a:gd name="connsiteX22" fmla="*/ 5279758 w 8172357"/>
              <a:gd name="connsiteY22" fmla="*/ 1105786 h 2573079"/>
              <a:gd name="connsiteX23" fmla="*/ 5141535 w 8172357"/>
              <a:gd name="connsiteY23" fmla="*/ 1084521 h 2573079"/>
              <a:gd name="connsiteX24" fmla="*/ 4971414 w 8172357"/>
              <a:gd name="connsiteY24" fmla="*/ 1041991 h 2573079"/>
              <a:gd name="connsiteX25" fmla="*/ 4854456 w 8172357"/>
              <a:gd name="connsiteY25" fmla="*/ 1010093 h 2573079"/>
              <a:gd name="connsiteX26" fmla="*/ 4705600 w 8172357"/>
              <a:gd name="connsiteY26" fmla="*/ 967563 h 2573079"/>
              <a:gd name="connsiteX27" fmla="*/ 4694967 w 8172357"/>
              <a:gd name="connsiteY27" fmla="*/ 925033 h 2573079"/>
              <a:gd name="connsiteX28" fmla="*/ 4652437 w 8172357"/>
              <a:gd name="connsiteY28" fmla="*/ 839972 h 2573079"/>
              <a:gd name="connsiteX29" fmla="*/ 4439786 w 8172357"/>
              <a:gd name="connsiteY29" fmla="*/ 786810 h 2573079"/>
              <a:gd name="connsiteX30" fmla="*/ 4301563 w 8172357"/>
              <a:gd name="connsiteY30" fmla="*/ 744279 h 2573079"/>
              <a:gd name="connsiteX31" fmla="*/ 4205870 w 8172357"/>
              <a:gd name="connsiteY31" fmla="*/ 754912 h 2573079"/>
              <a:gd name="connsiteX32" fmla="*/ 4120809 w 8172357"/>
              <a:gd name="connsiteY32" fmla="*/ 808075 h 2573079"/>
              <a:gd name="connsiteX33" fmla="*/ 4088912 w 8172357"/>
              <a:gd name="connsiteY33" fmla="*/ 861238 h 2573079"/>
              <a:gd name="connsiteX34" fmla="*/ 3982586 w 8172357"/>
              <a:gd name="connsiteY34" fmla="*/ 882503 h 2573079"/>
              <a:gd name="connsiteX35" fmla="*/ 3684874 w 8172357"/>
              <a:gd name="connsiteY35" fmla="*/ 861238 h 2573079"/>
              <a:gd name="connsiteX36" fmla="*/ 3493488 w 8172357"/>
              <a:gd name="connsiteY36" fmla="*/ 935665 h 2573079"/>
              <a:gd name="connsiteX37" fmla="*/ 3312735 w 8172357"/>
              <a:gd name="connsiteY37" fmla="*/ 1063256 h 2573079"/>
              <a:gd name="connsiteX38" fmla="*/ 3227674 w 8172357"/>
              <a:gd name="connsiteY38" fmla="*/ 1137684 h 2573079"/>
              <a:gd name="connsiteX39" fmla="*/ 3419060 w 8172357"/>
              <a:gd name="connsiteY39" fmla="*/ 1286540 h 2573079"/>
              <a:gd name="connsiteX40" fmla="*/ 3525386 w 8172357"/>
              <a:gd name="connsiteY40" fmla="*/ 1360968 h 2573079"/>
              <a:gd name="connsiteX41" fmla="*/ 3525386 w 8172357"/>
              <a:gd name="connsiteY41" fmla="*/ 1360968 h 2573079"/>
              <a:gd name="connsiteX42" fmla="*/ 3231957 w 8172357"/>
              <a:gd name="connsiteY42" fmla="*/ 1369681 h 2573079"/>
              <a:gd name="connsiteX43" fmla="*/ 3031858 w 8172357"/>
              <a:gd name="connsiteY43" fmla="*/ 1312531 h 2573079"/>
              <a:gd name="connsiteX44" fmla="*/ 2821570 w 8172357"/>
              <a:gd name="connsiteY44" fmla="*/ 1248588 h 2573079"/>
              <a:gd name="connsiteX45" fmla="*/ 2674929 w 8172357"/>
              <a:gd name="connsiteY45" fmla="*/ 1282405 h 2573079"/>
              <a:gd name="connsiteX46" fmla="*/ 2564469 w 8172357"/>
              <a:gd name="connsiteY46" fmla="*/ 1337635 h 2573079"/>
              <a:gd name="connsiteX47" fmla="*/ 2419600 w 8172357"/>
              <a:gd name="connsiteY47" fmla="*/ 1477926 h 2573079"/>
              <a:gd name="connsiteX48" fmla="*/ 2217581 w 8172357"/>
              <a:gd name="connsiteY48" fmla="*/ 1573619 h 2573079"/>
              <a:gd name="connsiteX49" fmla="*/ 1909237 w 8172357"/>
              <a:gd name="connsiteY49" fmla="*/ 1658679 h 2573079"/>
              <a:gd name="connsiteX50" fmla="*/ 1622158 w 8172357"/>
              <a:gd name="connsiteY50" fmla="*/ 1679945 h 2573079"/>
              <a:gd name="connsiteX51" fmla="*/ 1441405 w 8172357"/>
              <a:gd name="connsiteY51" fmla="*/ 1743740 h 2573079"/>
              <a:gd name="connsiteX52" fmla="*/ 1218121 w 8172357"/>
              <a:gd name="connsiteY52" fmla="*/ 1754372 h 2573079"/>
              <a:gd name="connsiteX53" fmla="*/ 1133060 w 8172357"/>
              <a:gd name="connsiteY53" fmla="*/ 1786270 h 2573079"/>
              <a:gd name="connsiteX54" fmla="*/ 37907 w 8172357"/>
              <a:gd name="connsiteY54" fmla="*/ 1275908 h 2573079"/>
              <a:gd name="connsiteX55" fmla="*/ 484474 w 8172357"/>
              <a:gd name="connsiteY55" fmla="*/ 2573079 h 2573079"/>
              <a:gd name="connsiteX56" fmla="*/ 1590260 w 8172357"/>
              <a:gd name="connsiteY56" fmla="*/ 2286000 h 2573079"/>
              <a:gd name="connsiteX57" fmla="*/ 2111256 w 8172357"/>
              <a:gd name="connsiteY57" fmla="*/ 2307265 h 2573079"/>
              <a:gd name="connsiteX58" fmla="*/ 2260112 w 8172357"/>
              <a:gd name="connsiteY58" fmla="*/ 2137145 h 2573079"/>
              <a:gd name="connsiteX59" fmla="*/ 2472763 w 8172357"/>
              <a:gd name="connsiteY59" fmla="*/ 1850065 h 2573079"/>
              <a:gd name="connsiteX60" fmla="*/ 2494028 w 8172357"/>
              <a:gd name="connsiteY60" fmla="*/ 1807535 h 2573079"/>
              <a:gd name="connsiteX61" fmla="*/ 2600354 w 8172357"/>
              <a:gd name="connsiteY61" fmla="*/ 1733107 h 2573079"/>
              <a:gd name="connsiteX62" fmla="*/ 2685414 w 8172357"/>
              <a:gd name="connsiteY62" fmla="*/ 1690577 h 2573079"/>
              <a:gd name="connsiteX63" fmla="*/ 2632251 w 8172357"/>
              <a:gd name="connsiteY63" fmla="*/ 1584252 h 2573079"/>
              <a:gd name="connsiteX64" fmla="*/ 2693831 w 8172357"/>
              <a:gd name="connsiteY64" fmla="*/ 1543493 h 2573079"/>
              <a:gd name="connsiteX65" fmla="*/ 2759841 w 8172357"/>
              <a:gd name="connsiteY65" fmla="*/ 1467293 h 2573079"/>
              <a:gd name="connsiteX66" fmla="*/ 2770474 w 8172357"/>
              <a:gd name="connsiteY66" fmla="*/ 1460353 h 2573079"/>
              <a:gd name="connsiteX67" fmla="*/ 2936460 w 8172357"/>
              <a:gd name="connsiteY67" fmla="*/ 1390503 h 2573079"/>
              <a:gd name="connsiteX68" fmla="*/ 3131981 w 8172357"/>
              <a:gd name="connsiteY68" fmla="*/ 1435396 h 2573079"/>
              <a:gd name="connsiteX69" fmla="*/ 3280837 w 8172357"/>
              <a:gd name="connsiteY69" fmla="*/ 1467293 h 2573079"/>
              <a:gd name="connsiteX70" fmla="*/ 3419060 w 8172357"/>
              <a:gd name="connsiteY70" fmla="*/ 1499191 h 2573079"/>
              <a:gd name="connsiteX71" fmla="*/ 3567916 w 8172357"/>
              <a:gd name="connsiteY71" fmla="*/ 1499191 h 2573079"/>
              <a:gd name="connsiteX72" fmla="*/ 3663609 w 8172357"/>
              <a:gd name="connsiteY72" fmla="*/ 1477926 h 2573079"/>
              <a:gd name="connsiteX73" fmla="*/ 3684874 w 8172357"/>
              <a:gd name="connsiteY73" fmla="*/ 1403498 h 2573079"/>
              <a:gd name="connsiteX74" fmla="*/ 3674242 w 8172357"/>
              <a:gd name="connsiteY74" fmla="*/ 1329070 h 2573079"/>
              <a:gd name="connsiteX75" fmla="*/ 3599814 w 8172357"/>
              <a:gd name="connsiteY75" fmla="*/ 1275907 h 2573079"/>
              <a:gd name="connsiteX76" fmla="*/ 3429693 w 8172357"/>
              <a:gd name="connsiteY76" fmla="*/ 1222745 h 2573079"/>
              <a:gd name="connsiteX77" fmla="*/ 3334000 w 8172357"/>
              <a:gd name="connsiteY77" fmla="*/ 1158949 h 2573079"/>
              <a:gd name="connsiteX78" fmla="*/ 3450958 w 8172357"/>
              <a:gd name="connsiteY78" fmla="*/ 1105786 h 2573079"/>
              <a:gd name="connsiteX79" fmla="*/ 3578549 w 8172357"/>
              <a:gd name="connsiteY79" fmla="*/ 1063256 h 2573079"/>
              <a:gd name="connsiteX80" fmla="*/ 3674242 w 8172357"/>
              <a:gd name="connsiteY80" fmla="*/ 978196 h 2573079"/>
              <a:gd name="connsiteX81" fmla="*/ 3854995 w 8172357"/>
              <a:gd name="connsiteY81" fmla="*/ 935665 h 2573079"/>
              <a:gd name="connsiteX82" fmla="*/ 3971954 w 8172357"/>
              <a:gd name="connsiteY82" fmla="*/ 946298 h 2573079"/>
              <a:gd name="connsiteX83" fmla="*/ 4099544 w 8172357"/>
              <a:gd name="connsiteY83" fmla="*/ 946298 h 2573079"/>
              <a:gd name="connsiteX84" fmla="*/ 4205870 w 8172357"/>
              <a:gd name="connsiteY84" fmla="*/ 850605 h 2573079"/>
              <a:gd name="connsiteX85" fmla="*/ 4375991 w 8172357"/>
              <a:gd name="connsiteY85" fmla="*/ 818707 h 2573079"/>
              <a:gd name="connsiteX86" fmla="*/ 4514214 w 8172357"/>
              <a:gd name="connsiteY86" fmla="*/ 829340 h 2573079"/>
              <a:gd name="connsiteX87" fmla="*/ 4567377 w 8172357"/>
              <a:gd name="connsiteY87" fmla="*/ 871870 h 2573079"/>
              <a:gd name="connsiteX88" fmla="*/ 4546112 w 8172357"/>
              <a:gd name="connsiteY88" fmla="*/ 956931 h 2573079"/>
              <a:gd name="connsiteX89" fmla="*/ 4641805 w 8172357"/>
              <a:gd name="connsiteY89" fmla="*/ 1020726 h 2573079"/>
              <a:gd name="connsiteX90" fmla="*/ 4875721 w 8172357"/>
              <a:gd name="connsiteY90" fmla="*/ 1084521 h 2573079"/>
              <a:gd name="connsiteX91" fmla="*/ 5024577 w 8172357"/>
              <a:gd name="connsiteY91" fmla="*/ 1137684 h 2573079"/>
              <a:gd name="connsiteX92" fmla="*/ 5130902 w 8172357"/>
              <a:gd name="connsiteY92" fmla="*/ 1190847 h 2573079"/>
              <a:gd name="connsiteX93" fmla="*/ 5120270 w 8172357"/>
              <a:gd name="connsiteY93" fmla="*/ 1297172 h 2573079"/>
              <a:gd name="connsiteX94" fmla="*/ 5120270 w 8172357"/>
              <a:gd name="connsiteY94" fmla="*/ 1360968 h 2573079"/>
              <a:gd name="connsiteX95" fmla="*/ 5205330 w 8172357"/>
              <a:gd name="connsiteY95" fmla="*/ 1414131 h 2573079"/>
              <a:gd name="connsiteX96" fmla="*/ 5375451 w 8172357"/>
              <a:gd name="connsiteY96" fmla="*/ 1488558 h 2573079"/>
              <a:gd name="connsiteX97" fmla="*/ 5545572 w 8172357"/>
              <a:gd name="connsiteY97" fmla="*/ 1499191 h 2573079"/>
              <a:gd name="connsiteX98" fmla="*/ 5705060 w 8172357"/>
              <a:gd name="connsiteY98" fmla="*/ 1509824 h 2573079"/>
              <a:gd name="connsiteX99" fmla="*/ 5832651 w 8172357"/>
              <a:gd name="connsiteY99" fmla="*/ 1509824 h 2573079"/>
              <a:gd name="connsiteX100" fmla="*/ 5970874 w 8172357"/>
              <a:gd name="connsiteY100" fmla="*/ 1509824 h 2573079"/>
              <a:gd name="connsiteX101" fmla="*/ 6109098 w 8172357"/>
              <a:gd name="connsiteY101" fmla="*/ 1531089 h 2573079"/>
              <a:gd name="connsiteX102" fmla="*/ 6226056 w 8172357"/>
              <a:gd name="connsiteY102" fmla="*/ 1541721 h 2573079"/>
              <a:gd name="connsiteX103" fmla="*/ 6332381 w 8172357"/>
              <a:gd name="connsiteY103" fmla="*/ 1562986 h 2573079"/>
              <a:gd name="connsiteX104" fmla="*/ 6428074 w 8172357"/>
              <a:gd name="connsiteY104" fmla="*/ 1584252 h 2573079"/>
              <a:gd name="connsiteX105" fmla="*/ 6502502 w 8172357"/>
              <a:gd name="connsiteY105" fmla="*/ 1637414 h 2573079"/>
              <a:gd name="connsiteX106" fmla="*/ 6502502 w 8172357"/>
              <a:gd name="connsiteY106" fmla="*/ 1754372 h 2573079"/>
              <a:gd name="connsiteX107" fmla="*/ 6534400 w 8172357"/>
              <a:gd name="connsiteY107" fmla="*/ 1935126 h 2573079"/>
              <a:gd name="connsiteX108" fmla="*/ 6725786 w 8172357"/>
              <a:gd name="connsiteY108" fmla="*/ 2009554 h 2573079"/>
              <a:gd name="connsiteX109" fmla="*/ 6864009 w 8172357"/>
              <a:gd name="connsiteY109" fmla="*/ 2041452 h 2573079"/>
              <a:gd name="connsiteX110" fmla="*/ 7129823 w 8172357"/>
              <a:gd name="connsiteY110" fmla="*/ 2083982 h 2573079"/>
              <a:gd name="connsiteX111" fmla="*/ 7342474 w 8172357"/>
              <a:gd name="connsiteY111" fmla="*/ 2094614 h 2573079"/>
              <a:gd name="connsiteX112" fmla="*/ 7533860 w 8172357"/>
              <a:gd name="connsiteY112" fmla="*/ 2094614 h 2573079"/>
              <a:gd name="connsiteX113" fmla="*/ 7799674 w 8172357"/>
              <a:gd name="connsiteY113" fmla="*/ 1956391 h 2573079"/>
              <a:gd name="connsiteX114" fmla="*/ 7948530 w 8172357"/>
              <a:gd name="connsiteY114" fmla="*/ 1903228 h 2573079"/>
              <a:gd name="connsiteX115" fmla="*/ 8076121 w 8172357"/>
              <a:gd name="connsiteY115" fmla="*/ 1765005 h 2573079"/>
              <a:gd name="connsiteX116" fmla="*/ 8030711 w 8172357"/>
              <a:gd name="connsiteY116" fmla="*/ 1587131 h 2573079"/>
              <a:gd name="connsiteX117" fmla="*/ 8126594 w 8172357"/>
              <a:gd name="connsiteY117" fmla="*/ 1464810 h 2573079"/>
              <a:gd name="connsiteX118" fmla="*/ 8172357 w 8172357"/>
              <a:gd name="connsiteY118" fmla="*/ 1305031 h 2573079"/>
              <a:gd name="connsiteX119" fmla="*/ 8078340 w 8172357"/>
              <a:gd name="connsiteY119" fmla="*/ 997057 h 2573079"/>
              <a:gd name="connsiteX120" fmla="*/ 7852837 w 8172357"/>
              <a:gd name="connsiteY120" fmla="*/ 925033 h 2573079"/>
              <a:gd name="connsiteX121" fmla="*/ 7788377 w 8172357"/>
              <a:gd name="connsiteY121" fmla="*/ 853485 h 2573079"/>
              <a:gd name="connsiteX122" fmla="*/ 7746955 w 8172357"/>
              <a:gd name="connsiteY122" fmla="*/ 776842 h 2573079"/>
              <a:gd name="connsiteX123" fmla="*/ 7835559 w 8172357"/>
              <a:gd name="connsiteY123" fmla="*/ 674946 h 2573079"/>
              <a:gd name="connsiteX124" fmla="*/ 7703981 w 8172357"/>
              <a:gd name="connsiteY124" fmla="*/ 499731 h 2573079"/>
              <a:gd name="connsiteX125" fmla="*/ 7640186 w 8172357"/>
              <a:gd name="connsiteY125" fmla="*/ 425303 h 2573079"/>
              <a:gd name="connsiteX126" fmla="*/ 7587023 w 8172357"/>
              <a:gd name="connsiteY126" fmla="*/ 297712 h 2573079"/>
              <a:gd name="connsiteX127" fmla="*/ 7555126 w 8172357"/>
              <a:gd name="connsiteY127" fmla="*/ 191386 h 2573079"/>
              <a:gd name="connsiteX128" fmla="*/ 7555126 w 8172357"/>
              <a:gd name="connsiteY128" fmla="*/ 191386 h 2573079"/>
              <a:gd name="connsiteX129" fmla="*/ 7406270 w 8172357"/>
              <a:gd name="connsiteY129" fmla="*/ 116958 h 2573079"/>
              <a:gd name="connsiteX130" fmla="*/ 7353107 w 8172357"/>
              <a:gd name="connsiteY130" fmla="*/ 116958 h 2573079"/>
              <a:gd name="connsiteX0" fmla="*/ 7172354 w 8172357"/>
              <a:gd name="connsiteY0" fmla="*/ 0 h 2573079"/>
              <a:gd name="connsiteX1" fmla="*/ 7321209 w 8172357"/>
              <a:gd name="connsiteY1" fmla="*/ 148856 h 2573079"/>
              <a:gd name="connsiteX2" fmla="*/ 7381684 w 8172357"/>
              <a:gd name="connsiteY2" fmla="*/ 336255 h 2573079"/>
              <a:gd name="connsiteX3" fmla="*/ 7380405 w 8172357"/>
              <a:gd name="connsiteY3" fmla="*/ 454820 h 2573079"/>
              <a:gd name="connsiteX4" fmla="*/ 7387696 w 8172357"/>
              <a:gd name="connsiteY4" fmla="*/ 533575 h 2573079"/>
              <a:gd name="connsiteX5" fmla="*/ 7379744 w 8172357"/>
              <a:gd name="connsiteY5" fmla="*/ 661166 h 2573079"/>
              <a:gd name="connsiteX6" fmla="*/ 7317606 w 8172357"/>
              <a:gd name="connsiteY6" fmla="*/ 794120 h 2573079"/>
              <a:gd name="connsiteX7" fmla="*/ 7363740 w 8172357"/>
              <a:gd name="connsiteY7" fmla="*/ 946298 h 2573079"/>
              <a:gd name="connsiteX8" fmla="*/ 7305400 w 8172357"/>
              <a:gd name="connsiteY8" fmla="*/ 1087202 h 2573079"/>
              <a:gd name="connsiteX9" fmla="*/ 7323983 w 8172357"/>
              <a:gd name="connsiteY9" fmla="*/ 1214701 h 2573079"/>
              <a:gd name="connsiteX10" fmla="*/ 7451680 w 8172357"/>
              <a:gd name="connsiteY10" fmla="*/ 1371600 h 2573079"/>
              <a:gd name="connsiteX11" fmla="*/ 7520095 w 8172357"/>
              <a:gd name="connsiteY11" fmla="*/ 1691139 h 2573079"/>
              <a:gd name="connsiteX12" fmla="*/ 7382046 w 8172357"/>
              <a:gd name="connsiteY12" fmla="*/ 1814674 h 2573079"/>
              <a:gd name="connsiteX13" fmla="*/ 7188902 w 8172357"/>
              <a:gd name="connsiteY13" fmla="*/ 1813275 h 2573079"/>
              <a:gd name="connsiteX14" fmla="*/ 6789581 w 8172357"/>
              <a:gd name="connsiteY14" fmla="*/ 1562986 h 2573079"/>
              <a:gd name="connsiteX15" fmla="*/ 6459972 w 8172357"/>
              <a:gd name="connsiteY15" fmla="*/ 1446028 h 2573079"/>
              <a:gd name="connsiteX16" fmla="*/ 6130363 w 8172357"/>
              <a:gd name="connsiteY16" fmla="*/ 1371600 h 2573079"/>
              <a:gd name="connsiteX17" fmla="*/ 5960242 w 8172357"/>
              <a:gd name="connsiteY17" fmla="*/ 1339703 h 2573079"/>
              <a:gd name="connsiteX18" fmla="*/ 5566837 w 8172357"/>
              <a:gd name="connsiteY18" fmla="*/ 1371600 h 2573079"/>
              <a:gd name="connsiteX19" fmla="*/ 5417981 w 8172357"/>
              <a:gd name="connsiteY19" fmla="*/ 1371600 h 2573079"/>
              <a:gd name="connsiteX20" fmla="*/ 5322288 w 8172357"/>
              <a:gd name="connsiteY20" fmla="*/ 1339703 h 2573079"/>
              <a:gd name="connsiteX21" fmla="*/ 5290391 w 8172357"/>
              <a:gd name="connsiteY21" fmla="*/ 1297172 h 2573079"/>
              <a:gd name="connsiteX22" fmla="*/ 5279758 w 8172357"/>
              <a:gd name="connsiteY22" fmla="*/ 1105786 h 2573079"/>
              <a:gd name="connsiteX23" fmla="*/ 5141535 w 8172357"/>
              <a:gd name="connsiteY23" fmla="*/ 1084521 h 2573079"/>
              <a:gd name="connsiteX24" fmla="*/ 4971414 w 8172357"/>
              <a:gd name="connsiteY24" fmla="*/ 1041991 h 2573079"/>
              <a:gd name="connsiteX25" fmla="*/ 4854456 w 8172357"/>
              <a:gd name="connsiteY25" fmla="*/ 1010093 h 2573079"/>
              <a:gd name="connsiteX26" fmla="*/ 4705600 w 8172357"/>
              <a:gd name="connsiteY26" fmla="*/ 967563 h 2573079"/>
              <a:gd name="connsiteX27" fmla="*/ 4694967 w 8172357"/>
              <a:gd name="connsiteY27" fmla="*/ 925033 h 2573079"/>
              <a:gd name="connsiteX28" fmla="*/ 4652437 w 8172357"/>
              <a:gd name="connsiteY28" fmla="*/ 839972 h 2573079"/>
              <a:gd name="connsiteX29" fmla="*/ 4439786 w 8172357"/>
              <a:gd name="connsiteY29" fmla="*/ 786810 h 2573079"/>
              <a:gd name="connsiteX30" fmla="*/ 4301563 w 8172357"/>
              <a:gd name="connsiteY30" fmla="*/ 744279 h 2573079"/>
              <a:gd name="connsiteX31" fmla="*/ 4205870 w 8172357"/>
              <a:gd name="connsiteY31" fmla="*/ 754912 h 2573079"/>
              <a:gd name="connsiteX32" fmla="*/ 4120809 w 8172357"/>
              <a:gd name="connsiteY32" fmla="*/ 808075 h 2573079"/>
              <a:gd name="connsiteX33" fmla="*/ 4088912 w 8172357"/>
              <a:gd name="connsiteY33" fmla="*/ 861238 h 2573079"/>
              <a:gd name="connsiteX34" fmla="*/ 3982586 w 8172357"/>
              <a:gd name="connsiteY34" fmla="*/ 882503 h 2573079"/>
              <a:gd name="connsiteX35" fmla="*/ 3684874 w 8172357"/>
              <a:gd name="connsiteY35" fmla="*/ 861238 h 2573079"/>
              <a:gd name="connsiteX36" fmla="*/ 3493488 w 8172357"/>
              <a:gd name="connsiteY36" fmla="*/ 935665 h 2573079"/>
              <a:gd name="connsiteX37" fmla="*/ 3312735 w 8172357"/>
              <a:gd name="connsiteY37" fmla="*/ 1063256 h 2573079"/>
              <a:gd name="connsiteX38" fmla="*/ 3227674 w 8172357"/>
              <a:gd name="connsiteY38" fmla="*/ 1137684 h 2573079"/>
              <a:gd name="connsiteX39" fmla="*/ 3419060 w 8172357"/>
              <a:gd name="connsiteY39" fmla="*/ 1286540 h 2573079"/>
              <a:gd name="connsiteX40" fmla="*/ 3525386 w 8172357"/>
              <a:gd name="connsiteY40" fmla="*/ 1360968 h 2573079"/>
              <a:gd name="connsiteX41" fmla="*/ 3525386 w 8172357"/>
              <a:gd name="connsiteY41" fmla="*/ 1360968 h 2573079"/>
              <a:gd name="connsiteX42" fmla="*/ 3231957 w 8172357"/>
              <a:gd name="connsiteY42" fmla="*/ 1369681 h 2573079"/>
              <a:gd name="connsiteX43" fmla="*/ 3031858 w 8172357"/>
              <a:gd name="connsiteY43" fmla="*/ 1312531 h 2573079"/>
              <a:gd name="connsiteX44" fmla="*/ 2821570 w 8172357"/>
              <a:gd name="connsiteY44" fmla="*/ 1248588 h 2573079"/>
              <a:gd name="connsiteX45" fmla="*/ 2674929 w 8172357"/>
              <a:gd name="connsiteY45" fmla="*/ 1282405 h 2573079"/>
              <a:gd name="connsiteX46" fmla="*/ 2564469 w 8172357"/>
              <a:gd name="connsiteY46" fmla="*/ 1337635 h 2573079"/>
              <a:gd name="connsiteX47" fmla="*/ 2419600 w 8172357"/>
              <a:gd name="connsiteY47" fmla="*/ 1477926 h 2573079"/>
              <a:gd name="connsiteX48" fmla="*/ 2217581 w 8172357"/>
              <a:gd name="connsiteY48" fmla="*/ 1573619 h 2573079"/>
              <a:gd name="connsiteX49" fmla="*/ 1909237 w 8172357"/>
              <a:gd name="connsiteY49" fmla="*/ 1658679 h 2573079"/>
              <a:gd name="connsiteX50" fmla="*/ 1622158 w 8172357"/>
              <a:gd name="connsiteY50" fmla="*/ 1679945 h 2573079"/>
              <a:gd name="connsiteX51" fmla="*/ 1441405 w 8172357"/>
              <a:gd name="connsiteY51" fmla="*/ 1743740 h 2573079"/>
              <a:gd name="connsiteX52" fmla="*/ 1218121 w 8172357"/>
              <a:gd name="connsiteY52" fmla="*/ 1754372 h 2573079"/>
              <a:gd name="connsiteX53" fmla="*/ 1133060 w 8172357"/>
              <a:gd name="connsiteY53" fmla="*/ 1786270 h 2573079"/>
              <a:gd name="connsiteX54" fmla="*/ 37907 w 8172357"/>
              <a:gd name="connsiteY54" fmla="*/ 1275908 h 2573079"/>
              <a:gd name="connsiteX55" fmla="*/ 484474 w 8172357"/>
              <a:gd name="connsiteY55" fmla="*/ 2573079 h 2573079"/>
              <a:gd name="connsiteX56" fmla="*/ 1590260 w 8172357"/>
              <a:gd name="connsiteY56" fmla="*/ 2286000 h 2573079"/>
              <a:gd name="connsiteX57" fmla="*/ 2111256 w 8172357"/>
              <a:gd name="connsiteY57" fmla="*/ 2307265 h 2573079"/>
              <a:gd name="connsiteX58" fmla="*/ 2260112 w 8172357"/>
              <a:gd name="connsiteY58" fmla="*/ 2137145 h 2573079"/>
              <a:gd name="connsiteX59" fmla="*/ 2472763 w 8172357"/>
              <a:gd name="connsiteY59" fmla="*/ 1850065 h 2573079"/>
              <a:gd name="connsiteX60" fmla="*/ 2494028 w 8172357"/>
              <a:gd name="connsiteY60" fmla="*/ 1807535 h 2573079"/>
              <a:gd name="connsiteX61" fmla="*/ 2600354 w 8172357"/>
              <a:gd name="connsiteY61" fmla="*/ 1733107 h 2573079"/>
              <a:gd name="connsiteX62" fmla="*/ 2685414 w 8172357"/>
              <a:gd name="connsiteY62" fmla="*/ 1690577 h 2573079"/>
              <a:gd name="connsiteX63" fmla="*/ 2632251 w 8172357"/>
              <a:gd name="connsiteY63" fmla="*/ 1584252 h 2573079"/>
              <a:gd name="connsiteX64" fmla="*/ 2693831 w 8172357"/>
              <a:gd name="connsiteY64" fmla="*/ 1543493 h 2573079"/>
              <a:gd name="connsiteX65" fmla="*/ 2759841 w 8172357"/>
              <a:gd name="connsiteY65" fmla="*/ 1467293 h 2573079"/>
              <a:gd name="connsiteX66" fmla="*/ 2770474 w 8172357"/>
              <a:gd name="connsiteY66" fmla="*/ 1460353 h 2573079"/>
              <a:gd name="connsiteX67" fmla="*/ 2936460 w 8172357"/>
              <a:gd name="connsiteY67" fmla="*/ 1390503 h 2573079"/>
              <a:gd name="connsiteX68" fmla="*/ 3131981 w 8172357"/>
              <a:gd name="connsiteY68" fmla="*/ 1435396 h 2573079"/>
              <a:gd name="connsiteX69" fmla="*/ 3280837 w 8172357"/>
              <a:gd name="connsiteY69" fmla="*/ 1467293 h 2573079"/>
              <a:gd name="connsiteX70" fmla="*/ 3419060 w 8172357"/>
              <a:gd name="connsiteY70" fmla="*/ 1499191 h 2573079"/>
              <a:gd name="connsiteX71" fmla="*/ 3567916 w 8172357"/>
              <a:gd name="connsiteY71" fmla="*/ 1499191 h 2573079"/>
              <a:gd name="connsiteX72" fmla="*/ 3663609 w 8172357"/>
              <a:gd name="connsiteY72" fmla="*/ 1477926 h 2573079"/>
              <a:gd name="connsiteX73" fmla="*/ 3684874 w 8172357"/>
              <a:gd name="connsiteY73" fmla="*/ 1403498 h 2573079"/>
              <a:gd name="connsiteX74" fmla="*/ 3674242 w 8172357"/>
              <a:gd name="connsiteY74" fmla="*/ 1329070 h 2573079"/>
              <a:gd name="connsiteX75" fmla="*/ 3599814 w 8172357"/>
              <a:gd name="connsiteY75" fmla="*/ 1275907 h 2573079"/>
              <a:gd name="connsiteX76" fmla="*/ 3429693 w 8172357"/>
              <a:gd name="connsiteY76" fmla="*/ 1222745 h 2573079"/>
              <a:gd name="connsiteX77" fmla="*/ 3334000 w 8172357"/>
              <a:gd name="connsiteY77" fmla="*/ 1158949 h 2573079"/>
              <a:gd name="connsiteX78" fmla="*/ 3450958 w 8172357"/>
              <a:gd name="connsiteY78" fmla="*/ 1105786 h 2573079"/>
              <a:gd name="connsiteX79" fmla="*/ 3578549 w 8172357"/>
              <a:gd name="connsiteY79" fmla="*/ 1063256 h 2573079"/>
              <a:gd name="connsiteX80" fmla="*/ 3674242 w 8172357"/>
              <a:gd name="connsiteY80" fmla="*/ 978196 h 2573079"/>
              <a:gd name="connsiteX81" fmla="*/ 3854995 w 8172357"/>
              <a:gd name="connsiteY81" fmla="*/ 935665 h 2573079"/>
              <a:gd name="connsiteX82" fmla="*/ 3971954 w 8172357"/>
              <a:gd name="connsiteY82" fmla="*/ 946298 h 2573079"/>
              <a:gd name="connsiteX83" fmla="*/ 4099544 w 8172357"/>
              <a:gd name="connsiteY83" fmla="*/ 946298 h 2573079"/>
              <a:gd name="connsiteX84" fmla="*/ 4205870 w 8172357"/>
              <a:gd name="connsiteY84" fmla="*/ 850605 h 2573079"/>
              <a:gd name="connsiteX85" fmla="*/ 4375991 w 8172357"/>
              <a:gd name="connsiteY85" fmla="*/ 818707 h 2573079"/>
              <a:gd name="connsiteX86" fmla="*/ 4514214 w 8172357"/>
              <a:gd name="connsiteY86" fmla="*/ 829340 h 2573079"/>
              <a:gd name="connsiteX87" fmla="*/ 4567377 w 8172357"/>
              <a:gd name="connsiteY87" fmla="*/ 871870 h 2573079"/>
              <a:gd name="connsiteX88" fmla="*/ 4546112 w 8172357"/>
              <a:gd name="connsiteY88" fmla="*/ 956931 h 2573079"/>
              <a:gd name="connsiteX89" fmla="*/ 4641805 w 8172357"/>
              <a:gd name="connsiteY89" fmla="*/ 1020726 h 2573079"/>
              <a:gd name="connsiteX90" fmla="*/ 4875721 w 8172357"/>
              <a:gd name="connsiteY90" fmla="*/ 1084521 h 2573079"/>
              <a:gd name="connsiteX91" fmla="*/ 5024577 w 8172357"/>
              <a:gd name="connsiteY91" fmla="*/ 1137684 h 2573079"/>
              <a:gd name="connsiteX92" fmla="*/ 5130902 w 8172357"/>
              <a:gd name="connsiteY92" fmla="*/ 1190847 h 2573079"/>
              <a:gd name="connsiteX93" fmla="*/ 5120270 w 8172357"/>
              <a:gd name="connsiteY93" fmla="*/ 1297172 h 2573079"/>
              <a:gd name="connsiteX94" fmla="*/ 5120270 w 8172357"/>
              <a:gd name="connsiteY94" fmla="*/ 1360968 h 2573079"/>
              <a:gd name="connsiteX95" fmla="*/ 5205330 w 8172357"/>
              <a:gd name="connsiteY95" fmla="*/ 1414131 h 2573079"/>
              <a:gd name="connsiteX96" fmla="*/ 5375451 w 8172357"/>
              <a:gd name="connsiteY96" fmla="*/ 1488558 h 2573079"/>
              <a:gd name="connsiteX97" fmla="*/ 5545572 w 8172357"/>
              <a:gd name="connsiteY97" fmla="*/ 1499191 h 2573079"/>
              <a:gd name="connsiteX98" fmla="*/ 5705060 w 8172357"/>
              <a:gd name="connsiteY98" fmla="*/ 1509824 h 2573079"/>
              <a:gd name="connsiteX99" fmla="*/ 5832651 w 8172357"/>
              <a:gd name="connsiteY99" fmla="*/ 1509824 h 2573079"/>
              <a:gd name="connsiteX100" fmla="*/ 5970874 w 8172357"/>
              <a:gd name="connsiteY100" fmla="*/ 1509824 h 2573079"/>
              <a:gd name="connsiteX101" fmla="*/ 6109098 w 8172357"/>
              <a:gd name="connsiteY101" fmla="*/ 1531089 h 2573079"/>
              <a:gd name="connsiteX102" fmla="*/ 6226056 w 8172357"/>
              <a:gd name="connsiteY102" fmla="*/ 1541721 h 2573079"/>
              <a:gd name="connsiteX103" fmla="*/ 6332381 w 8172357"/>
              <a:gd name="connsiteY103" fmla="*/ 1562986 h 2573079"/>
              <a:gd name="connsiteX104" fmla="*/ 6428074 w 8172357"/>
              <a:gd name="connsiteY104" fmla="*/ 1584252 h 2573079"/>
              <a:gd name="connsiteX105" fmla="*/ 6502502 w 8172357"/>
              <a:gd name="connsiteY105" fmla="*/ 1637414 h 2573079"/>
              <a:gd name="connsiteX106" fmla="*/ 6502502 w 8172357"/>
              <a:gd name="connsiteY106" fmla="*/ 1754372 h 2573079"/>
              <a:gd name="connsiteX107" fmla="*/ 6534400 w 8172357"/>
              <a:gd name="connsiteY107" fmla="*/ 1935126 h 2573079"/>
              <a:gd name="connsiteX108" fmla="*/ 6725786 w 8172357"/>
              <a:gd name="connsiteY108" fmla="*/ 2009554 h 2573079"/>
              <a:gd name="connsiteX109" fmla="*/ 6864009 w 8172357"/>
              <a:gd name="connsiteY109" fmla="*/ 2041452 h 2573079"/>
              <a:gd name="connsiteX110" fmla="*/ 7129823 w 8172357"/>
              <a:gd name="connsiteY110" fmla="*/ 2083982 h 2573079"/>
              <a:gd name="connsiteX111" fmla="*/ 7342474 w 8172357"/>
              <a:gd name="connsiteY111" fmla="*/ 2094614 h 2573079"/>
              <a:gd name="connsiteX112" fmla="*/ 7533860 w 8172357"/>
              <a:gd name="connsiteY112" fmla="*/ 2094614 h 2573079"/>
              <a:gd name="connsiteX113" fmla="*/ 7799674 w 8172357"/>
              <a:gd name="connsiteY113" fmla="*/ 1956391 h 2573079"/>
              <a:gd name="connsiteX114" fmla="*/ 7948530 w 8172357"/>
              <a:gd name="connsiteY114" fmla="*/ 1903228 h 2573079"/>
              <a:gd name="connsiteX115" fmla="*/ 8076121 w 8172357"/>
              <a:gd name="connsiteY115" fmla="*/ 1765005 h 2573079"/>
              <a:gd name="connsiteX116" fmla="*/ 8030711 w 8172357"/>
              <a:gd name="connsiteY116" fmla="*/ 1587131 h 2573079"/>
              <a:gd name="connsiteX117" fmla="*/ 8126594 w 8172357"/>
              <a:gd name="connsiteY117" fmla="*/ 1464810 h 2573079"/>
              <a:gd name="connsiteX118" fmla="*/ 8172357 w 8172357"/>
              <a:gd name="connsiteY118" fmla="*/ 1305031 h 2573079"/>
              <a:gd name="connsiteX119" fmla="*/ 8078340 w 8172357"/>
              <a:gd name="connsiteY119" fmla="*/ 997057 h 2573079"/>
              <a:gd name="connsiteX120" fmla="*/ 7852837 w 8172357"/>
              <a:gd name="connsiteY120" fmla="*/ 925033 h 2573079"/>
              <a:gd name="connsiteX121" fmla="*/ 7788377 w 8172357"/>
              <a:gd name="connsiteY121" fmla="*/ 853485 h 2573079"/>
              <a:gd name="connsiteX122" fmla="*/ 7746955 w 8172357"/>
              <a:gd name="connsiteY122" fmla="*/ 776842 h 2573079"/>
              <a:gd name="connsiteX123" fmla="*/ 7835559 w 8172357"/>
              <a:gd name="connsiteY123" fmla="*/ 674946 h 2573079"/>
              <a:gd name="connsiteX124" fmla="*/ 7703981 w 8172357"/>
              <a:gd name="connsiteY124" fmla="*/ 499731 h 2573079"/>
              <a:gd name="connsiteX125" fmla="*/ 7640186 w 8172357"/>
              <a:gd name="connsiteY125" fmla="*/ 425303 h 2573079"/>
              <a:gd name="connsiteX126" fmla="*/ 7587023 w 8172357"/>
              <a:gd name="connsiteY126" fmla="*/ 297712 h 2573079"/>
              <a:gd name="connsiteX127" fmla="*/ 7555126 w 8172357"/>
              <a:gd name="connsiteY127" fmla="*/ 191386 h 2573079"/>
              <a:gd name="connsiteX128" fmla="*/ 7555126 w 8172357"/>
              <a:gd name="connsiteY128" fmla="*/ 191386 h 2573079"/>
              <a:gd name="connsiteX129" fmla="*/ 7406270 w 8172357"/>
              <a:gd name="connsiteY129" fmla="*/ 116958 h 2573079"/>
              <a:gd name="connsiteX130" fmla="*/ 7353107 w 8172357"/>
              <a:gd name="connsiteY130" fmla="*/ 116958 h 2573079"/>
              <a:gd name="connsiteX0" fmla="*/ 7172354 w 8172357"/>
              <a:gd name="connsiteY0" fmla="*/ 0 h 2573079"/>
              <a:gd name="connsiteX1" fmla="*/ 7321209 w 8172357"/>
              <a:gd name="connsiteY1" fmla="*/ 148856 h 2573079"/>
              <a:gd name="connsiteX2" fmla="*/ 7381684 w 8172357"/>
              <a:gd name="connsiteY2" fmla="*/ 336255 h 2573079"/>
              <a:gd name="connsiteX3" fmla="*/ 7380405 w 8172357"/>
              <a:gd name="connsiteY3" fmla="*/ 454820 h 2573079"/>
              <a:gd name="connsiteX4" fmla="*/ 7387696 w 8172357"/>
              <a:gd name="connsiteY4" fmla="*/ 533575 h 2573079"/>
              <a:gd name="connsiteX5" fmla="*/ 7379744 w 8172357"/>
              <a:gd name="connsiteY5" fmla="*/ 661166 h 2573079"/>
              <a:gd name="connsiteX6" fmla="*/ 7317606 w 8172357"/>
              <a:gd name="connsiteY6" fmla="*/ 794120 h 2573079"/>
              <a:gd name="connsiteX7" fmla="*/ 7363740 w 8172357"/>
              <a:gd name="connsiteY7" fmla="*/ 946298 h 2573079"/>
              <a:gd name="connsiteX8" fmla="*/ 7305400 w 8172357"/>
              <a:gd name="connsiteY8" fmla="*/ 1087202 h 2573079"/>
              <a:gd name="connsiteX9" fmla="*/ 7323983 w 8172357"/>
              <a:gd name="connsiteY9" fmla="*/ 1214701 h 2573079"/>
              <a:gd name="connsiteX10" fmla="*/ 7451680 w 8172357"/>
              <a:gd name="connsiteY10" fmla="*/ 1371600 h 2573079"/>
              <a:gd name="connsiteX11" fmla="*/ 7647316 w 8172357"/>
              <a:gd name="connsiteY11" fmla="*/ 1722944 h 2573079"/>
              <a:gd name="connsiteX12" fmla="*/ 7382046 w 8172357"/>
              <a:gd name="connsiteY12" fmla="*/ 1814674 h 2573079"/>
              <a:gd name="connsiteX13" fmla="*/ 7188902 w 8172357"/>
              <a:gd name="connsiteY13" fmla="*/ 1813275 h 2573079"/>
              <a:gd name="connsiteX14" fmla="*/ 6789581 w 8172357"/>
              <a:gd name="connsiteY14" fmla="*/ 1562986 h 2573079"/>
              <a:gd name="connsiteX15" fmla="*/ 6459972 w 8172357"/>
              <a:gd name="connsiteY15" fmla="*/ 1446028 h 2573079"/>
              <a:gd name="connsiteX16" fmla="*/ 6130363 w 8172357"/>
              <a:gd name="connsiteY16" fmla="*/ 1371600 h 2573079"/>
              <a:gd name="connsiteX17" fmla="*/ 5960242 w 8172357"/>
              <a:gd name="connsiteY17" fmla="*/ 1339703 h 2573079"/>
              <a:gd name="connsiteX18" fmla="*/ 5566837 w 8172357"/>
              <a:gd name="connsiteY18" fmla="*/ 1371600 h 2573079"/>
              <a:gd name="connsiteX19" fmla="*/ 5417981 w 8172357"/>
              <a:gd name="connsiteY19" fmla="*/ 1371600 h 2573079"/>
              <a:gd name="connsiteX20" fmla="*/ 5322288 w 8172357"/>
              <a:gd name="connsiteY20" fmla="*/ 1339703 h 2573079"/>
              <a:gd name="connsiteX21" fmla="*/ 5290391 w 8172357"/>
              <a:gd name="connsiteY21" fmla="*/ 1297172 h 2573079"/>
              <a:gd name="connsiteX22" fmla="*/ 5279758 w 8172357"/>
              <a:gd name="connsiteY22" fmla="*/ 1105786 h 2573079"/>
              <a:gd name="connsiteX23" fmla="*/ 5141535 w 8172357"/>
              <a:gd name="connsiteY23" fmla="*/ 1084521 h 2573079"/>
              <a:gd name="connsiteX24" fmla="*/ 4971414 w 8172357"/>
              <a:gd name="connsiteY24" fmla="*/ 1041991 h 2573079"/>
              <a:gd name="connsiteX25" fmla="*/ 4854456 w 8172357"/>
              <a:gd name="connsiteY25" fmla="*/ 1010093 h 2573079"/>
              <a:gd name="connsiteX26" fmla="*/ 4705600 w 8172357"/>
              <a:gd name="connsiteY26" fmla="*/ 967563 h 2573079"/>
              <a:gd name="connsiteX27" fmla="*/ 4694967 w 8172357"/>
              <a:gd name="connsiteY27" fmla="*/ 925033 h 2573079"/>
              <a:gd name="connsiteX28" fmla="*/ 4652437 w 8172357"/>
              <a:gd name="connsiteY28" fmla="*/ 839972 h 2573079"/>
              <a:gd name="connsiteX29" fmla="*/ 4439786 w 8172357"/>
              <a:gd name="connsiteY29" fmla="*/ 786810 h 2573079"/>
              <a:gd name="connsiteX30" fmla="*/ 4301563 w 8172357"/>
              <a:gd name="connsiteY30" fmla="*/ 744279 h 2573079"/>
              <a:gd name="connsiteX31" fmla="*/ 4205870 w 8172357"/>
              <a:gd name="connsiteY31" fmla="*/ 754912 h 2573079"/>
              <a:gd name="connsiteX32" fmla="*/ 4120809 w 8172357"/>
              <a:gd name="connsiteY32" fmla="*/ 808075 h 2573079"/>
              <a:gd name="connsiteX33" fmla="*/ 4088912 w 8172357"/>
              <a:gd name="connsiteY33" fmla="*/ 861238 h 2573079"/>
              <a:gd name="connsiteX34" fmla="*/ 3982586 w 8172357"/>
              <a:gd name="connsiteY34" fmla="*/ 882503 h 2573079"/>
              <a:gd name="connsiteX35" fmla="*/ 3684874 w 8172357"/>
              <a:gd name="connsiteY35" fmla="*/ 861238 h 2573079"/>
              <a:gd name="connsiteX36" fmla="*/ 3493488 w 8172357"/>
              <a:gd name="connsiteY36" fmla="*/ 935665 h 2573079"/>
              <a:gd name="connsiteX37" fmla="*/ 3312735 w 8172357"/>
              <a:gd name="connsiteY37" fmla="*/ 1063256 h 2573079"/>
              <a:gd name="connsiteX38" fmla="*/ 3227674 w 8172357"/>
              <a:gd name="connsiteY38" fmla="*/ 1137684 h 2573079"/>
              <a:gd name="connsiteX39" fmla="*/ 3419060 w 8172357"/>
              <a:gd name="connsiteY39" fmla="*/ 1286540 h 2573079"/>
              <a:gd name="connsiteX40" fmla="*/ 3525386 w 8172357"/>
              <a:gd name="connsiteY40" fmla="*/ 1360968 h 2573079"/>
              <a:gd name="connsiteX41" fmla="*/ 3525386 w 8172357"/>
              <a:gd name="connsiteY41" fmla="*/ 1360968 h 2573079"/>
              <a:gd name="connsiteX42" fmla="*/ 3231957 w 8172357"/>
              <a:gd name="connsiteY42" fmla="*/ 1369681 h 2573079"/>
              <a:gd name="connsiteX43" fmla="*/ 3031858 w 8172357"/>
              <a:gd name="connsiteY43" fmla="*/ 1312531 h 2573079"/>
              <a:gd name="connsiteX44" fmla="*/ 2821570 w 8172357"/>
              <a:gd name="connsiteY44" fmla="*/ 1248588 h 2573079"/>
              <a:gd name="connsiteX45" fmla="*/ 2674929 w 8172357"/>
              <a:gd name="connsiteY45" fmla="*/ 1282405 h 2573079"/>
              <a:gd name="connsiteX46" fmla="*/ 2564469 w 8172357"/>
              <a:gd name="connsiteY46" fmla="*/ 1337635 h 2573079"/>
              <a:gd name="connsiteX47" fmla="*/ 2419600 w 8172357"/>
              <a:gd name="connsiteY47" fmla="*/ 1477926 h 2573079"/>
              <a:gd name="connsiteX48" fmla="*/ 2217581 w 8172357"/>
              <a:gd name="connsiteY48" fmla="*/ 1573619 h 2573079"/>
              <a:gd name="connsiteX49" fmla="*/ 1909237 w 8172357"/>
              <a:gd name="connsiteY49" fmla="*/ 1658679 h 2573079"/>
              <a:gd name="connsiteX50" fmla="*/ 1622158 w 8172357"/>
              <a:gd name="connsiteY50" fmla="*/ 1679945 h 2573079"/>
              <a:gd name="connsiteX51" fmla="*/ 1441405 w 8172357"/>
              <a:gd name="connsiteY51" fmla="*/ 1743740 h 2573079"/>
              <a:gd name="connsiteX52" fmla="*/ 1218121 w 8172357"/>
              <a:gd name="connsiteY52" fmla="*/ 1754372 h 2573079"/>
              <a:gd name="connsiteX53" fmla="*/ 1133060 w 8172357"/>
              <a:gd name="connsiteY53" fmla="*/ 1786270 h 2573079"/>
              <a:gd name="connsiteX54" fmla="*/ 37907 w 8172357"/>
              <a:gd name="connsiteY54" fmla="*/ 1275908 h 2573079"/>
              <a:gd name="connsiteX55" fmla="*/ 484474 w 8172357"/>
              <a:gd name="connsiteY55" fmla="*/ 2573079 h 2573079"/>
              <a:gd name="connsiteX56" fmla="*/ 1590260 w 8172357"/>
              <a:gd name="connsiteY56" fmla="*/ 2286000 h 2573079"/>
              <a:gd name="connsiteX57" fmla="*/ 2111256 w 8172357"/>
              <a:gd name="connsiteY57" fmla="*/ 2307265 h 2573079"/>
              <a:gd name="connsiteX58" fmla="*/ 2260112 w 8172357"/>
              <a:gd name="connsiteY58" fmla="*/ 2137145 h 2573079"/>
              <a:gd name="connsiteX59" fmla="*/ 2472763 w 8172357"/>
              <a:gd name="connsiteY59" fmla="*/ 1850065 h 2573079"/>
              <a:gd name="connsiteX60" fmla="*/ 2494028 w 8172357"/>
              <a:gd name="connsiteY60" fmla="*/ 1807535 h 2573079"/>
              <a:gd name="connsiteX61" fmla="*/ 2600354 w 8172357"/>
              <a:gd name="connsiteY61" fmla="*/ 1733107 h 2573079"/>
              <a:gd name="connsiteX62" fmla="*/ 2685414 w 8172357"/>
              <a:gd name="connsiteY62" fmla="*/ 1690577 h 2573079"/>
              <a:gd name="connsiteX63" fmla="*/ 2632251 w 8172357"/>
              <a:gd name="connsiteY63" fmla="*/ 1584252 h 2573079"/>
              <a:gd name="connsiteX64" fmla="*/ 2693831 w 8172357"/>
              <a:gd name="connsiteY64" fmla="*/ 1543493 h 2573079"/>
              <a:gd name="connsiteX65" fmla="*/ 2759841 w 8172357"/>
              <a:gd name="connsiteY65" fmla="*/ 1467293 h 2573079"/>
              <a:gd name="connsiteX66" fmla="*/ 2770474 w 8172357"/>
              <a:gd name="connsiteY66" fmla="*/ 1460353 h 2573079"/>
              <a:gd name="connsiteX67" fmla="*/ 2936460 w 8172357"/>
              <a:gd name="connsiteY67" fmla="*/ 1390503 h 2573079"/>
              <a:gd name="connsiteX68" fmla="*/ 3131981 w 8172357"/>
              <a:gd name="connsiteY68" fmla="*/ 1435396 h 2573079"/>
              <a:gd name="connsiteX69" fmla="*/ 3280837 w 8172357"/>
              <a:gd name="connsiteY69" fmla="*/ 1467293 h 2573079"/>
              <a:gd name="connsiteX70" fmla="*/ 3419060 w 8172357"/>
              <a:gd name="connsiteY70" fmla="*/ 1499191 h 2573079"/>
              <a:gd name="connsiteX71" fmla="*/ 3567916 w 8172357"/>
              <a:gd name="connsiteY71" fmla="*/ 1499191 h 2573079"/>
              <a:gd name="connsiteX72" fmla="*/ 3663609 w 8172357"/>
              <a:gd name="connsiteY72" fmla="*/ 1477926 h 2573079"/>
              <a:gd name="connsiteX73" fmla="*/ 3684874 w 8172357"/>
              <a:gd name="connsiteY73" fmla="*/ 1403498 h 2573079"/>
              <a:gd name="connsiteX74" fmla="*/ 3674242 w 8172357"/>
              <a:gd name="connsiteY74" fmla="*/ 1329070 h 2573079"/>
              <a:gd name="connsiteX75" fmla="*/ 3599814 w 8172357"/>
              <a:gd name="connsiteY75" fmla="*/ 1275907 h 2573079"/>
              <a:gd name="connsiteX76" fmla="*/ 3429693 w 8172357"/>
              <a:gd name="connsiteY76" fmla="*/ 1222745 h 2573079"/>
              <a:gd name="connsiteX77" fmla="*/ 3334000 w 8172357"/>
              <a:gd name="connsiteY77" fmla="*/ 1158949 h 2573079"/>
              <a:gd name="connsiteX78" fmla="*/ 3450958 w 8172357"/>
              <a:gd name="connsiteY78" fmla="*/ 1105786 h 2573079"/>
              <a:gd name="connsiteX79" fmla="*/ 3578549 w 8172357"/>
              <a:gd name="connsiteY79" fmla="*/ 1063256 h 2573079"/>
              <a:gd name="connsiteX80" fmla="*/ 3674242 w 8172357"/>
              <a:gd name="connsiteY80" fmla="*/ 978196 h 2573079"/>
              <a:gd name="connsiteX81" fmla="*/ 3854995 w 8172357"/>
              <a:gd name="connsiteY81" fmla="*/ 935665 h 2573079"/>
              <a:gd name="connsiteX82" fmla="*/ 3971954 w 8172357"/>
              <a:gd name="connsiteY82" fmla="*/ 946298 h 2573079"/>
              <a:gd name="connsiteX83" fmla="*/ 4099544 w 8172357"/>
              <a:gd name="connsiteY83" fmla="*/ 946298 h 2573079"/>
              <a:gd name="connsiteX84" fmla="*/ 4205870 w 8172357"/>
              <a:gd name="connsiteY84" fmla="*/ 850605 h 2573079"/>
              <a:gd name="connsiteX85" fmla="*/ 4375991 w 8172357"/>
              <a:gd name="connsiteY85" fmla="*/ 818707 h 2573079"/>
              <a:gd name="connsiteX86" fmla="*/ 4514214 w 8172357"/>
              <a:gd name="connsiteY86" fmla="*/ 829340 h 2573079"/>
              <a:gd name="connsiteX87" fmla="*/ 4567377 w 8172357"/>
              <a:gd name="connsiteY87" fmla="*/ 871870 h 2573079"/>
              <a:gd name="connsiteX88" fmla="*/ 4546112 w 8172357"/>
              <a:gd name="connsiteY88" fmla="*/ 956931 h 2573079"/>
              <a:gd name="connsiteX89" fmla="*/ 4641805 w 8172357"/>
              <a:gd name="connsiteY89" fmla="*/ 1020726 h 2573079"/>
              <a:gd name="connsiteX90" fmla="*/ 4875721 w 8172357"/>
              <a:gd name="connsiteY90" fmla="*/ 1084521 h 2573079"/>
              <a:gd name="connsiteX91" fmla="*/ 5024577 w 8172357"/>
              <a:gd name="connsiteY91" fmla="*/ 1137684 h 2573079"/>
              <a:gd name="connsiteX92" fmla="*/ 5130902 w 8172357"/>
              <a:gd name="connsiteY92" fmla="*/ 1190847 h 2573079"/>
              <a:gd name="connsiteX93" fmla="*/ 5120270 w 8172357"/>
              <a:gd name="connsiteY93" fmla="*/ 1297172 h 2573079"/>
              <a:gd name="connsiteX94" fmla="*/ 5120270 w 8172357"/>
              <a:gd name="connsiteY94" fmla="*/ 1360968 h 2573079"/>
              <a:gd name="connsiteX95" fmla="*/ 5205330 w 8172357"/>
              <a:gd name="connsiteY95" fmla="*/ 1414131 h 2573079"/>
              <a:gd name="connsiteX96" fmla="*/ 5375451 w 8172357"/>
              <a:gd name="connsiteY96" fmla="*/ 1488558 h 2573079"/>
              <a:gd name="connsiteX97" fmla="*/ 5545572 w 8172357"/>
              <a:gd name="connsiteY97" fmla="*/ 1499191 h 2573079"/>
              <a:gd name="connsiteX98" fmla="*/ 5705060 w 8172357"/>
              <a:gd name="connsiteY98" fmla="*/ 1509824 h 2573079"/>
              <a:gd name="connsiteX99" fmla="*/ 5832651 w 8172357"/>
              <a:gd name="connsiteY99" fmla="*/ 1509824 h 2573079"/>
              <a:gd name="connsiteX100" fmla="*/ 5970874 w 8172357"/>
              <a:gd name="connsiteY100" fmla="*/ 1509824 h 2573079"/>
              <a:gd name="connsiteX101" fmla="*/ 6109098 w 8172357"/>
              <a:gd name="connsiteY101" fmla="*/ 1531089 h 2573079"/>
              <a:gd name="connsiteX102" fmla="*/ 6226056 w 8172357"/>
              <a:gd name="connsiteY102" fmla="*/ 1541721 h 2573079"/>
              <a:gd name="connsiteX103" fmla="*/ 6332381 w 8172357"/>
              <a:gd name="connsiteY103" fmla="*/ 1562986 h 2573079"/>
              <a:gd name="connsiteX104" fmla="*/ 6428074 w 8172357"/>
              <a:gd name="connsiteY104" fmla="*/ 1584252 h 2573079"/>
              <a:gd name="connsiteX105" fmla="*/ 6502502 w 8172357"/>
              <a:gd name="connsiteY105" fmla="*/ 1637414 h 2573079"/>
              <a:gd name="connsiteX106" fmla="*/ 6502502 w 8172357"/>
              <a:gd name="connsiteY106" fmla="*/ 1754372 h 2573079"/>
              <a:gd name="connsiteX107" fmla="*/ 6534400 w 8172357"/>
              <a:gd name="connsiteY107" fmla="*/ 1935126 h 2573079"/>
              <a:gd name="connsiteX108" fmla="*/ 6725786 w 8172357"/>
              <a:gd name="connsiteY108" fmla="*/ 2009554 h 2573079"/>
              <a:gd name="connsiteX109" fmla="*/ 6864009 w 8172357"/>
              <a:gd name="connsiteY109" fmla="*/ 2041452 h 2573079"/>
              <a:gd name="connsiteX110" fmla="*/ 7129823 w 8172357"/>
              <a:gd name="connsiteY110" fmla="*/ 2083982 h 2573079"/>
              <a:gd name="connsiteX111" fmla="*/ 7342474 w 8172357"/>
              <a:gd name="connsiteY111" fmla="*/ 2094614 h 2573079"/>
              <a:gd name="connsiteX112" fmla="*/ 7533860 w 8172357"/>
              <a:gd name="connsiteY112" fmla="*/ 2094614 h 2573079"/>
              <a:gd name="connsiteX113" fmla="*/ 7799674 w 8172357"/>
              <a:gd name="connsiteY113" fmla="*/ 1956391 h 2573079"/>
              <a:gd name="connsiteX114" fmla="*/ 7948530 w 8172357"/>
              <a:gd name="connsiteY114" fmla="*/ 1903228 h 2573079"/>
              <a:gd name="connsiteX115" fmla="*/ 8076121 w 8172357"/>
              <a:gd name="connsiteY115" fmla="*/ 1765005 h 2573079"/>
              <a:gd name="connsiteX116" fmla="*/ 8030711 w 8172357"/>
              <a:gd name="connsiteY116" fmla="*/ 1587131 h 2573079"/>
              <a:gd name="connsiteX117" fmla="*/ 8126594 w 8172357"/>
              <a:gd name="connsiteY117" fmla="*/ 1464810 h 2573079"/>
              <a:gd name="connsiteX118" fmla="*/ 8172357 w 8172357"/>
              <a:gd name="connsiteY118" fmla="*/ 1305031 h 2573079"/>
              <a:gd name="connsiteX119" fmla="*/ 8078340 w 8172357"/>
              <a:gd name="connsiteY119" fmla="*/ 997057 h 2573079"/>
              <a:gd name="connsiteX120" fmla="*/ 7852837 w 8172357"/>
              <a:gd name="connsiteY120" fmla="*/ 925033 h 2573079"/>
              <a:gd name="connsiteX121" fmla="*/ 7788377 w 8172357"/>
              <a:gd name="connsiteY121" fmla="*/ 853485 h 2573079"/>
              <a:gd name="connsiteX122" fmla="*/ 7746955 w 8172357"/>
              <a:gd name="connsiteY122" fmla="*/ 776842 h 2573079"/>
              <a:gd name="connsiteX123" fmla="*/ 7835559 w 8172357"/>
              <a:gd name="connsiteY123" fmla="*/ 674946 h 2573079"/>
              <a:gd name="connsiteX124" fmla="*/ 7703981 w 8172357"/>
              <a:gd name="connsiteY124" fmla="*/ 499731 h 2573079"/>
              <a:gd name="connsiteX125" fmla="*/ 7640186 w 8172357"/>
              <a:gd name="connsiteY125" fmla="*/ 425303 h 2573079"/>
              <a:gd name="connsiteX126" fmla="*/ 7587023 w 8172357"/>
              <a:gd name="connsiteY126" fmla="*/ 297712 h 2573079"/>
              <a:gd name="connsiteX127" fmla="*/ 7555126 w 8172357"/>
              <a:gd name="connsiteY127" fmla="*/ 191386 h 2573079"/>
              <a:gd name="connsiteX128" fmla="*/ 7555126 w 8172357"/>
              <a:gd name="connsiteY128" fmla="*/ 191386 h 2573079"/>
              <a:gd name="connsiteX129" fmla="*/ 7406270 w 8172357"/>
              <a:gd name="connsiteY129" fmla="*/ 116958 h 2573079"/>
              <a:gd name="connsiteX130" fmla="*/ 7353107 w 8172357"/>
              <a:gd name="connsiteY130" fmla="*/ 116958 h 2573079"/>
              <a:gd name="connsiteX0" fmla="*/ 7172354 w 8172357"/>
              <a:gd name="connsiteY0" fmla="*/ 0 h 2573079"/>
              <a:gd name="connsiteX1" fmla="*/ 7321209 w 8172357"/>
              <a:gd name="connsiteY1" fmla="*/ 148856 h 2573079"/>
              <a:gd name="connsiteX2" fmla="*/ 7381684 w 8172357"/>
              <a:gd name="connsiteY2" fmla="*/ 336255 h 2573079"/>
              <a:gd name="connsiteX3" fmla="*/ 7380405 w 8172357"/>
              <a:gd name="connsiteY3" fmla="*/ 454820 h 2573079"/>
              <a:gd name="connsiteX4" fmla="*/ 7387696 w 8172357"/>
              <a:gd name="connsiteY4" fmla="*/ 533575 h 2573079"/>
              <a:gd name="connsiteX5" fmla="*/ 7379744 w 8172357"/>
              <a:gd name="connsiteY5" fmla="*/ 661166 h 2573079"/>
              <a:gd name="connsiteX6" fmla="*/ 7317606 w 8172357"/>
              <a:gd name="connsiteY6" fmla="*/ 794120 h 2573079"/>
              <a:gd name="connsiteX7" fmla="*/ 7363740 w 8172357"/>
              <a:gd name="connsiteY7" fmla="*/ 946298 h 2573079"/>
              <a:gd name="connsiteX8" fmla="*/ 7305400 w 8172357"/>
              <a:gd name="connsiteY8" fmla="*/ 1087202 h 2573079"/>
              <a:gd name="connsiteX9" fmla="*/ 7323983 w 8172357"/>
              <a:gd name="connsiteY9" fmla="*/ 1214701 h 2573079"/>
              <a:gd name="connsiteX10" fmla="*/ 7451680 w 8172357"/>
              <a:gd name="connsiteY10" fmla="*/ 1371600 h 2573079"/>
              <a:gd name="connsiteX11" fmla="*/ 7647316 w 8172357"/>
              <a:gd name="connsiteY11" fmla="*/ 1722944 h 2573079"/>
              <a:gd name="connsiteX12" fmla="*/ 7382046 w 8172357"/>
              <a:gd name="connsiteY12" fmla="*/ 1814674 h 2573079"/>
              <a:gd name="connsiteX13" fmla="*/ 7109389 w 8172357"/>
              <a:gd name="connsiteY13" fmla="*/ 1860983 h 2573079"/>
              <a:gd name="connsiteX14" fmla="*/ 6789581 w 8172357"/>
              <a:gd name="connsiteY14" fmla="*/ 1562986 h 2573079"/>
              <a:gd name="connsiteX15" fmla="*/ 6459972 w 8172357"/>
              <a:gd name="connsiteY15" fmla="*/ 1446028 h 2573079"/>
              <a:gd name="connsiteX16" fmla="*/ 6130363 w 8172357"/>
              <a:gd name="connsiteY16" fmla="*/ 1371600 h 2573079"/>
              <a:gd name="connsiteX17" fmla="*/ 5960242 w 8172357"/>
              <a:gd name="connsiteY17" fmla="*/ 1339703 h 2573079"/>
              <a:gd name="connsiteX18" fmla="*/ 5566837 w 8172357"/>
              <a:gd name="connsiteY18" fmla="*/ 1371600 h 2573079"/>
              <a:gd name="connsiteX19" fmla="*/ 5417981 w 8172357"/>
              <a:gd name="connsiteY19" fmla="*/ 1371600 h 2573079"/>
              <a:gd name="connsiteX20" fmla="*/ 5322288 w 8172357"/>
              <a:gd name="connsiteY20" fmla="*/ 1339703 h 2573079"/>
              <a:gd name="connsiteX21" fmla="*/ 5290391 w 8172357"/>
              <a:gd name="connsiteY21" fmla="*/ 1297172 h 2573079"/>
              <a:gd name="connsiteX22" fmla="*/ 5279758 w 8172357"/>
              <a:gd name="connsiteY22" fmla="*/ 1105786 h 2573079"/>
              <a:gd name="connsiteX23" fmla="*/ 5141535 w 8172357"/>
              <a:gd name="connsiteY23" fmla="*/ 1084521 h 2573079"/>
              <a:gd name="connsiteX24" fmla="*/ 4971414 w 8172357"/>
              <a:gd name="connsiteY24" fmla="*/ 1041991 h 2573079"/>
              <a:gd name="connsiteX25" fmla="*/ 4854456 w 8172357"/>
              <a:gd name="connsiteY25" fmla="*/ 1010093 h 2573079"/>
              <a:gd name="connsiteX26" fmla="*/ 4705600 w 8172357"/>
              <a:gd name="connsiteY26" fmla="*/ 967563 h 2573079"/>
              <a:gd name="connsiteX27" fmla="*/ 4694967 w 8172357"/>
              <a:gd name="connsiteY27" fmla="*/ 925033 h 2573079"/>
              <a:gd name="connsiteX28" fmla="*/ 4652437 w 8172357"/>
              <a:gd name="connsiteY28" fmla="*/ 839972 h 2573079"/>
              <a:gd name="connsiteX29" fmla="*/ 4439786 w 8172357"/>
              <a:gd name="connsiteY29" fmla="*/ 786810 h 2573079"/>
              <a:gd name="connsiteX30" fmla="*/ 4301563 w 8172357"/>
              <a:gd name="connsiteY30" fmla="*/ 744279 h 2573079"/>
              <a:gd name="connsiteX31" fmla="*/ 4205870 w 8172357"/>
              <a:gd name="connsiteY31" fmla="*/ 754912 h 2573079"/>
              <a:gd name="connsiteX32" fmla="*/ 4120809 w 8172357"/>
              <a:gd name="connsiteY32" fmla="*/ 808075 h 2573079"/>
              <a:gd name="connsiteX33" fmla="*/ 4088912 w 8172357"/>
              <a:gd name="connsiteY33" fmla="*/ 861238 h 2573079"/>
              <a:gd name="connsiteX34" fmla="*/ 3982586 w 8172357"/>
              <a:gd name="connsiteY34" fmla="*/ 882503 h 2573079"/>
              <a:gd name="connsiteX35" fmla="*/ 3684874 w 8172357"/>
              <a:gd name="connsiteY35" fmla="*/ 861238 h 2573079"/>
              <a:gd name="connsiteX36" fmla="*/ 3493488 w 8172357"/>
              <a:gd name="connsiteY36" fmla="*/ 935665 h 2573079"/>
              <a:gd name="connsiteX37" fmla="*/ 3312735 w 8172357"/>
              <a:gd name="connsiteY37" fmla="*/ 1063256 h 2573079"/>
              <a:gd name="connsiteX38" fmla="*/ 3227674 w 8172357"/>
              <a:gd name="connsiteY38" fmla="*/ 1137684 h 2573079"/>
              <a:gd name="connsiteX39" fmla="*/ 3419060 w 8172357"/>
              <a:gd name="connsiteY39" fmla="*/ 1286540 h 2573079"/>
              <a:gd name="connsiteX40" fmla="*/ 3525386 w 8172357"/>
              <a:gd name="connsiteY40" fmla="*/ 1360968 h 2573079"/>
              <a:gd name="connsiteX41" fmla="*/ 3525386 w 8172357"/>
              <a:gd name="connsiteY41" fmla="*/ 1360968 h 2573079"/>
              <a:gd name="connsiteX42" fmla="*/ 3231957 w 8172357"/>
              <a:gd name="connsiteY42" fmla="*/ 1369681 h 2573079"/>
              <a:gd name="connsiteX43" fmla="*/ 3031858 w 8172357"/>
              <a:gd name="connsiteY43" fmla="*/ 1312531 h 2573079"/>
              <a:gd name="connsiteX44" fmla="*/ 2821570 w 8172357"/>
              <a:gd name="connsiteY44" fmla="*/ 1248588 h 2573079"/>
              <a:gd name="connsiteX45" fmla="*/ 2674929 w 8172357"/>
              <a:gd name="connsiteY45" fmla="*/ 1282405 h 2573079"/>
              <a:gd name="connsiteX46" fmla="*/ 2564469 w 8172357"/>
              <a:gd name="connsiteY46" fmla="*/ 1337635 h 2573079"/>
              <a:gd name="connsiteX47" fmla="*/ 2419600 w 8172357"/>
              <a:gd name="connsiteY47" fmla="*/ 1477926 h 2573079"/>
              <a:gd name="connsiteX48" fmla="*/ 2217581 w 8172357"/>
              <a:gd name="connsiteY48" fmla="*/ 1573619 h 2573079"/>
              <a:gd name="connsiteX49" fmla="*/ 1909237 w 8172357"/>
              <a:gd name="connsiteY49" fmla="*/ 1658679 h 2573079"/>
              <a:gd name="connsiteX50" fmla="*/ 1622158 w 8172357"/>
              <a:gd name="connsiteY50" fmla="*/ 1679945 h 2573079"/>
              <a:gd name="connsiteX51" fmla="*/ 1441405 w 8172357"/>
              <a:gd name="connsiteY51" fmla="*/ 1743740 h 2573079"/>
              <a:gd name="connsiteX52" fmla="*/ 1218121 w 8172357"/>
              <a:gd name="connsiteY52" fmla="*/ 1754372 h 2573079"/>
              <a:gd name="connsiteX53" fmla="*/ 1133060 w 8172357"/>
              <a:gd name="connsiteY53" fmla="*/ 1786270 h 2573079"/>
              <a:gd name="connsiteX54" fmla="*/ 37907 w 8172357"/>
              <a:gd name="connsiteY54" fmla="*/ 1275908 h 2573079"/>
              <a:gd name="connsiteX55" fmla="*/ 484474 w 8172357"/>
              <a:gd name="connsiteY55" fmla="*/ 2573079 h 2573079"/>
              <a:gd name="connsiteX56" fmla="*/ 1590260 w 8172357"/>
              <a:gd name="connsiteY56" fmla="*/ 2286000 h 2573079"/>
              <a:gd name="connsiteX57" fmla="*/ 2111256 w 8172357"/>
              <a:gd name="connsiteY57" fmla="*/ 2307265 h 2573079"/>
              <a:gd name="connsiteX58" fmla="*/ 2260112 w 8172357"/>
              <a:gd name="connsiteY58" fmla="*/ 2137145 h 2573079"/>
              <a:gd name="connsiteX59" fmla="*/ 2472763 w 8172357"/>
              <a:gd name="connsiteY59" fmla="*/ 1850065 h 2573079"/>
              <a:gd name="connsiteX60" fmla="*/ 2494028 w 8172357"/>
              <a:gd name="connsiteY60" fmla="*/ 1807535 h 2573079"/>
              <a:gd name="connsiteX61" fmla="*/ 2600354 w 8172357"/>
              <a:gd name="connsiteY61" fmla="*/ 1733107 h 2573079"/>
              <a:gd name="connsiteX62" fmla="*/ 2685414 w 8172357"/>
              <a:gd name="connsiteY62" fmla="*/ 1690577 h 2573079"/>
              <a:gd name="connsiteX63" fmla="*/ 2632251 w 8172357"/>
              <a:gd name="connsiteY63" fmla="*/ 1584252 h 2573079"/>
              <a:gd name="connsiteX64" fmla="*/ 2693831 w 8172357"/>
              <a:gd name="connsiteY64" fmla="*/ 1543493 h 2573079"/>
              <a:gd name="connsiteX65" fmla="*/ 2759841 w 8172357"/>
              <a:gd name="connsiteY65" fmla="*/ 1467293 h 2573079"/>
              <a:gd name="connsiteX66" fmla="*/ 2770474 w 8172357"/>
              <a:gd name="connsiteY66" fmla="*/ 1460353 h 2573079"/>
              <a:gd name="connsiteX67" fmla="*/ 2936460 w 8172357"/>
              <a:gd name="connsiteY67" fmla="*/ 1390503 h 2573079"/>
              <a:gd name="connsiteX68" fmla="*/ 3131981 w 8172357"/>
              <a:gd name="connsiteY68" fmla="*/ 1435396 h 2573079"/>
              <a:gd name="connsiteX69" fmla="*/ 3280837 w 8172357"/>
              <a:gd name="connsiteY69" fmla="*/ 1467293 h 2573079"/>
              <a:gd name="connsiteX70" fmla="*/ 3419060 w 8172357"/>
              <a:gd name="connsiteY70" fmla="*/ 1499191 h 2573079"/>
              <a:gd name="connsiteX71" fmla="*/ 3567916 w 8172357"/>
              <a:gd name="connsiteY71" fmla="*/ 1499191 h 2573079"/>
              <a:gd name="connsiteX72" fmla="*/ 3663609 w 8172357"/>
              <a:gd name="connsiteY72" fmla="*/ 1477926 h 2573079"/>
              <a:gd name="connsiteX73" fmla="*/ 3684874 w 8172357"/>
              <a:gd name="connsiteY73" fmla="*/ 1403498 h 2573079"/>
              <a:gd name="connsiteX74" fmla="*/ 3674242 w 8172357"/>
              <a:gd name="connsiteY74" fmla="*/ 1329070 h 2573079"/>
              <a:gd name="connsiteX75" fmla="*/ 3599814 w 8172357"/>
              <a:gd name="connsiteY75" fmla="*/ 1275907 h 2573079"/>
              <a:gd name="connsiteX76" fmla="*/ 3429693 w 8172357"/>
              <a:gd name="connsiteY76" fmla="*/ 1222745 h 2573079"/>
              <a:gd name="connsiteX77" fmla="*/ 3334000 w 8172357"/>
              <a:gd name="connsiteY77" fmla="*/ 1158949 h 2573079"/>
              <a:gd name="connsiteX78" fmla="*/ 3450958 w 8172357"/>
              <a:gd name="connsiteY78" fmla="*/ 1105786 h 2573079"/>
              <a:gd name="connsiteX79" fmla="*/ 3578549 w 8172357"/>
              <a:gd name="connsiteY79" fmla="*/ 1063256 h 2573079"/>
              <a:gd name="connsiteX80" fmla="*/ 3674242 w 8172357"/>
              <a:gd name="connsiteY80" fmla="*/ 978196 h 2573079"/>
              <a:gd name="connsiteX81" fmla="*/ 3854995 w 8172357"/>
              <a:gd name="connsiteY81" fmla="*/ 935665 h 2573079"/>
              <a:gd name="connsiteX82" fmla="*/ 3971954 w 8172357"/>
              <a:gd name="connsiteY82" fmla="*/ 946298 h 2573079"/>
              <a:gd name="connsiteX83" fmla="*/ 4099544 w 8172357"/>
              <a:gd name="connsiteY83" fmla="*/ 946298 h 2573079"/>
              <a:gd name="connsiteX84" fmla="*/ 4205870 w 8172357"/>
              <a:gd name="connsiteY84" fmla="*/ 850605 h 2573079"/>
              <a:gd name="connsiteX85" fmla="*/ 4375991 w 8172357"/>
              <a:gd name="connsiteY85" fmla="*/ 818707 h 2573079"/>
              <a:gd name="connsiteX86" fmla="*/ 4514214 w 8172357"/>
              <a:gd name="connsiteY86" fmla="*/ 829340 h 2573079"/>
              <a:gd name="connsiteX87" fmla="*/ 4567377 w 8172357"/>
              <a:gd name="connsiteY87" fmla="*/ 871870 h 2573079"/>
              <a:gd name="connsiteX88" fmla="*/ 4546112 w 8172357"/>
              <a:gd name="connsiteY88" fmla="*/ 956931 h 2573079"/>
              <a:gd name="connsiteX89" fmla="*/ 4641805 w 8172357"/>
              <a:gd name="connsiteY89" fmla="*/ 1020726 h 2573079"/>
              <a:gd name="connsiteX90" fmla="*/ 4875721 w 8172357"/>
              <a:gd name="connsiteY90" fmla="*/ 1084521 h 2573079"/>
              <a:gd name="connsiteX91" fmla="*/ 5024577 w 8172357"/>
              <a:gd name="connsiteY91" fmla="*/ 1137684 h 2573079"/>
              <a:gd name="connsiteX92" fmla="*/ 5130902 w 8172357"/>
              <a:gd name="connsiteY92" fmla="*/ 1190847 h 2573079"/>
              <a:gd name="connsiteX93" fmla="*/ 5120270 w 8172357"/>
              <a:gd name="connsiteY93" fmla="*/ 1297172 h 2573079"/>
              <a:gd name="connsiteX94" fmla="*/ 5120270 w 8172357"/>
              <a:gd name="connsiteY94" fmla="*/ 1360968 h 2573079"/>
              <a:gd name="connsiteX95" fmla="*/ 5205330 w 8172357"/>
              <a:gd name="connsiteY95" fmla="*/ 1414131 h 2573079"/>
              <a:gd name="connsiteX96" fmla="*/ 5375451 w 8172357"/>
              <a:gd name="connsiteY96" fmla="*/ 1488558 h 2573079"/>
              <a:gd name="connsiteX97" fmla="*/ 5545572 w 8172357"/>
              <a:gd name="connsiteY97" fmla="*/ 1499191 h 2573079"/>
              <a:gd name="connsiteX98" fmla="*/ 5705060 w 8172357"/>
              <a:gd name="connsiteY98" fmla="*/ 1509824 h 2573079"/>
              <a:gd name="connsiteX99" fmla="*/ 5832651 w 8172357"/>
              <a:gd name="connsiteY99" fmla="*/ 1509824 h 2573079"/>
              <a:gd name="connsiteX100" fmla="*/ 5970874 w 8172357"/>
              <a:gd name="connsiteY100" fmla="*/ 1509824 h 2573079"/>
              <a:gd name="connsiteX101" fmla="*/ 6109098 w 8172357"/>
              <a:gd name="connsiteY101" fmla="*/ 1531089 h 2573079"/>
              <a:gd name="connsiteX102" fmla="*/ 6226056 w 8172357"/>
              <a:gd name="connsiteY102" fmla="*/ 1541721 h 2573079"/>
              <a:gd name="connsiteX103" fmla="*/ 6332381 w 8172357"/>
              <a:gd name="connsiteY103" fmla="*/ 1562986 h 2573079"/>
              <a:gd name="connsiteX104" fmla="*/ 6428074 w 8172357"/>
              <a:gd name="connsiteY104" fmla="*/ 1584252 h 2573079"/>
              <a:gd name="connsiteX105" fmla="*/ 6502502 w 8172357"/>
              <a:gd name="connsiteY105" fmla="*/ 1637414 h 2573079"/>
              <a:gd name="connsiteX106" fmla="*/ 6502502 w 8172357"/>
              <a:gd name="connsiteY106" fmla="*/ 1754372 h 2573079"/>
              <a:gd name="connsiteX107" fmla="*/ 6534400 w 8172357"/>
              <a:gd name="connsiteY107" fmla="*/ 1935126 h 2573079"/>
              <a:gd name="connsiteX108" fmla="*/ 6725786 w 8172357"/>
              <a:gd name="connsiteY108" fmla="*/ 2009554 h 2573079"/>
              <a:gd name="connsiteX109" fmla="*/ 6864009 w 8172357"/>
              <a:gd name="connsiteY109" fmla="*/ 2041452 h 2573079"/>
              <a:gd name="connsiteX110" fmla="*/ 7129823 w 8172357"/>
              <a:gd name="connsiteY110" fmla="*/ 2083982 h 2573079"/>
              <a:gd name="connsiteX111" fmla="*/ 7342474 w 8172357"/>
              <a:gd name="connsiteY111" fmla="*/ 2094614 h 2573079"/>
              <a:gd name="connsiteX112" fmla="*/ 7533860 w 8172357"/>
              <a:gd name="connsiteY112" fmla="*/ 2094614 h 2573079"/>
              <a:gd name="connsiteX113" fmla="*/ 7799674 w 8172357"/>
              <a:gd name="connsiteY113" fmla="*/ 1956391 h 2573079"/>
              <a:gd name="connsiteX114" fmla="*/ 7948530 w 8172357"/>
              <a:gd name="connsiteY114" fmla="*/ 1903228 h 2573079"/>
              <a:gd name="connsiteX115" fmla="*/ 8076121 w 8172357"/>
              <a:gd name="connsiteY115" fmla="*/ 1765005 h 2573079"/>
              <a:gd name="connsiteX116" fmla="*/ 8030711 w 8172357"/>
              <a:gd name="connsiteY116" fmla="*/ 1587131 h 2573079"/>
              <a:gd name="connsiteX117" fmla="*/ 8126594 w 8172357"/>
              <a:gd name="connsiteY117" fmla="*/ 1464810 h 2573079"/>
              <a:gd name="connsiteX118" fmla="*/ 8172357 w 8172357"/>
              <a:gd name="connsiteY118" fmla="*/ 1305031 h 2573079"/>
              <a:gd name="connsiteX119" fmla="*/ 8078340 w 8172357"/>
              <a:gd name="connsiteY119" fmla="*/ 997057 h 2573079"/>
              <a:gd name="connsiteX120" fmla="*/ 7852837 w 8172357"/>
              <a:gd name="connsiteY120" fmla="*/ 925033 h 2573079"/>
              <a:gd name="connsiteX121" fmla="*/ 7788377 w 8172357"/>
              <a:gd name="connsiteY121" fmla="*/ 853485 h 2573079"/>
              <a:gd name="connsiteX122" fmla="*/ 7746955 w 8172357"/>
              <a:gd name="connsiteY122" fmla="*/ 776842 h 2573079"/>
              <a:gd name="connsiteX123" fmla="*/ 7835559 w 8172357"/>
              <a:gd name="connsiteY123" fmla="*/ 674946 h 2573079"/>
              <a:gd name="connsiteX124" fmla="*/ 7703981 w 8172357"/>
              <a:gd name="connsiteY124" fmla="*/ 499731 h 2573079"/>
              <a:gd name="connsiteX125" fmla="*/ 7640186 w 8172357"/>
              <a:gd name="connsiteY125" fmla="*/ 425303 h 2573079"/>
              <a:gd name="connsiteX126" fmla="*/ 7587023 w 8172357"/>
              <a:gd name="connsiteY126" fmla="*/ 297712 h 2573079"/>
              <a:gd name="connsiteX127" fmla="*/ 7555126 w 8172357"/>
              <a:gd name="connsiteY127" fmla="*/ 191386 h 2573079"/>
              <a:gd name="connsiteX128" fmla="*/ 7555126 w 8172357"/>
              <a:gd name="connsiteY128" fmla="*/ 191386 h 2573079"/>
              <a:gd name="connsiteX129" fmla="*/ 7406270 w 8172357"/>
              <a:gd name="connsiteY129" fmla="*/ 116958 h 2573079"/>
              <a:gd name="connsiteX130" fmla="*/ 7353107 w 8172357"/>
              <a:gd name="connsiteY130" fmla="*/ 116958 h 2573079"/>
              <a:gd name="connsiteX0" fmla="*/ 7172354 w 8172357"/>
              <a:gd name="connsiteY0" fmla="*/ 0 h 2573079"/>
              <a:gd name="connsiteX1" fmla="*/ 7321209 w 8172357"/>
              <a:gd name="connsiteY1" fmla="*/ 148856 h 2573079"/>
              <a:gd name="connsiteX2" fmla="*/ 7381684 w 8172357"/>
              <a:gd name="connsiteY2" fmla="*/ 336255 h 2573079"/>
              <a:gd name="connsiteX3" fmla="*/ 7380405 w 8172357"/>
              <a:gd name="connsiteY3" fmla="*/ 454820 h 2573079"/>
              <a:gd name="connsiteX4" fmla="*/ 7387696 w 8172357"/>
              <a:gd name="connsiteY4" fmla="*/ 533575 h 2573079"/>
              <a:gd name="connsiteX5" fmla="*/ 7379744 w 8172357"/>
              <a:gd name="connsiteY5" fmla="*/ 661166 h 2573079"/>
              <a:gd name="connsiteX6" fmla="*/ 7317606 w 8172357"/>
              <a:gd name="connsiteY6" fmla="*/ 794120 h 2573079"/>
              <a:gd name="connsiteX7" fmla="*/ 7363740 w 8172357"/>
              <a:gd name="connsiteY7" fmla="*/ 946298 h 2573079"/>
              <a:gd name="connsiteX8" fmla="*/ 7305400 w 8172357"/>
              <a:gd name="connsiteY8" fmla="*/ 1087202 h 2573079"/>
              <a:gd name="connsiteX9" fmla="*/ 7323983 w 8172357"/>
              <a:gd name="connsiteY9" fmla="*/ 1214701 h 2573079"/>
              <a:gd name="connsiteX10" fmla="*/ 7451680 w 8172357"/>
              <a:gd name="connsiteY10" fmla="*/ 1371600 h 2573079"/>
              <a:gd name="connsiteX11" fmla="*/ 7647316 w 8172357"/>
              <a:gd name="connsiteY11" fmla="*/ 1722944 h 2573079"/>
              <a:gd name="connsiteX12" fmla="*/ 7382046 w 8172357"/>
              <a:gd name="connsiteY12" fmla="*/ 1814674 h 2573079"/>
              <a:gd name="connsiteX13" fmla="*/ 7109389 w 8172357"/>
              <a:gd name="connsiteY13" fmla="*/ 1860983 h 2573079"/>
              <a:gd name="connsiteX14" fmla="*/ 6789581 w 8172357"/>
              <a:gd name="connsiteY14" fmla="*/ 1562986 h 2573079"/>
              <a:gd name="connsiteX15" fmla="*/ 6459972 w 8172357"/>
              <a:gd name="connsiteY15" fmla="*/ 1446028 h 2573079"/>
              <a:gd name="connsiteX16" fmla="*/ 6130363 w 8172357"/>
              <a:gd name="connsiteY16" fmla="*/ 1371600 h 2573079"/>
              <a:gd name="connsiteX17" fmla="*/ 5960242 w 8172357"/>
              <a:gd name="connsiteY17" fmla="*/ 1339703 h 2573079"/>
              <a:gd name="connsiteX18" fmla="*/ 5566837 w 8172357"/>
              <a:gd name="connsiteY18" fmla="*/ 1371600 h 2573079"/>
              <a:gd name="connsiteX19" fmla="*/ 5417981 w 8172357"/>
              <a:gd name="connsiteY19" fmla="*/ 1371600 h 2573079"/>
              <a:gd name="connsiteX20" fmla="*/ 5322288 w 8172357"/>
              <a:gd name="connsiteY20" fmla="*/ 1339703 h 2573079"/>
              <a:gd name="connsiteX21" fmla="*/ 5290391 w 8172357"/>
              <a:gd name="connsiteY21" fmla="*/ 1297172 h 2573079"/>
              <a:gd name="connsiteX22" fmla="*/ 5279758 w 8172357"/>
              <a:gd name="connsiteY22" fmla="*/ 1105786 h 2573079"/>
              <a:gd name="connsiteX23" fmla="*/ 5141535 w 8172357"/>
              <a:gd name="connsiteY23" fmla="*/ 1084521 h 2573079"/>
              <a:gd name="connsiteX24" fmla="*/ 4971414 w 8172357"/>
              <a:gd name="connsiteY24" fmla="*/ 1041991 h 2573079"/>
              <a:gd name="connsiteX25" fmla="*/ 4854456 w 8172357"/>
              <a:gd name="connsiteY25" fmla="*/ 1010093 h 2573079"/>
              <a:gd name="connsiteX26" fmla="*/ 4705600 w 8172357"/>
              <a:gd name="connsiteY26" fmla="*/ 967563 h 2573079"/>
              <a:gd name="connsiteX27" fmla="*/ 4694967 w 8172357"/>
              <a:gd name="connsiteY27" fmla="*/ 925033 h 2573079"/>
              <a:gd name="connsiteX28" fmla="*/ 4652437 w 8172357"/>
              <a:gd name="connsiteY28" fmla="*/ 839972 h 2573079"/>
              <a:gd name="connsiteX29" fmla="*/ 4439786 w 8172357"/>
              <a:gd name="connsiteY29" fmla="*/ 786810 h 2573079"/>
              <a:gd name="connsiteX30" fmla="*/ 4301563 w 8172357"/>
              <a:gd name="connsiteY30" fmla="*/ 744279 h 2573079"/>
              <a:gd name="connsiteX31" fmla="*/ 4205870 w 8172357"/>
              <a:gd name="connsiteY31" fmla="*/ 754912 h 2573079"/>
              <a:gd name="connsiteX32" fmla="*/ 4120809 w 8172357"/>
              <a:gd name="connsiteY32" fmla="*/ 808075 h 2573079"/>
              <a:gd name="connsiteX33" fmla="*/ 4088912 w 8172357"/>
              <a:gd name="connsiteY33" fmla="*/ 861238 h 2573079"/>
              <a:gd name="connsiteX34" fmla="*/ 3982586 w 8172357"/>
              <a:gd name="connsiteY34" fmla="*/ 882503 h 2573079"/>
              <a:gd name="connsiteX35" fmla="*/ 3684874 w 8172357"/>
              <a:gd name="connsiteY35" fmla="*/ 861238 h 2573079"/>
              <a:gd name="connsiteX36" fmla="*/ 3493488 w 8172357"/>
              <a:gd name="connsiteY36" fmla="*/ 935665 h 2573079"/>
              <a:gd name="connsiteX37" fmla="*/ 3312735 w 8172357"/>
              <a:gd name="connsiteY37" fmla="*/ 1063256 h 2573079"/>
              <a:gd name="connsiteX38" fmla="*/ 3227674 w 8172357"/>
              <a:gd name="connsiteY38" fmla="*/ 1137684 h 2573079"/>
              <a:gd name="connsiteX39" fmla="*/ 3419060 w 8172357"/>
              <a:gd name="connsiteY39" fmla="*/ 1286540 h 2573079"/>
              <a:gd name="connsiteX40" fmla="*/ 3525386 w 8172357"/>
              <a:gd name="connsiteY40" fmla="*/ 1360968 h 2573079"/>
              <a:gd name="connsiteX41" fmla="*/ 3525386 w 8172357"/>
              <a:gd name="connsiteY41" fmla="*/ 1360968 h 2573079"/>
              <a:gd name="connsiteX42" fmla="*/ 3231957 w 8172357"/>
              <a:gd name="connsiteY42" fmla="*/ 1369681 h 2573079"/>
              <a:gd name="connsiteX43" fmla="*/ 3031858 w 8172357"/>
              <a:gd name="connsiteY43" fmla="*/ 1312531 h 2573079"/>
              <a:gd name="connsiteX44" fmla="*/ 2821570 w 8172357"/>
              <a:gd name="connsiteY44" fmla="*/ 1248588 h 2573079"/>
              <a:gd name="connsiteX45" fmla="*/ 2674929 w 8172357"/>
              <a:gd name="connsiteY45" fmla="*/ 1282405 h 2573079"/>
              <a:gd name="connsiteX46" fmla="*/ 2564469 w 8172357"/>
              <a:gd name="connsiteY46" fmla="*/ 1337635 h 2573079"/>
              <a:gd name="connsiteX47" fmla="*/ 2419600 w 8172357"/>
              <a:gd name="connsiteY47" fmla="*/ 1477926 h 2573079"/>
              <a:gd name="connsiteX48" fmla="*/ 2217581 w 8172357"/>
              <a:gd name="connsiteY48" fmla="*/ 1573619 h 2573079"/>
              <a:gd name="connsiteX49" fmla="*/ 1909237 w 8172357"/>
              <a:gd name="connsiteY49" fmla="*/ 1658679 h 2573079"/>
              <a:gd name="connsiteX50" fmla="*/ 1622158 w 8172357"/>
              <a:gd name="connsiteY50" fmla="*/ 1679945 h 2573079"/>
              <a:gd name="connsiteX51" fmla="*/ 1441405 w 8172357"/>
              <a:gd name="connsiteY51" fmla="*/ 1743740 h 2573079"/>
              <a:gd name="connsiteX52" fmla="*/ 1218121 w 8172357"/>
              <a:gd name="connsiteY52" fmla="*/ 1754372 h 2573079"/>
              <a:gd name="connsiteX53" fmla="*/ 1133060 w 8172357"/>
              <a:gd name="connsiteY53" fmla="*/ 1786270 h 2573079"/>
              <a:gd name="connsiteX54" fmla="*/ 37907 w 8172357"/>
              <a:gd name="connsiteY54" fmla="*/ 1275908 h 2573079"/>
              <a:gd name="connsiteX55" fmla="*/ 484474 w 8172357"/>
              <a:gd name="connsiteY55" fmla="*/ 2573079 h 2573079"/>
              <a:gd name="connsiteX56" fmla="*/ 1590260 w 8172357"/>
              <a:gd name="connsiteY56" fmla="*/ 2286000 h 2573079"/>
              <a:gd name="connsiteX57" fmla="*/ 2111256 w 8172357"/>
              <a:gd name="connsiteY57" fmla="*/ 2307265 h 2573079"/>
              <a:gd name="connsiteX58" fmla="*/ 2260112 w 8172357"/>
              <a:gd name="connsiteY58" fmla="*/ 2137145 h 2573079"/>
              <a:gd name="connsiteX59" fmla="*/ 2472763 w 8172357"/>
              <a:gd name="connsiteY59" fmla="*/ 1850065 h 2573079"/>
              <a:gd name="connsiteX60" fmla="*/ 2494028 w 8172357"/>
              <a:gd name="connsiteY60" fmla="*/ 1807535 h 2573079"/>
              <a:gd name="connsiteX61" fmla="*/ 2600354 w 8172357"/>
              <a:gd name="connsiteY61" fmla="*/ 1733107 h 2573079"/>
              <a:gd name="connsiteX62" fmla="*/ 2685414 w 8172357"/>
              <a:gd name="connsiteY62" fmla="*/ 1690577 h 2573079"/>
              <a:gd name="connsiteX63" fmla="*/ 2632251 w 8172357"/>
              <a:gd name="connsiteY63" fmla="*/ 1584252 h 2573079"/>
              <a:gd name="connsiteX64" fmla="*/ 2693831 w 8172357"/>
              <a:gd name="connsiteY64" fmla="*/ 1543493 h 2573079"/>
              <a:gd name="connsiteX65" fmla="*/ 2759841 w 8172357"/>
              <a:gd name="connsiteY65" fmla="*/ 1467293 h 2573079"/>
              <a:gd name="connsiteX66" fmla="*/ 2770474 w 8172357"/>
              <a:gd name="connsiteY66" fmla="*/ 1460353 h 2573079"/>
              <a:gd name="connsiteX67" fmla="*/ 2936460 w 8172357"/>
              <a:gd name="connsiteY67" fmla="*/ 1390503 h 2573079"/>
              <a:gd name="connsiteX68" fmla="*/ 3131981 w 8172357"/>
              <a:gd name="connsiteY68" fmla="*/ 1435396 h 2573079"/>
              <a:gd name="connsiteX69" fmla="*/ 3280837 w 8172357"/>
              <a:gd name="connsiteY69" fmla="*/ 1467293 h 2573079"/>
              <a:gd name="connsiteX70" fmla="*/ 3419060 w 8172357"/>
              <a:gd name="connsiteY70" fmla="*/ 1499191 h 2573079"/>
              <a:gd name="connsiteX71" fmla="*/ 3567916 w 8172357"/>
              <a:gd name="connsiteY71" fmla="*/ 1499191 h 2573079"/>
              <a:gd name="connsiteX72" fmla="*/ 3663609 w 8172357"/>
              <a:gd name="connsiteY72" fmla="*/ 1477926 h 2573079"/>
              <a:gd name="connsiteX73" fmla="*/ 3684874 w 8172357"/>
              <a:gd name="connsiteY73" fmla="*/ 1403498 h 2573079"/>
              <a:gd name="connsiteX74" fmla="*/ 3674242 w 8172357"/>
              <a:gd name="connsiteY74" fmla="*/ 1329070 h 2573079"/>
              <a:gd name="connsiteX75" fmla="*/ 3599814 w 8172357"/>
              <a:gd name="connsiteY75" fmla="*/ 1275907 h 2573079"/>
              <a:gd name="connsiteX76" fmla="*/ 3429693 w 8172357"/>
              <a:gd name="connsiteY76" fmla="*/ 1222745 h 2573079"/>
              <a:gd name="connsiteX77" fmla="*/ 3334000 w 8172357"/>
              <a:gd name="connsiteY77" fmla="*/ 1158949 h 2573079"/>
              <a:gd name="connsiteX78" fmla="*/ 3450958 w 8172357"/>
              <a:gd name="connsiteY78" fmla="*/ 1105786 h 2573079"/>
              <a:gd name="connsiteX79" fmla="*/ 3578549 w 8172357"/>
              <a:gd name="connsiteY79" fmla="*/ 1063256 h 2573079"/>
              <a:gd name="connsiteX80" fmla="*/ 3674242 w 8172357"/>
              <a:gd name="connsiteY80" fmla="*/ 978196 h 2573079"/>
              <a:gd name="connsiteX81" fmla="*/ 3854995 w 8172357"/>
              <a:gd name="connsiteY81" fmla="*/ 935665 h 2573079"/>
              <a:gd name="connsiteX82" fmla="*/ 3971954 w 8172357"/>
              <a:gd name="connsiteY82" fmla="*/ 946298 h 2573079"/>
              <a:gd name="connsiteX83" fmla="*/ 4099544 w 8172357"/>
              <a:gd name="connsiteY83" fmla="*/ 946298 h 2573079"/>
              <a:gd name="connsiteX84" fmla="*/ 4205870 w 8172357"/>
              <a:gd name="connsiteY84" fmla="*/ 850605 h 2573079"/>
              <a:gd name="connsiteX85" fmla="*/ 4375991 w 8172357"/>
              <a:gd name="connsiteY85" fmla="*/ 818707 h 2573079"/>
              <a:gd name="connsiteX86" fmla="*/ 4514214 w 8172357"/>
              <a:gd name="connsiteY86" fmla="*/ 829340 h 2573079"/>
              <a:gd name="connsiteX87" fmla="*/ 4567377 w 8172357"/>
              <a:gd name="connsiteY87" fmla="*/ 871870 h 2573079"/>
              <a:gd name="connsiteX88" fmla="*/ 4546112 w 8172357"/>
              <a:gd name="connsiteY88" fmla="*/ 956931 h 2573079"/>
              <a:gd name="connsiteX89" fmla="*/ 4641805 w 8172357"/>
              <a:gd name="connsiteY89" fmla="*/ 1020726 h 2573079"/>
              <a:gd name="connsiteX90" fmla="*/ 4875721 w 8172357"/>
              <a:gd name="connsiteY90" fmla="*/ 1084521 h 2573079"/>
              <a:gd name="connsiteX91" fmla="*/ 5024577 w 8172357"/>
              <a:gd name="connsiteY91" fmla="*/ 1137684 h 2573079"/>
              <a:gd name="connsiteX92" fmla="*/ 5130902 w 8172357"/>
              <a:gd name="connsiteY92" fmla="*/ 1190847 h 2573079"/>
              <a:gd name="connsiteX93" fmla="*/ 5120270 w 8172357"/>
              <a:gd name="connsiteY93" fmla="*/ 1297172 h 2573079"/>
              <a:gd name="connsiteX94" fmla="*/ 5120270 w 8172357"/>
              <a:gd name="connsiteY94" fmla="*/ 1360968 h 2573079"/>
              <a:gd name="connsiteX95" fmla="*/ 5205330 w 8172357"/>
              <a:gd name="connsiteY95" fmla="*/ 1414131 h 2573079"/>
              <a:gd name="connsiteX96" fmla="*/ 5375451 w 8172357"/>
              <a:gd name="connsiteY96" fmla="*/ 1488558 h 2573079"/>
              <a:gd name="connsiteX97" fmla="*/ 5545572 w 8172357"/>
              <a:gd name="connsiteY97" fmla="*/ 1499191 h 2573079"/>
              <a:gd name="connsiteX98" fmla="*/ 5705060 w 8172357"/>
              <a:gd name="connsiteY98" fmla="*/ 1509824 h 2573079"/>
              <a:gd name="connsiteX99" fmla="*/ 5832651 w 8172357"/>
              <a:gd name="connsiteY99" fmla="*/ 1509824 h 2573079"/>
              <a:gd name="connsiteX100" fmla="*/ 5970874 w 8172357"/>
              <a:gd name="connsiteY100" fmla="*/ 1509824 h 2573079"/>
              <a:gd name="connsiteX101" fmla="*/ 6109098 w 8172357"/>
              <a:gd name="connsiteY101" fmla="*/ 1531089 h 2573079"/>
              <a:gd name="connsiteX102" fmla="*/ 6226056 w 8172357"/>
              <a:gd name="connsiteY102" fmla="*/ 1541721 h 2573079"/>
              <a:gd name="connsiteX103" fmla="*/ 6332381 w 8172357"/>
              <a:gd name="connsiteY103" fmla="*/ 1562986 h 2573079"/>
              <a:gd name="connsiteX104" fmla="*/ 6428074 w 8172357"/>
              <a:gd name="connsiteY104" fmla="*/ 1584252 h 2573079"/>
              <a:gd name="connsiteX105" fmla="*/ 6502502 w 8172357"/>
              <a:gd name="connsiteY105" fmla="*/ 1637414 h 2573079"/>
              <a:gd name="connsiteX106" fmla="*/ 6502502 w 8172357"/>
              <a:gd name="connsiteY106" fmla="*/ 1754372 h 2573079"/>
              <a:gd name="connsiteX107" fmla="*/ 6534400 w 8172357"/>
              <a:gd name="connsiteY107" fmla="*/ 1935126 h 2573079"/>
              <a:gd name="connsiteX108" fmla="*/ 6725786 w 8172357"/>
              <a:gd name="connsiteY108" fmla="*/ 2009554 h 2573079"/>
              <a:gd name="connsiteX109" fmla="*/ 6864009 w 8172357"/>
              <a:gd name="connsiteY109" fmla="*/ 2041452 h 2573079"/>
              <a:gd name="connsiteX110" fmla="*/ 7129823 w 8172357"/>
              <a:gd name="connsiteY110" fmla="*/ 2083982 h 2573079"/>
              <a:gd name="connsiteX111" fmla="*/ 7342474 w 8172357"/>
              <a:gd name="connsiteY111" fmla="*/ 2094614 h 2573079"/>
              <a:gd name="connsiteX112" fmla="*/ 7533860 w 8172357"/>
              <a:gd name="connsiteY112" fmla="*/ 2094614 h 2573079"/>
              <a:gd name="connsiteX113" fmla="*/ 7799674 w 8172357"/>
              <a:gd name="connsiteY113" fmla="*/ 1956391 h 2573079"/>
              <a:gd name="connsiteX114" fmla="*/ 7948530 w 8172357"/>
              <a:gd name="connsiteY114" fmla="*/ 1903228 h 2573079"/>
              <a:gd name="connsiteX115" fmla="*/ 8076121 w 8172357"/>
              <a:gd name="connsiteY115" fmla="*/ 1765005 h 2573079"/>
              <a:gd name="connsiteX116" fmla="*/ 8030711 w 8172357"/>
              <a:gd name="connsiteY116" fmla="*/ 1587131 h 2573079"/>
              <a:gd name="connsiteX117" fmla="*/ 8126594 w 8172357"/>
              <a:gd name="connsiteY117" fmla="*/ 1464810 h 2573079"/>
              <a:gd name="connsiteX118" fmla="*/ 8172357 w 8172357"/>
              <a:gd name="connsiteY118" fmla="*/ 1305031 h 2573079"/>
              <a:gd name="connsiteX119" fmla="*/ 8078340 w 8172357"/>
              <a:gd name="connsiteY119" fmla="*/ 997057 h 2573079"/>
              <a:gd name="connsiteX120" fmla="*/ 7852837 w 8172357"/>
              <a:gd name="connsiteY120" fmla="*/ 925033 h 2573079"/>
              <a:gd name="connsiteX121" fmla="*/ 7788377 w 8172357"/>
              <a:gd name="connsiteY121" fmla="*/ 853485 h 2573079"/>
              <a:gd name="connsiteX122" fmla="*/ 7746955 w 8172357"/>
              <a:gd name="connsiteY122" fmla="*/ 776842 h 2573079"/>
              <a:gd name="connsiteX123" fmla="*/ 7835559 w 8172357"/>
              <a:gd name="connsiteY123" fmla="*/ 674946 h 2573079"/>
              <a:gd name="connsiteX124" fmla="*/ 7703981 w 8172357"/>
              <a:gd name="connsiteY124" fmla="*/ 499731 h 2573079"/>
              <a:gd name="connsiteX125" fmla="*/ 7640186 w 8172357"/>
              <a:gd name="connsiteY125" fmla="*/ 425303 h 2573079"/>
              <a:gd name="connsiteX126" fmla="*/ 7587023 w 8172357"/>
              <a:gd name="connsiteY126" fmla="*/ 297712 h 2573079"/>
              <a:gd name="connsiteX127" fmla="*/ 7555126 w 8172357"/>
              <a:gd name="connsiteY127" fmla="*/ 191386 h 2573079"/>
              <a:gd name="connsiteX128" fmla="*/ 7555126 w 8172357"/>
              <a:gd name="connsiteY128" fmla="*/ 191386 h 2573079"/>
              <a:gd name="connsiteX129" fmla="*/ 7406270 w 8172357"/>
              <a:gd name="connsiteY129" fmla="*/ 116958 h 2573079"/>
              <a:gd name="connsiteX130" fmla="*/ 7353107 w 8172357"/>
              <a:gd name="connsiteY130" fmla="*/ 116958 h 2573079"/>
              <a:gd name="connsiteX0" fmla="*/ 7172354 w 8172357"/>
              <a:gd name="connsiteY0" fmla="*/ 0 h 2573079"/>
              <a:gd name="connsiteX1" fmla="*/ 7321209 w 8172357"/>
              <a:gd name="connsiteY1" fmla="*/ 148856 h 2573079"/>
              <a:gd name="connsiteX2" fmla="*/ 7381684 w 8172357"/>
              <a:gd name="connsiteY2" fmla="*/ 336255 h 2573079"/>
              <a:gd name="connsiteX3" fmla="*/ 7380405 w 8172357"/>
              <a:gd name="connsiteY3" fmla="*/ 454820 h 2573079"/>
              <a:gd name="connsiteX4" fmla="*/ 7387696 w 8172357"/>
              <a:gd name="connsiteY4" fmla="*/ 533575 h 2573079"/>
              <a:gd name="connsiteX5" fmla="*/ 7379744 w 8172357"/>
              <a:gd name="connsiteY5" fmla="*/ 661166 h 2573079"/>
              <a:gd name="connsiteX6" fmla="*/ 7317606 w 8172357"/>
              <a:gd name="connsiteY6" fmla="*/ 794120 h 2573079"/>
              <a:gd name="connsiteX7" fmla="*/ 7363740 w 8172357"/>
              <a:gd name="connsiteY7" fmla="*/ 946298 h 2573079"/>
              <a:gd name="connsiteX8" fmla="*/ 7305400 w 8172357"/>
              <a:gd name="connsiteY8" fmla="*/ 1087202 h 2573079"/>
              <a:gd name="connsiteX9" fmla="*/ 7323983 w 8172357"/>
              <a:gd name="connsiteY9" fmla="*/ 1214701 h 2573079"/>
              <a:gd name="connsiteX10" fmla="*/ 7451680 w 8172357"/>
              <a:gd name="connsiteY10" fmla="*/ 1371600 h 2573079"/>
              <a:gd name="connsiteX11" fmla="*/ 7647316 w 8172357"/>
              <a:gd name="connsiteY11" fmla="*/ 1722944 h 2573079"/>
              <a:gd name="connsiteX12" fmla="*/ 7437705 w 8172357"/>
              <a:gd name="connsiteY12" fmla="*/ 1838527 h 2573079"/>
              <a:gd name="connsiteX13" fmla="*/ 7109389 w 8172357"/>
              <a:gd name="connsiteY13" fmla="*/ 1860983 h 2573079"/>
              <a:gd name="connsiteX14" fmla="*/ 6789581 w 8172357"/>
              <a:gd name="connsiteY14" fmla="*/ 1562986 h 2573079"/>
              <a:gd name="connsiteX15" fmla="*/ 6459972 w 8172357"/>
              <a:gd name="connsiteY15" fmla="*/ 1446028 h 2573079"/>
              <a:gd name="connsiteX16" fmla="*/ 6130363 w 8172357"/>
              <a:gd name="connsiteY16" fmla="*/ 1371600 h 2573079"/>
              <a:gd name="connsiteX17" fmla="*/ 5960242 w 8172357"/>
              <a:gd name="connsiteY17" fmla="*/ 1339703 h 2573079"/>
              <a:gd name="connsiteX18" fmla="*/ 5566837 w 8172357"/>
              <a:gd name="connsiteY18" fmla="*/ 1371600 h 2573079"/>
              <a:gd name="connsiteX19" fmla="*/ 5417981 w 8172357"/>
              <a:gd name="connsiteY19" fmla="*/ 1371600 h 2573079"/>
              <a:gd name="connsiteX20" fmla="*/ 5322288 w 8172357"/>
              <a:gd name="connsiteY20" fmla="*/ 1339703 h 2573079"/>
              <a:gd name="connsiteX21" fmla="*/ 5290391 w 8172357"/>
              <a:gd name="connsiteY21" fmla="*/ 1297172 h 2573079"/>
              <a:gd name="connsiteX22" fmla="*/ 5279758 w 8172357"/>
              <a:gd name="connsiteY22" fmla="*/ 1105786 h 2573079"/>
              <a:gd name="connsiteX23" fmla="*/ 5141535 w 8172357"/>
              <a:gd name="connsiteY23" fmla="*/ 1084521 h 2573079"/>
              <a:gd name="connsiteX24" fmla="*/ 4971414 w 8172357"/>
              <a:gd name="connsiteY24" fmla="*/ 1041991 h 2573079"/>
              <a:gd name="connsiteX25" fmla="*/ 4854456 w 8172357"/>
              <a:gd name="connsiteY25" fmla="*/ 1010093 h 2573079"/>
              <a:gd name="connsiteX26" fmla="*/ 4705600 w 8172357"/>
              <a:gd name="connsiteY26" fmla="*/ 967563 h 2573079"/>
              <a:gd name="connsiteX27" fmla="*/ 4694967 w 8172357"/>
              <a:gd name="connsiteY27" fmla="*/ 925033 h 2573079"/>
              <a:gd name="connsiteX28" fmla="*/ 4652437 w 8172357"/>
              <a:gd name="connsiteY28" fmla="*/ 839972 h 2573079"/>
              <a:gd name="connsiteX29" fmla="*/ 4439786 w 8172357"/>
              <a:gd name="connsiteY29" fmla="*/ 786810 h 2573079"/>
              <a:gd name="connsiteX30" fmla="*/ 4301563 w 8172357"/>
              <a:gd name="connsiteY30" fmla="*/ 744279 h 2573079"/>
              <a:gd name="connsiteX31" fmla="*/ 4205870 w 8172357"/>
              <a:gd name="connsiteY31" fmla="*/ 754912 h 2573079"/>
              <a:gd name="connsiteX32" fmla="*/ 4120809 w 8172357"/>
              <a:gd name="connsiteY32" fmla="*/ 808075 h 2573079"/>
              <a:gd name="connsiteX33" fmla="*/ 4088912 w 8172357"/>
              <a:gd name="connsiteY33" fmla="*/ 861238 h 2573079"/>
              <a:gd name="connsiteX34" fmla="*/ 3982586 w 8172357"/>
              <a:gd name="connsiteY34" fmla="*/ 882503 h 2573079"/>
              <a:gd name="connsiteX35" fmla="*/ 3684874 w 8172357"/>
              <a:gd name="connsiteY35" fmla="*/ 861238 h 2573079"/>
              <a:gd name="connsiteX36" fmla="*/ 3493488 w 8172357"/>
              <a:gd name="connsiteY36" fmla="*/ 935665 h 2573079"/>
              <a:gd name="connsiteX37" fmla="*/ 3312735 w 8172357"/>
              <a:gd name="connsiteY37" fmla="*/ 1063256 h 2573079"/>
              <a:gd name="connsiteX38" fmla="*/ 3227674 w 8172357"/>
              <a:gd name="connsiteY38" fmla="*/ 1137684 h 2573079"/>
              <a:gd name="connsiteX39" fmla="*/ 3419060 w 8172357"/>
              <a:gd name="connsiteY39" fmla="*/ 1286540 h 2573079"/>
              <a:gd name="connsiteX40" fmla="*/ 3525386 w 8172357"/>
              <a:gd name="connsiteY40" fmla="*/ 1360968 h 2573079"/>
              <a:gd name="connsiteX41" fmla="*/ 3525386 w 8172357"/>
              <a:gd name="connsiteY41" fmla="*/ 1360968 h 2573079"/>
              <a:gd name="connsiteX42" fmla="*/ 3231957 w 8172357"/>
              <a:gd name="connsiteY42" fmla="*/ 1369681 h 2573079"/>
              <a:gd name="connsiteX43" fmla="*/ 3031858 w 8172357"/>
              <a:gd name="connsiteY43" fmla="*/ 1312531 h 2573079"/>
              <a:gd name="connsiteX44" fmla="*/ 2821570 w 8172357"/>
              <a:gd name="connsiteY44" fmla="*/ 1248588 h 2573079"/>
              <a:gd name="connsiteX45" fmla="*/ 2674929 w 8172357"/>
              <a:gd name="connsiteY45" fmla="*/ 1282405 h 2573079"/>
              <a:gd name="connsiteX46" fmla="*/ 2564469 w 8172357"/>
              <a:gd name="connsiteY46" fmla="*/ 1337635 h 2573079"/>
              <a:gd name="connsiteX47" fmla="*/ 2419600 w 8172357"/>
              <a:gd name="connsiteY47" fmla="*/ 1477926 h 2573079"/>
              <a:gd name="connsiteX48" fmla="*/ 2217581 w 8172357"/>
              <a:gd name="connsiteY48" fmla="*/ 1573619 h 2573079"/>
              <a:gd name="connsiteX49" fmla="*/ 1909237 w 8172357"/>
              <a:gd name="connsiteY49" fmla="*/ 1658679 h 2573079"/>
              <a:gd name="connsiteX50" fmla="*/ 1622158 w 8172357"/>
              <a:gd name="connsiteY50" fmla="*/ 1679945 h 2573079"/>
              <a:gd name="connsiteX51" fmla="*/ 1441405 w 8172357"/>
              <a:gd name="connsiteY51" fmla="*/ 1743740 h 2573079"/>
              <a:gd name="connsiteX52" fmla="*/ 1218121 w 8172357"/>
              <a:gd name="connsiteY52" fmla="*/ 1754372 h 2573079"/>
              <a:gd name="connsiteX53" fmla="*/ 1133060 w 8172357"/>
              <a:gd name="connsiteY53" fmla="*/ 1786270 h 2573079"/>
              <a:gd name="connsiteX54" fmla="*/ 37907 w 8172357"/>
              <a:gd name="connsiteY54" fmla="*/ 1275908 h 2573079"/>
              <a:gd name="connsiteX55" fmla="*/ 484474 w 8172357"/>
              <a:gd name="connsiteY55" fmla="*/ 2573079 h 2573079"/>
              <a:gd name="connsiteX56" fmla="*/ 1590260 w 8172357"/>
              <a:gd name="connsiteY56" fmla="*/ 2286000 h 2573079"/>
              <a:gd name="connsiteX57" fmla="*/ 2111256 w 8172357"/>
              <a:gd name="connsiteY57" fmla="*/ 2307265 h 2573079"/>
              <a:gd name="connsiteX58" fmla="*/ 2260112 w 8172357"/>
              <a:gd name="connsiteY58" fmla="*/ 2137145 h 2573079"/>
              <a:gd name="connsiteX59" fmla="*/ 2472763 w 8172357"/>
              <a:gd name="connsiteY59" fmla="*/ 1850065 h 2573079"/>
              <a:gd name="connsiteX60" fmla="*/ 2494028 w 8172357"/>
              <a:gd name="connsiteY60" fmla="*/ 1807535 h 2573079"/>
              <a:gd name="connsiteX61" fmla="*/ 2600354 w 8172357"/>
              <a:gd name="connsiteY61" fmla="*/ 1733107 h 2573079"/>
              <a:gd name="connsiteX62" fmla="*/ 2685414 w 8172357"/>
              <a:gd name="connsiteY62" fmla="*/ 1690577 h 2573079"/>
              <a:gd name="connsiteX63" fmla="*/ 2632251 w 8172357"/>
              <a:gd name="connsiteY63" fmla="*/ 1584252 h 2573079"/>
              <a:gd name="connsiteX64" fmla="*/ 2693831 w 8172357"/>
              <a:gd name="connsiteY64" fmla="*/ 1543493 h 2573079"/>
              <a:gd name="connsiteX65" fmla="*/ 2759841 w 8172357"/>
              <a:gd name="connsiteY65" fmla="*/ 1467293 h 2573079"/>
              <a:gd name="connsiteX66" fmla="*/ 2770474 w 8172357"/>
              <a:gd name="connsiteY66" fmla="*/ 1460353 h 2573079"/>
              <a:gd name="connsiteX67" fmla="*/ 2936460 w 8172357"/>
              <a:gd name="connsiteY67" fmla="*/ 1390503 h 2573079"/>
              <a:gd name="connsiteX68" fmla="*/ 3131981 w 8172357"/>
              <a:gd name="connsiteY68" fmla="*/ 1435396 h 2573079"/>
              <a:gd name="connsiteX69" fmla="*/ 3280837 w 8172357"/>
              <a:gd name="connsiteY69" fmla="*/ 1467293 h 2573079"/>
              <a:gd name="connsiteX70" fmla="*/ 3419060 w 8172357"/>
              <a:gd name="connsiteY70" fmla="*/ 1499191 h 2573079"/>
              <a:gd name="connsiteX71" fmla="*/ 3567916 w 8172357"/>
              <a:gd name="connsiteY71" fmla="*/ 1499191 h 2573079"/>
              <a:gd name="connsiteX72" fmla="*/ 3663609 w 8172357"/>
              <a:gd name="connsiteY72" fmla="*/ 1477926 h 2573079"/>
              <a:gd name="connsiteX73" fmla="*/ 3684874 w 8172357"/>
              <a:gd name="connsiteY73" fmla="*/ 1403498 h 2573079"/>
              <a:gd name="connsiteX74" fmla="*/ 3674242 w 8172357"/>
              <a:gd name="connsiteY74" fmla="*/ 1329070 h 2573079"/>
              <a:gd name="connsiteX75" fmla="*/ 3599814 w 8172357"/>
              <a:gd name="connsiteY75" fmla="*/ 1275907 h 2573079"/>
              <a:gd name="connsiteX76" fmla="*/ 3429693 w 8172357"/>
              <a:gd name="connsiteY76" fmla="*/ 1222745 h 2573079"/>
              <a:gd name="connsiteX77" fmla="*/ 3334000 w 8172357"/>
              <a:gd name="connsiteY77" fmla="*/ 1158949 h 2573079"/>
              <a:gd name="connsiteX78" fmla="*/ 3450958 w 8172357"/>
              <a:gd name="connsiteY78" fmla="*/ 1105786 h 2573079"/>
              <a:gd name="connsiteX79" fmla="*/ 3578549 w 8172357"/>
              <a:gd name="connsiteY79" fmla="*/ 1063256 h 2573079"/>
              <a:gd name="connsiteX80" fmla="*/ 3674242 w 8172357"/>
              <a:gd name="connsiteY80" fmla="*/ 978196 h 2573079"/>
              <a:gd name="connsiteX81" fmla="*/ 3854995 w 8172357"/>
              <a:gd name="connsiteY81" fmla="*/ 935665 h 2573079"/>
              <a:gd name="connsiteX82" fmla="*/ 3971954 w 8172357"/>
              <a:gd name="connsiteY82" fmla="*/ 946298 h 2573079"/>
              <a:gd name="connsiteX83" fmla="*/ 4099544 w 8172357"/>
              <a:gd name="connsiteY83" fmla="*/ 946298 h 2573079"/>
              <a:gd name="connsiteX84" fmla="*/ 4205870 w 8172357"/>
              <a:gd name="connsiteY84" fmla="*/ 850605 h 2573079"/>
              <a:gd name="connsiteX85" fmla="*/ 4375991 w 8172357"/>
              <a:gd name="connsiteY85" fmla="*/ 818707 h 2573079"/>
              <a:gd name="connsiteX86" fmla="*/ 4514214 w 8172357"/>
              <a:gd name="connsiteY86" fmla="*/ 829340 h 2573079"/>
              <a:gd name="connsiteX87" fmla="*/ 4567377 w 8172357"/>
              <a:gd name="connsiteY87" fmla="*/ 871870 h 2573079"/>
              <a:gd name="connsiteX88" fmla="*/ 4546112 w 8172357"/>
              <a:gd name="connsiteY88" fmla="*/ 956931 h 2573079"/>
              <a:gd name="connsiteX89" fmla="*/ 4641805 w 8172357"/>
              <a:gd name="connsiteY89" fmla="*/ 1020726 h 2573079"/>
              <a:gd name="connsiteX90" fmla="*/ 4875721 w 8172357"/>
              <a:gd name="connsiteY90" fmla="*/ 1084521 h 2573079"/>
              <a:gd name="connsiteX91" fmla="*/ 5024577 w 8172357"/>
              <a:gd name="connsiteY91" fmla="*/ 1137684 h 2573079"/>
              <a:gd name="connsiteX92" fmla="*/ 5130902 w 8172357"/>
              <a:gd name="connsiteY92" fmla="*/ 1190847 h 2573079"/>
              <a:gd name="connsiteX93" fmla="*/ 5120270 w 8172357"/>
              <a:gd name="connsiteY93" fmla="*/ 1297172 h 2573079"/>
              <a:gd name="connsiteX94" fmla="*/ 5120270 w 8172357"/>
              <a:gd name="connsiteY94" fmla="*/ 1360968 h 2573079"/>
              <a:gd name="connsiteX95" fmla="*/ 5205330 w 8172357"/>
              <a:gd name="connsiteY95" fmla="*/ 1414131 h 2573079"/>
              <a:gd name="connsiteX96" fmla="*/ 5375451 w 8172357"/>
              <a:gd name="connsiteY96" fmla="*/ 1488558 h 2573079"/>
              <a:gd name="connsiteX97" fmla="*/ 5545572 w 8172357"/>
              <a:gd name="connsiteY97" fmla="*/ 1499191 h 2573079"/>
              <a:gd name="connsiteX98" fmla="*/ 5705060 w 8172357"/>
              <a:gd name="connsiteY98" fmla="*/ 1509824 h 2573079"/>
              <a:gd name="connsiteX99" fmla="*/ 5832651 w 8172357"/>
              <a:gd name="connsiteY99" fmla="*/ 1509824 h 2573079"/>
              <a:gd name="connsiteX100" fmla="*/ 5970874 w 8172357"/>
              <a:gd name="connsiteY100" fmla="*/ 1509824 h 2573079"/>
              <a:gd name="connsiteX101" fmla="*/ 6109098 w 8172357"/>
              <a:gd name="connsiteY101" fmla="*/ 1531089 h 2573079"/>
              <a:gd name="connsiteX102" fmla="*/ 6226056 w 8172357"/>
              <a:gd name="connsiteY102" fmla="*/ 1541721 h 2573079"/>
              <a:gd name="connsiteX103" fmla="*/ 6332381 w 8172357"/>
              <a:gd name="connsiteY103" fmla="*/ 1562986 h 2573079"/>
              <a:gd name="connsiteX104" fmla="*/ 6428074 w 8172357"/>
              <a:gd name="connsiteY104" fmla="*/ 1584252 h 2573079"/>
              <a:gd name="connsiteX105" fmla="*/ 6502502 w 8172357"/>
              <a:gd name="connsiteY105" fmla="*/ 1637414 h 2573079"/>
              <a:gd name="connsiteX106" fmla="*/ 6502502 w 8172357"/>
              <a:gd name="connsiteY106" fmla="*/ 1754372 h 2573079"/>
              <a:gd name="connsiteX107" fmla="*/ 6534400 w 8172357"/>
              <a:gd name="connsiteY107" fmla="*/ 1935126 h 2573079"/>
              <a:gd name="connsiteX108" fmla="*/ 6725786 w 8172357"/>
              <a:gd name="connsiteY108" fmla="*/ 2009554 h 2573079"/>
              <a:gd name="connsiteX109" fmla="*/ 6864009 w 8172357"/>
              <a:gd name="connsiteY109" fmla="*/ 2041452 h 2573079"/>
              <a:gd name="connsiteX110" fmla="*/ 7129823 w 8172357"/>
              <a:gd name="connsiteY110" fmla="*/ 2083982 h 2573079"/>
              <a:gd name="connsiteX111" fmla="*/ 7342474 w 8172357"/>
              <a:gd name="connsiteY111" fmla="*/ 2094614 h 2573079"/>
              <a:gd name="connsiteX112" fmla="*/ 7533860 w 8172357"/>
              <a:gd name="connsiteY112" fmla="*/ 2094614 h 2573079"/>
              <a:gd name="connsiteX113" fmla="*/ 7799674 w 8172357"/>
              <a:gd name="connsiteY113" fmla="*/ 1956391 h 2573079"/>
              <a:gd name="connsiteX114" fmla="*/ 7948530 w 8172357"/>
              <a:gd name="connsiteY114" fmla="*/ 1903228 h 2573079"/>
              <a:gd name="connsiteX115" fmla="*/ 8076121 w 8172357"/>
              <a:gd name="connsiteY115" fmla="*/ 1765005 h 2573079"/>
              <a:gd name="connsiteX116" fmla="*/ 8030711 w 8172357"/>
              <a:gd name="connsiteY116" fmla="*/ 1587131 h 2573079"/>
              <a:gd name="connsiteX117" fmla="*/ 8126594 w 8172357"/>
              <a:gd name="connsiteY117" fmla="*/ 1464810 h 2573079"/>
              <a:gd name="connsiteX118" fmla="*/ 8172357 w 8172357"/>
              <a:gd name="connsiteY118" fmla="*/ 1305031 h 2573079"/>
              <a:gd name="connsiteX119" fmla="*/ 8078340 w 8172357"/>
              <a:gd name="connsiteY119" fmla="*/ 997057 h 2573079"/>
              <a:gd name="connsiteX120" fmla="*/ 7852837 w 8172357"/>
              <a:gd name="connsiteY120" fmla="*/ 925033 h 2573079"/>
              <a:gd name="connsiteX121" fmla="*/ 7788377 w 8172357"/>
              <a:gd name="connsiteY121" fmla="*/ 853485 h 2573079"/>
              <a:gd name="connsiteX122" fmla="*/ 7746955 w 8172357"/>
              <a:gd name="connsiteY122" fmla="*/ 776842 h 2573079"/>
              <a:gd name="connsiteX123" fmla="*/ 7835559 w 8172357"/>
              <a:gd name="connsiteY123" fmla="*/ 674946 h 2573079"/>
              <a:gd name="connsiteX124" fmla="*/ 7703981 w 8172357"/>
              <a:gd name="connsiteY124" fmla="*/ 499731 h 2573079"/>
              <a:gd name="connsiteX125" fmla="*/ 7640186 w 8172357"/>
              <a:gd name="connsiteY125" fmla="*/ 425303 h 2573079"/>
              <a:gd name="connsiteX126" fmla="*/ 7587023 w 8172357"/>
              <a:gd name="connsiteY126" fmla="*/ 297712 h 2573079"/>
              <a:gd name="connsiteX127" fmla="*/ 7555126 w 8172357"/>
              <a:gd name="connsiteY127" fmla="*/ 191386 h 2573079"/>
              <a:gd name="connsiteX128" fmla="*/ 7555126 w 8172357"/>
              <a:gd name="connsiteY128" fmla="*/ 191386 h 2573079"/>
              <a:gd name="connsiteX129" fmla="*/ 7406270 w 8172357"/>
              <a:gd name="connsiteY129" fmla="*/ 116958 h 2573079"/>
              <a:gd name="connsiteX130" fmla="*/ 7353107 w 8172357"/>
              <a:gd name="connsiteY130" fmla="*/ 116958 h 2573079"/>
              <a:gd name="connsiteX0" fmla="*/ 7172354 w 8197610"/>
              <a:gd name="connsiteY0" fmla="*/ 0 h 2573079"/>
              <a:gd name="connsiteX1" fmla="*/ 7321209 w 8197610"/>
              <a:gd name="connsiteY1" fmla="*/ 148856 h 2573079"/>
              <a:gd name="connsiteX2" fmla="*/ 7381684 w 8197610"/>
              <a:gd name="connsiteY2" fmla="*/ 336255 h 2573079"/>
              <a:gd name="connsiteX3" fmla="*/ 7380405 w 8197610"/>
              <a:gd name="connsiteY3" fmla="*/ 454820 h 2573079"/>
              <a:gd name="connsiteX4" fmla="*/ 7387696 w 8197610"/>
              <a:gd name="connsiteY4" fmla="*/ 533575 h 2573079"/>
              <a:gd name="connsiteX5" fmla="*/ 7379744 w 8197610"/>
              <a:gd name="connsiteY5" fmla="*/ 661166 h 2573079"/>
              <a:gd name="connsiteX6" fmla="*/ 7317606 w 8197610"/>
              <a:gd name="connsiteY6" fmla="*/ 794120 h 2573079"/>
              <a:gd name="connsiteX7" fmla="*/ 7363740 w 8197610"/>
              <a:gd name="connsiteY7" fmla="*/ 946298 h 2573079"/>
              <a:gd name="connsiteX8" fmla="*/ 7305400 w 8197610"/>
              <a:gd name="connsiteY8" fmla="*/ 1087202 h 2573079"/>
              <a:gd name="connsiteX9" fmla="*/ 7323983 w 8197610"/>
              <a:gd name="connsiteY9" fmla="*/ 1214701 h 2573079"/>
              <a:gd name="connsiteX10" fmla="*/ 7451680 w 8197610"/>
              <a:gd name="connsiteY10" fmla="*/ 1371600 h 2573079"/>
              <a:gd name="connsiteX11" fmla="*/ 7647316 w 8197610"/>
              <a:gd name="connsiteY11" fmla="*/ 1722944 h 2573079"/>
              <a:gd name="connsiteX12" fmla="*/ 7437705 w 8197610"/>
              <a:gd name="connsiteY12" fmla="*/ 1838527 h 2573079"/>
              <a:gd name="connsiteX13" fmla="*/ 7109389 w 8197610"/>
              <a:gd name="connsiteY13" fmla="*/ 1860983 h 2573079"/>
              <a:gd name="connsiteX14" fmla="*/ 6789581 w 8197610"/>
              <a:gd name="connsiteY14" fmla="*/ 1562986 h 2573079"/>
              <a:gd name="connsiteX15" fmla="*/ 6459972 w 8197610"/>
              <a:gd name="connsiteY15" fmla="*/ 1446028 h 2573079"/>
              <a:gd name="connsiteX16" fmla="*/ 6130363 w 8197610"/>
              <a:gd name="connsiteY16" fmla="*/ 1371600 h 2573079"/>
              <a:gd name="connsiteX17" fmla="*/ 5960242 w 8197610"/>
              <a:gd name="connsiteY17" fmla="*/ 1339703 h 2573079"/>
              <a:gd name="connsiteX18" fmla="*/ 5566837 w 8197610"/>
              <a:gd name="connsiteY18" fmla="*/ 1371600 h 2573079"/>
              <a:gd name="connsiteX19" fmla="*/ 5417981 w 8197610"/>
              <a:gd name="connsiteY19" fmla="*/ 1371600 h 2573079"/>
              <a:gd name="connsiteX20" fmla="*/ 5322288 w 8197610"/>
              <a:gd name="connsiteY20" fmla="*/ 1339703 h 2573079"/>
              <a:gd name="connsiteX21" fmla="*/ 5290391 w 8197610"/>
              <a:gd name="connsiteY21" fmla="*/ 1297172 h 2573079"/>
              <a:gd name="connsiteX22" fmla="*/ 5279758 w 8197610"/>
              <a:gd name="connsiteY22" fmla="*/ 1105786 h 2573079"/>
              <a:gd name="connsiteX23" fmla="*/ 5141535 w 8197610"/>
              <a:gd name="connsiteY23" fmla="*/ 1084521 h 2573079"/>
              <a:gd name="connsiteX24" fmla="*/ 4971414 w 8197610"/>
              <a:gd name="connsiteY24" fmla="*/ 1041991 h 2573079"/>
              <a:gd name="connsiteX25" fmla="*/ 4854456 w 8197610"/>
              <a:gd name="connsiteY25" fmla="*/ 1010093 h 2573079"/>
              <a:gd name="connsiteX26" fmla="*/ 4705600 w 8197610"/>
              <a:gd name="connsiteY26" fmla="*/ 967563 h 2573079"/>
              <a:gd name="connsiteX27" fmla="*/ 4694967 w 8197610"/>
              <a:gd name="connsiteY27" fmla="*/ 925033 h 2573079"/>
              <a:gd name="connsiteX28" fmla="*/ 4652437 w 8197610"/>
              <a:gd name="connsiteY28" fmla="*/ 839972 h 2573079"/>
              <a:gd name="connsiteX29" fmla="*/ 4439786 w 8197610"/>
              <a:gd name="connsiteY29" fmla="*/ 786810 h 2573079"/>
              <a:gd name="connsiteX30" fmla="*/ 4301563 w 8197610"/>
              <a:gd name="connsiteY30" fmla="*/ 744279 h 2573079"/>
              <a:gd name="connsiteX31" fmla="*/ 4205870 w 8197610"/>
              <a:gd name="connsiteY31" fmla="*/ 754912 h 2573079"/>
              <a:gd name="connsiteX32" fmla="*/ 4120809 w 8197610"/>
              <a:gd name="connsiteY32" fmla="*/ 808075 h 2573079"/>
              <a:gd name="connsiteX33" fmla="*/ 4088912 w 8197610"/>
              <a:gd name="connsiteY33" fmla="*/ 861238 h 2573079"/>
              <a:gd name="connsiteX34" fmla="*/ 3982586 w 8197610"/>
              <a:gd name="connsiteY34" fmla="*/ 882503 h 2573079"/>
              <a:gd name="connsiteX35" fmla="*/ 3684874 w 8197610"/>
              <a:gd name="connsiteY35" fmla="*/ 861238 h 2573079"/>
              <a:gd name="connsiteX36" fmla="*/ 3493488 w 8197610"/>
              <a:gd name="connsiteY36" fmla="*/ 935665 h 2573079"/>
              <a:gd name="connsiteX37" fmla="*/ 3312735 w 8197610"/>
              <a:gd name="connsiteY37" fmla="*/ 1063256 h 2573079"/>
              <a:gd name="connsiteX38" fmla="*/ 3227674 w 8197610"/>
              <a:gd name="connsiteY38" fmla="*/ 1137684 h 2573079"/>
              <a:gd name="connsiteX39" fmla="*/ 3419060 w 8197610"/>
              <a:gd name="connsiteY39" fmla="*/ 1286540 h 2573079"/>
              <a:gd name="connsiteX40" fmla="*/ 3525386 w 8197610"/>
              <a:gd name="connsiteY40" fmla="*/ 1360968 h 2573079"/>
              <a:gd name="connsiteX41" fmla="*/ 3525386 w 8197610"/>
              <a:gd name="connsiteY41" fmla="*/ 1360968 h 2573079"/>
              <a:gd name="connsiteX42" fmla="*/ 3231957 w 8197610"/>
              <a:gd name="connsiteY42" fmla="*/ 1369681 h 2573079"/>
              <a:gd name="connsiteX43" fmla="*/ 3031858 w 8197610"/>
              <a:gd name="connsiteY43" fmla="*/ 1312531 h 2573079"/>
              <a:gd name="connsiteX44" fmla="*/ 2821570 w 8197610"/>
              <a:gd name="connsiteY44" fmla="*/ 1248588 h 2573079"/>
              <a:gd name="connsiteX45" fmla="*/ 2674929 w 8197610"/>
              <a:gd name="connsiteY45" fmla="*/ 1282405 h 2573079"/>
              <a:gd name="connsiteX46" fmla="*/ 2564469 w 8197610"/>
              <a:gd name="connsiteY46" fmla="*/ 1337635 h 2573079"/>
              <a:gd name="connsiteX47" fmla="*/ 2419600 w 8197610"/>
              <a:gd name="connsiteY47" fmla="*/ 1477926 h 2573079"/>
              <a:gd name="connsiteX48" fmla="*/ 2217581 w 8197610"/>
              <a:gd name="connsiteY48" fmla="*/ 1573619 h 2573079"/>
              <a:gd name="connsiteX49" fmla="*/ 1909237 w 8197610"/>
              <a:gd name="connsiteY49" fmla="*/ 1658679 h 2573079"/>
              <a:gd name="connsiteX50" fmla="*/ 1622158 w 8197610"/>
              <a:gd name="connsiteY50" fmla="*/ 1679945 h 2573079"/>
              <a:gd name="connsiteX51" fmla="*/ 1441405 w 8197610"/>
              <a:gd name="connsiteY51" fmla="*/ 1743740 h 2573079"/>
              <a:gd name="connsiteX52" fmla="*/ 1218121 w 8197610"/>
              <a:gd name="connsiteY52" fmla="*/ 1754372 h 2573079"/>
              <a:gd name="connsiteX53" fmla="*/ 1133060 w 8197610"/>
              <a:gd name="connsiteY53" fmla="*/ 1786270 h 2573079"/>
              <a:gd name="connsiteX54" fmla="*/ 37907 w 8197610"/>
              <a:gd name="connsiteY54" fmla="*/ 1275908 h 2573079"/>
              <a:gd name="connsiteX55" fmla="*/ 484474 w 8197610"/>
              <a:gd name="connsiteY55" fmla="*/ 2573079 h 2573079"/>
              <a:gd name="connsiteX56" fmla="*/ 1590260 w 8197610"/>
              <a:gd name="connsiteY56" fmla="*/ 2286000 h 2573079"/>
              <a:gd name="connsiteX57" fmla="*/ 2111256 w 8197610"/>
              <a:gd name="connsiteY57" fmla="*/ 2307265 h 2573079"/>
              <a:gd name="connsiteX58" fmla="*/ 2260112 w 8197610"/>
              <a:gd name="connsiteY58" fmla="*/ 2137145 h 2573079"/>
              <a:gd name="connsiteX59" fmla="*/ 2472763 w 8197610"/>
              <a:gd name="connsiteY59" fmla="*/ 1850065 h 2573079"/>
              <a:gd name="connsiteX60" fmla="*/ 2494028 w 8197610"/>
              <a:gd name="connsiteY60" fmla="*/ 1807535 h 2573079"/>
              <a:gd name="connsiteX61" fmla="*/ 2600354 w 8197610"/>
              <a:gd name="connsiteY61" fmla="*/ 1733107 h 2573079"/>
              <a:gd name="connsiteX62" fmla="*/ 2685414 w 8197610"/>
              <a:gd name="connsiteY62" fmla="*/ 1690577 h 2573079"/>
              <a:gd name="connsiteX63" fmla="*/ 2632251 w 8197610"/>
              <a:gd name="connsiteY63" fmla="*/ 1584252 h 2573079"/>
              <a:gd name="connsiteX64" fmla="*/ 2693831 w 8197610"/>
              <a:gd name="connsiteY64" fmla="*/ 1543493 h 2573079"/>
              <a:gd name="connsiteX65" fmla="*/ 2759841 w 8197610"/>
              <a:gd name="connsiteY65" fmla="*/ 1467293 h 2573079"/>
              <a:gd name="connsiteX66" fmla="*/ 2770474 w 8197610"/>
              <a:gd name="connsiteY66" fmla="*/ 1460353 h 2573079"/>
              <a:gd name="connsiteX67" fmla="*/ 2936460 w 8197610"/>
              <a:gd name="connsiteY67" fmla="*/ 1390503 h 2573079"/>
              <a:gd name="connsiteX68" fmla="*/ 3131981 w 8197610"/>
              <a:gd name="connsiteY68" fmla="*/ 1435396 h 2573079"/>
              <a:gd name="connsiteX69" fmla="*/ 3280837 w 8197610"/>
              <a:gd name="connsiteY69" fmla="*/ 1467293 h 2573079"/>
              <a:gd name="connsiteX70" fmla="*/ 3419060 w 8197610"/>
              <a:gd name="connsiteY70" fmla="*/ 1499191 h 2573079"/>
              <a:gd name="connsiteX71" fmla="*/ 3567916 w 8197610"/>
              <a:gd name="connsiteY71" fmla="*/ 1499191 h 2573079"/>
              <a:gd name="connsiteX72" fmla="*/ 3663609 w 8197610"/>
              <a:gd name="connsiteY72" fmla="*/ 1477926 h 2573079"/>
              <a:gd name="connsiteX73" fmla="*/ 3684874 w 8197610"/>
              <a:gd name="connsiteY73" fmla="*/ 1403498 h 2573079"/>
              <a:gd name="connsiteX74" fmla="*/ 3674242 w 8197610"/>
              <a:gd name="connsiteY74" fmla="*/ 1329070 h 2573079"/>
              <a:gd name="connsiteX75" fmla="*/ 3599814 w 8197610"/>
              <a:gd name="connsiteY75" fmla="*/ 1275907 h 2573079"/>
              <a:gd name="connsiteX76" fmla="*/ 3429693 w 8197610"/>
              <a:gd name="connsiteY76" fmla="*/ 1222745 h 2573079"/>
              <a:gd name="connsiteX77" fmla="*/ 3334000 w 8197610"/>
              <a:gd name="connsiteY77" fmla="*/ 1158949 h 2573079"/>
              <a:gd name="connsiteX78" fmla="*/ 3450958 w 8197610"/>
              <a:gd name="connsiteY78" fmla="*/ 1105786 h 2573079"/>
              <a:gd name="connsiteX79" fmla="*/ 3578549 w 8197610"/>
              <a:gd name="connsiteY79" fmla="*/ 1063256 h 2573079"/>
              <a:gd name="connsiteX80" fmla="*/ 3674242 w 8197610"/>
              <a:gd name="connsiteY80" fmla="*/ 978196 h 2573079"/>
              <a:gd name="connsiteX81" fmla="*/ 3854995 w 8197610"/>
              <a:gd name="connsiteY81" fmla="*/ 935665 h 2573079"/>
              <a:gd name="connsiteX82" fmla="*/ 3971954 w 8197610"/>
              <a:gd name="connsiteY82" fmla="*/ 946298 h 2573079"/>
              <a:gd name="connsiteX83" fmla="*/ 4099544 w 8197610"/>
              <a:gd name="connsiteY83" fmla="*/ 946298 h 2573079"/>
              <a:gd name="connsiteX84" fmla="*/ 4205870 w 8197610"/>
              <a:gd name="connsiteY84" fmla="*/ 850605 h 2573079"/>
              <a:gd name="connsiteX85" fmla="*/ 4375991 w 8197610"/>
              <a:gd name="connsiteY85" fmla="*/ 818707 h 2573079"/>
              <a:gd name="connsiteX86" fmla="*/ 4514214 w 8197610"/>
              <a:gd name="connsiteY86" fmla="*/ 829340 h 2573079"/>
              <a:gd name="connsiteX87" fmla="*/ 4567377 w 8197610"/>
              <a:gd name="connsiteY87" fmla="*/ 871870 h 2573079"/>
              <a:gd name="connsiteX88" fmla="*/ 4546112 w 8197610"/>
              <a:gd name="connsiteY88" fmla="*/ 956931 h 2573079"/>
              <a:gd name="connsiteX89" fmla="*/ 4641805 w 8197610"/>
              <a:gd name="connsiteY89" fmla="*/ 1020726 h 2573079"/>
              <a:gd name="connsiteX90" fmla="*/ 4875721 w 8197610"/>
              <a:gd name="connsiteY90" fmla="*/ 1084521 h 2573079"/>
              <a:gd name="connsiteX91" fmla="*/ 5024577 w 8197610"/>
              <a:gd name="connsiteY91" fmla="*/ 1137684 h 2573079"/>
              <a:gd name="connsiteX92" fmla="*/ 5130902 w 8197610"/>
              <a:gd name="connsiteY92" fmla="*/ 1190847 h 2573079"/>
              <a:gd name="connsiteX93" fmla="*/ 5120270 w 8197610"/>
              <a:gd name="connsiteY93" fmla="*/ 1297172 h 2573079"/>
              <a:gd name="connsiteX94" fmla="*/ 5120270 w 8197610"/>
              <a:gd name="connsiteY94" fmla="*/ 1360968 h 2573079"/>
              <a:gd name="connsiteX95" fmla="*/ 5205330 w 8197610"/>
              <a:gd name="connsiteY95" fmla="*/ 1414131 h 2573079"/>
              <a:gd name="connsiteX96" fmla="*/ 5375451 w 8197610"/>
              <a:gd name="connsiteY96" fmla="*/ 1488558 h 2573079"/>
              <a:gd name="connsiteX97" fmla="*/ 5545572 w 8197610"/>
              <a:gd name="connsiteY97" fmla="*/ 1499191 h 2573079"/>
              <a:gd name="connsiteX98" fmla="*/ 5705060 w 8197610"/>
              <a:gd name="connsiteY98" fmla="*/ 1509824 h 2573079"/>
              <a:gd name="connsiteX99" fmla="*/ 5832651 w 8197610"/>
              <a:gd name="connsiteY99" fmla="*/ 1509824 h 2573079"/>
              <a:gd name="connsiteX100" fmla="*/ 5970874 w 8197610"/>
              <a:gd name="connsiteY100" fmla="*/ 1509824 h 2573079"/>
              <a:gd name="connsiteX101" fmla="*/ 6109098 w 8197610"/>
              <a:gd name="connsiteY101" fmla="*/ 1531089 h 2573079"/>
              <a:gd name="connsiteX102" fmla="*/ 6226056 w 8197610"/>
              <a:gd name="connsiteY102" fmla="*/ 1541721 h 2573079"/>
              <a:gd name="connsiteX103" fmla="*/ 6332381 w 8197610"/>
              <a:gd name="connsiteY103" fmla="*/ 1562986 h 2573079"/>
              <a:gd name="connsiteX104" fmla="*/ 6428074 w 8197610"/>
              <a:gd name="connsiteY104" fmla="*/ 1584252 h 2573079"/>
              <a:gd name="connsiteX105" fmla="*/ 6502502 w 8197610"/>
              <a:gd name="connsiteY105" fmla="*/ 1637414 h 2573079"/>
              <a:gd name="connsiteX106" fmla="*/ 6502502 w 8197610"/>
              <a:gd name="connsiteY106" fmla="*/ 1754372 h 2573079"/>
              <a:gd name="connsiteX107" fmla="*/ 6534400 w 8197610"/>
              <a:gd name="connsiteY107" fmla="*/ 1935126 h 2573079"/>
              <a:gd name="connsiteX108" fmla="*/ 6725786 w 8197610"/>
              <a:gd name="connsiteY108" fmla="*/ 2009554 h 2573079"/>
              <a:gd name="connsiteX109" fmla="*/ 6864009 w 8197610"/>
              <a:gd name="connsiteY109" fmla="*/ 2041452 h 2573079"/>
              <a:gd name="connsiteX110" fmla="*/ 7129823 w 8197610"/>
              <a:gd name="connsiteY110" fmla="*/ 2083982 h 2573079"/>
              <a:gd name="connsiteX111" fmla="*/ 7342474 w 8197610"/>
              <a:gd name="connsiteY111" fmla="*/ 2094614 h 2573079"/>
              <a:gd name="connsiteX112" fmla="*/ 7533860 w 8197610"/>
              <a:gd name="connsiteY112" fmla="*/ 2094614 h 2573079"/>
              <a:gd name="connsiteX113" fmla="*/ 7799674 w 8197610"/>
              <a:gd name="connsiteY113" fmla="*/ 1956391 h 2573079"/>
              <a:gd name="connsiteX114" fmla="*/ 7948530 w 8197610"/>
              <a:gd name="connsiteY114" fmla="*/ 1903228 h 2573079"/>
              <a:gd name="connsiteX115" fmla="*/ 8076121 w 8197610"/>
              <a:gd name="connsiteY115" fmla="*/ 1765005 h 2573079"/>
              <a:gd name="connsiteX116" fmla="*/ 8030711 w 8197610"/>
              <a:gd name="connsiteY116" fmla="*/ 1587131 h 2573079"/>
              <a:gd name="connsiteX117" fmla="*/ 8126594 w 8197610"/>
              <a:gd name="connsiteY117" fmla="*/ 1464810 h 2573079"/>
              <a:gd name="connsiteX118" fmla="*/ 8172357 w 8197610"/>
              <a:gd name="connsiteY118" fmla="*/ 1305031 h 2573079"/>
              <a:gd name="connsiteX119" fmla="*/ 8197610 w 8197610"/>
              <a:gd name="connsiteY119" fmla="*/ 901642 h 2573079"/>
              <a:gd name="connsiteX120" fmla="*/ 7852837 w 8197610"/>
              <a:gd name="connsiteY120" fmla="*/ 925033 h 2573079"/>
              <a:gd name="connsiteX121" fmla="*/ 7788377 w 8197610"/>
              <a:gd name="connsiteY121" fmla="*/ 853485 h 2573079"/>
              <a:gd name="connsiteX122" fmla="*/ 7746955 w 8197610"/>
              <a:gd name="connsiteY122" fmla="*/ 776842 h 2573079"/>
              <a:gd name="connsiteX123" fmla="*/ 7835559 w 8197610"/>
              <a:gd name="connsiteY123" fmla="*/ 674946 h 2573079"/>
              <a:gd name="connsiteX124" fmla="*/ 7703981 w 8197610"/>
              <a:gd name="connsiteY124" fmla="*/ 499731 h 2573079"/>
              <a:gd name="connsiteX125" fmla="*/ 7640186 w 8197610"/>
              <a:gd name="connsiteY125" fmla="*/ 425303 h 2573079"/>
              <a:gd name="connsiteX126" fmla="*/ 7587023 w 8197610"/>
              <a:gd name="connsiteY126" fmla="*/ 297712 h 2573079"/>
              <a:gd name="connsiteX127" fmla="*/ 7555126 w 8197610"/>
              <a:gd name="connsiteY127" fmla="*/ 191386 h 2573079"/>
              <a:gd name="connsiteX128" fmla="*/ 7555126 w 8197610"/>
              <a:gd name="connsiteY128" fmla="*/ 191386 h 2573079"/>
              <a:gd name="connsiteX129" fmla="*/ 7406270 w 8197610"/>
              <a:gd name="connsiteY129" fmla="*/ 116958 h 2573079"/>
              <a:gd name="connsiteX130" fmla="*/ 7353107 w 8197610"/>
              <a:gd name="connsiteY130" fmla="*/ 116958 h 2573079"/>
              <a:gd name="connsiteX0" fmla="*/ 7172354 w 8331383"/>
              <a:gd name="connsiteY0" fmla="*/ 0 h 2573079"/>
              <a:gd name="connsiteX1" fmla="*/ 7321209 w 8331383"/>
              <a:gd name="connsiteY1" fmla="*/ 148856 h 2573079"/>
              <a:gd name="connsiteX2" fmla="*/ 7381684 w 8331383"/>
              <a:gd name="connsiteY2" fmla="*/ 336255 h 2573079"/>
              <a:gd name="connsiteX3" fmla="*/ 7380405 w 8331383"/>
              <a:gd name="connsiteY3" fmla="*/ 454820 h 2573079"/>
              <a:gd name="connsiteX4" fmla="*/ 7387696 w 8331383"/>
              <a:gd name="connsiteY4" fmla="*/ 533575 h 2573079"/>
              <a:gd name="connsiteX5" fmla="*/ 7379744 w 8331383"/>
              <a:gd name="connsiteY5" fmla="*/ 661166 h 2573079"/>
              <a:gd name="connsiteX6" fmla="*/ 7317606 w 8331383"/>
              <a:gd name="connsiteY6" fmla="*/ 794120 h 2573079"/>
              <a:gd name="connsiteX7" fmla="*/ 7363740 w 8331383"/>
              <a:gd name="connsiteY7" fmla="*/ 946298 h 2573079"/>
              <a:gd name="connsiteX8" fmla="*/ 7305400 w 8331383"/>
              <a:gd name="connsiteY8" fmla="*/ 1087202 h 2573079"/>
              <a:gd name="connsiteX9" fmla="*/ 7323983 w 8331383"/>
              <a:gd name="connsiteY9" fmla="*/ 1214701 h 2573079"/>
              <a:gd name="connsiteX10" fmla="*/ 7451680 w 8331383"/>
              <a:gd name="connsiteY10" fmla="*/ 1371600 h 2573079"/>
              <a:gd name="connsiteX11" fmla="*/ 7647316 w 8331383"/>
              <a:gd name="connsiteY11" fmla="*/ 1722944 h 2573079"/>
              <a:gd name="connsiteX12" fmla="*/ 7437705 w 8331383"/>
              <a:gd name="connsiteY12" fmla="*/ 1838527 h 2573079"/>
              <a:gd name="connsiteX13" fmla="*/ 7109389 w 8331383"/>
              <a:gd name="connsiteY13" fmla="*/ 1860983 h 2573079"/>
              <a:gd name="connsiteX14" fmla="*/ 6789581 w 8331383"/>
              <a:gd name="connsiteY14" fmla="*/ 1562986 h 2573079"/>
              <a:gd name="connsiteX15" fmla="*/ 6459972 w 8331383"/>
              <a:gd name="connsiteY15" fmla="*/ 1446028 h 2573079"/>
              <a:gd name="connsiteX16" fmla="*/ 6130363 w 8331383"/>
              <a:gd name="connsiteY16" fmla="*/ 1371600 h 2573079"/>
              <a:gd name="connsiteX17" fmla="*/ 5960242 w 8331383"/>
              <a:gd name="connsiteY17" fmla="*/ 1339703 h 2573079"/>
              <a:gd name="connsiteX18" fmla="*/ 5566837 w 8331383"/>
              <a:gd name="connsiteY18" fmla="*/ 1371600 h 2573079"/>
              <a:gd name="connsiteX19" fmla="*/ 5417981 w 8331383"/>
              <a:gd name="connsiteY19" fmla="*/ 1371600 h 2573079"/>
              <a:gd name="connsiteX20" fmla="*/ 5322288 w 8331383"/>
              <a:gd name="connsiteY20" fmla="*/ 1339703 h 2573079"/>
              <a:gd name="connsiteX21" fmla="*/ 5290391 w 8331383"/>
              <a:gd name="connsiteY21" fmla="*/ 1297172 h 2573079"/>
              <a:gd name="connsiteX22" fmla="*/ 5279758 w 8331383"/>
              <a:gd name="connsiteY22" fmla="*/ 1105786 h 2573079"/>
              <a:gd name="connsiteX23" fmla="*/ 5141535 w 8331383"/>
              <a:gd name="connsiteY23" fmla="*/ 1084521 h 2573079"/>
              <a:gd name="connsiteX24" fmla="*/ 4971414 w 8331383"/>
              <a:gd name="connsiteY24" fmla="*/ 1041991 h 2573079"/>
              <a:gd name="connsiteX25" fmla="*/ 4854456 w 8331383"/>
              <a:gd name="connsiteY25" fmla="*/ 1010093 h 2573079"/>
              <a:gd name="connsiteX26" fmla="*/ 4705600 w 8331383"/>
              <a:gd name="connsiteY26" fmla="*/ 967563 h 2573079"/>
              <a:gd name="connsiteX27" fmla="*/ 4694967 w 8331383"/>
              <a:gd name="connsiteY27" fmla="*/ 925033 h 2573079"/>
              <a:gd name="connsiteX28" fmla="*/ 4652437 w 8331383"/>
              <a:gd name="connsiteY28" fmla="*/ 839972 h 2573079"/>
              <a:gd name="connsiteX29" fmla="*/ 4439786 w 8331383"/>
              <a:gd name="connsiteY29" fmla="*/ 786810 h 2573079"/>
              <a:gd name="connsiteX30" fmla="*/ 4301563 w 8331383"/>
              <a:gd name="connsiteY30" fmla="*/ 744279 h 2573079"/>
              <a:gd name="connsiteX31" fmla="*/ 4205870 w 8331383"/>
              <a:gd name="connsiteY31" fmla="*/ 754912 h 2573079"/>
              <a:gd name="connsiteX32" fmla="*/ 4120809 w 8331383"/>
              <a:gd name="connsiteY32" fmla="*/ 808075 h 2573079"/>
              <a:gd name="connsiteX33" fmla="*/ 4088912 w 8331383"/>
              <a:gd name="connsiteY33" fmla="*/ 861238 h 2573079"/>
              <a:gd name="connsiteX34" fmla="*/ 3982586 w 8331383"/>
              <a:gd name="connsiteY34" fmla="*/ 882503 h 2573079"/>
              <a:gd name="connsiteX35" fmla="*/ 3684874 w 8331383"/>
              <a:gd name="connsiteY35" fmla="*/ 861238 h 2573079"/>
              <a:gd name="connsiteX36" fmla="*/ 3493488 w 8331383"/>
              <a:gd name="connsiteY36" fmla="*/ 935665 h 2573079"/>
              <a:gd name="connsiteX37" fmla="*/ 3312735 w 8331383"/>
              <a:gd name="connsiteY37" fmla="*/ 1063256 h 2573079"/>
              <a:gd name="connsiteX38" fmla="*/ 3227674 w 8331383"/>
              <a:gd name="connsiteY38" fmla="*/ 1137684 h 2573079"/>
              <a:gd name="connsiteX39" fmla="*/ 3419060 w 8331383"/>
              <a:gd name="connsiteY39" fmla="*/ 1286540 h 2573079"/>
              <a:gd name="connsiteX40" fmla="*/ 3525386 w 8331383"/>
              <a:gd name="connsiteY40" fmla="*/ 1360968 h 2573079"/>
              <a:gd name="connsiteX41" fmla="*/ 3525386 w 8331383"/>
              <a:gd name="connsiteY41" fmla="*/ 1360968 h 2573079"/>
              <a:gd name="connsiteX42" fmla="*/ 3231957 w 8331383"/>
              <a:gd name="connsiteY42" fmla="*/ 1369681 h 2573079"/>
              <a:gd name="connsiteX43" fmla="*/ 3031858 w 8331383"/>
              <a:gd name="connsiteY43" fmla="*/ 1312531 h 2573079"/>
              <a:gd name="connsiteX44" fmla="*/ 2821570 w 8331383"/>
              <a:gd name="connsiteY44" fmla="*/ 1248588 h 2573079"/>
              <a:gd name="connsiteX45" fmla="*/ 2674929 w 8331383"/>
              <a:gd name="connsiteY45" fmla="*/ 1282405 h 2573079"/>
              <a:gd name="connsiteX46" fmla="*/ 2564469 w 8331383"/>
              <a:gd name="connsiteY46" fmla="*/ 1337635 h 2573079"/>
              <a:gd name="connsiteX47" fmla="*/ 2419600 w 8331383"/>
              <a:gd name="connsiteY47" fmla="*/ 1477926 h 2573079"/>
              <a:gd name="connsiteX48" fmla="*/ 2217581 w 8331383"/>
              <a:gd name="connsiteY48" fmla="*/ 1573619 h 2573079"/>
              <a:gd name="connsiteX49" fmla="*/ 1909237 w 8331383"/>
              <a:gd name="connsiteY49" fmla="*/ 1658679 h 2573079"/>
              <a:gd name="connsiteX50" fmla="*/ 1622158 w 8331383"/>
              <a:gd name="connsiteY50" fmla="*/ 1679945 h 2573079"/>
              <a:gd name="connsiteX51" fmla="*/ 1441405 w 8331383"/>
              <a:gd name="connsiteY51" fmla="*/ 1743740 h 2573079"/>
              <a:gd name="connsiteX52" fmla="*/ 1218121 w 8331383"/>
              <a:gd name="connsiteY52" fmla="*/ 1754372 h 2573079"/>
              <a:gd name="connsiteX53" fmla="*/ 1133060 w 8331383"/>
              <a:gd name="connsiteY53" fmla="*/ 1786270 h 2573079"/>
              <a:gd name="connsiteX54" fmla="*/ 37907 w 8331383"/>
              <a:gd name="connsiteY54" fmla="*/ 1275908 h 2573079"/>
              <a:gd name="connsiteX55" fmla="*/ 484474 w 8331383"/>
              <a:gd name="connsiteY55" fmla="*/ 2573079 h 2573079"/>
              <a:gd name="connsiteX56" fmla="*/ 1590260 w 8331383"/>
              <a:gd name="connsiteY56" fmla="*/ 2286000 h 2573079"/>
              <a:gd name="connsiteX57" fmla="*/ 2111256 w 8331383"/>
              <a:gd name="connsiteY57" fmla="*/ 2307265 h 2573079"/>
              <a:gd name="connsiteX58" fmla="*/ 2260112 w 8331383"/>
              <a:gd name="connsiteY58" fmla="*/ 2137145 h 2573079"/>
              <a:gd name="connsiteX59" fmla="*/ 2472763 w 8331383"/>
              <a:gd name="connsiteY59" fmla="*/ 1850065 h 2573079"/>
              <a:gd name="connsiteX60" fmla="*/ 2494028 w 8331383"/>
              <a:gd name="connsiteY60" fmla="*/ 1807535 h 2573079"/>
              <a:gd name="connsiteX61" fmla="*/ 2600354 w 8331383"/>
              <a:gd name="connsiteY61" fmla="*/ 1733107 h 2573079"/>
              <a:gd name="connsiteX62" fmla="*/ 2685414 w 8331383"/>
              <a:gd name="connsiteY62" fmla="*/ 1690577 h 2573079"/>
              <a:gd name="connsiteX63" fmla="*/ 2632251 w 8331383"/>
              <a:gd name="connsiteY63" fmla="*/ 1584252 h 2573079"/>
              <a:gd name="connsiteX64" fmla="*/ 2693831 w 8331383"/>
              <a:gd name="connsiteY64" fmla="*/ 1543493 h 2573079"/>
              <a:gd name="connsiteX65" fmla="*/ 2759841 w 8331383"/>
              <a:gd name="connsiteY65" fmla="*/ 1467293 h 2573079"/>
              <a:gd name="connsiteX66" fmla="*/ 2770474 w 8331383"/>
              <a:gd name="connsiteY66" fmla="*/ 1460353 h 2573079"/>
              <a:gd name="connsiteX67" fmla="*/ 2936460 w 8331383"/>
              <a:gd name="connsiteY67" fmla="*/ 1390503 h 2573079"/>
              <a:gd name="connsiteX68" fmla="*/ 3131981 w 8331383"/>
              <a:gd name="connsiteY68" fmla="*/ 1435396 h 2573079"/>
              <a:gd name="connsiteX69" fmla="*/ 3280837 w 8331383"/>
              <a:gd name="connsiteY69" fmla="*/ 1467293 h 2573079"/>
              <a:gd name="connsiteX70" fmla="*/ 3419060 w 8331383"/>
              <a:gd name="connsiteY70" fmla="*/ 1499191 h 2573079"/>
              <a:gd name="connsiteX71" fmla="*/ 3567916 w 8331383"/>
              <a:gd name="connsiteY71" fmla="*/ 1499191 h 2573079"/>
              <a:gd name="connsiteX72" fmla="*/ 3663609 w 8331383"/>
              <a:gd name="connsiteY72" fmla="*/ 1477926 h 2573079"/>
              <a:gd name="connsiteX73" fmla="*/ 3684874 w 8331383"/>
              <a:gd name="connsiteY73" fmla="*/ 1403498 h 2573079"/>
              <a:gd name="connsiteX74" fmla="*/ 3674242 w 8331383"/>
              <a:gd name="connsiteY74" fmla="*/ 1329070 h 2573079"/>
              <a:gd name="connsiteX75" fmla="*/ 3599814 w 8331383"/>
              <a:gd name="connsiteY75" fmla="*/ 1275907 h 2573079"/>
              <a:gd name="connsiteX76" fmla="*/ 3429693 w 8331383"/>
              <a:gd name="connsiteY76" fmla="*/ 1222745 h 2573079"/>
              <a:gd name="connsiteX77" fmla="*/ 3334000 w 8331383"/>
              <a:gd name="connsiteY77" fmla="*/ 1158949 h 2573079"/>
              <a:gd name="connsiteX78" fmla="*/ 3450958 w 8331383"/>
              <a:gd name="connsiteY78" fmla="*/ 1105786 h 2573079"/>
              <a:gd name="connsiteX79" fmla="*/ 3578549 w 8331383"/>
              <a:gd name="connsiteY79" fmla="*/ 1063256 h 2573079"/>
              <a:gd name="connsiteX80" fmla="*/ 3674242 w 8331383"/>
              <a:gd name="connsiteY80" fmla="*/ 978196 h 2573079"/>
              <a:gd name="connsiteX81" fmla="*/ 3854995 w 8331383"/>
              <a:gd name="connsiteY81" fmla="*/ 935665 h 2573079"/>
              <a:gd name="connsiteX82" fmla="*/ 3971954 w 8331383"/>
              <a:gd name="connsiteY82" fmla="*/ 946298 h 2573079"/>
              <a:gd name="connsiteX83" fmla="*/ 4099544 w 8331383"/>
              <a:gd name="connsiteY83" fmla="*/ 946298 h 2573079"/>
              <a:gd name="connsiteX84" fmla="*/ 4205870 w 8331383"/>
              <a:gd name="connsiteY84" fmla="*/ 850605 h 2573079"/>
              <a:gd name="connsiteX85" fmla="*/ 4375991 w 8331383"/>
              <a:gd name="connsiteY85" fmla="*/ 818707 h 2573079"/>
              <a:gd name="connsiteX86" fmla="*/ 4514214 w 8331383"/>
              <a:gd name="connsiteY86" fmla="*/ 829340 h 2573079"/>
              <a:gd name="connsiteX87" fmla="*/ 4567377 w 8331383"/>
              <a:gd name="connsiteY87" fmla="*/ 871870 h 2573079"/>
              <a:gd name="connsiteX88" fmla="*/ 4546112 w 8331383"/>
              <a:gd name="connsiteY88" fmla="*/ 956931 h 2573079"/>
              <a:gd name="connsiteX89" fmla="*/ 4641805 w 8331383"/>
              <a:gd name="connsiteY89" fmla="*/ 1020726 h 2573079"/>
              <a:gd name="connsiteX90" fmla="*/ 4875721 w 8331383"/>
              <a:gd name="connsiteY90" fmla="*/ 1084521 h 2573079"/>
              <a:gd name="connsiteX91" fmla="*/ 5024577 w 8331383"/>
              <a:gd name="connsiteY91" fmla="*/ 1137684 h 2573079"/>
              <a:gd name="connsiteX92" fmla="*/ 5130902 w 8331383"/>
              <a:gd name="connsiteY92" fmla="*/ 1190847 h 2573079"/>
              <a:gd name="connsiteX93" fmla="*/ 5120270 w 8331383"/>
              <a:gd name="connsiteY93" fmla="*/ 1297172 h 2573079"/>
              <a:gd name="connsiteX94" fmla="*/ 5120270 w 8331383"/>
              <a:gd name="connsiteY94" fmla="*/ 1360968 h 2573079"/>
              <a:gd name="connsiteX95" fmla="*/ 5205330 w 8331383"/>
              <a:gd name="connsiteY95" fmla="*/ 1414131 h 2573079"/>
              <a:gd name="connsiteX96" fmla="*/ 5375451 w 8331383"/>
              <a:gd name="connsiteY96" fmla="*/ 1488558 h 2573079"/>
              <a:gd name="connsiteX97" fmla="*/ 5545572 w 8331383"/>
              <a:gd name="connsiteY97" fmla="*/ 1499191 h 2573079"/>
              <a:gd name="connsiteX98" fmla="*/ 5705060 w 8331383"/>
              <a:gd name="connsiteY98" fmla="*/ 1509824 h 2573079"/>
              <a:gd name="connsiteX99" fmla="*/ 5832651 w 8331383"/>
              <a:gd name="connsiteY99" fmla="*/ 1509824 h 2573079"/>
              <a:gd name="connsiteX100" fmla="*/ 5970874 w 8331383"/>
              <a:gd name="connsiteY100" fmla="*/ 1509824 h 2573079"/>
              <a:gd name="connsiteX101" fmla="*/ 6109098 w 8331383"/>
              <a:gd name="connsiteY101" fmla="*/ 1531089 h 2573079"/>
              <a:gd name="connsiteX102" fmla="*/ 6226056 w 8331383"/>
              <a:gd name="connsiteY102" fmla="*/ 1541721 h 2573079"/>
              <a:gd name="connsiteX103" fmla="*/ 6332381 w 8331383"/>
              <a:gd name="connsiteY103" fmla="*/ 1562986 h 2573079"/>
              <a:gd name="connsiteX104" fmla="*/ 6428074 w 8331383"/>
              <a:gd name="connsiteY104" fmla="*/ 1584252 h 2573079"/>
              <a:gd name="connsiteX105" fmla="*/ 6502502 w 8331383"/>
              <a:gd name="connsiteY105" fmla="*/ 1637414 h 2573079"/>
              <a:gd name="connsiteX106" fmla="*/ 6502502 w 8331383"/>
              <a:gd name="connsiteY106" fmla="*/ 1754372 h 2573079"/>
              <a:gd name="connsiteX107" fmla="*/ 6534400 w 8331383"/>
              <a:gd name="connsiteY107" fmla="*/ 1935126 h 2573079"/>
              <a:gd name="connsiteX108" fmla="*/ 6725786 w 8331383"/>
              <a:gd name="connsiteY108" fmla="*/ 2009554 h 2573079"/>
              <a:gd name="connsiteX109" fmla="*/ 6864009 w 8331383"/>
              <a:gd name="connsiteY109" fmla="*/ 2041452 h 2573079"/>
              <a:gd name="connsiteX110" fmla="*/ 7129823 w 8331383"/>
              <a:gd name="connsiteY110" fmla="*/ 2083982 h 2573079"/>
              <a:gd name="connsiteX111" fmla="*/ 7342474 w 8331383"/>
              <a:gd name="connsiteY111" fmla="*/ 2094614 h 2573079"/>
              <a:gd name="connsiteX112" fmla="*/ 7533860 w 8331383"/>
              <a:gd name="connsiteY112" fmla="*/ 2094614 h 2573079"/>
              <a:gd name="connsiteX113" fmla="*/ 7799674 w 8331383"/>
              <a:gd name="connsiteY113" fmla="*/ 1956391 h 2573079"/>
              <a:gd name="connsiteX114" fmla="*/ 7948530 w 8331383"/>
              <a:gd name="connsiteY114" fmla="*/ 1903228 h 2573079"/>
              <a:gd name="connsiteX115" fmla="*/ 8076121 w 8331383"/>
              <a:gd name="connsiteY115" fmla="*/ 1765005 h 2573079"/>
              <a:gd name="connsiteX116" fmla="*/ 8030711 w 8331383"/>
              <a:gd name="connsiteY116" fmla="*/ 1587131 h 2573079"/>
              <a:gd name="connsiteX117" fmla="*/ 8126594 w 8331383"/>
              <a:gd name="connsiteY117" fmla="*/ 1464810 h 2573079"/>
              <a:gd name="connsiteX118" fmla="*/ 8331383 w 8331383"/>
              <a:gd name="connsiteY118" fmla="*/ 1161907 h 2573079"/>
              <a:gd name="connsiteX119" fmla="*/ 8197610 w 8331383"/>
              <a:gd name="connsiteY119" fmla="*/ 901642 h 2573079"/>
              <a:gd name="connsiteX120" fmla="*/ 7852837 w 8331383"/>
              <a:gd name="connsiteY120" fmla="*/ 925033 h 2573079"/>
              <a:gd name="connsiteX121" fmla="*/ 7788377 w 8331383"/>
              <a:gd name="connsiteY121" fmla="*/ 853485 h 2573079"/>
              <a:gd name="connsiteX122" fmla="*/ 7746955 w 8331383"/>
              <a:gd name="connsiteY122" fmla="*/ 776842 h 2573079"/>
              <a:gd name="connsiteX123" fmla="*/ 7835559 w 8331383"/>
              <a:gd name="connsiteY123" fmla="*/ 674946 h 2573079"/>
              <a:gd name="connsiteX124" fmla="*/ 7703981 w 8331383"/>
              <a:gd name="connsiteY124" fmla="*/ 499731 h 2573079"/>
              <a:gd name="connsiteX125" fmla="*/ 7640186 w 8331383"/>
              <a:gd name="connsiteY125" fmla="*/ 425303 h 2573079"/>
              <a:gd name="connsiteX126" fmla="*/ 7587023 w 8331383"/>
              <a:gd name="connsiteY126" fmla="*/ 297712 h 2573079"/>
              <a:gd name="connsiteX127" fmla="*/ 7555126 w 8331383"/>
              <a:gd name="connsiteY127" fmla="*/ 191386 h 2573079"/>
              <a:gd name="connsiteX128" fmla="*/ 7555126 w 8331383"/>
              <a:gd name="connsiteY128" fmla="*/ 191386 h 2573079"/>
              <a:gd name="connsiteX129" fmla="*/ 7406270 w 8331383"/>
              <a:gd name="connsiteY129" fmla="*/ 116958 h 2573079"/>
              <a:gd name="connsiteX130" fmla="*/ 7353107 w 8331383"/>
              <a:gd name="connsiteY130" fmla="*/ 116958 h 2573079"/>
              <a:gd name="connsiteX0" fmla="*/ 7172354 w 8331383"/>
              <a:gd name="connsiteY0" fmla="*/ 0 h 2573079"/>
              <a:gd name="connsiteX1" fmla="*/ 7321209 w 8331383"/>
              <a:gd name="connsiteY1" fmla="*/ 148856 h 2573079"/>
              <a:gd name="connsiteX2" fmla="*/ 7381684 w 8331383"/>
              <a:gd name="connsiteY2" fmla="*/ 336255 h 2573079"/>
              <a:gd name="connsiteX3" fmla="*/ 7380405 w 8331383"/>
              <a:gd name="connsiteY3" fmla="*/ 454820 h 2573079"/>
              <a:gd name="connsiteX4" fmla="*/ 7387696 w 8331383"/>
              <a:gd name="connsiteY4" fmla="*/ 533575 h 2573079"/>
              <a:gd name="connsiteX5" fmla="*/ 7379744 w 8331383"/>
              <a:gd name="connsiteY5" fmla="*/ 661166 h 2573079"/>
              <a:gd name="connsiteX6" fmla="*/ 7317606 w 8331383"/>
              <a:gd name="connsiteY6" fmla="*/ 794120 h 2573079"/>
              <a:gd name="connsiteX7" fmla="*/ 7363740 w 8331383"/>
              <a:gd name="connsiteY7" fmla="*/ 946298 h 2573079"/>
              <a:gd name="connsiteX8" fmla="*/ 7305400 w 8331383"/>
              <a:gd name="connsiteY8" fmla="*/ 1087202 h 2573079"/>
              <a:gd name="connsiteX9" fmla="*/ 7323983 w 8331383"/>
              <a:gd name="connsiteY9" fmla="*/ 1214701 h 2573079"/>
              <a:gd name="connsiteX10" fmla="*/ 7451680 w 8331383"/>
              <a:gd name="connsiteY10" fmla="*/ 1371600 h 2573079"/>
              <a:gd name="connsiteX11" fmla="*/ 7647316 w 8331383"/>
              <a:gd name="connsiteY11" fmla="*/ 1722944 h 2573079"/>
              <a:gd name="connsiteX12" fmla="*/ 7437705 w 8331383"/>
              <a:gd name="connsiteY12" fmla="*/ 1838527 h 2573079"/>
              <a:gd name="connsiteX13" fmla="*/ 7109389 w 8331383"/>
              <a:gd name="connsiteY13" fmla="*/ 1860983 h 2573079"/>
              <a:gd name="connsiteX14" fmla="*/ 6789581 w 8331383"/>
              <a:gd name="connsiteY14" fmla="*/ 1562986 h 2573079"/>
              <a:gd name="connsiteX15" fmla="*/ 6459972 w 8331383"/>
              <a:gd name="connsiteY15" fmla="*/ 1446028 h 2573079"/>
              <a:gd name="connsiteX16" fmla="*/ 6130363 w 8331383"/>
              <a:gd name="connsiteY16" fmla="*/ 1371600 h 2573079"/>
              <a:gd name="connsiteX17" fmla="*/ 5960242 w 8331383"/>
              <a:gd name="connsiteY17" fmla="*/ 1339703 h 2573079"/>
              <a:gd name="connsiteX18" fmla="*/ 5566837 w 8331383"/>
              <a:gd name="connsiteY18" fmla="*/ 1371600 h 2573079"/>
              <a:gd name="connsiteX19" fmla="*/ 5417981 w 8331383"/>
              <a:gd name="connsiteY19" fmla="*/ 1371600 h 2573079"/>
              <a:gd name="connsiteX20" fmla="*/ 5322288 w 8331383"/>
              <a:gd name="connsiteY20" fmla="*/ 1339703 h 2573079"/>
              <a:gd name="connsiteX21" fmla="*/ 5290391 w 8331383"/>
              <a:gd name="connsiteY21" fmla="*/ 1297172 h 2573079"/>
              <a:gd name="connsiteX22" fmla="*/ 5279758 w 8331383"/>
              <a:gd name="connsiteY22" fmla="*/ 1105786 h 2573079"/>
              <a:gd name="connsiteX23" fmla="*/ 5141535 w 8331383"/>
              <a:gd name="connsiteY23" fmla="*/ 1084521 h 2573079"/>
              <a:gd name="connsiteX24" fmla="*/ 4971414 w 8331383"/>
              <a:gd name="connsiteY24" fmla="*/ 1041991 h 2573079"/>
              <a:gd name="connsiteX25" fmla="*/ 4854456 w 8331383"/>
              <a:gd name="connsiteY25" fmla="*/ 1010093 h 2573079"/>
              <a:gd name="connsiteX26" fmla="*/ 4705600 w 8331383"/>
              <a:gd name="connsiteY26" fmla="*/ 967563 h 2573079"/>
              <a:gd name="connsiteX27" fmla="*/ 4694967 w 8331383"/>
              <a:gd name="connsiteY27" fmla="*/ 925033 h 2573079"/>
              <a:gd name="connsiteX28" fmla="*/ 4652437 w 8331383"/>
              <a:gd name="connsiteY28" fmla="*/ 839972 h 2573079"/>
              <a:gd name="connsiteX29" fmla="*/ 4439786 w 8331383"/>
              <a:gd name="connsiteY29" fmla="*/ 786810 h 2573079"/>
              <a:gd name="connsiteX30" fmla="*/ 4301563 w 8331383"/>
              <a:gd name="connsiteY30" fmla="*/ 744279 h 2573079"/>
              <a:gd name="connsiteX31" fmla="*/ 4205870 w 8331383"/>
              <a:gd name="connsiteY31" fmla="*/ 754912 h 2573079"/>
              <a:gd name="connsiteX32" fmla="*/ 4120809 w 8331383"/>
              <a:gd name="connsiteY32" fmla="*/ 808075 h 2573079"/>
              <a:gd name="connsiteX33" fmla="*/ 4088912 w 8331383"/>
              <a:gd name="connsiteY33" fmla="*/ 861238 h 2573079"/>
              <a:gd name="connsiteX34" fmla="*/ 3982586 w 8331383"/>
              <a:gd name="connsiteY34" fmla="*/ 882503 h 2573079"/>
              <a:gd name="connsiteX35" fmla="*/ 3684874 w 8331383"/>
              <a:gd name="connsiteY35" fmla="*/ 861238 h 2573079"/>
              <a:gd name="connsiteX36" fmla="*/ 3493488 w 8331383"/>
              <a:gd name="connsiteY36" fmla="*/ 935665 h 2573079"/>
              <a:gd name="connsiteX37" fmla="*/ 3312735 w 8331383"/>
              <a:gd name="connsiteY37" fmla="*/ 1063256 h 2573079"/>
              <a:gd name="connsiteX38" fmla="*/ 3227674 w 8331383"/>
              <a:gd name="connsiteY38" fmla="*/ 1137684 h 2573079"/>
              <a:gd name="connsiteX39" fmla="*/ 3419060 w 8331383"/>
              <a:gd name="connsiteY39" fmla="*/ 1286540 h 2573079"/>
              <a:gd name="connsiteX40" fmla="*/ 3525386 w 8331383"/>
              <a:gd name="connsiteY40" fmla="*/ 1360968 h 2573079"/>
              <a:gd name="connsiteX41" fmla="*/ 3525386 w 8331383"/>
              <a:gd name="connsiteY41" fmla="*/ 1360968 h 2573079"/>
              <a:gd name="connsiteX42" fmla="*/ 3231957 w 8331383"/>
              <a:gd name="connsiteY42" fmla="*/ 1369681 h 2573079"/>
              <a:gd name="connsiteX43" fmla="*/ 3031858 w 8331383"/>
              <a:gd name="connsiteY43" fmla="*/ 1312531 h 2573079"/>
              <a:gd name="connsiteX44" fmla="*/ 2821570 w 8331383"/>
              <a:gd name="connsiteY44" fmla="*/ 1248588 h 2573079"/>
              <a:gd name="connsiteX45" fmla="*/ 2674929 w 8331383"/>
              <a:gd name="connsiteY45" fmla="*/ 1282405 h 2573079"/>
              <a:gd name="connsiteX46" fmla="*/ 2564469 w 8331383"/>
              <a:gd name="connsiteY46" fmla="*/ 1337635 h 2573079"/>
              <a:gd name="connsiteX47" fmla="*/ 2419600 w 8331383"/>
              <a:gd name="connsiteY47" fmla="*/ 1477926 h 2573079"/>
              <a:gd name="connsiteX48" fmla="*/ 2217581 w 8331383"/>
              <a:gd name="connsiteY48" fmla="*/ 1573619 h 2573079"/>
              <a:gd name="connsiteX49" fmla="*/ 1909237 w 8331383"/>
              <a:gd name="connsiteY49" fmla="*/ 1658679 h 2573079"/>
              <a:gd name="connsiteX50" fmla="*/ 1622158 w 8331383"/>
              <a:gd name="connsiteY50" fmla="*/ 1679945 h 2573079"/>
              <a:gd name="connsiteX51" fmla="*/ 1441405 w 8331383"/>
              <a:gd name="connsiteY51" fmla="*/ 1743740 h 2573079"/>
              <a:gd name="connsiteX52" fmla="*/ 1218121 w 8331383"/>
              <a:gd name="connsiteY52" fmla="*/ 1754372 h 2573079"/>
              <a:gd name="connsiteX53" fmla="*/ 1133060 w 8331383"/>
              <a:gd name="connsiteY53" fmla="*/ 1786270 h 2573079"/>
              <a:gd name="connsiteX54" fmla="*/ 37907 w 8331383"/>
              <a:gd name="connsiteY54" fmla="*/ 1275908 h 2573079"/>
              <a:gd name="connsiteX55" fmla="*/ 484474 w 8331383"/>
              <a:gd name="connsiteY55" fmla="*/ 2573079 h 2573079"/>
              <a:gd name="connsiteX56" fmla="*/ 1590260 w 8331383"/>
              <a:gd name="connsiteY56" fmla="*/ 2286000 h 2573079"/>
              <a:gd name="connsiteX57" fmla="*/ 2111256 w 8331383"/>
              <a:gd name="connsiteY57" fmla="*/ 2307265 h 2573079"/>
              <a:gd name="connsiteX58" fmla="*/ 2260112 w 8331383"/>
              <a:gd name="connsiteY58" fmla="*/ 2137145 h 2573079"/>
              <a:gd name="connsiteX59" fmla="*/ 2472763 w 8331383"/>
              <a:gd name="connsiteY59" fmla="*/ 1850065 h 2573079"/>
              <a:gd name="connsiteX60" fmla="*/ 2494028 w 8331383"/>
              <a:gd name="connsiteY60" fmla="*/ 1807535 h 2573079"/>
              <a:gd name="connsiteX61" fmla="*/ 2600354 w 8331383"/>
              <a:gd name="connsiteY61" fmla="*/ 1733107 h 2573079"/>
              <a:gd name="connsiteX62" fmla="*/ 2685414 w 8331383"/>
              <a:gd name="connsiteY62" fmla="*/ 1690577 h 2573079"/>
              <a:gd name="connsiteX63" fmla="*/ 2632251 w 8331383"/>
              <a:gd name="connsiteY63" fmla="*/ 1584252 h 2573079"/>
              <a:gd name="connsiteX64" fmla="*/ 2693831 w 8331383"/>
              <a:gd name="connsiteY64" fmla="*/ 1543493 h 2573079"/>
              <a:gd name="connsiteX65" fmla="*/ 2759841 w 8331383"/>
              <a:gd name="connsiteY65" fmla="*/ 1467293 h 2573079"/>
              <a:gd name="connsiteX66" fmla="*/ 2770474 w 8331383"/>
              <a:gd name="connsiteY66" fmla="*/ 1460353 h 2573079"/>
              <a:gd name="connsiteX67" fmla="*/ 2936460 w 8331383"/>
              <a:gd name="connsiteY67" fmla="*/ 1390503 h 2573079"/>
              <a:gd name="connsiteX68" fmla="*/ 3131981 w 8331383"/>
              <a:gd name="connsiteY68" fmla="*/ 1435396 h 2573079"/>
              <a:gd name="connsiteX69" fmla="*/ 3280837 w 8331383"/>
              <a:gd name="connsiteY69" fmla="*/ 1467293 h 2573079"/>
              <a:gd name="connsiteX70" fmla="*/ 3419060 w 8331383"/>
              <a:gd name="connsiteY70" fmla="*/ 1499191 h 2573079"/>
              <a:gd name="connsiteX71" fmla="*/ 3567916 w 8331383"/>
              <a:gd name="connsiteY71" fmla="*/ 1499191 h 2573079"/>
              <a:gd name="connsiteX72" fmla="*/ 3663609 w 8331383"/>
              <a:gd name="connsiteY72" fmla="*/ 1477926 h 2573079"/>
              <a:gd name="connsiteX73" fmla="*/ 3684874 w 8331383"/>
              <a:gd name="connsiteY73" fmla="*/ 1403498 h 2573079"/>
              <a:gd name="connsiteX74" fmla="*/ 3674242 w 8331383"/>
              <a:gd name="connsiteY74" fmla="*/ 1329070 h 2573079"/>
              <a:gd name="connsiteX75" fmla="*/ 3599814 w 8331383"/>
              <a:gd name="connsiteY75" fmla="*/ 1275907 h 2573079"/>
              <a:gd name="connsiteX76" fmla="*/ 3429693 w 8331383"/>
              <a:gd name="connsiteY76" fmla="*/ 1222745 h 2573079"/>
              <a:gd name="connsiteX77" fmla="*/ 3334000 w 8331383"/>
              <a:gd name="connsiteY77" fmla="*/ 1158949 h 2573079"/>
              <a:gd name="connsiteX78" fmla="*/ 3450958 w 8331383"/>
              <a:gd name="connsiteY78" fmla="*/ 1105786 h 2573079"/>
              <a:gd name="connsiteX79" fmla="*/ 3578549 w 8331383"/>
              <a:gd name="connsiteY79" fmla="*/ 1063256 h 2573079"/>
              <a:gd name="connsiteX80" fmla="*/ 3674242 w 8331383"/>
              <a:gd name="connsiteY80" fmla="*/ 978196 h 2573079"/>
              <a:gd name="connsiteX81" fmla="*/ 3854995 w 8331383"/>
              <a:gd name="connsiteY81" fmla="*/ 935665 h 2573079"/>
              <a:gd name="connsiteX82" fmla="*/ 3971954 w 8331383"/>
              <a:gd name="connsiteY82" fmla="*/ 946298 h 2573079"/>
              <a:gd name="connsiteX83" fmla="*/ 4099544 w 8331383"/>
              <a:gd name="connsiteY83" fmla="*/ 946298 h 2573079"/>
              <a:gd name="connsiteX84" fmla="*/ 4205870 w 8331383"/>
              <a:gd name="connsiteY84" fmla="*/ 850605 h 2573079"/>
              <a:gd name="connsiteX85" fmla="*/ 4375991 w 8331383"/>
              <a:gd name="connsiteY85" fmla="*/ 818707 h 2573079"/>
              <a:gd name="connsiteX86" fmla="*/ 4514214 w 8331383"/>
              <a:gd name="connsiteY86" fmla="*/ 829340 h 2573079"/>
              <a:gd name="connsiteX87" fmla="*/ 4567377 w 8331383"/>
              <a:gd name="connsiteY87" fmla="*/ 871870 h 2573079"/>
              <a:gd name="connsiteX88" fmla="*/ 4546112 w 8331383"/>
              <a:gd name="connsiteY88" fmla="*/ 956931 h 2573079"/>
              <a:gd name="connsiteX89" fmla="*/ 4641805 w 8331383"/>
              <a:gd name="connsiteY89" fmla="*/ 1020726 h 2573079"/>
              <a:gd name="connsiteX90" fmla="*/ 4875721 w 8331383"/>
              <a:gd name="connsiteY90" fmla="*/ 1084521 h 2573079"/>
              <a:gd name="connsiteX91" fmla="*/ 5024577 w 8331383"/>
              <a:gd name="connsiteY91" fmla="*/ 1137684 h 2573079"/>
              <a:gd name="connsiteX92" fmla="*/ 5130902 w 8331383"/>
              <a:gd name="connsiteY92" fmla="*/ 1190847 h 2573079"/>
              <a:gd name="connsiteX93" fmla="*/ 5120270 w 8331383"/>
              <a:gd name="connsiteY93" fmla="*/ 1297172 h 2573079"/>
              <a:gd name="connsiteX94" fmla="*/ 5120270 w 8331383"/>
              <a:gd name="connsiteY94" fmla="*/ 1360968 h 2573079"/>
              <a:gd name="connsiteX95" fmla="*/ 5205330 w 8331383"/>
              <a:gd name="connsiteY95" fmla="*/ 1414131 h 2573079"/>
              <a:gd name="connsiteX96" fmla="*/ 5375451 w 8331383"/>
              <a:gd name="connsiteY96" fmla="*/ 1488558 h 2573079"/>
              <a:gd name="connsiteX97" fmla="*/ 5545572 w 8331383"/>
              <a:gd name="connsiteY97" fmla="*/ 1499191 h 2573079"/>
              <a:gd name="connsiteX98" fmla="*/ 5705060 w 8331383"/>
              <a:gd name="connsiteY98" fmla="*/ 1509824 h 2573079"/>
              <a:gd name="connsiteX99" fmla="*/ 5832651 w 8331383"/>
              <a:gd name="connsiteY99" fmla="*/ 1509824 h 2573079"/>
              <a:gd name="connsiteX100" fmla="*/ 5970874 w 8331383"/>
              <a:gd name="connsiteY100" fmla="*/ 1509824 h 2573079"/>
              <a:gd name="connsiteX101" fmla="*/ 6109098 w 8331383"/>
              <a:gd name="connsiteY101" fmla="*/ 1531089 h 2573079"/>
              <a:gd name="connsiteX102" fmla="*/ 6226056 w 8331383"/>
              <a:gd name="connsiteY102" fmla="*/ 1541721 h 2573079"/>
              <a:gd name="connsiteX103" fmla="*/ 6332381 w 8331383"/>
              <a:gd name="connsiteY103" fmla="*/ 1562986 h 2573079"/>
              <a:gd name="connsiteX104" fmla="*/ 6428074 w 8331383"/>
              <a:gd name="connsiteY104" fmla="*/ 1584252 h 2573079"/>
              <a:gd name="connsiteX105" fmla="*/ 6502502 w 8331383"/>
              <a:gd name="connsiteY105" fmla="*/ 1637414 h 2573079"/>
              <a:gd name="connsiteX106" fmla="*/ 6502502 w 8331383"/>
              <a:gd name="connsiteY106" fmla="*/ 1754372 h 2573079"/>
              <a:gd name="connsiteX107" fmla="*/ 6534400 w 8331383"/>
              <a:gd name="connsiteY107" fmla="*/ 1935126 h 2573079"/>
              <a:gd name="connsiteX108" fmla="*/ 6725786 w 8331383"/>
              <a:gd name="connsiteY108" fmla="*/ 2009554 h 2573079"/>
              <a:gd name="connsiteX109" fmla="*/ 6864009 w 8331383"/>
              <a:gd name="connsiteY109" fmla="*/ 2041452 h 2573079"/>
              <a:gd name="connsiteX110" fmla="*/ 7129823 w 8331383"/>
              <a:gd name="connsiteY110" fmla="*/ 2083982 h 2573079"/>
              <a:gd name="connsiteX111" fmla="*/ 7342474 w 8331383"/>
              <a:gd name="connsiteY111" fmla="*/ 2094614 h 2573079"/>
              <a:gd name="connsiteX112" fmla="*/ 7533860 w 8331383"/>
              <a:gd name="connsiteY112" fmla="*/ 2094614 h 2573079"/>
              <a:gd name="connsiteX113" fmla="*/ 7799674 w 8331383"/>
              <a:gd name="connsiteY113" fmla="*/ 1956391 h 2573079"/>
              <a:gd name="connsiteX114" fmla="*/ 7948530 w 8331383"/>
              <a:gd name="connsiteY114" fmla="*/ 1903228 h 2573079"/>
              <a:gd name="connsiteX115" fmla="*/ 8076121 w 8331383"/>
              <a:gd name="connsiteY115" fmla="*/ 1765005 h 2573079"/>
              <a:gd name="connsiteX116" fmla="*/ 8030711 w 8331383"/>
              <a:gd name="connsiteY116" fmla="*/ 1587131 h 2573079"/>
              <a:gd name="connsiteX117" fmla="*/ 8325377 w 8331383"/>
              <a:gd name="connsiteY117" fmla="*/ 1576128 h 2573079"/>
              <a:gd name="connsiteX118" fmla="*/ 8331383 w 8331383"/>
              <a:gd name="connsiteY118" fmla="*/ 1161907 h 2573079"/>
              <a:gd name="connsiteX119" fmla="*/ 8197610 w 8331383"/>
              <a:gd name="connsiteY119" fmla="*/ 901642 h 2573079"/>
              <a:gd name="connsiteX120" fmla="*/ 7852837 w 8331383"/>
              <a:gd name="connsiteY120" fmla="*/ 925033 h 2573079"/>
              <a:gd name="connsiteX121" fmla="*/ 7788377 w 8331383"/>
              <a:gd name="connsiteY121" fmla="*/ 853485 h 2573079"/>
              <a:gd name="connsiteX122" fmla="*/ 7746955 w 8331383"/>
              <a:gd name="connsiteY122" fmla="*/ 776842 h 2573079"/>
              <a:gd name="connsiteX123" fmla="*/ 7835559 w 8331383"/>
              <a:gd name="connsiteY123" fmla="*/ 674946 h 2573079"/>
              <a:gd name="connsiteX124" fmla="*/ 7703981 w 8331383"/>
              <a:gd name="connsiteY124" fmla="*/ 499731 h 2573079"/>
              <a:gd name="connsiteX125" fmla="*/ 7640186 w 8331383"/>
              <a:gd name="connsiteY125" fmla="*/ 425303 h 2573079"/>
              <a:gd name="connsiteX126" fmla="*/ 7587023 w 8331383"/>
              <a:gd name="connsiteY126" fmla="*/ 297712 h 2573079"/>
              <a:gd name="connsiteX127" fmla="*/ 7555126 w 8331383"/>
              <a:gd name="connsiteY127" fmla="*/ 191386 h 2573079"/>
              <a:gd name="connsiteX128" fmla="*/ 7555126 w 8331383"/>
              <a:gd name="connsiteY128" fmla="*/ 191386 h 2573079"/>
              <a:gd name="connsiteX129" fmla="*/ 7406270 w 8331383"/>
              <a:gd name="connsiteY129" fmla="*/ 116958 h 2573079"/>
              <a:gd name="connsiteX130" fmla="*/ 7353107 w 8331383"/>
              <a:gd name="connsiteY130" fmla="*/ 116958 h 2573079"/>
              <a:gd name="connsiteX0" fmla="*/ 7172354 w 8331383"/>
              <a:gd name="connsiteY0" fmla="*/ 0 h 2573079"/>
              <a:gd name="connsiteX1" fmla="*/ 7321209 w 8331383"/>
              <a:gd name="connsiteY1" fmla="*/ 148856 h 2573079"/>
              <a:gd name="connsiteX2" fmla="*/ 7381684 w 8331383"/>
              <a:gd name="connsiteY2" fmla="*/ 336255 h 2573079"/>
              <a:gd name="connsiteX3" fmla="*/ 7380405 w 8331383"/>
              <a:gd name="connsiteY3" fmla="*/ 454820 h 2573079"/>
              <a:gd name="connsiteX4" fmla="*/ 7387696 w 8331383"/>
              <a:gd name="connsiteY4" fmla="*/ 533575 h 2573079"/>
              <a:gd name="connsiteX5" fmla="*/ 7379744 w 8331383"/>
              <a:gd name="connsiteY5" fmla="*/ 661166 h 2573079"/>
              <a:gd name="connsiteX6" fmla="*/ 7317606 w 8331383"/>
              <a:gd name="connsiteY6" fmla="*/ 794120 h 2573079"/>
              <a:gd name="connsiteX7" fmla="*/ 7363740 w 8331383"/>
              <a:gd name="connsiteY7" fmla="*/ 946298 h 2573079"/>
              <a:gd name="connsiteX8" fmla="*/ 7305400 w 8331383"/>
              <a:gd name="connsiteY8" fmla="*/ 1087202 h 2573079"/>
              <a:gd name="connsiteX9" fmla="*/ 7323983 w 8331383"/>
              <a:gd name="connsiteY9" fmla="*/ 1214701 h 2573079"/>
              <a:gd name="connsiteX10" fmla="*/ 7451680 w 8331383"/>
              <a:gd name="connsiteY10" fmla="*/ 1371600 h 2573079"/>
              <a:gd name="connsiteX11" fmla="*/ 7647316 w 8331383"/>
              <a:gd name="connsiteY11" fmla="*/ 1722944 h 2573079"/>
              <a:gd name="connsiteX12" fmla="*/ 7437705 w 8331383"/>
              <a:gd name="connsiteY12" fmla="*/ 1838527 h 2573079"/>
              <a:gd name="connsiteX13" fmla="*/ 7109389 w 8331383"/>
              <a:gd name="connsiteY13" fmla="*/ 1860983 h 2573079"/>
              <a:gd name="connsiteX14" fmla="*/ 6789581 w 8331383"/>
              <a:gd name="connsiteY14" fmla="*/ 1562986 h 2573079"/>
              <a:gd name="connsiteX15" fmla="*/ 6459972 w 8331383"/>
              <a:gd name="connsiteY15" fmla="*/ 1446028 h 2573079"/>
              <a:gd name="connsiteX16" fmla="*/ 6130363 w 8331383"/>
              <a:gd name="connsiteY16" fmla="*/ 1371600 h 2573079"/>
              <a:gd name="connsiteX17" fmla="*/ 5960242 w 8331383"/>
              <a:gd name="connsiteY17" fmla="*/ 1339703 h 2573079"/>
              <a:gd name="connsiteX18" fmla="*/ 5566837 w 8331383"/>
              <a:gd name="connsiteY18" fmla="*/ 1371600 h 2573079"/>
              <a:gd name="connsiteX19" fmla="*/ 5417981 w 8331383"/>
              <a:gd name="connsiteY19" fmla="*/ 1371600 h 2573079"/>
              <a:gd name="connsiteX20" fmla="*/ 5322288 w 8331383"/>
              <a:gd name="connsiteY20" fmla="*/ 1339703 h 2573079"/>
              <a:gd name="connsiteX21" fmla="*/ 5290391 w 8331383"/>
              <a:gd name="connsiteY21" fmla="*/ 1297172 h 2573079"/>
              <a:gd name="connsiteX22" fmla="*/ 5279758 w 8331383"/>
              <a:gd name="connsiteY22" fmla="*/ 1105786 h 2573079"/>
              <a:gd name="connsiteX23" fmla="*/ 5141535 w 8331383"/>
              <a:gd name="connsiteY23" fmla="*/ 1084521 h 2573079"/>
              <a:gd name="connsiteX24" fmla="*/ 4971414 w 8331383"/>
              <a:gd name="connsiteY24" fmla="*/ 1041991 h 2573079"/>
              <a:gd name="connsiteX25" fmla="*/ 4854456 w 8331383"/>
              <a:gd name="connsiteY25" fmla="*/ 1010093 h 2573079"/>
              <a:gd name="connsiteX26" fmla="*/ 4705600 w 8331383"/>
              <a:gd name="connsiteY26" fmla="*/ 967563 h 2573079"/>
              <a:gd name="connsiteX27" fmla="*/ 4694967 w 8331383"/>
              <a:gd name="connsiteY27" fmla="*/ 925033 h 2573079"/>
              <a:gd name="connsiteX28" fmla="*/ 4652437 w 8331383"/>
              <a:gd name="connsiteY28" fmla="*/ 839972 h 2573079"/>
              <a:gd name="connsiteX29" fmla="*/ 4439786 w 8331383"/>
              <a:gd name="connsiteY29" fmla="*/ 786810 h 2573079"/>
              <a:gd name="connsiteX30" fmla="*/ 4301563 w 8331383"/>
              <a:gd name="connsiteY30" fmla="*/ 744279 h 2573079"/>
              <a:gd name="connsiteX31" fmla="*/ 4205870 w 8331383"/>
              <a:gd name="connsiteY31" fmla="*/ 754912 h 2573079"/>
              <a:gd name="connsiteX32" fmla="*/ 4120809 w 8331383"/>
              <a:gd name="connsiteY32" fmla="*/ 808075 h 2573079"/>
              <a:gd name="connsiteX33" fmla="*/ 4088912 w 8331383"/>
              <a:gd name="connsiteY33" fmla="*/ 861238 h 2573079"/>
              <a:gd name="connsiteX34" fmla="*/ 3982586 w 8331383"/>
              <a:gd name="connsiteY34" fmla="*/ 882503 h 2573079"/>
              <a:gd name="connsiteX35" fmla="*/ 3684874 w 8331383"/>
              <a:gd name="connsiteY35" fmla="*/ 861238 h 2573079"/>
              <a:gd name="connsiteX36" fmla="*/ 3493488 w 8331383"/>
              <a:gd name="connsiteY36" fmla="*/ 935665 h 2573079"/>
              <a:gd name="connsiteX37" fmla="*/ 3312735 w 8331383"/>
              <a:gd name="connsiteY37" fmla="*/ 1063256 h 2573079"/>
              <a:gd name="connsiteX38" fmla="*/ 3227674 w 8331383"/>
              <a:gd name="connsiteY38" fmla="*/ 1137684 h 2573079"/>
              <a:gd name="connsiteX39" fmla="*/ 3419060 w 8331383"/>
              <a:gd name="connsiteY39" fmla="*/ 1286540 h 2573079"/>
              <a:gd name="connsiteX40" fmla="*/ 3525386 w 8331383"/>
              <a:gd name="connsiteY40" fmla="*/ 1360968 h 2573079"/>
              <a:gd name="connsiteX41" fmla="*/ 3525386 w 8331383"/>
              <a:gd name="connsiteY41" fmla="*/ 1360968 h 2573079"/>
              <a:gd name="connsiteX42" fmla="*/ 3231957 w 8331383"/>
              <a:gd name="connsiteY42" fmla="*/ 1369681 h 2573079"/>
              <a:gd name="connsiteX43" fmla="*/ 3031858 w 8331383"/>
              <a:gd name="connsiteY43" fmla="*/ 1312531 h 2573079"/>
              <a:gd name="connsiteX44" fmla="*/ 2821570 w 8331383"/>
              <a:gd name="connsiteY44" fmla="*/ 1248588 h 2573079"/>
              <a:gd name="connsiteX45" fmla="*/ 2674929 w 8331383"/>
              <a:gd name="connsiteY45" fmla="*/ 1282405 h 2573079"/>
              <a:gd name="connsiteX46" fmla="*/ 2564469 w 8331383"/>
              <a:gd name="connsiteY46" fmla="*/ 1337635 h 2573079"/>
              <a:gd name="connsiteX47" fmla="*/ 2419600 w 8331383"/>
              <a:gd name="connsiteY47" fmla="*/ 1477926 h 2573079"/>
              <a:gd name="connsiteX48" fmla="*/ 2217581 w 8331383"/>
              <a:gd name="connsiteY48" fmla="*/ 1573619 h 2573079"/>
              <a:gd name="connsiteX49" fmla="*/ 1909237 w 8331383"/>
              <a:gd name="connsiteY49" fmla="*/ 1658679 h 2573079"/>
              <a:gd name="connsiteX50" fmla="*/ 1622158 w 8331383"/>
              <a:gd name="connsiteY50" fmla="*/ 1679945 h 2573079"/>
              <a:gd name="connsiteX51" fmla="*/ 1441405 w 8331383"/>
              <a:gd name="connsiteY51" fmla="*/ 1743740 h 2573079"/>
              <a:gd name="connsiteX52" fmla="*/ 1218121 w 8331383"/>
              <a:gd name="connsiteY52" fmla="*/ 1754372 h 2573079"/>
              <a:gd name="connsiteX53" fmla="*/ 1133060 w 8331383"/>
              <a:gd name="connsiteY53" fmla="*/ 1786270 h 2573079"/>
              <a:gd name="connsiteX54" fmla="*/ 37907 w 8331383"/>
              <a:gd name="connsiteY54" fmla="*/ 1275908 h 2573079"/>
              <a:gd name="connsiteX55" fmla="*/ 484474 w 8331383"/>
              <a:gd name="connsiteY55" fmla="*/ 2573079 h 2573079"/>
              <a:gd name="connsiteX56" fmla="*/ 1590260 w 8331383"/>
              <a:gd name="connsiteY56" fmla="*/ 2286000 h 2573079"/>
              <a:gd name="connsiteX57" fmla="*/ 2111256 w 8331383"/>
              <a:gd name="connsiteY57" fmla="*/ 2307265 h 2573079"/>
              <a:gd name="connsiteX58" fmla="*/ 2260112 w 8331383"/>
              <a:gd name="connsiteY58" fmla="*/ 2137145 h 2573079"/>
              <a:gd name="connsiteX59" fmla="*/ 2472763 w 8331383"/>
              <a:gd name="connsiteY59" fmla="*/ 1850065 h 2573079"/>
              <a:gd name="connsiteX60" fmla="*/ 2494028 w 8331383"/>
              <a:gd name="connsiteY60" fmla="*/ 1807535 h 2573079"/>
              <a:gd name="connsiteX61" fmla="*/ 2600354 w 8331383"/>
              <a:gd name="connsiteY61" fmla="*/ 1733107 h 2573079"/>
              <a:gd name="connsiteX62" fmla="*/ 2685414 w 8331383"/>
              <a:gd name="connsiteY62" fmla="*/ 1690577 h 2573079"/>
              <a:gd name="connsiteX63" fmla="*/ 2632251 w 8331383"/>
              <a:gd name="connsiteY63" fmla="*/ 1584252 h 2573079"/>
              <a:gd name="connsiteX64" fmla="*/ 2693831 w 8331383"/>
              <a:gd name="connsiteY64" fmla="*/ 1543493 h 2573079"/>
              <a:gd name="connsiteX65" fmla="*/ 2759841 w 8331383"/>
              <a:gd name="connsiteY65" fmla="*/ 1467293 h 2573079"/>
              <a:gd name="connsiteX66" fmla="*/ 2770474 w 8331383"/>
              <a:gd name="connsiteY66" fmla="*/ 1460353 h 2573079"/>
              <a:gd name="connsiteX67" fmla="*/ 2936460 w 8331383"/>
              <a:gd name="connsiteY67" fmla="*/ 1390503 h 2573079"/>
              <a:gd name="connsiteX68" fmla="*/ 3131981 w 8331383"/>
              <a:gd name="connsiteY68" fmla="*/ 1435396 h 2573079"/>
              <a:gd name="connsiteX69" fmla="*/ 3280837 w 8331383"/>
              <a:gd name="connsiteY69" fmla="*/ 1467293 h 2573079"/>
              <a:gd name="connsiteX70" fmla="*/ 3419060 w 8331383"/>
              <a:gd name="connsiteY70" fmla="*/ 1499191 h 2573079"/>
              <a:gd name="connsiteX71" fmla="*/ 3567916 w 8331383"/>
              <a:gd name="connsiteY71" fmla="*/ 1499191 h 2573079"/>
              <a:gd name="connsiteX72" fmla="*/ 3663609 w 8331383"/>
              <a:gd name="connsiteY72" fmla="*/ 1477926 h 2573079"/>
              <a:gd name="connsiteX73" fmla="*/ 3684874 w 8331383"/>
              <a:gd name="connsiteY73" fmla="*/ 1403498 h 2573079"/>
              <a:gd name="connsiteX74" fmla="*/ 3674242 w 8331383"/>
              <a:gd name="connsiteY74" fmla="*/ 1329070 h 2573079"/>
              <a:gd name="connsiteX75" fmla="*/ 3599814 w 8331383"/>
              <a:gd name="connsiteY75" fmla="*/ 1275907 h 2573079"/>
              <a:gd name="connsiteX76" fmla="*/ 3429693 w 8331383"/>
              <a:gd name="connsiteY76" fmla="*/ 1222745 h 2573079"/>
              <a:gd name="connsiteX77" fmla="*/ 3334000 w 8331383"/>
              <a:gd name="connsiteY77" fmla="*/ 1158949 h 2573079"/>
              <a:gd name="connsiteX78" fmla="*/ 3450958 w 8331383"/>
              <a:gd name="connsiteY78" fmla="*/ 1105786 h 2573079"/>
              <a:gd name="connsiteX79" fmla="*/ 3578549 w 8331383"/>
              <a:gd name="connsiteY79" fmla="*/ 1063256 h 2573079"/>
              <a:gd name="connsiteX80" fmla="*/ 3674242 w 8331383"/>
              <a:gd name="connsiteY80" fmla="*/ 978196 h 2573079"/>
              <a:gd name="connsiteX81" fmla="*/ 3854995 w 8331383"/>
              <a:gd name="connsiteY81" fmla="*/ 935665 h 2573079"/>
              <a:gd name="connsiteX82" fmla="*/ 3971954 w 8331383"/>
              <a:gd name="connsiteY82" fmla="*/ 946298 h 2573079"/>
              <a:gd name="connsiteX83" fmla="*/ 4099544 w 8331383"/>
              <a:gd name="connsiteY83" fmla="*/ 946298 h 2573079"/>
              <a:gd name="connsiteX84" fmla="*/ 4205870 w 8331383"/>
              <a:gd name="connsiteY84" fmla="*/ 850605 h 2573079"/>
              <a:gd name="connsiteX85" fmla="*/ 4375991 w 8331383"/>
              <a:gd name="connsiteY85" fmla="*/ 818707 h 2573079"/>
              <a:gd name="connsiteX86" fmla="*/ 4514214 w 8331383"/>
              <a:gd name="connsiteY86" fmla="*/ 829340 h 2573079"/>
              <a:gd name="connsiteX87" fmla="*/ 4567377 w 8331383"/>
              <a:gd name="connsiteY87" fmla="*/ 871870 h 2573079"/>
              <a:gd name="connsiteX88" fmla="*/ 4546112 w 8331383"/>
              <a:gd name="connsiteY88" fmla="*/ 956931 h 2573079"/>
              <a:gd name="connsiteX89" fmla="*/ 4641805 w 8331383"/>
              <a:gd name="connsiteY89" fmla="*/ 1020726 h 2573079"/>
              <a:gd name="connsiteX90" fmla="*/ 4875721 w 8331383"/>
              <a:gd name="connsiteY90" fmla="*/ 1084521 h 2573079"/>
              <a:gd name="connsiteX91" fmla="*/ 5024577 w 8331383"/>
              <a:gd name="connsiteY91" fmla="*/ 1137684 h 2573079"/>
              <a:gd name="connsiteX92" fmla="*/ 5130902 w 8331383"/>
              <a:gd name="connsiteY92" fmla="*/ 1190847 h 2573079"/>
              <a:gd name="connsiteX93" fmla="*/ 5120270 w 8331383"/>
              <a:gd name="connsiteY93" fmla="*/ 1297172 h 2573079"/>
              <a:gd name="connsiteX94" fmla="*/ 5120270 w 8331383"/>
              <a:gd name="connsiteY94" fmla="*/ 1360968 h 2573079"/>
              <a:gd name="connsiteX95" fmla="*/ 5205330 w 8331383"/>
              <a:gd name="connsiteY95" fmla="*/ 1414131 h 2573079"/>
              <a:gd name="connsiteX96" fmla="*/ 5375451 w 8331383"/>
              <a:gd name="connsiteY96" fmla="*/ 1488558 h 2573079"/>
              <a:gd name="connsiteX97" fmla="*/ 5545572 w 8331383"/>
              <a:gd name="connsiteY97" fmla="*/ 1499191 h 2573079"/>
              <a:gd name="connsiteX98" fmla="*/ 5705060 w 8331383"/>
              <a:gd name="connsiteY98" fmla="*/ 1509824 h 2573079"/>
              <a:gd name="connsiteX99" fmla="*/ 5832651 w 8331383"/>
              <a:gd name="connsiteY99" fmla="*/ 1509824 h 2573079"/>
              <a:gd name="connsiteX100" fmla="*/ 5970874 w 8331383"/>
              <a:gd name="connsiteY100" fmla="*/ 1509824 h 2573079"/>
              <a:gd name="connsiteX101" fmla="*/ 6109098 w 8331383"/>
              <a:gd name="connsiteY101" fmla="*/ 1531089 h 2573079"/>
              <a:gd name="connsiteX102" fmla="*/ 6226056 w 8331383"/>
              <a:gd name="connsiteY102" fmla="*/ 1541721 h 2573079"/>
              <a:gd name="connsiteX103" fmla="*/ 6332381 w 8331383"/>
              <a:gd name="connsiteY103" fmla="*/ 1562986 h 2573079"/>
              <a:gd name="connsiteX104" fmla="*/ 6428074 w 8331383"/>
              <a:gd name="connsiteY104" fmla="*/ 1584252 h 2573079"/>
              <a:gd name="connsiteX105" fmla="*/ 6502502 w 8331383"/>
              <a:gd name="connsiteY105" fmla="*/ 1637414 h 2573079"/>
              <a:gd name="connsiteX106" fmla="*/ 6502502 w 8331383"/>
              <a:gd name="connsiteY106" fmla="*/ 1754372 h 2573079"/>
              <a:gd name="connsiteX107" fmla="*/ 6534400 w 8331383"/>
              <a:gd name="connsiteY107" fmla="*/ 1935126 h 2573079"/>
              <a:gd name="connsiteX108" fmla="*/ 6725786 w 8331383"/>
              <a:gd name="connsiteY108" fmla="*/ 2009554 h 2573079"/>
              <a:gd name="connsiteX109" fmla="*/ 6864009 w 8331383"/>
              <a:gd name="connsiteY109" fmla="*/ 2041452 h 2573079"/>
              <a:gd name="connsiteX110" fmla="*/ 7129823 w 8331383"/>
              <a:gd name="connsiteY110" fmla="*/ 2083982 h 2573079"/>
              <a:gd name="connsiteX111" fmla="*/ 7342474 w 8331383"/>
              <a:gd name="connsiteY111" fmla="*/ 2094614 h 2573079"/>
              <a:gd name="connsiteX112" fmla="*/ 7533860 w 8331383"/>
              <a:gd name="connsiteY112" fmla="*/ 2094614 h 2573079"/>
              <a:gd name="connsiteX113" fmla="*/ 7799674 w 8331383"/>
              <a:gd name="connsiteY113" fmla="*/ 1956391 h 2573079"/>
              <a:gd name="connsiteX114" fmla="*/ 7948530 w 8331383"/>
              <a:gd name="connsiteY114" fmla="*/ 1903228 h 2573079"/>
              <a:gd name="connsiteX115" fmla="*/ 8076121 w 8331383"/>
              <a:gd name="connsiteY115" fmla="*/ 1765005 h 2573079"/>
              <a:gd name="connsiteX116" fmla="*/ 8030711 w 8331383"/>
              <a:gd name="connsiteY116" fmla="*/ 1587131 h 2573079"/>
              <a:gd name="connsiteX117" fmla="*/ 8325377 w 8331383"/>
              <a:gd name="connsiteY117" fmla="*/ 1576128 h 2573079"/>
              <a:gd name="connsiteX118" fmla="*/ 8331383 w 8331383"/>
              <a:gd name="connsiteY118" fmla="*/ 1161907 h 2573079"/>
              <a:gd name="connsiteX119" fmla="*/ 7784142 w 8331383"/>
              <a:gd name="connsiteY119" fmla="*/ 1148132 h 2573079"/>
              <a:gd name="connsiteX120" fmla="*/ 7852837 w 8331383"/>
              <a:gd name="connsiteY120" fmla="*/ 925033 h 2573079"/>
              <a:gd name="connsiteX121" fmla="*/ 7788377 w 8331383"/>
              <a:gd name="connsiteY121" fmla="*/ 853485 h 2573079"/>
              <a:gd name="connsiteX122" fmla="*/ 7746955 w 8331383"/>
              <a:gd name="connsiteY122" fmla="*/ 776842 h 2573079"/>
              <a:gd name="connsiteX123" fmla="*/ 7835559 w 8331383"/>
              <a:gd name="connsiteY123" fmla="*/ 674946 h 2573079"/>
              <a:gd name="connsiteX124" fmla="*/ 7703981 w 8331383"/>
              <a:gd name="connsiteY124" fmla="*/ 499731 h 2573079"/>
              <a:gd name="connsiteX125" fmla="*/ 7640186 w 8331383"/>
              <a:gd name="connsiteY125" fmla="*/ 425303 h 2573079"/>
              <a:gd name="connsiteX126" fmla="*/ 7587023 w 8331383"/>
              <a:gd name="connsiteY126" fmla="*/ 297712 h 2573079"/>
              <a:gd name="connsiteX127" fmla="*/ 7555126 w 8331383"/>
              <a:gd name="connsiteY127" fmla="*/ 191386 h 2573079"/>
              <a:gd name="connsiteX128" fmla="*/ 7555126 w 8331383"/>
              <a:gd name="connsiteY128" fmla="*/ 191386 h 2573079"/>
              <a:gd name="connsiteX129" fmla="*/ 7406270 w 8331383"/>
              <a:gd name="connsiteY129" fmla="*/ 116958 h 2573079"/>
              <a:gd name="connsiteX130" fmla="*/ 7353107 w 8331383"/>
              <a:gd name="connsiteY130" fmla="*/ 116958 h 2573079"/>
              <a:gd name="connsiteX0" fmla="*/ 7172354 w 8325377"/>
              <a:gd name="connsiteY0" fmla="*/ 0 h 2573079"/>
              <a:gd name="connsiteX1" fmla="*/ 7321209 w 8325377"/>
              <a:gd name="connsiteY1" fmla="*/ 148856 h 2573079"/>
              <a:gd name="connsiteX2" fmla="*/ 7381684 w 8325377"/>
              <a:gd name="connsiteY2" fmla="*/ 336255 h 2573079"/>
              <a:gd name="connsiteX3" fmla="*/ 7380405 w 8325377"/>
              <a:gd name="connsiteY3" fmla="*/ 454820 h 2573079"/>
              <a:gd name="connsiteX4" fmla="*/ 7387696 w 8325377"/>
              <a:gd name="connsiteY4" fmla="*/ 533575 h 2573079"/>
              <a:gd name="connsiteX5" fmla="*/ 7379744 w 8325377"/>
              <a:gd name="connsiteY5" fmla="*/ 661166 h 2573079"/>
              <a:gd name="connsiteX6" fmla="*/ 7317606 w 8325377"/>
              <a:gd name="connsiteY6" fmla="*/ 794120 h 2573079"/>
              <a:gd name="connsiteX7" fmla="*/ 7363740 w 8325377"/>
              <a:gd name="connsiteY7" fmla="*/ 946298 h 2573079"/>
              <a:gd name="connsiteX8" fmla="*/ 7305400 w 8325377"/>
              <a:gd name="connsiteY8" fmla="*/ 1087202 h 2573079"/>
              <a:gd name="connsiteX9" fmla="*/ 7323983 w 8325377"/>
              <a:gd name="connsiteY9" fmla="*/ 1214701 h 2573079"/>
              <a:gd name="connsiteX10" fmla="*/ 7451680 w 8325377"/>
              <a:gd name="connsiteY10" fmla="*/ 1371600 h 2573079"/>
              <a:gd name="connsiteX11" fmla="*/ 7647316 w 8325377"/>
              <a:gd name="connsiteY11" fmla="*/ 1722944 h 2573079"/>
              <a:gd name="connsiteX12" fmla="*/ 7437705 w 8325377"/>
              <a:gd name="connsiteY12" fmla="*/ 1838527 h 2573079"/>
              <a:gd name="connsiteX13" fmla="*/ 7109389 w 8325377"/>
              <a:gd name="connsiteY13" fmla="*/ 1860983 h 2573079"/>
              <a:gd name="connsiteX14" fmla="*/ 6789581 w 8325377"/>
              <a:gd name="connsiteY14" fmla="*/ 1562986 h 2573079"/>
              <a:gd name="connsiteX15" fmla="*/ 6459972 w 8325377"/>
              <a:gd name="connsiteY15" fmla="*/ 1446028 h 2573079"/>
              <a:gd name="connsiteX16" fmla="*/ 6130363 w 8325377"/>
              <a:gd name="connsiteY16" fmla="*/ 1371600 h 2573079"/>
              <a:gd name="connsiteX17" fmla="*/ 5960242 w 8325377"/>
              <a:gd name="connsiteY17" fmla="*/ 1339703 h 2573079"/>
              <a:gd name="connsiteX18" fmla="*/ 5566837 w 8325377"/>
              <a:gd name="connsiteY18" fmla="*/ 1371600 h 2573079"/>
              <a:gd name="connsiteX19" fmla="*/ 5417981 w 8325377"/>
              <a:gd name="connsiteY19" fmla="*/ 1371600 h 2573079"/>
              <a:gd name="connsiteX20" fmla="*/ 5322288 w 8325377"/>
              <a:gd name="connsiteY20" fmla="*/ 1339703 h 2573079"/>
              <a:gd name="connsiteX21" fmla="*/ 5290391 w 8325377"/>
              <a:gd name="connsiteY21" fmla="*/ 1297172 h 2573079"/>
              <a:gd name="connsiteX22" fmla="*/ 5279758 w 8325377"/>
              <a:gd name="connsiteY22" fmla="*/ 1105786 h 2573079"/>
              <a:gd name="connsiteX23" fmla="*/ 5141535 w 8325377"/>
              <a:gd name="connsiteY23" fmla="*/ 1084521 h 2573079"/>
              <a:gd name="connsiteX24" fmla="*/ 4971414 w 8325377"/>
              <a:gd name="connsiteY24" fmla="*/ 1041991 h 2573079"/>
              <a:gd name="connsiteX25" fmla="*/ 4854456 w 8325377"/>
              <a:gd name="connsiteY25" fmla="*/ 1010093 h 2573079"/>
              <a:gd name="connsiteX26" fmla="*/ 4705600 w 8325377"/>
              <a:gd name="connsiteY26" fmla="*/ 967563 h 2573079"/>
              <a:gd name="connsiteX27" fmla="*/ 4694967 w 8325377"/>
              <a:gd name="connsiteY27" fmla="*/ 925033 h 2573079"/>
              <a:gd name="connsiteX28" fmla="*/ 4652437 w 8325377"/>
              <a:gd name="connsiteY28" fmla="*/ 839972 h 2573079"/>
              <a:gd name="connsiteX29" fmla="*/ 4439786 w 8325377"/>
              <a:gd name="connsiteY29" fmla="*/ 786810 h 2573079"/>
              <a:gd name="connsiteX30" fmla="*/ 4301563 w 8325377"/>
              <a:gd name="connsiteY30" fmla="*/ 744279 h 2573079"/>
              <a:gd name="connsiteX31" fmla="*/ 4205870 w 8325377"/>
              <a:gd name="connsiteY31" fmla="*/ 754912 h 2573079"/>
              <a:gd name="connsiteX32" fmla="*/ 4120809 w 8325377"/>
              <a:gd name="connsiteY32" fmla="*/ 808075 h 2573079"/>
              <a:gd name="connsiteX33" fmla="*/ 4088912 w 8325377"/>
              <a:gd name="connsiteY33" fmla="*/ 861238 h 2573079"/>
              <a:gd name="connsiteX34" fmla="*/ 3982586 w 8325377"/>
              <a:gd name="connsiteY34" fmla="*/ 882503 h 2573079"/>
              <a:gd name="connsiteX35" fmla="*/ 3684874 w 8325377"/>
              <a:gd name="connsiteY35" fmla="*/ 861238 h 2573079"/>
              <a:gd name="connsiteX36" fmla="*/ 3493488 w 8325377"/>
              <a:gd name="connsiteY36" fmla="*/ 935665 h 2573079"/>
              <a:gd name="connsiteX37" fmla="*/ 3312735 w 8325377"/>
              <a:gd name="connsiteY37" fmla="*/ 1063256 h 2573079"/>
              <a:gd name="connsiteX38" fmla="*/ 3227674 w 8325377"/>
              <a:gd name="connsiteY38" fmla="*/ 1137684 h 2573079"/>
              <a:gd name="connsiteX39" fmla="*/ 3419060 w 8325377"/>
              <a:gd name="connsiteY39" fmla="*/ 1286540 h 2573079"/>
              <a:gd name="connsiteX40" fmla="*/ 3525386 w 8325377"/>
              <a:gd name="connsiteY40" fmla="*/ 1360968 h 2573079"/>
              <a:gd name="connsiteX41" fmla="*/ 3525386 w 8325377"/>
              <a:gd name="connsiteY41" fmla="*/ 1360968 h 2573079"/>
              <a:gd name="connsiteX42" fmla="*/ 3231957 w 8325377"/>
              <a:gd name="connsiteY42" fmla="*/ 1369681 h 2573079"/>
              <a:gd name="connsiteX43" fmla="*/ 3031858 w 8325377"/>
              <a:gd name="connsiteY43" fmla="*/ 1312531 h 2573079"/>
              <a:gd name="connsiteX44" fmla="*/ 2821570 w 8325377"/>
              <a:gd name="connsiteY44" fmla="*/ 1248588 h 2573079"/>
              <a:gd name="connsiteX45" fmla="*/ 2674929 w 8325377"/>
              <a:gd name="connsiteY45" fmla="*/ 1282405 h 2573079"/>
              <a:gd name="connsiteX46" fmla="*/ 2564469 w 8325377"/>
              <a:gd name="connsiteY46" fmla="*/ 1337635 h 2573079"/>
              <a:gd name="connsiteX47" fmla="*/ 2419600 w 8325377"/>
              <a:gd name="connsiteY47" fmla="*/ 1477926 h 2573079"/>
              <a:gd name="connsiteX48" fmla="*/ 2217581 w 8325377"/>
              <a:gd name="connsiteY48" fmla="*/ 1573619 h 2573079"/>
              <a:gd name="connsiteX49" fmla="*/ 1909237 w 8325377"/>
              <a:gd name="connsiteY49" fmla="*/ 1658679 h 2573079"/>
              <a:gd name="connsiteX50" fmla="*/ 1622158 w 8325377"/>
              <a:gd name="connsiteY50" fmla="*/ 1679945 h 2573079"/>
              <a:gd name="connsiteX51" fmla="*/ 1441405 w 8325377"/>
              <a:gd name="connsiteY51" fmla="*/ 1743740 h 2573079"/>
              <a:gd name="connsiteX52" fmla="*/ 1218121 w 8325377"/>
              <a:gd name="connsiteY52" fmla="*/ 1754372 h 2573079"/>
              <a:gd name="connsiteX53" fmla="*/ 1133060 w 8325377"/>
              <a:gd name="connsiteY53" fmla="*/ 1786270 h 2573079"/>
              <a:gd name="connsiteX54" fmla="*/ 37907 w 8325377"/>
              <a:gd name="connsiteY54" fmla="*/ 1275908 h 2573079"/>
              <a:gd name="connsiteX55" fmla="*/ 484474 w 8325377"/>
              <a:gd name="connsiteY55" fmla="*/ 2573079 h 2573079"/>
              <a:gd name="connsiteX56" fmla="*/ 1590260 w 8325377"/>
              <a:gd name="connsiteY56" fmla="*/ 2286000 h 2573079"/>
              <a:gd name="connsiteX57" fmla="*/ 2111256 w 8325377"/>
              <a:gd name="connsiteY57" fmla="*/ 2307265 h 2573079"/>
              <a:gd name="connsiteX58" fmla="*/ 2260112 w 8325377"/>
              <a:gd name="connsiteY58" fmla="*/ 2137145 h 2573079"/>
              <a:gd name="connsiteX59" fmla="*/ 2472763 w 8325377"/>
              <a:gd name="connsiteY59" fmla="*/ 1850065 h 2573079"/>
              <a:gd name="connsiteX60" fmla="*/ 2494028 w 8325377"/>
              <a:gd name="connsiteY60" fmla="*/ 1807535 h 2573079"/>
              <a:gd name="connsiteX61" fmla="*/ 2600354 w 8325377"/>
              <a:gd name="connsiteY61" fmla="*/ 1733107 h 2573079"/>
              <a:gd name="connsiteX62" fmla="*/ 2685414 w 8325377"/>
              <a:gd name="connsiteY62" fmla="*/ 1690577 h 2573079"/>
              <a:gd name="connsiteX63" fmla="*/ 2632251 w 8325377"/>
              <a:gd name="connsiteY63" fmla="*/ 1584252 h 2573079"/>
              <a:gd name="connsiteX64" fmla="*/ 2693831 w 8325377"/>
              <a:gd name="connsiteY64" fmla="*/ 1543493 h 2573079"/>
              <a:gd name="connsiteX65" fmla="*/ 2759841 w 8325377"/>
              <a:gd name="connsiteY65" fmla="*/ 1467293 h 2573079"/>
              <a:gd name="connsiteX66" fmla="*/ 2770474 w 8325377"/>
              <a:gd name="connsiteY66" fmla="*/ 1460353 h 2573079"/>
              <a:gd name="connsiteX67" fmla="*/ 2936460 w 8325377"/>
              <a:gd name="connsiteY67" fmla="*/ 1390503 h 2573079"/>
              <a:gd name="connsiteX68" fmla="*/ 3131981 w 8325377"/>
              <a:gd name="connsiteY68" fmla="*/ 1435396 h 2573079"/>
              <a:gd name="connsiteX69" fmla="*/ 3280837 w 8325377"/>
              <a:gd name="connsiteY69" fmla="*/ 1467293 h 2573079"/>
              <a:gd name="connsiteX70" fmla="*/ 3419060 w 8325377"/>
              <a:gd name="connsiteY70" fmla="*/ 1499191 h 2573079"/>
              <a:gd name="connsiteX71" fmla="*/ 3567916 w 8325377"/>
              <a:gd name="connsiteY71" fmla="*/ 1499191 h 2573079"/>
              <a:gd name="connsiteX72" fmla="*/ 3663609 w 8325377"/>
              <a:gd name="connsiteY72" fmla="*/ 1477926 h 2573079"/>
              <a:gd name="connsiteX73" fmla="*/ 3684874 w 8325377"/>
              <a:gd name="connsiteY73" fmla="*/ 1403498 h 2573079"/>
              <a:gd name="connsiteX74" fmla="*/ 3674242 w 8325377"/>
              <a:gd name="connsiteY74" fmla="*/ 1329070 h 2573079"/>
              <a:gd name="connsiteX75" fmla="*/ 3599814 w 8325377"/>
              <a:gd name="connsiteY75" fmla="*/ 1275907 h 2573079"/>
              <a:gd name="connsiteX76" fmla="*/ 3429693 w 8325377"/>
              <a:gd name="connsiteY76" fmla="*/ 1222745 h 2573079"/>
              <a:gd name="connsiteX77" fmla="*/ 3334000 w 8325377"/>
              <a:gd name="connsiteY77" fmla="*/ 1158949 h 2573079"/>
              <a:gd name="connsiteX78" fmla="*/ 3450958 w 8325377"/>
              <a:gd name="connsiteY78" fmla="*/ 1105786 h 2573079"/>
              <a:gd name="connsiteX79" fmla="*/ 3578549 w 8325377"/>
              <a:gd name="connsiteY79" fmla="*/ 1063256 h 2573079"/>
              <a:gd name="connsiteX80" fmla="*/ 3674242 w 8325377"/>
              <a:gd name="connsiteY80" fmla="*/ 978196 h 2573079"/>
              <a:gd name="connsiteX81" fmla="*/ 3854995 w 8325377"/>
              <a:gd name="connsiteY81" fmla="*/ 935665 h 2573079"/>
              <a:gd name="connsiteX82" fmla="*/ 3971954 w 8325377"/>
              <a:gd name="connsiteY82" fmla="*/ 946298 h 2573079"/>
              <a:gd name="connsiteX83" fmla="*/ 4099544 w 8325377"/>
              <a:gd name="connsiteY83" fmla="*/ 946298 h 2573079"/>
              <a:gd name="connsiteX84" fmla="*/ 4205870 w 8325377"/>
              <a:gd name="connsiteY84" fmla="*/ 850605 h 2573079"/>
              <a:gd name="connsiteX85" fmla="*/ 4375991 w 8325377"/>
              <a:gd name="connsiteY85" fmla="*/ 818707 h 2573079"/>
              <a:gd name="connsiteX86" fmla="*/ 4514214 w 8325377"/>
              <a:gd name="connsiteY86" fmla="*/ 829340 h 2573079"/>
              <a:gd name="connsiteX87" fmla="*/ 4567377 w 8325377"/>
              <a:gd name="connsiteY87" fmla="*/ 871870 h 2573079"/>
              <a:gd name="connsiteX88" fmla="*/ 4546112 w 8325377"/>
              <a:gd name="connsiteY88" fmla="*/ 956931 h 2573079"/>
              <a:gd name="connsiteX89" fmla="*/ 4641805 w 8325377"/>
              <a:gd name="connsiteY89" fmla="*/ 1020726 h 2573079"/>
              <a:gd name="connsiteX90" fmla="*/ 4875721 w 8325377"/>
              <a:gd name="connsiteY90" fmla="*/ 1084521 h 2573079"/>
              <a:gd name="connsiteX91" fmla="*/ 5024577 w 8325377"/>
              <a:gd name="connsiteY91" fmla="*/ 1137684 h 2573079"/>
              <a:gd name="connsiteX92" fmla="*/ 5130902 w 8325377"/>
              <a:gd name="connsiteY92" fmla="*/ 1190847 h 2573079"/>
              <a:gd name="connsiteX93" fmla="*/ 5120270 w 8325377"/>
              <a:gd name="connsiteY93" fmla="*/ 1297172 h 2573079"/>
              <a:gd name="connsiteX94" fmla="*/ 5120270 w 8325377"/>
              <a:gd name="connsiteY94" fmla="*/ 1360968 h 2573079"/>
              <a:gd name="connsiteX95" fmla="*/ 5205330 w 8325377"/>
              <a:gd name="connsiteY95" fmla="*/ 1414131 h 2573079"/>
              <a:gd name="connsiteX96" fmla="*/ 5375451 w 8325377"/>
              <a:gd name="connsiteY96" fmla="*/ 1488558 h 2573079"/>
              <a:gd name="connsiteX97" fmla="*/ 5545572 w 8325377"/>
              <a:gd name="connsiteY97" fmla="*/ 1499191 h 2573079"/>
              <a:gd name="connsiteX98" fmla="*/ 5705060 w 8325377"/>
              <a:gd name="connsiteY98" fmla="*/ 1509824 h 2573079"/>
              <a:gd name="connsiteX99" fmla="*/ 5832651 w 8325377"/>
              <a:gd name="connsiteY99" fmla="*/ 1509824 h 2573079"/>
              <a:gd name="connsiteX100" fmla="*/ 5970874 w 8325377"/>
              <a:gd name="connsiteY100" fmla="*/ 1509824 h 2573079"/>
              <a:gd name="connsiteX101" fmla="*/ 6109098 w 8325377"/>
              <a:gd name="connsiteY101" fmla="*/ 1531089 h 2573079"/>
              <a:gd name="connsiteX102" fmla="*/ 6226056 w 8325377"/>
              <a:gd name="connsiteY102" fmla="*/ 1541721 h 2573079"/>
              <a:gd name="connsiteX103" fmla="*/ 6332381 w 8325377"/>
              <a:gd name="connsiteY103" fmla="*/ 1562986 h 2573079"/>
              <a:gd name="connsiteX104" fmla="*/ 6428074 w 8325377"/>
              <a:gd name="connsiteY104" fmla="*/ 1584252 h 2573079"/>
              <a:gd name="connsiteX105" fmla="*/ 6502502 w 8325377"/>
              <a:gd name="connsiteY105" fmla="*/ 1637414 h 2573079"/>
              <a:gd name="connsiteX106" fmla="*/ 6502502 w 8325377"/>
              <a:gd name="connsiteY106" fmla="*/ 1754372 h 2573079"/>
              <a:gd name="connsiteX107" fmla="*/ 6534400 w 8325377"/>
              <a:gd name="connsiteY107" fmla="*/ 1935126 h 2573079"/>
              <a:gd name="connsiteX108" fmla="*/ 6725786 w 8325377"/>
              <a:gd name="connsiteY108" fmla="*/ 2009554 h 2573079"/>
              <a:gd name="connsiteX109" fmla="*/ 6864009 w 8325377"/>
              <a:gd name="connsiteY109" fmla="*/ 2041452 h 2573079"/>
              <a:gd name="connsiteX110" fmla="*/ 7129823 w 8325377"/>
              <a:gd name="connsiteY110" fmla="*/ 2083982 h 2573079"/>
              <a:gd name="connsiteX111" fmla="*/ 7342474 w 8325377"/>
              <a:gd name="connsiteY111" fmla="*/ 2094614 h 2573079"/>
              <a:gd name="connsiteX112" fmla="*/ 7533860 w 8325377"/>
              <a:gd name="connsiteY112" fmla="*/ 2094614 h 2573079"/>
              <a:gd name="connsiteX113" fmla="*/ 7799674 w 8325377"/>
              <a:gd name="connsiteY113" fmla="*/ 1956391 h 2573079"/>
              <a:gd name="connsiteX114" fmla="*/ 7948530 w 8325377"/>
              <a:gd name="connsiteY114" fmla="*/ 1903228 h 2573079"/>
              <a:gd name="connsiteX115" fmla="*/ 8076121 w 8325377"/>
              <a:gd name="connsiteY115" fmla="*/ 1765005 h 2573079"/>
              <a:gd name="connsiteX116" fmla="*/ 8030711 w 8325377"/>
              <a:gd name="connsiteY116" fmla="*/ 1587131 h 2573079"/>
              <a:gd name="connsiteX117" fmla="*/ 8325377 w 8325377"/>
              <a:gd name="connsiteY117" fmla="*/ 1576128 h 2573079"/>
              <a:gd name="connsiteX118" fmla="*/ 7862256 w 8325377"/>
              <a:gd name="connsiteY118" fmla="*/ 1336835 h 2573079"/>
              <a:gd name="connsiteX119" fmla="*/ 7784142 w 8325377"/>
              <a:gd name="connsiteY119" fmla="*/ 1148132 h 2573079"/>
              <a:gd name="connsiteX120" fmla="*/ 7852837 w 8325377"/>
              <a:gd name="connsiteY120" fmla="*/ 925033 h 2573079"/>
              <a:gd name="connsiteX121" fmla="*/ 7788377 w 8325377"/>
              <a:gd name="connsiteY121" fmla="*/ 853485 h 2573079"/>
              <a:gd name="connsiteX122" fmla="*/ 7746955 w 8325377"/>
              <a:gd name="connsiteY122" fmla="*/ 776842 h 2573079"/>
              <a:gd name="connsiteX123" fmla="*/ 7835559 w 8325377"/>
              <a:gd name="connsiteY123" fmla="*/ 674946 h 2573079"/>
              <a:gd name="connsiteX124" fmla="*/ 7703981 w 8325377"/>
              <a:gd name="connsiteY124" fmla="*/ 499731 h 2573079"/>
              <a:gd name="connsiteX125" fmla="*/ 7640186 w 8325377"/>
              <a:gd name="connsiteY125" fmla="*/ 425303 h 2573079"/>
              <a:gd name="connsiteX126" fmla="*/ 7587023 w 8325377"/>
              <a:gd name="connsiteY126" fmla="*/ 297712 h 2573079"/>
              <a:gd name="connsiteX127" fmla="*/ 7555126 w 8325377"/>
              <a:gd name="connsiteY127" fmla="*/ 191386 h 2573079"/>
              <a:gd name="connsiteX128" fmla="*/ 7555126 w 8325377"/>
              <a:gd name="connsiteY128" fmla="*/ 191386 h 2573079"/>
              <a:gd name="connsiteX129" fmla="*/ 7406270 w 8325377"/>
              <a:gd name="connsiteY129" fmla="*/ 116958 h 2573079"/>
              <a:gd name="connsiteX130" fmla="*/ 7353107 w 8325377"/>
              <a:gd name="connsiteY130" fmla="*/ 116958 h 2573079"/>
              <a:gd name="connsiteX0" fmla="*/ 7172354 w 8076121"/>
              <a:gd name="connsiteY0" fmla="*/ 0 h 2573079"/>
              <a:gd name="connsiteX1" fmla="*/ 7321209 w 8076121"/>
              <a:gd name="connsiteY1" fmla="*/ 148856 h 2573079"/>
              <a:gd name="connsiteX2" fmla="*/ 7381684 w 8076121"/>
              <a:gd name="connsiteY2" fmla="*/ 336255 h 2573079"/>
              <a:gd name="connsiteX3" fmla="*/ 7380405 w 8076121"/>
              <a:gd name="connsiteY3" fmla="*/ 454820 h 2573079"/>
              <a:gd name="connsiteX4" fmla="*/ 7387696 w 8076121"/>
              <a:gd name="connsiteY4" fmla="*/ 533575 h 2573079"/>
              <a:gd name="connsiteX5" fmla="*/ 7379744 w 8076121"/>
              <a:gd name="connsiteY5" fmla="*/ 661166 h 2573079"/>
              <a:gd name="connsiteX6" fmla="*/ 7317606 w 8076121"/>
              <a:gd name="connsiteY6" fmla="*/ 794120 h 2573079"/>
              <a:gd name="connsiteX7" fmla="*/ 7363740 w 8076121"/>
              <a:gd name="connsiteY7" fmla="*/ 946298 h 2573079"/>
              <a:gd name="connsiteX8" fmla="*/ 7305400 w 8076121"/>
              <a:gd name="connsiteY8" fmla="*/ 1087202 h 2573079"/>
              <a:gd name="connsiteX9" fmla="*/ 7323983 w 8076121"/>
              <a:gd name="connsiteY9" fmla="*/ 1214701 h 2573079"/>
              <a:gd name="connsiteX10" fmla="*/ 7451680 w 8076121"/>
              <a:gd name="connsiteY10" fmla="*/ 1371600 h 2573079"/>
              <a:gd name="connsiteX11" fmla="*/ 7647316 w 8076121"/>
              <a:gd name="connsiteY11" fmla="*/ 1722944 h 2573079"/>
              <a:gd name="connsiteX12" fmla="*/ 7437705 w 8076121"/>
              <a:gd name="connsiteY12" fmla="*/ 1838527 h 2573079"/>
              <a:gd name="connsiteX13" fmla="*/ 7109389 w 8076121"/>
              <a:gd name="connsiteY13" fmla="*/ 1860983 h 2573079"/>
              <a:gd name="connsiteX14" fmla="*/ 6789581 w 8076121"/>
              <a:gd name="connsiteY14" fmla="*/ 1562986 h 2573079"/>
              <a:gd name="connsiteX15" fmla="*/ 6459972 w 8076121"/>
              <a:gd name="connsiteY15" fmla="*/ 1446028 h 2573079"/>
              <a:gd name="connsiteX16" fmla="*/ 6130363 w 8076121"/>
              <a:gd name="connsiteY16" fmla="*/ 1371600 h 2573079"/>
              <a:gd name="connsiteX17" fmla="*/ 5960242 w 8076121"/>
              <a:gd name="connsiteY17" fmla="*/ 1339703 h 2573079"/>
              <a:gd name="connsiteX18" fmla="*/ 5566837 w 8076121"/>
              <a:gd name="connsiteY18" fmla="*/ 1371600 h 2573079"/>
              <a:gd name="connsiteX19" fmla="*/ 5417981 w 8076121"/>
              <a:gd name="connsiteY19" fmla="*/ 1371600 h 2573079"/>
              <a:gd name="connsiteX20" fmla="*/ 5322288 w 8076121"/>
              <a:gd name="connsiteY20" fmla="*/ 1339703 h 2573079"/>
              <a:gd name="connsiteX21" fmla="*/ 5290391 w 8076121"/>
              <a:gd name="connsiteY21" fmla="*/ 1297172 h 2573079"/>
              <a:gd name="connsiteX22" fmla="*/ 5279758 w 8076121"/>
              <a:gd name="connsiteY22" fmla="*/ 1105786 h 2573079"/>
              <a:gd name="connsiteX23" fmla="*/ 5141535 w 8076121"/>
              <a:gd name="connsiteY23" fmla="*/ 1084521 h 2573079"/>
              <a:gd name="connsiteX24" fmla="*/ 4971414 w 8076121"/>
              <a:gd name="connsiteY24" fmla="*/ 1041991 h 2573079"/>
              <a:gd name="connsiteX25" fmla="*/ 4854456 w 8076121"/>
              <a:gd name="connsiteY25" fmla="*/ 1010093 h 2573079"/>
              <a:gd name="connsiteX26" fmla="*/ 4705600 w 8076121"/>
              <a:gd name="connsiteY26" fmla="*/ 967563 h 2573079"/>
              <a:gd name="connsiteX27" fmla="*/ 4694967 w 8076121"/>
              <a:gd name="connsiteY27" fmla="*/ 925033 h 2573079"/>
              <a:gd name="connsiteX28" fmla="*/ 4652437 w 8076121"/>
              <a:gd name="connsiteY28" fmla="*/ 839972 h 2573079"/>
              <a:gd name="connsiteX29" fmla="*/ 4439786 w 8076121"/>
              <a:gd name="connsiteY29" fmla="*/ 786810 h 2573079"/>
              <a:gd name="connsiteX30" fmla="*/ 4301563 w 8076121"/>
              <a:gd name="connsiteY30" fmla="*/ 744279 h 2573079"/>
              <a:gd name="connsiteX31" fmla="*/ 4205870 w 8076121"/>
              <a:gd name="connsiteY31" fmla="*/ 754912 h 2573079"/>
              <a:gd name="connsiteX32" fmla="*/ 4120809 w 8076121"/>
              <a:gd name="connsiteY32" fmla="*/ 808075 h 2573079"/>
              <a:gd name="connsiteX33" fmla="*/ 4088912 w 8076121"/>
              <a:gd name="connsiteY33" fmla="*/ 861238 h 2573079"/>
              <a:gd name="connsiteX34" fmla="*/ 3982586 w 8076121"/>
              <a:gd name="connsiteY34" fmla="*/ 882503 h 2573079"/>
              <a:gd name="connsiteX35" fmla="*/ 3684874 w 8076121"/>
              <a:gd name="connsiteY35" fmla="*/ 861238 h 2573079"/>
              <a:gd name="connsiteX36" fmla="*/ 3493488 w 8076121"/>
              <a:gd name="connsiteY36" fmla="*/ 935665 h 2573079"/>
              <a:gd name="connsiteX37" fmla="*/ 3312735 w 8076121"/>
              <a:gd name="connsiteY37" fmla="*/ 1063256 h 2573079"/>
              <a:gd name="connsiteX38" fmla="*/ 3227674 w 8076121"/>
              <a:gd name="connsiteY38" fmla="*/ 1137684 h 2573079"/>
              <a:gd name="connsiteX39" fmla="*/ 3419060 w 8076121"/>
              <a:gd name="connsiteY39" fmla="*/ 1286540 h 2573079"/>
              <a:gd name="connsiteX40" fmla="*/ 3525386 w 8076121"/>
              <a:gd name="connsiteY40" fmla="*/ 1360968 h 2573079"/>
              <a:gd name="connsiteX41" fmla="*/ 3525386 w 8076121"/>
              <a:gd name="connsiteY41" fmla="*/ 1360968 h 2573079"/>
              <a:gd name="connsiteX42" fmla="*/ 3231957 w 8076121"/>
              <a:gd name="connsiteY42" fmla="*/ 1369681 h 2573079"/>
              <a:gd name="connsiteX43" fmla="*/ 3031858 w 8076121"/>
              <a:gd name="connsiteY43" fmla="*/ 1312531 h 2573079"/>
              <a:gd name="connsiteX44" fmla="*/ 2821570 w 8076121"/>
              <a:gd name="connsiteY44" fmla="*/ 1248588 h 2573079"/>
              <a:gd name="connsiteX45" fmla="*/ 2674929 w 8076121"/>
              <a:gd name="connsiteY45" fmla="*/ 1282405 h 2573079"/>
              <a:gd name="connsiteX46" fmla="*/ 2564469 w 8076121"/>
              <a:gd name="connsiteY46" fmla="*/ 1337635 h 2573079"/>
              <a:gd name="connsiteX47" fmla="*/ 2419600 w 8076121"/>
              <a:gd name="connsiteY47" fmla="*/ 1477926 h 2573079"/>
              <a:gd name="connsiteX48" fmla="*/ 2217581 w 8076121"/>
              <a:gd name="connsiteY48" fmla="*/ 1573619 h 2573079"/>
              <a:gd name="connsiteX49" fmla="*/ 1909237 w 8076121"/>
              <a:gd name="connsiteY49" fmla="*/ 1658679 h 2573079"/>
              <a:gd name="connsiteX50" fmla="*/ 1622158 w 8076121"/>
              <a:gd name="connsiteY50" fmla="*/ 1679945 h 2573079"/>
              <a:gd name="connsiteX51" fmla="*/ 1441405 w 8076121"/>
              <a:gd name="connsiteY51" fmla="*/ 1743740 h 2573079"/>
              <a:gd name="connsiteX52" fmla="*/ 1218121 w 8076121"/>
              <a:gd name="connsiteY52" fmla="*/ 1754372 h 2573079"/>
              <a:gd name="connsiteX53" fmla="*/ 1133060 w 8076121"/>
              <a:gd name="connsiteY53" fmla="*/ 1786270 h 2573079"/>
              <a:gd name="connsiteX54" fmla="*/ 37907 w 8076121"/>
              <a:gd name="connsiteY54" fmla="*/ 1275908 h 2573079"/>
              <a:gd name="connsiteX55" fmla="*/ 484474 w 8076121"/>
              <a:gd name="connsiteY55" fmla="*/ 2573079 h 2573079"/>
              <a:gd name="connsiteX56" fmla="*/ 1590260 w 8076121"/>
              <a:gd name="connsiteY56" fmla="*/ 2286000 h 2573079"/>
              <a:gd name="connsiteX57" fmla="*/ 2111256 w 8076121"/>
              <a:gd name="connsiteY57" fmla="*/ 2307265 h 2573079"/>
              <a:gd name="connsiteX58" fmla="*/ 2260112 w 8076121"/>
              <a:gd name="connsiteY58" fmla="*/ 2137145 h 2573079"/>
              <a:gd name="connsiteX59" fmla="*/ 2472763 w 8076121"/>
              <a:gd name="connsiteY59" fmla="*/ 1850065 h 2573079"/>
              <a:gd name="connsiteX60" fmla="*/ 2494028 w 8076121"/>
              <a:gd name="connsiteY60" fmla="*/ 1807535 h 2573079"/>
              <a:gd name="connsiteX61" fmla="*/ 2600354 w 8076121"/>
              <a:gd name="connsiteY61" fmla="*/ 1733107 h 2573079"/>
              <a:gd name="connsiteX62" fmla="*/ 2685414 w 8076121"/>
              <a:gd name="connsiteY62" fmla="*/ 1690577 h 2573079"/>
              <a:gd name="connsiteX63" fmla="*/ 2632251 w 8076121"/>
              <a:gd name="connsiteY63" fmla="*/ 1584252 h 2573079"/>
              <a:gd name="connsiteX64" fmla="*/ 2693831 w 8076121"/>
              <a:gd name="connsiteY64" fmla="*/ 1543493 h 2573079"/>
              <a:gd name="connsiteX65" fmla="*/ 2759841 w 8076121"/>
              <a:gd name="connsiteY65" fmla="*/ 1467293 h 2573079"/>
              <a:gd name="connsiteX66" fmla="*/ 2770474 w 8076121"/>
              <a:gd name="connsiteY66" fmla="*/ 1460353 h 2573079"/>
              <a:gd name="connsiteX67" fmla="*/ 2936460 w 8076121"/>
              <a:gd name="connsiteY67" fmla="*/ 1390503 h 2573079"/>
              <a:gd name="connsiteX68" fmla="*/ 3131981 w 8076121"/>
              <a:gd name="connsiteY68" fmla="*/ 1435396 h 2573079"/>
              <a:gd name="connsiteX69" fmla="*/ 3280837 w 8076121"/>
              <a:gd name="connsiteY69" fmla="*/ 1467293 h 2573079"/>
              <a:gd name="connsiteX70" fmla="*/ 3419060 w 8076121"/>
              <a:gd name="connsiteY70" fmla="*/ 1499191 h 2573079"/>
              <a:gd name="connsiteX71" fmla="*/ 3567916 w 8076121"/>
              <a:gd name="connsiteY71" fmla="*/ 1499191 h 2573079"/>
              <a:gd name="connsiteX72" fmla="*/ 3663609 w 8076121"/>
              <a:gd name="connsiteY72" fmla="*/ 1477926 h 2573079"/>
              <a:gd name="connsiteX73" fmla="*/ 3684874 w 8076121"/>
              <a:gd name="connsiteY73" fmla="*/ 1403498 h 2573079"/>
              <a:gd name="connsiteX74" fmla="*/ 3674242 w 8076121"/>
              <a:gd name="connsiteY74" fmla="*/ 1329070 h 2573079"/>
              <a:gd name="connsiteX75" fmla="*/ 3599814 w 8076121"/>
              <a:gd name="connsiteY75" fmla="*/ 1275907 h 2573079"/>
              <a:gd name="connsiteX76" fmla="*/ 3429693 w 8076121"/>
              <a:gd name="connsiteY76" fmla="*/ 1222745 h 2573079"/>
              <a:gd name="connsiteX77" fmla="*/ 3334000 w 8076121"/>
              <a:gd name="connsiteY77" fmla="*/ 1158949 h 2573079"/>
              <a:gd name="connsiteX78" fmla="*/ 3450958 w 8076121"/>
              <a:gd name="connsiteY78" fmla="*/ 1105786 h 2573079"/>
              <a:gd name="connsiteX79" fmla="*/ 3578549 w 8076121"/>
              <a:gd name="connsiteY79" fmla="*/ 1063256 h 2573079"/>
              <a:gd name="connsiteX80" fmla="*/ 3674242 w 8076121"/>
              <a:gd name="connsiteY80" fmla="*/ 978196 h 2573079"/>
              <a:gd name="connsiteX81" fmla="*/ 3854995 w 8076121"/>
              <a:gd name="connsiteY81" fmla="*/ 935665 h 2573079"/>
              <a:gd name="connsiteX82" fmla="*/ 3971954 w 8076121"/>
              <a:gd name="connsiteY82" fmla="*/ 946298 h 2573079"/>
              <a:gd name="connsiteX83" fmla="*/ 4099544 w 8076121"/>
              <a:gd name="connsiteY83" fmla="*/ 946298 h 2573079"/>
              <a:gd name="connsiteX84" fmla="*/ 4205870 w 8076121"/>
              <a:gd name="connsiteY84" fmla="*/ 850605 h 2573079"/>
              <a:gd name="connsiteX85" fmla="*/ 4375991 w 8076121"/>
              <a:gd name="connsiteY85" fmla="*/ 818707 h 2573079"/>
              <a:gd name="connsiteX86" fmla="*/ 4514214 w 8076121"/>
              <a:gd name="connsiteY86" fmla="*/ 829340 h 2573079"/>
              <a:gd name="connsiteX87" fmla="*/ 4567377 w 8076121"/>
              <a:gd name="connsiteY87" fmla="*/ 871870 h 2573079"/>
              <a:gd name="connsiteX88" fmla="*/ 4546112 w 8076121"/>
              <a:gd name="connsiteY88" fmla="*/ 956931 h 2573079"/>
              <a:gd name="connsiteX89" fmla="*/ 4641805 w 8076121"/>
              <a:gd name="connsiteY89" fmla="*/ 1020726 h 2573079"/>
              <a:gd name="connsiteX90" fmla="*/ 4875721 w 8076121"/>
              <a:gd name="connsiteY90" fmla="*/ 1084521 h 2573079"/>
              <a:gd name="connsiteX91" fmla="*/ 5024577 w 8076121"/>
              <a:gd name="connsiteY91" fmla="*/ 1137684 h 2573079"/>
              <a:gd name="connsiteX92" fmla="*/ 5130902 w 8076121"/>
              <a:gd name="connsiteY92" fmla="*/ 1190847 h 2573079"/>
              <a:gd name="connsiteX93" fmla="*/ 5120270 w 8076121"/>
              <a:gd name="connsiteY93" fmla="*/ 1297172 h 2573079"/>
              <a:gd name="connsiteX94" fmla="*/ 5120270 w 8076121"/>
              <a:gd name="connsiteY94" fmla="*/ 1360968 h 2573079"/>
              <a:gd name="connsiteX95" fmla="*/ 5205330 w 8076121"/>
              <a:gd name="connsiteY95" fmla="*/ 1414131 h 2573079"/>
              <a:gd name="connsiteX96" fmla="*/ 5375451 w 8076121"/>
              <a:gd name="connsiteY96" fmla="*/ 1488558 h 2573079"/>
              <a:gd name="connsiteX97" fmla="*/ 5545572 w 8076121"/>
              <a:gd name="connsiteY97" fmla="*/ 1499191 h 2573079"/>
              <a:gd name="connsiteX98" fmla="*/ 5705060 w 8076121"/>
              <a:gd name="connsiteY98" fmla="*/ 1509824 h 2573079"/>
              <a:gd name="connsiteX99" fmla="*/ 5832651 w 8076121"/>
              <a:gd name="connsiteY99" fmla="*/ 1509824 h 2573079"/>
              <a:gd name="connsiteX100" fmla="*/ 5970874 w 8076121"/>
              <a:gd name="connsiteY100" fmla="*/ 1509824 h 2573079"/>
              <a:gd name="connsiteX101" fmla="*/ 6109098 w 8076121"/>
              <a:gd name="connsiteY101" fmla="*/ 1531089 h 2573079"/>
              <a:gd name="connsiteX102" fmla="*/ 6226056 w 8076121"/>
              <a:gd name="connsiteY102" fmla="*/ 1541721 h 2573079"/>
              <a:gd name="connsiteX103" fmla="*/ 6332381 w 8076121"/>
              <a:gd name="connsiteY103" fmla="*/ 1562986 h 2573079"/>
              <a:gd name="connsiteX104" fmla="*/ 6428074 w 8076121"/>
              <a:gd name="connsiteY104" fmla="*/ 1584252 h 2573079"/>
              <a:gd name="connsiteX105" fmla="*/ 6502502 w 8076121"/>
              <a:gd name="connsiteY105" fmla="*/ 1637414 h 2573079"/>
              <a:gd name="connsiteX106" fmla="*/ 6502502 w 8076121"/>
              <a:gd name="connsiteY106" fmla="*/ 1754372 h 2573079"/>
              <a:gd name="connsiteX107" fmla="*/ 6534400 w 8076121"/>
              <a:gd name="connsiteY107" fmla="*/ 1935126 h 2573079"/>
              <a:gd name="connsiteX108" fmla="*/ 6725786 w 8076121"/>
              <a:gd name="connsiteY108" fmla="*/ 2009554 h 2573079"/>
              <a:gd name="connsiteX109" fmla="*/ 6864009 w 8076121"/>
              <a:gd name="connsiteY109" fmla="*/ 2041452 h 2573079"/>
              <a:gd name="connsiteX110" fmla="*/ 7129823 w 8076121"/>
              <a:gd name="connsiteY110" fmla="*/ 2083982 h 2573079"/>
              <a:gd name="connsiteX111" fmla="*/ 7342474 w 8076121"/>
              <a:gd name="connsiteY111" fmla="*/ 2094614 h 2573079"/>
              <a:gd name="connsiteX112" fmla="*/ 7533860 w 8076121"/>
              <a:gd name="connsiteY112" fmla="*/ 2094614 h 2573079"/>
              <a:gd name="connsiteX113" fmla="*/ 7799674 w 8076121"/>
              <a:gd name="connsiteY113" fmla="*/ 1956391 h 2573079"/>
              <a:gd name="connsiteX114" fmla="*/ 7948530 w 8076121"/>
              <a:gd name="connsiteY114" fmla="*/ 1903228 h 2573079"/>
              <a:gd name="connsiteX115" fmla="*/ 8076121 w 8076121"/>
              <a:gd name="connsiteY115" fmla="*/ 1765005 h 2573079"/>
              <a:gd name="connsiteX116" fmla="*/ 8030711 w 8076121"/>
              <a:gd name="connsiteY116" fmla="*/ 1587131 h 2573079"/>
              <a:gd name="connsiteX117" fmla="*/ 7975520 w 8076121"/>
              <a:gd name="connsiteY117" fmla="*/ 1544322 h 2573079"/>
              <a:gd name="connsiteX118" fmla="*/ 7862256 w 8076121"/>
              <a:gd name="connsiteY118" fmla="*/ 1336835 h 2573079"/>
              <a:gd name="connsiteX119" fmla="*/ 7784142 w 8076121"/>
              <a:gd name="connsiteY119" fmla="*/ 1148132 h 2573079"/>
              <a:gd name="connsiteX120" fmla="*/ 7852837 w 8076121"/>
              <a:gd name="connsiteY120" fmla="*/ 925033 h 2573079"/>
              <a:gd name="connsiteX121" fmla="*/ 7788377 w 8076121"/>
              <a:gd name="connsiteY121" fmla="*/ 853485 h 2573079"/>
              <a:gd name="connsiteX122" fmla="*/ 7746955 w 8076121"/>
              <a:gd name="connsiteY122" fmla="*/ 776842 h 2573079"/>
              <a:gd name="connsiteX123" fmla="*/ 7835559 w 8076121"/>
              <a:gd name="connsiteY123" fmla="*/ 674946 h 2573079"/>
              <a:gd name="connsiteX124" fmla="*/ 7703981 w 8076121"/>
              <a:gd name="connsiteY124" fmla="*/ 499731 h 2573079"/>
              <a:gd name="connsiteX125" fmla="*/ 7640186 w 8076121"/>
              <a:gd name="connsiteY125" fmla="*/ 425303 h 2573079"/>
              <a:gd name="connsiteX126" fmla="*/ 7587023 w 8076121"/>
              <a:gd name="connsiteY126" fmla="*/ 297712 h 2573079"/>
              <a:gd name="connsiteX127" fmla="*/ 7555126 w 8076121"/>
              <a:gd name="connsiteY127" fmla="*/ 191386 h 2573079"/>
              <a:gd name="connsiteX128" fmla="*/ 7555126 w 8076121"/>
              <a:gd name="connsiteY128" fmla="*/ 191386 h 2573079"/>
              <a:gd name="connsiteX129" fmla="*/ 7406270 w 8076121"/>
              <a:gd name="connsiteY129" fmla="*/ 116958 h 2573079"/>
              <a:gd name="connsiteX130" fmla="*/ 7353107 w 8076121"/>
              <a:gd name="connsiteY130" fmla="*/ 116958 h 2573079"/>
              <a:gd name="connsiteX0" fmla="*/ 7172354 w 8076121"/>
              <a:gd name="connsiteY0" fmla="*/ 0 h 2573079"/>
              <a:gd name="connsiteX1" fmla="*/ 7321209 w 8076121"/>
              <a:gd name="connsiteY1" fmla="*/ 148856 h 2573079"/>
              <a:gd name="connsiteX2" fmla="*/ 7381684 w 8076121"/>
              <a:gd name="connsiteY2" fmla="*/ 336255 h 2573079"/>
              <a:gd name="connsiteX3" fmla="*/ 7380405 w 8076121"/>
              <a:gd name="connsiteY3" fmla="*/ 454820 h 2573079"/>
              <a:gd name="connsiteX4" fmla="*/ 7387696 w 8076121"/>
              <a:gd name="connsiteY4" fmla="*/ 533575 h 2573079"/>
              <a:gd name="connsiteX5" fmla="*/ 7379744 w 8076121"/>
              <a:gd name="connsiteY5" fmla="*/ 661166 h 2573079"/>
              <a:gd name="connsiteX6" fmla="*/ 7317606 w 8076121"/>
              <a:gd name="connsiteY6" fmla="*/ 794120 h 2573079"/>
              <a:gd name="connsiteX7" fmla="*/ 7363740 w 8076121"/>
              <a:gd name="connsiteY7" fmla="*/ 946298 h 2573079"/>
              <a:gd name="connsiteX8" fmla="*/ 7305400 w 8076121"/>
              <a:gd name="connsiteY8" fmla="*/ 1087202 h 2573079"/>
              <a:gd name="connsiteX9" fmla="*/ 7323983 w 8076121"/>
              <a:gd name="connsiteY9" fmla="*/ 1214701 h 2573079"/>
              <a:gd name="connsiteX10" fmla="*/ 7451680 w 8076121"/>
              <a:gd name="connsiteY10" fmla="*/ 1371600 h 2573079"/>
              <a:gd name="connsiteX11" fmla="*/ 7647316 w 8076121"/>
              <a:gd name="connsiteY11" fmla="*/ 1722944 h 2573079"/>
              <a:gd name="connsiteX12" fmla="*/ 7437705 w 8076121"/>
              <a:gd name="connsiteY12" fmla="*/ 1838527 h 2573079"/>
              <a:gd name="connsiteX13" fmla="*/ 7109389 w 8076121"/>
              <a:gd name="connsiteY13" fmla="*/ 1860983 h 2573079"/>
              <a:gd name="connsiteX14" fmla="*/ 6789581 w 8076121"/>
              <a:gd name="connsiteY14" fmla="*/ 1562986 h 2573079"/>
              <a:gd name="connsiteX15" fmla="*/ 6459972 w 8076121"/>
              <a:gd name="connsiteY15" fmla="*/ 1446028 h 2573079"/>
              <a:gd name="connsiteX16" fmla="*/ 6130363 w 8076121"/>
              <a:gd name="connsiteY16" fmla="*/ 1371600 h 2573079"/>
              <a:gd name="connsiteX17" fmla="*/ 5960242 w 8076121"/>
              <a:gd name="connsiteY17" fmla="*/ 1339703 h 2573079"/>
              <a:gd name="connsiteX18" fmla="*/ 5566837 w 8076121"/>
              <a:gd name="connsiteY18" fmla="*/ 1371600 h 2573079"/>
              <a:gd name="connsiteX19" fmla="*/ 5417981 w 8076121"/>
              <a:gd name="connsiteY19" fmla="*/ 1371600 h 2573079"/>
              <a:gd name="connsiteX20" fmla="*/ 5322288 w 8076121"/>
              <a:gd name="connsiteY20" fmla="*/ 1339703 h 2573079"/>
              <a:gd name="connsiteX21" fmla="*/ 5290391 w 8076121"/>
              <a:gd name="connsiteY21" fmla="*/ 1297172 h 2573079"/>
              <a:gd name="connsiteX22" fmla="*/ 5279758 w 8076121"/>
              <a:gd name="connsiteY22" fmla="*/ 1105786 h 2573079"/>
              <a:gd name="connsiteX23" fmla="*/ 5141535 w 8076121"/>
              <a:gd name="connsiteY23" fmla="*/ 1084521 h 2573079"/>
              <a:gd name="connsiteX24" fmla="*/ 4971414 w 8076121"/>
              <a:gd name="connsiteY24" fmla="*/ 1041991 h 2573079"/>
              <a:gd name="connsiteX25" fmla="*/ 4854456 w 8076121"/>
              <a:gd name="connsiteY25" fmla="*/ 1010093 h 2573079"/>
              <a:gd name="connsiteX26" fmla="*/ 4705600 w 8076121"/>
              <a:gd name="connsiteY26" fmla="*/ 967563 h 2573079"/>
              <a:gd name="connsiteX27" fmla="*/ 4694967 w 8076121"/>
              <a:gd name="connsiteY27" fmla="*/ 925033 h 2573079"/>
              <a:gd name="connsiteX28" fmla="*/ 4652437 w 8076121"/>
              <a:gd name="connsiteY28" fmla="*/ 839972 h 2573079"/>
              <a:gd name="connsiteX29" fmla="*/ 4439786 w 8076121"/>
              <a:gd name="connsiteY29" fmla="*/ 786810 h 2573079"/>
              <a:gd name="connsiteX30" fmla="*/ 4301563 w 8076121"/>
              <a:gd name="connsiteY30" fmla="*/ 744279 h 2573079"/>
              <a:gd name="connsiteX31" fmla="*/ 4205870 w 8076121"/>
              <a:gd name="connsiteY31" fmla="*/ 754912 h 2573079"/>
              <a:gd name="connsiteX32" fmla="*/ 4120809 w 8076121"/>
              <a:gd name="connsiteY32" fmla="*/ 808075 h 2573079"/>
              <a:gd name="connsiteX33" fmla="*/ 4088912 w 8076121"/>
              <a:gd name="connsiteY33" fmla="*/ 861238 h 2573079"/>
              <a:gd name="connsiteX34" fmla="*/ 3982586 w 8076121"/>
              <a:gd name="connsiteY34" fmla="*/ 882503 h 2573079"/>
              <a:gd name="connsiteX35" fmla="*/ 3684874 w 8076121"/>
              <a:gd name="connsiteY35" fmla="*/ 861238 h 2573079"/>
              <a:gd name="connsiteX36" fmla="*/ 3493488 w 8076121"/>
              <a:gd name="connsiteY36" fmla="*/ 935665 h 2573079"/>
              <a:gd name="connsiteX37" fmla="*/ 3312735 w 8076121"/>
              <a:gd name="connsiteY37" fmla="*/ 1063256 h 2573079"/>
              <a:gd name="connsiteX38" fmla="*/ 3227674 w 8076121"/>
              <a:gd name="connsiteY38" fmla="*/ 1137684 h 2573079"/>
              <a:gd name="connsiteX39" fmla="*/ 3419060 w 8076121"/>
              <a:gd name="connsiteY39" fmla="*/ 1286540 h 2573079"/>
              <a:gd name="connsiteX40" fmla="*/ 3525386 w 8076121"/>
              <a:gd name="connsiteY40" fmla="*/ 1360968 h 2573079"/>
              <a:gd name="connsiteX41" fmla="*/ 3525386 w 8076121"/>
              <a:gd name="connsiteY41" fmla="*/ 1360968 h 2573079"/>
              <a:gd name="connsiteX42" fmla="*/ 3231957 w 8076121"/>
              <a:gd name="connsiteY42" fmla="*/ 1369681 h 2573079"/>
              <a:gd name="connsiteX43" fmla="*/ 3031858 w 8076121"/>
              <a:gd name="connsiteY43" fmla="*/ 1312531 h 2573079"/>
              <a:gd name="connsiteX44" fmla="*/ 2821570 w 8076121"/>
              <a:gd name="connsiteY44" fmla="*/ 1248588 h 2573079"/>
              <a:gd name="connsiteX45" fmla="*/ 2674929 w 8076121"/>
              <a:gd name="connsiteY45" fmla="*/ 1282405 h 2573079"/>
              <a:gd name="connsiteX46" fmla="*/ 2564469 w 8076121"/>
              <a:gd name="connsiteY46" fmla="*/ 1337635 h 2573079"/>
              <a:gd name="connsiteX47" fmla="*/ 2419600 w 8076121"/>
              <a:gd name="connsiteY47" fmla="*/ 1477926 h 2573079"/>
              <a:gd name="connsiteX48" fmla="*/ 2217581 w 8076121"/>
              <a:gd name="connsiteY48" fmla="*/ 1573619 h 2573079"/>
              <a:gd name="connsiteX49" fmla="*/ 1909237 w 8076121"/>
              <a:gd name="connsiteY49" fmla="*/ 1658679 h 2573079"/>
              <a:gd name="connsiteX50" fmla="*/ 1622158 w 8076121"/>
              <a:gd name="connsiteY50" fmla="*/ 1679945 h 2573079"/>
              <a:gd name="connsiteX51" fmla="*/ 1441405 w 8076121"/>
              <a:gd name="connsiteY51" fmla="*/ 1743740 h 2573079"/>
              <a:gd name="connsiteX52" fmla="*/ 1218121 w 8076121"/>
              <a:gd name="connsiteY52" fmla="*/ 1754372 h 2573079"/>
              <a:gd name="connsiteX53" fmla="*/ 1133060 w 8076121"/>
              <a:gd name="connsiteY53" fmla="*/ 1786270 h 2573079"/>
              <a:gd name="connsiteX54" fmla="*/ 37907 w 8076121"/>
              <a:gd name="connsiteY54" fmla="*/ 1275908 h 2573079"/>
              <a:gd name="connsiteX55" fmla="*/ 484474 w 8076121"/>
              <a:gd name="connsiteY55" fmla="*/ 2573079 h 2573079"/>
              <a:gd name="connsiteX56" fmla="*/ 1590260 w 8076121"/>
              <a:gd name="connsiteY56" fmla="*/ 2286000 h 2573079"/>
              <a:gd name="connsiteX57" fmla="*/ 2111256 w 8076121"/>
              <a:gd name="connsiteY57" fmla="*/ 2307265 h 2573079"/>
              <a:gd name="connsiteX58" fmla="*/ 2260112 w 8076121"/>
              <a:gd name="connsiteY58" fmla="*/ 2137145 h 2573079"/>
              <a:gd name="connsiteX59" fmla="*/ 2472763 w 8076121"/>
              <a:gd name="connsiteY59" fmla="*/ 1850065 h 2573079"/>
              <a:gd name="connsiteX60" fmla="*/ 2494028 w 8076121"/>
              <a:gd name="connsiteY60" fmla="*/ 1807535 h 2573079"/>
              <a:gd name="connsiteX61" fmla="*/ 2600354 w 8076121"/>
              <a:gd name="connsiteY61" fmla="*/ 1733107 h 2573079"/>
              <a:gd name="connsiteX62" fmla="*/ 2685414 w 8076121"/>
              <a:gd name="connsiteY62" fmla="*/ 1690577 h 2573079"/>
              <a:gd name="connsiteX63" fmla="*/ 2632251 w 8076121"/>
              <a:gd name="connsiteY63" fmla="*/ 1584252 h 2573079"/>
              <a:gd name="connsiteX64" fmla="*/ 2693831 w 8076121"/>
              <a:gd name="connsiteY64" fmla="*/ 1543493 h 2573079"/>
              <a:gd name="connsiteX65" fmla="*/ 2759841 w 8076121"/>
              <a:gd name="connsiteY65" fmla="*/ 1467293 h 2573079"/>
              <a:gd name="connsiteX66" fmla="*/ 2770474 w 8076121"/>
              <a:gd name="connsiteY66" fmla="*/ 1460353 h 2573079"/>
              <a:gd name="connsiteX67" fmla="*/ 2936460 w 8076121"/>
              <a:gd name="connsiteY67" fmla="*/ 1390503 h 2573079"/>
              <a:gd name="connsiteX68" fmla="*/ 3131981 w 8076121"/>
              <a:gd name="connsiteY68" fmla="*/ 1435396 h 2573079"/>
              <a:gd name="connsiteX69" fmla="*/ 3280837 w 8076121"/>
              <a:gd name="connsiteY69" fmla="*/ 1467293 h 2573079"/>
              <a:gd name="connsiteX70" fmla="*/ 3419060 w 8076121"/>
              <a:gd name="connsiteY70" fmla="*/ 1499191 h 2573079"/>
              <a:gd name="connsiteX71" fmla="*/ 3567916 w 8076121"/>
              <a:gd name="connsiteY71" fmla="*/ 1499191 h 2573079"/>
              <a:gd name="connsiteX72" fmla="*/ 3663609 w 8076121"/>
              <a:gd name="connsiteY72" fmla="*/ 1477926 h 2573079"/>
              <a:gd name="connsiteX73" fmla="*/ 3684874 w 8076121"/>
              <a:gd name="connsiteY73" fmla="*/ 1403498 h 2573079"/>
              <a:gd name="connsiteX74" fmla="*/ 3674242 w 8076121"/>
              <a:gd name="connsiteY74" fmla="*/ 1329070 h 2573079"/>
              <a:gd name="connsiteX75" fmla="*/ 3599814 w 8076121"/>
              <a:gd name="connsiteY75" fmla="*/ 1275907 h 2573079"/>
              <a:gd name="connsiteX76" fmla="*/ 3429693 w 8076121"/>
              <a:gd name="connsiteY76" fmla="*/ 1222745 h 2573079"/>
              <a:gd name="connsiteX77" fmla="*/ 3334000 w 8076121"/>
              <a:gd name="connsiteY77" fmla="*/ 1158949 h 2573079"/>
              <a:gd name="connsiteX78" fmla="*/ 3450958 w 8076121"/>
              <a:gd name="connsiteY78" fmla="*/ 1105786 h 2573079"/>
              <a:gd name="connsiteX79" fmla="*/ 3578549 w 8076121"/>
              <a:gd name="connsiteY79" fmla="*/ 1063256 h 2573079"/>
              <a:gd name="connsiteX80" fmla="*/ 3674242 w 8076121"/>
              <a:gd name="connsiteY80" fmla="*/ 978196 h 2573079"/>
              <a:gd name="connsiteX81" fmla="*/ 3854995 w 8076121"/>
              <a:gd name="connsiteY81" fmla="*/ 935665 h 2573079"/>
              <a:gd name="connsiteX82" fmla="*/ 3971954 w 8076121"/>
              <a:gd name="connsiteY82" fmla="*/ 946298 h 2573079"/>
              <a:gd name="connsiteX83" fmla="*/ 4099544 w 8076121"/>
              <a:gd name="connsiteY83" fmla="*/ 946298 h 2573079"/>
              <a:gd name="connsiteX84" fmla="*/ 4205870 w 8076121"/>
              <a:gd name="connsiteY84" fmla="*/ 850605 h 2573079"/>
              <a:gd name="connsiteX85" fmla="*/ 4375991 w 8076121"/>
              <a:gd name="connsiteY85" fmla="*/ 818707 h 2573079"/>
              <a:gd name="connsiteX86" fmla="*/ 4514214 w 8076121"/>
              <a:gd name="connsiteY86" fmla="*/ 829340 h 2573079"/>
              <a:gd name="connsiteX87" fmla="*/ 4567377 w 8076121"/>
              <a:gd name="connsiteY87" fmla="*/ 871870 h 2573079"/>
              <a:gd name="connsiteX88" fmla="*/ 4546112 w 8076121"/>
              <a:gd name="connsiteY88" fmla="*/ 956931 h 2573079"/>
              <a:gd name="connsiteX89" fmla="*/ 4590598 w 8076121"/>
              <a:gd name="connsiteY89" fmla="*/ 1159714 h 2573079"/>
              <a:gd name="connsiteX90" fmla="*/ 4875721 w 8076121"/>
              <a:gd name="connsiteY90" fmla="*/ 1084521 h 2573079"/>
              <a:gd name="connsiteX91" fmla="*/ 5024577 w 8076121"/>
              <a:gd name="connsiteY91" fmla="*/ 1137684 h 2573079"/>
              <a:gd name="connsiteX92" fmla="*/ 5130902 w 8076121"/>
              <a:gd name="connsiteY92" fmla="*/ 1190847 h 2573079"/>
              <a:gd name="connsiteX93" fmla="*/ 5120270 w 8076121"/>
              <a:gd name="connsiteY93" fmla="*/ 1297172 h 2573079"/>
              <a:gd name="connsiteX94" fmla="*/ 5120270 w 8076121"/>
              <a:gd name="connsiteY94" fmla="*/ 1360968 h 2573079"/>
              <a:gd name="connsiteX95" fmla="*/ 5205330 w 8076121"/>
              <a:gd name="connsiteY95" fmla="*/ 1414131 h 2573079"/>
              <a:gd name="connsiteX96" fmla="*/ 5375451 w 8076121"/>
              <a:gd name="connsiteY96" fmla="*/ 1488558 h 2573079"/>
              <a:gd name="connsiteX97" fmla="*/ 5545572 w 8076121"/>
              <a:gd name="connsiteY97" fmla="*/ 1499191 h 2573079"/>
              <a:gd name="connsiteX98" fmla="*/ 5705060 w 8076121"/>
              <a:gd name="connsiteY98" fmla="*/ 1509824 h 2573079"/>
              <a:gd name="connsiteX99" fmla="*/ 5832651 w 8076121"/>
              <a:gd name="connsiteY99" fmla="*/ 1509824 h 2573079"/>
              <a:gd name="connsiteX100" fmla="*/ 5970874 w 8076121"/>
              <a:gd name="connsiteY100" fmla="*/ 1509824 h 2573079"/>
              <a:gd name="connsiteX101" fmla="*/ 6109098 w 8076121"/>
              <a:gd name="connsiteY101" fmla="*/ 1531089 h 2573079"/>
              <a:gd name="connsiteX102" fmla="*/ 6226056 w 8076121"/>
              <a:gd name="connsiteY102" fmla="*/ 1541721 h 2573079"/>
              <a:gd name="connsiteX103" fmla="*/ 6332381 w 8076121"/>
              <a:gd name="connsiteY103" fmla="*/ 1562986 h 2573079"/>
              <a:gd name="connsiteX104" fmla="*/ 6428074 w 8076121"/>
              <a:gd name="connsiteY104" fmla="*/ 1584252 h 2573079"/>
              <a:gd name="connsiteX105" fmla="*/ 6502502 w 8076121"/>
              <a:gd name="connsiteY105" fmla="*/ 1637414 h 2573079"/>
              <a:gd name="connsiteX106" fmla="*/ 6502502 w 8076121"/>
              <a:gd name="connsiteY106" fmla="*/ 1754372 h 2573079"/>
              <a:gd name="connsiteX107" fmla="*/ 6534400 w 8076121"/>
              <a:gd name="connsiteY107" fmla="*/ 1935126 h 2573079"/>
              <a:gd name="connsiteX108" fmla="*/ 6725786 w 8076121"/>
              <a:gd name="connsiteY108" fmla="*/ 2009554 h 2573079"/>
              <a:gd name="connsiteX109" fmla="*/ 6864009 w 8076121"/>
              <a:gd name="connsiteY109" fmla="*/ 2041452 h 2573079"/>
              <a:gd name="connsiteX110" fmla="*/ 7129823 w 8076121"/>
              <a:gd name="connsiteY110" fmla="*/ 2083982 h 2573079"/>
              <a:gd name="connsiteX111" fmla="*/ 7342474 w 8076121"/>
              <a:gd name="connsiteY111" fmla="*/ 2094614 h 2573079"/>
              <a:gd name="connsiteX112" fmla="*/ 7533860 w 8076121"/>
              <a:gd name="connsiteY112" fmla="*/ 2094614 h 2573079"/>
              <a:gd name="connsiteX113" fmla="*/ 7799674 w 8076121"/>
              <a:gd name="connsiteY113" fmla="*/ 1956391 h 2573079"/>
              <a:gd name="connsiteX114" fmla="*/ 7948530 w 8076121"/>
              <a:gd name="connsiteY114" fmla="*/ 1903228 h 2573079"/>
              <a:gd name="connsiteX115" fmla="*/ 8076121 w 8076121"/>
              <a:gd name="connsiteY115" fmla="*/ 1765005 h 2573079"/>
              <a:gd name="connsiteX116" fmla="*/ 8030711 w 8076121"/>
              <a:gd name="connsiteY116" fmla="*/ 1587131 h 2573079"/>
              <a:gd name="connsiteX117" fmla="*/ 7975520 w 8076121"/>
              <a:gd name="connsiteY117" fmla="*/ 1544322 h 2573079"/>
              <a:gd name="connsiteX118" fmla="*/ 7862256 w 8076121"/>
              <a:gd name="connsiteY118" fmla="*/ 1336835 h 2573079"/>
              <a:gd name="connsiteX119" fmla="*/ 7784142 w 8076121"/>
              <a:gd name="connsiteY119" fmla="*/ 1148132 h 2573079"/>
              <a:gd name="connsiteX120" fmla="*/ 7852837 w 8076121"/>
              <a:gd name="connsiteY120" fmla="*/ 925033 h 2573079"/>
              <a:gd name="connsiteX121" fmla="*/ 7788377 w 8076121"/>
              <a:gd name="connsiteY121" fmla="*/ 853485 h 2573079"/>
              <a:gd name="connsiteX122" fmla="*/ 7746955 w 8076121"/>
              <a:gd name="connsiteY122" fmla="*/ 776842 h 2573079"/>
              <a:gd name="connsiteX123" fmla="*/ 7835559 w 8076121"/>
              <a:gd name="connsiteY123" fmla="*/ 674946 h 2573079"/>
              <a:gd name="connsiteX124" fmla="*/ 7703981 w 8076121"/>
              <a:gd name="connsiteY124" fmla="*/ 499731 h 2573079"/>
              <a:gd name="connsiteX125" fmla="*/ 7640186 w 8076121"/>
              <a:gd name="connsiteY125" fmla="*/ 425303 h 2573079"/>
              <a:gd name="connsiteX126" fmla="*/ 7587023 w 8076121"/>
              <a:gd name="connsiteY126" fmla="*/ 297712 h 2573079"/>
              <a:gd name="connsiteX127" fmla="*/ 7555126 w 8076121"/>
              <a:gd name="connsiteY127" fmla="*/ 191386 h 2573079"/>
              <a:gd name="connsiteX128" fmla="*/ 7555126 w 8076121"/>
              <a:gd name="connsiteY128" fmla="*/ 191386 h 2573079"/>
              <a:gd name="connsiteX129" fmla="*/ 7406270 w 8076121"/>
              <a:gd name="connsiteY129" fmla="*/ 116958 h 2573079"/>
              <a:gd name="connsiteX130" fmla="*/ 7353107 w 8076121"/>
              <a:gd name="connsiteY130" fmla="*/ 116958 h 2573079"/>
              <a:gd name="connsiteX0" fmla="*/ 7172354 w 8076121"/>
              <a:gd name="connsiteY0" fmla="*/ 0 h 2573079"/>
              <a:gd name="connsiteX1" fmla="*/ 7321209 w 8076121"/>
              <a:gd name="connsiteY1" fmla="*/ 148856 h 2573079"/>
              <a:gd name="connsiteX2" fmla="*/ 7381684 w 8076121"/>
              <a:gd name="connsiteY2" fmla="*/ 336255 h 2573079"/>
              <a:gd name="connsiteX3" fmla="*/ 7380405 w 8076121"/>
              <a:gd name="connsiteY3" fmla="*/ 454820 h 2573079"/>
              <a:gd name="connsiteX4" fmla="*/ 7387696 w 8076121"/>
              <a:gd name="connsiteY4" fmla="*/ 533575 h 2573079"/>
              <a:gd name="connsiteX5" fmla="*/ 7379744 w 8076121"/>
              <a:gd name="connsiteY5" fmla="*/ 661166 h 2573079"/>
              <a:gd name="connsiteX6" fmla="*/ 7317606 w 8076121"/>
              <a:gd name="connsiteY6" fmla="*/ 794120 h 2573079"/>
              <a:gd name="connsiteX7" fmla="*/ 7363740 w 8076121"/>
              <a:gd name="connsiteY7" fmla="*/ 946298 h 2573079"/>
              <a:gd name="connsiteX8" fmla="*/ 7305400 w 8076121"/>
              <a:gd name="connsiteY8" fmla="*/ 1087202 h 2573079"/>
              <a:gd name="connsiteX9" fmla="*/ 7323983 w 8076121"/>
              <a:gd name="connsiteY9" fmla="*/ 1214701 h 2573079"/>
              <a:gd name="connsiteX10" fmla="*/ 7451680 w 8076121"/>
              <a:gd name="connsiteY10" fmla="*/ 1371600 h 2573079"/>
              <a:gd name="connsiteX11" fmla="*/ 7647316 w 8076121"/>
              <a:gd name="connsiteY11" fmla="*/ 1722944 h 2573079"/>
              <a:gd name="connsiteX12" fmla="*/ 7437705 w 8076121"/>
              <a:gd name="connsiteY12" fmla="*/ 1838527 h 2573079"/>
              <a:gd name="connsiteX13" fmla="*/ 7109389 w 8076121"/>
              <a:gd name="connsiteY13" fmla="*/ 1860983 h 2573079"/>
              <a:gd name="connsiteX14" fmla="*/ 6789581 w 8076121"/>
              <a:gd name="connsiteY14" fmla="*/ 1562986 h 2573079"/>
              <a:gd name="connsiteX15" fmla="*/ 6459972 w 8076121"/>
              <a:gd name="connsiteY15" fmla="*/ 1446028 h 2573079"/>
              <a:gd name="connsiteX16" fmla="*/ 6130363 w 8076121"/>
              <a:gd name="connsiteY16" fmla="*/ 1371600 h 2573079"/>
              <a:gd name="connsiteX17" fmla="*/ 5960242 w 8076121"/>
              <a:gd name="connsiteY17" fmla="*/ 1339703 h 2573079"/>
              <a:gd name="connsiteX18" fmla="*/ 5566837 w 8076121"/>
              <a:gd name="connsiteY18" fmla="*/ 1371600 h 2573079"/>
              <a:gd name="connsiteX19" fmla="*/ 5417981 w 8076121"/>
              <a:gd name="connsiteY19" fmla="*/ 1371600 h 2573079"/>
              <a:gd name="connsiteX20" fmla="*/ 5322288 w 8076121"/>
              <a:gd name="connsiteY20" fmla="*/ 1339703 h 2573079"/>
              <a:gd name="connsiteX21" fmla="*/ 5290391 w 8076121"/>
              <a:gd name="connsiteY21" fmla="*/ 1297172 h 2573079"/>
              <a:gd name="connsiteX22" fmla="*/ 5279758 w 8076121"/>
              <a:gd name="connsiteY22" fmla="*/ 1105786 h 2573079"/>
              <a:gd name="connsiteX23" fmla="*/ 5141535 w 8076121"/>
              <a:gd name="connsiteY23" fmla="*/ 1084521 h 2573079"/>
              <a:gd name="connsiteX24" fmla="*/ 4971414 w 8076121"/>
              <a:gd name="connsiteY24" fmla="*/ 1041991 h 2573079"/>
              <a:gd name="connsiteX25" fmla="*/ 4854456 w 8076121"/>
              <a:gd name="connsiteY25" fmla="*/ 1010093 h 2573079"/>
              <a:gd name="connsiteX26" fmla="*/ 4705600 w 8076121"/>
              <a:gd name="connsiteY26" fmla="*/ 967563 h 2573079"/>
              <a:gd name="connsiteX27" fmla="*/ 4694967 w 8076121"/>
              <a:gd name="connsiteY27" fmla="*/ 925033 h 2573079"/>
              <a:gd name="connsiteX28" fmla="*/ 4652437 w 8076121"/>
              <a:gd name="connsiteY28" fmla="*/ 839972 h 2573079"/>
              <a:gd name="connsiteX29" fmla="*/ 4439786 w 8076121"/>
              <a:gd name="connsiteY29" fmla="*/ 786810 h 2573079"/>
              <a:gd name="connsiteX30" fmla="*/ 4301563 w 8076121"/>
              <a:gd name="connsiteY30" fmla="*/ 744279 h 2573079"/>
              <a:gd name="connsiteX31" fmla="*/ 4205870 w 8076121"/>
              <a:gd name="connsiteY31" fmla="*/ 754912 h 2573079"/>
              <a:gd name="connsiteX32" fmla="*/ 4120809 w 8076121"/>
              <a:gd name="connsiteY32" fmla="*/ 808075 h 2573079"/>
              <a:gd name="connsiteX33" fmla="*/ 4088912 w 8076121"/>
              <a:gd name="connsiteY33" fmla="*/ 861238 h 2573079"/>
              <a:gd name="connsiteX34" fmla="*/ 3982586 w 8076121"/>
              <a:gd name="connsiteY34" fmla="*/ 882503 h 2573079"/>
              <a:gd name="connsiteX35" fmla="*/ 3684874 w 8076121"/>
              <a:gd name="connsiteY35" fmla="*/ 861238 h 2573079"/>
              <a:gd name="connsiteX36" fmla="*/ 3493488 w 8076121"/>
              <a:gd name="connsiteY36" fmla="*/ 935665 h 2573079"/>
              <a:gd name="connsiteX37" fmla="*/ 3312735 w 8076121"/>
              <a:gd name="connsiteY37" fmla="*/ 1063256 h 2573079"/>
              <a:gd name="connsiteX38" fmla="*/ 3227674 w 8076121"/>
              <a:gd name="connsiteY38" fmla="*/ 1137684 h 2573079"/>
              <a:gd name="connsiteX39" fmla="*/ 3419060 w 8076121"/>
              <a:gd name="connsiteY39" fmla="*/ 1286540 h 2573079"/>
              <a:gd name="connsiteX40" fmla="*/ 3525386 w 8076121"/>
              <a:gd name="connsiteY40" fmla="*/ 1360968 h 2573079"/>
              <a:gd name="connsiteX41" fmla="*/ 3525386 w 8076121"/>
              <a:gd name="connsiteY41" fmla="*/ 1360968 h 2573079"/>
              <a:gd name="connsiteX42" fmla="*/ 3231957 w 8076121"/>
              <a:gd name="connsiteY42" fmla="*/ 1369681 h 2573079"/>
              <a:gd name="connsiteX43" fmla="*/ 3031858 w 8076121"/>
              <a:gd name="connsiteY43" fmla="*/ 1312531 h 2573079"/>
              <a:gd name="connsiteX44" fmla="*/ 2821570 w 8076121"/>
              <a:gd name="connsiteY44" fmla="*/ 1248588 h 2573079"/>
              <a:gd name="connsiteX45" fmla="*/ 2674929 w 8076121"/>
              <a:gd name="connsiteY45" fmla="*/ 1282405 h 2573079"/>
              <a:gd name="connsiteX46" fmla="*/ 2564469 w 8076121"/>
              <a:gd name="connsiteY46" fmla="*/ 1337635 h 2573079"/>
              <a:gd name="connsiteX47" fmla="*/ 2419600 w 8076121"/>
              <a:gd name="connsiteY47" fmla="*/ 1477926 h 2573079"/>
              <a:gd name="connsiteX48" fmla="*/ 2217581 w 8076121"/>
              <a:gd name="connsiteY48" fmla="*/ 1573619 h 2573079"/>
              <a:gd name="connsiteX49" fmla="*/ 1909237 w 8076121"/>
              <a:gd name="connsiteY49" fmla="*/ 1658679 h 2573079"/>
              <a:gd name="connsiteX50" fmla="*/ 1622158 w 8076121"/>
              <a:gd name="connsiteY50" fmla="*/ 1679945 h 2573079"/>
              <a:gd name="connsiteX51" fmla="*/ 1441405 w 8076121"/>
              <a:gd name="connsiteY51" fmla="*/ 1743740 h 2573079"/>
              <a:gd name="connsiteX52" fmla="*/ 1218121 w 8076121"/>
              <a:gd name="connsiteY52" fmla="*/ 1754372 h 2573079"/>
              <a:gd name="connsiteX53" fmla="*/ 1133060 w 8076121"/>
              <a:gd name="connsiteY53" fmla="*/ 1786270 h 2573079"/>
              <a:gd name="connsiteX54" fmla="*/ 37907 w 8076121"/>
              <a:gd name="connsiteY54" fmla="*/ 1275908 h 2573079"/>
              <a:gd name="connsiteX55" fmla="*/ 484474 w 8076121"/>
              <a:gd name="connsiteY55" fmla="*/ 2573079 h 2573079"/>
              <a:gd name="connsiteX56" fmla="*/ 1590260 w 8076121"/>
              <a:gd name="connsiteY56" fmla="*/ 2286000 h 2573079"/>
              <a:gd name="connsiteX57" fmla="*/ 2111256 w 8076121"/>
              <a:gd name="connsiteY57" fmla="*/ 2307265 h 2573079"/>
              <a:gd name="connsiteX58" fmla="*/ 2260112 w 8076121"/>
              <a:gd name="connsiteY58" fmla="*/ 2137145 h 2573079"/>
              <a:gd name="connsiteX59" fmla="*/ 2472763 w 8076121"/>
              <a:gd name="connsiteY59" fmla="*/ 1850065 h 2573079"/>
              <a:gd name="connsiteX60" fmla="*/ 2494028 w 8076121"/>
              <a:gd name="connsiteY60" fmla="*/ 1807535 h 2573079"/>
              <a:gd name="connsiteX61" fmla="*/ 2600354 w 8076121"/>
              <a:gd name="connsiteY61" fmla="*/ 1733107 h 2573079"/>
              <a:gd name="connsiteX62" fmla="*/ 2685414 w 8076121"/>
              <a:gd name="connsiteY62" fmla="*/ 1690577 h 2573079"/>
              <a:gd name="connsiteX63" fmla="*/ 2632251 w 8076121"/>
              <a:gd name="connsiteY63" fmla="*/ 1584252 h 2573079"/>
              <a:gd name="connsiteX64" fmla="*/ 2693831 w 8076121"/>
              <a:gd name="connsiteY64" fmla="*/ 1543493 h 2573079"/>
              <a:gd name="connsiteX65" fmla="*/ 2759841 w 8076121"/>
              <a:gd name="connsiteY65" fmla="*/ 1467293 h 2573079"/>
              <a:gd name="connsiteX66" fmla="*/ 2770474 w 8076121"/>
              <a:gd name="connsiteY66" fmla="*/ 1460353 h 2573079"/>
              <a:gd name="connsiteX67" fmla="*/ 2936460 w 8076121"/>
              <a:gd name="connsiteY67" fmla="*/ 1390503 h 2573079"/>
              <a:gd name="connsiteX68" fmla="*/ 3131981 w 8076121"/>
              <a:gd name="connsiteY68" fmla="*/ 1435396 h 2573079"/>
              <a:gd name="connsiteX69" fmla="*/ 3280837 w 8076121"/>
              <a:gd name="connsiteY69" fmla="*/ 1467293 h 2573079"/>
              <a:gd name="connsiteX70" fmla="*/ 3419060 w 8076121"/>
              <a:gd name="connsiteY70" fmla="*/ 1499191 h 2573079"/>
              <a:gd name="connsiteX71" fmla="*/ 3567916 w 8076121"/>
              <a:gd name="connsiteY71" fmla="*/ 1499191 h 2573079"/>
              <a:gd name="connsiteX72" fmla="*/ 3663609 w 8076121"/>
              <a:gd name="connsiteY72" fmla="*/ 1477926 h 2573079"/>
              <a:gd name="connsiteX73" fmla="*/ 3684874 w 8076121"/>
              <a:gd name="connsiteY73" fmla="*/ 1403498 h 2573079"/>
              <a:gd name="connsiteX74" fmla="*/ 3674242 w 8076121"/>
              <a:gd name="connsiteY74" fmla="*/ 1329070 h 2573079"/>
              <a:gd name="connsiteX75" fmla="*/ 3599814 w 8076121"/>
              <a:gd name="connsiteY75" fmla="*/ 1275907 h 2573079"/>
              <a:gd name="connsiteX76" fmla="*/ 3429693 w 8076121"/>
              <a:gd name="connsiteY76" fmla="*/ 1222745 h 2573079"/>
              <a:gd name="connsiteX77" fmla="*/ 3334000 w 8076121"/>
              <a:gd name="connsiteY77" fmla="*/ 1158949 h 2573079"/>
              <a:gd name="connsiteX78" fmla="*/ 3450958 w 8076121"/>
              <a:gd name="connsiteY78" fmla="*/ 1105786 h 2573079"/>
              <a:gd name="connsiteX79" fmla="*/ 3578549 w 8076121"/>
              <a:gd name="connsiteY79" fmla="*/ 1063256 h 2573079"/>
              <a:gd name="connsiteX80" fmla="*/ 3674242 w 8076121"/>
              <a:gd name="connsiteY80" fmla="*/ 978196 h 2573079"/>
              <a:gd name="connsiteX81" fmla="*/ 3854995 w 8076121"/>
              <a:gd name="connsiteY81" fmla="*/ 935665 h 2573079"/>
              <a:gd name="connsiteX82" fmla="*/ 3971954 w 8076121"/>
              <a:gd name="connsiteY82" fmla="*/ 946298 h 2573079"/>
              <a:gd name="connsiteX83" fmla="*/ 4099544 w 8076121"/>
              <a:gd name="connsiteY83" fmla="*/ 946298 h 2573079"/>
              <a:gd name="connsiteX84" fmla="*/ 4205870 w 8076121"/>
              <a:gd name="connsiteY84" fmla="*/ 850605 h 2573079"/>
              <a:gd name="connsiteX85" fmla="*/ 4375991 w 8076121"/>
              <a:gd name="connsiteY85" fmla="*/ 818707 h 2573079"/>
              <a:gd name="connsiteX86" fmla="*/ 4514214 w 8076121"/>
              <a:gd name="connsiteY86" fmla="*/ 829340 h 2573079"/>
              <a:gd name="connsiteX87" fmla="*/ 4567377 w 8076121"/>
              <a:gd name="connsiteY87" fmla="*/ 871870 h 2573079"/>
              <a:gd name="connsiteX88" fmla="*/ 4546112 w 8076121"/>
              <a:gd name="connsiteY88" fmla="*/ 956931 h 2573079"/>
              <a:gd name="connsiteX89" fmla="*/ 4590598 w 8076121"/>
              <a:gd name="connsiteY89" fmla="*/ 1159714 h 2573079"/>
              <a:gd name="connsiteX90" fmla="*/ 4627004 w 8076121"/>
              <a:gd name="connsiteY90" fmla="*/ 1318608 h 2573079"/>
              <a:gd name="connsiteX91" fmla="*/ 5024577 w 8076121"/>
              <a:gd name="connsiteY91" fmla="*/ 1137684 h 2573079"/>
              <a:gd name="connsiteX92" fmla="*/ 5130902 w 8076121"/>
              <a:gd name="connsiteY92" fmla="*/ 1190847 h 2573079"/>
              <a:gd name="connsiteX93" fmla="*/ 5120270 w 8076121"/>
              <a:gd name="connsiteY93" fmla="*/ 1297172 h 2573079"/>
              <a:gd name="connsiteX94" fmla="*/ 5120270 w 8076121"/>
              <a:gd name="connsiteY94" fmla="*/ 1360968 h 2573079"/>
              <a:gd name="connsiteX95" fmla="*/ 5205330 w 8076121"/>
              <a:gd name="connsiteY95" fmla="*/ 1414131 h 2573079"/>
              <a:gd name="connsiteX96" fmla="*/ 5375451 w 8076121"/>
              <a:gd name="connsiteY96" fmla="*/ 1488558 h 2573079"/>
              <a:gd name="connsiteX97" fmla="*/ 5545572 w 8076121"/>
              <a:gd name="connsiteY97" fmla="*/ 1499191 h 2573079"/>
              <a:gd name="connsiteX98" fmla="*/ 5705060 w 8076121"/>
              <a:gd name="connsiteY98" fmla="*/ 1509824 h 2573079"/>
              <a:gd name="connsiteX99" fmla="*/ 5832651 w 8076121"/>
              <a:gd name="connsiteY99" fmla="*/ 1509824 h 2573079"/>
              <a:gd name="connsiteX100" fmla="*/ 5970874 w 8076121"/>
              <a:gd name="connsiteY100" fmla="*/ 1509824 h 2573079"/>
              <a:gd name="connsiteX101" fmla="*/ 6109098 w 8076121"/>
              <a:gd name="connsiteY101" fmla="*/ 1531089 h 2573079"/>
              <a:gd name="connsiteX102" fmla="*/ 6226056 w 8076121"/>
              <a:gd name="connsiteY102" fmla="*/ 1541721 h 2573079"/>
              <a:gd name="connsiteX103" fmla="*/ 6332381 w 8076121"/>
              <a:gd name="connsiteY103" fmla="*/ 1562986 h 2573079"/>
              <a:gd name="connsiteX104" fmla="*/ 6428074 w 8076121"/>
              <a:gd name="connsiteY104" fmla="*/ 1584252 h 2573079"/>
              <a:gd name="connsiteX105" fmla="*/ 6502502 w 8076121"/>
              <a:gd name="connsiteY105" fmla="*/ 1637414 h 2573079"/>
              <a:gd name="connsiteX106" fmla="*/ 6502502 w 8076121"/>
              <a:gd name="connsiteY106" fmla="*/ 1754372 h 2573079"/>
              <a:gd name="connsiteX107" fmla="*/ 6534400 w 8076121"/>
              <a:gd name="connsiteY107" fmla="*/ 1935126 h 2573079"/>
              <a:gd name="connsiteX108" fmla="*/ 6725786 w 8076121"/>
              <a:gd name="connsiteY108" fmla="*/ 2009554 h 2573079"/>
              <a:gd name="connsiteX109" fmla="*/ 6864009 w 8076121"/>
              <a:gd name="connsiteY109" fmla="*/ 2041452 h 2573079"/>
              <a:gd name="connsiteX110" fmla="*/ 7129823 w 8076121"/>
              <a:gd name="connsiteY110" fmla="*/ 2083982 h 2573079"/>
              <a:gd name="connsiteX111" fmla="*/ 7342474 w 8076121"/>
              <a:gd name="connsiteY111" fmla="*/ 2094614 h 2573079"/>
              <a:gd name="connsiteX112" fmla="*/ 7533860 w 8076121"/>
              <a:gd name="connsiteY112" fmla="*/ 2094614 h 2573079"/>
              <a:gd name="connsiteX113" fmla="*/ 7799674 w 8076121"/>
              <a:gd name="connsiteY113" fmla="*/ 1956391 h 2573079"/>
              <a:gd name="connsiteX114" fmla="*/ 7948530 w 8076121"/>
              <a:gd name="connsiteY114" fmla="*/ 1903228 h 2573079"/>
              <a:gd name="connsiteX115" fmla="*/ 8076121 w 8076121"/>
              <a:gd name="connsiteY115" fmla="*/ 1765005 h 2573079"/>
              <a:gd name="connsiteX116" fmla="*/ 8030711 w 8076121"/>
              <a:gd name="connsiteY116" fmla="*/ 1587131 h 2573079"/>
              <a:gd name="connsiteX117" fmla="*/ 7975520 w 8076121"/>
              <a:gd name="connsiteY117" fmla="*/ 1544322 h 2573079"/>
              <a:gd name="connsiteX118" fmla="*/ 7862256 w 8076121"/>
              <a:gd name="connsiteY118" fmla="*/ 1336835 h 2573079"/>
              <a:gd name="connsiteX119" fmla="*/ 7784142 w 8076121"/>
              <a:gd name="connsiteY119" fmla="*/ 1148132 h 2573079"/>
              <a:gd name="connsiteX120" fmla="*/ 7852837 w 8076121"/>
              <a:gd name="connsiteY120" fmla="*/ 925033 h 2573079"/>
              <a:gd name="connsiteX121" fmla="*/ 7788377 w 8076121"/>
              <a:gd name="connsiteY121" fmla="*/ 853485 h 2573079"/>
              <a:gd name="connsiteX122" fmla="*/ 7746955 w 8076121"/>
              <a:gd name="connsiteY122" fmla="*/ 776842 h 2573079"/>
              <a:gd name="connsiteX123" fmla="*/ 7835559 w 8076121"/>
              <a:gd name="connsiteY123" fmla="*/ 674946 h 2573079"/>
              <a:gd name="connsiteX124" fmla="*/ 7703981 w 8076121"/>
              <a:gd name="connsiteY124" fmla="*/ 499731 h 2573079"/>
              <a:gd name="connsiteX125" fmla="*/ 7640186 w 8076121"/>
              <a:gd name="connsiteY125" fmla="*/ 425303 h 2573079"/>
              <a:gd name="connsiteX126" fmla="*/ 7587023 w 8076121"/>
              <a:gd name="connsiteY126" fmla="*/ 297712 h 2573079"/>
              <a:gd name="connsiteX127" fmla="*/ 7555126 w 8076121"/>
              <a:gd name="connsiteY127" fmla="*/ 191386 h 2573079"/>
              <a:gd name="connsiteX128" fmla="*/ 7555126 w 8076121"/>
              <a:gd name="connsiteY128" fmla="*/ 191386 h 2573079"/>
              <a:gd name="connsiteX129" fmla="*/ 7406270 w 8076121"/>
              <a:gd name="connsiteY129" fmla="*/ 116958 h 2573079"/>
              <a:gd name="connsiteX130" fmla="*/ 7353107 w 8076121"/>
              <a:gd name="connsiteY130" fmla="*/ 116958 h 2573079"/>
              <a:gd name="connsiteX0" fmla="*/ 7172354 w 8076121"/>
              <a:gd name="connsiteY0" fmla="*/ 0 h 2573079"/>
              <a:gd name="connsiteX1" fmla="*/ 7321209 w 8076121"/>
              <a:gd name="connsiteY1" fmla="*/ 148856 h 2573079"/>
              <a:gd name="connsiteX2" fmla="*/ 7381684 w 8076121"/>
              <a:gd name="connsiteY2" fmla="*/ 336255 h 2573079"/>
              <a:gd name="connsiteX3" fmla="*/ 7380405 w 8076121"/>
              <a:gd name="connsiteY3" fmla="*/ 454820 h 2573079"/>
              <a:gd name="connsiteX4" fmla="*/ 7387696 w 8076121"/>
              <a:gd name="connsiteY4" fmla="*/ 533575 h 2573079"/>
              <a:gd name="connsiteX5" fmla="*/ 7379744 w 8076121"/>
              <a:gd name="connsiteY5" fmla="*/ 661166 h 2573079"/>
              <a:gd name="connsiteX6" fmla="*/ 7317606 w 8076121"/>
              <a:gd name="connsiteY6" fmla="*/ 794120 h 2573079"/>
              <a:gd name="connsiteX7" fmla="*/ 7363740 w 8076121"/>
              <a:gd name="connsiteY7" fmla="*/ 946298 h 2573079"/>
              <a:gd name="connsiteX8" fmla="*/ 7305400 w 8076121"/>
              <a:gd name="connsiteY8" fmla="*/ 1087202 h 2573079"/>
              <a:gd name="connsiteX9" fmla="*/ 7323983 w 8076121"/>
              <a:gd name="connsiteY9" fmla="*/ 1214701 h 2573079"/>
              <a:gd name="connsiteX10" fmla="*/ 7451680 w 8076121"/>
              <a:gd name="connsiteY10" fmla="*/ 1371600 h 2573079"/>
              <a:gd name="connsiteX11" fmla="*/ 7647316 w 8076121"/>
              <a:gd name="connsiteY11" fmla="*/ 1722944 h 2573079"/>
              <a:gd name="connsiteX12" fmla="*/ 7437705 w 8076121"/>
              <a:gd name="connsiteY12" fmla="*/ 1838527 h 2573079"/>
              <a:gd name="connsiteX13" fmla="*/ 7109389 w 8076121"/>
              <a:gd name="connsiteY13" fmla="*/ 1860983 h 2573079"/>
              <a:gd name="connsiteX14" fmla="*/ 6789581 w 8076121"/>
              <a:gd name="connsiteY14" fmla="*/ 1562986 h 2573079"/>
              <a:gd name="connsiteX15" fmla="*/ 6459972 w 8076121"/>
              <a:gd name="connsiteY15" fmla="*/ 1446028 h 2573079"/>
              <a:gd name="connsiteX16" fmla="*/ 6130363 w 8076121"/>
              <a:gd name="connsiteY16" fmla="*/ 1371600 h 2573079"/>
              <a:gd name="connsiteX17" fmla="*/ 5960242 w 8076121"/>
              <a:gd name="connsiteY17" fmla="*/ 1339703 h 2573079"/>
              <a:gd name="connsiteX18" fmla="*/ 5566837 w 8076121"/>
              <a:gd name="connsiteY18" fmla="*/ 1371600 h 2573079"/>
              <a:gd name="connsiteX19" fmla="*/ 5417981 w 8076121"/>
              <a:gd name="connsiteY19" fmla="*/ 1371600 h 2573079"/>
              <a:gd name="connsiteX20" fmla="*/ 5322288 w 8076121"/>
              <a:gd name="connsiteY20" fmla="*/ 1339703 h 2573079"/>
              <a:gd name="connsiteX21" fmla="*/ 5290391 w 8076121"/>
              <a:gd name="connsiteY21" fmla="*/ 1297172 h 2573079"/>
              <a:gd name="connsiteX22" fmla="*/ 5279758 w 8076121"/>
              <a:gd name="connsiteY22" fmla="*/ 1105786 h 2573079"/>
              <a:gd name="connsiteX23" fmla="*/ 5141535 w 8076121"/>
              <a:gd name="connsiteY23" fmla="*/ 1084521 h 2573079"/>
              <a:gd name="connsiteX24" fmla="*/ 4971414 w 8076121"/>
              <a:gd name="connsiteY24" fmla="*/ 1041991 h 2573079"/>
              <a:gd name="connsiteX25" fmla="*/ 4854456 w 8076121"/>
              <a:gd name="connsiteY25" fmla="*/ 1010093 h 2573079"/>
              <a:gd name="connsiteX26" fmla="*/ 4705600 w 8076121"/>
              <a:gd name="connsiteY26" fmla="*/ 967563 h 2573079"/>
              <a:gd name="connsiteX27" fmla="*/ 4694967 w 8076121"/>
              <a:gd name="connsiteY27" fmla="*/ 925033 h 2573079"/>
              <a:gd name="connsiteX28" fmla="*/ 4652437 w 8076121"/>
              <a:gd name="connsiteY28" fmla="*/ 839972 h 2573079"/>
              <a:gd name="connsiteX29" fmla="*/ 4439786 w 8076121"/>
              <a:gd name="connsiteY29" fmla="*/ 786810 h 2573079"/>
              <a:gd name="connsiteX30" fmla="*/ 4301563 w 8076121"/>
              <a:gd name="connsiteY30" fmla="*/ 744279 h 2573079"/>
              <a:gd name="connsiteX31" fmla="*/ 4205870 w 8076121"/>
              <a:gd name="connsiteY31" fmla="*/ 754912 h 2573079"/>
              <a:gd name="connsiteX32" fmla="*/ 4120809 w 8076121"/>
              <a:gd name="connsiteY32" fmla="*/ 808075 h 2573079"/>
              <a:gd name="connsiteX33" fmla="*/ 4088912 w 8076121"/>
              <a:gd name="connsiteY33" fmla="*/ 861238 h 2573079"/>
              <a:gd name="connsiteX34" fmla="*/ 3982586 w 8076121"/>
              <a:gd name="connsiteY34" fmla="*/ 882503 h 2573079"/>
              <a:gd name="connsiteX35" fmla="*/ 3684874 w 8076121"/>
              <a:gd name="connsiteY35" fmla="*/ 861238 h 2573079"/>
              <a:gd name="connsiteX36" fmla="*/ 3493488 w 8076121"/>
              <a:gd name="connsiteY36" fmla="*/ 935665 h 2573079"/>
              <a:gd name="connsiteX37" fmla="*/ 3312735 w 8076121"/>
              <a:gd name="connsiteY37" fmla="*/ 1063256 h 2573079"/>
              <a:gd name="connsiteX38" fmla="*/ 3227674 w 8076121"/>
              <a:gd name="connsiteY38" fmla="*/ 1137684 h 2573079"/>
              <a:gd name="connsiteX39" fmla="*/ 3419060 w 8076121"/>
              <a:gd name="connsiteY39" fmla="*/ 1286540 h 2573079"/>
              <a:gd name="connsiteX40" fmla="*/ 3525386 w 8076121"/>
              <a:gd name="connsiteY40" fmla="*/ 1360968 h 2573079"/>
              <a:gd name="connsiteX41" fmla="*/ 3525386 w 8076121"/>
              <a:gd name="connsiteY41" fmla="*/ 1360968 h 2573079"/>
              <a:gd name="connsiteX42" fmla="*/ 3231957 w 8076121"/>
              <a:gd name="connsiteY42" fmla="*/ 1369681 h 2573079"/>
              <a:gd name="connsiteX43" fmla="*/ 3031858 w 8076121"/>
              <a:gd name="connsiteY43" fmla="*/ 1312531 h 2573079"/>
              <a:gd name="connsiteX44" fmla="*/ 2821570 w 8076121"/>
              <a:gd name="connsiteY44" fmla="*/ 1248588 h 2573079"/>
              <a:gd name="connsiteX45" fmla="*/ 2674929 w 8076121"/>
              <a:gd name="connsiteY45" fmla="*/ 1282405 h 2573079"/>
              <a:gd name="connsiteX46" fmla="*/ 2564469 w 8076121"/>
              <a:gd name="connsiteY46" fmla="*/ 1337635 h 2573079"/>
              <a:gd name="connsiteX47" fmla="*/ 2419600 w 8076121"/>
              <a:gd name="connsiteY47" fmla="*/ 1477926 h 2573079"/>
              <a:gd name="connsiteX48" fmla="*/ 2217581 w 8076121"/>
              <a:gd name="connsiteY48" fmla="*/ 1573619 h 2573079"/>
              <a:gd name="connsiteX49" fmla="*/ 1909237 w 8076121"/>
              <a:gd name="connsiteY49" fmla="*/ 1658679 h 2573079"/>
              <a:gd name="connsiteX50" fmla="*/ 1622158 w 8076121"/>
              <a:gd name="connsiteY50" fmla="*/ 1679945 h 2573079"/>
              <a:gd name="connsiteX51" fmla="*/ 1441405 w 8076121"/>
              <a:gd name="connsiteY51" fmla="*/ 1743740 h 2573079"/>
              <a:gd name="connsiteX52" fmla="*/ 1218121 w 8076121"/>
              <a:gd name="connsiteY52" fmla="*/ 1754372 h 2573079"/>
              <a:gd name="connsiteX53" fmla="*/ 1133060 w 8076121"/>
              <a:gd name="connsiteY53" fmla="*/ 1786270 h 2573079"/>
              <a:gd name="connsiteX54" fmla="*/ 37907 w 8076121"/>
              <a:gd name="connsiteY54" fmla="*/ 1275908 h 2573079"/>
              <a:gd name="connsiteX55" fmla="*/ 484474 w 8076121"/>
              <a:gd name="connsiteY55" fmla="*/ 2573079 h 2573079"/>
              <a:gd name="connsiteX56" fmla="*/ 1590260 w 8076121"/>
              <a:gd name="connsiteY56" fmla="*/ 2286000 h 2573079"/>
              <a:gd name="connsiteX57" fmla="*/ 2111256 w 8076121"/>
              <a:gd name="connsiteY57" fmla="*/ 2307265 h 2573079"/>
              <a:gd name="connsiteX58" fmla="*/ 2260112 w 8076121"/>
              <a:gd name="connsiteY58" fmla="*/ 2137145 h 2573079"/>
              <a:gd name="connsiteX59" fmla="*/ 2472763 w 8076121"/>
              <a:gd name="connsiteY59" fmla="*/ 1850065 h 2573079"/>
              <a:gd name="connsiteX60" fmla="*/ 2494028 w 8076121"/>
              <a:gd name="connsiteY60" fmla="*/ 1807535 h 2573079"/>
              <a:gd name="connsiteX61" fmla="*/ 2600354 w 8076121"/>
              <a:gd name="connsiteY61" fmla="*/ 1733107 h 2573079"/>
              <a:gd name="connsiteX62" fmla="*/ 2685414 w 8076121"/>
              <a:gd name="connsiteY62" fmla="*/ 1690577 h 2573079"/>
              <a:gd name="connsiteX63" fmla="*/ 2632251 w 8076121"/>
              <a:gd name="connsiteY63" fmla="*/ 1584252 h 2573079"/>
              <a:gd name="connsiteX64" fmla="*/ 2693831 w 8076121"/>
              <a:gd name="connsiteY64" fmla="*/ 1543493 h 2573079"/>
              <a:gd name="connsiteX65" fmla="*/ 2759841 w 8076121"/>
              <a:gd name="connsiteY65" fmla="*/ 1467293 h 2573079"/>
              <a:gd name="connsiteX66" fmla="*/ 2770474 w 8076121"/>
              <a:gd name="connsiteY66" fmla="*/ 1460353 h 2573079"/>
              <a:gd name="connsiteX67" fmla="*/ 2936460 w 8076121"/>
              <a:gd name="connsiteY67" fmla="*/ 1390503 h 2573079"/>
              <a:gd name="connsiteX68" fmla="*/ 3131981 w 8076121"/>
              <a:gd name="connsiteY68" fmla="*/ 1435396 h 2573079"/>
              <a:gd name="connsiteX69" fmla="*/ 3280837 w 8076121"/>
              <a:gd name="connsiteY69" fmla="*/ 1467293 h 2573079"/>
              <a:gd name="connsiteX70" fmla="*/ 3419060 w 8076121"/>
              <a:gd name="connsiteY70" fmla="*/ 1499191 h 2573079"/>
              <a:gd name="connsiteX71" fmla="*/ 3567916 w 8076121"/>
              <a:gd name="connsiteY71" fmla="*/ 1499191 h 2573079"/>
              <a:gd name="connsiteX72" fmla="*/ 3663609 w 8076121"/>
              <a:gd name="connsiteY72" fmla="*/ 1477926 h 2573079"/>
              <a:gd name="connsiteX73" fmla="*/ 3684874 w 8076121"/>
              <a:gd name="connsiteY73" fmla="*/ 1403498 h 2573079"/>
              <a:gd name="connsiteX74" fmla="*/ 3674242 w 8076121"/>
              <a:gd name="connsiteY74" fmla="*/ 1329070 h 2573079"/>
              <a:gd name="connsiteX75" fmla="*/ 3599814 w 8076121"/>
              <a:gd name="connsiteY75" fmla="*/ 1275907 h 2573079"/>
              <a:gd name="connsiteX76" fmla="*/ 3429693 w 8076121"/>
              <a:gd name="connsiteY76" fmla="*/ 1222745 h 2573079"/>
              <a:gd name="connsiteX77" fmla="*/ 3334000 w 8076121"/>
              <a:gd name="connsiteY77" fmla="*/ 1158949 h 2573079"/>
              <a:gd name="connsiteX78" fmla="*/ 3450958 w 8076121"/>
              <a:gd name="connsiteY78" fmla="*/ 1105786 h 2573079"/>
              <a:gd name="connsiteX79" fmla="*/ 3578549 w 8076121"/>
              <a:gd name="connsiteY79" fmla="*/ 1063256 h 2573079"/>
              <a:gd name="connsiteX80" fmla="*/ 3674242 w 8076121"/>
              <a:gd name="connsiteY80" fmla="*/ 978196 h 2573079"/>
              <a:gd name="connsiteX81" fmla="*/ 3854995 w 8076121"/>
              <a:gd name="connsiteY81" fmla="*/ 935665 h 2573079"/>
              <a:gd name="connsiteX82" fmla="*/ 3971954 w 8076121"/>
              <a:gd name="connsiteY82" fmla="*/ 946298 h 2573079"/>
              <a:gd name="connsiteX83" fmla="*/ 4099544 w 8076121"/>
              <a:gd name="connsiteY83" fmla="*/ 946298 h 2573079"/>
              <a:gd name="connsiteX84" fmla="*/ 4205870 w 8076121"/>
              <a:gd name="connsiteY84" fmla="*/ 850605 h 2573079"/>
              <a:gd name="connsiteX85" fmla="*/ 4375991 w 8076121"/>
              <a:gd name="connsiteY85" fmla="*/ 818707 h 2573079"/>
              <a:gd name="connsiteX86" fmla="*/ 4514214 w 8076121"/>
              <a:gd name="connsiteY86" fmla="*/ 829340 h 2573079"/>
              <a:gd name="connsiteX87" fmla="*/ 4567377 w 8076121"/>
              <a:gd name="connsiteY87" fmla="*/ 871870 h 2573079"/>
              <a:gd name="connsiteX88" fmla="*/ 4546112 w 8076121"/>
              <a:gd name="connsiteY88" fmla="*/ 956931 h 2573079"/>
              <a:gd name="connsiteX89" fmla="*/ 4590598 w 8076121"/>
              <a:gd name="connsiteY89" fmla="*/ 1159714 h 2573079"/>
              <a:gd name="connsiteX90" fmla="*/ 4627004 w 8076121"/>
              <a:gd name="connsiteY90" fmla="*/ 1318608 h 2573079"/>
              <a:gd name="connsiteX91" fmla="*/ 4724654 w 8076121"/>
              <a:gd name="connsiteY91" fmla="*/ 1459553 h 2573079"/>
              <a:gd name="connsiteX92" fmla="*/ 5130902 w 8076121"/>
              <a:gd name="connsiteY92" fmla="*/ 1190847 h 2573079"/>
              <a:gd name="connsiteX93" fmla="*/ 5120270 w 8076121"/>
              <a:gd name="connsiteY93" fmla="*/ 1297172 h 2573079"/>
              <a:gd name="connsiteX94" fmla="*/ 5120270 w 8076121"/>
              <a:gd name="connsiteY94" fmla="*/ 1360968 h 2573079"/>
              <a:gd name="connsiteX95" fmla="*/ 5205330 w 8076121"/>
              <a:gd name="connsiteY95" fmla="*/ 1414131 h 2573079"/>
              <a:gd name="connsiteX96" fmla="*/ 5375451 w 8076121"/>
              <a:gd name="connsiteY96" fmla="*/ 1488558 h 2573079"/>
              <a:gd name="connsiteX97" fmla="*/ 5545572 w 8076121"/>
              <a:gd name="connsiteY97" fmla="*/ 1499191 h 2573079"/>
              <a:gd name="connsiteX98" fmla="*/ 5705060 w 8076121"/>
              <a:gd name="connsiteY98" fmla="*/ 1509824 h 2573079"/>
              <a:gd name="connsiteX99" fmla="*/ 5832651 w 8076121"/>
              <a:gd name="connsiteY99" fmla="*/ 1509824 h 2573079"/>
              <a:gd name="connsiteX100" fmla="*/ 5970874 w 8076121"/>
              <a:gd name="connsiteY100" fmla="*/ 1509824 h 2573079"/>
              <a:gd name="connsiteX101" fmla="*/ 6109098 w 8076121"/>
              <a:gd name="connsiteY101" fmla="*/ 1531089 h 2573079"/>
              <a:gd name="connsiteX102" fmla="*/ 6226056 w 8076121"/>
              <a:gd name="connsiteY102" fmla="*/ 1541721 h 2573079"/>
              <a:gd name="connsiteX103" fmla="*/ 6332381 w 8076121"/>
              <a:gd name="connsiteY103" fmla="*/ 1562986 h 2573079"/>
              <a:gd name="connsiteX104" fmla="*/ 6428074 w 8076121"/>
              <a:gd name="connsiteY104" fmla="*/ 1584252 h 2573079"/>
              <a:gd name="connsiteX105" fmla="*/ 6502502 w 8076121"/>
              <a:gd name="connsiteY105" fmla="*/ 1637414 h 2573079"/>
              <a:gd name="connsiteX106" fmla="*/ 6502502 w 8076121"/>
              <a:gd name="connsiteY106" fmla="*/ 1754372 h 2573079"/>
              <a:gd name="connsiteX107" fmla="*/ 6534400 w 8076121"/>
              <a:gd name="connsiteY107" fmla="*/ 1935126 h 2573079"/>
              <a:gd name="connsiteX108" fmla="*/ 6725786 w 8076121"/>
              <a:gd name="connsiteY108" fmla="*/ 2009554 h 2573079"/>
              <a:gd name="connsiteX109" fmla="*/ 6864009 w 8076121"/>
              <a:gd name="connsiteY109" fmla="*/ 2041452 h 2573079"/>
              <a:gd name="connsiteX110" fmla="*/ 7129823 w 8076121"/>
              <a:gd name="connsiteY110" fmla="*/ 2083982 h 2573079"/>
              <a:gd name="connsiteX111" fmla="*/ 7342474 w 8076121"/>
              <a:gd name="connsiteY111" fmla="*/ 2094614 h 2573079"/>
              <a:gd name="connsiteX112" fmla="*/ 7533860 w 8076121"/>
              <a:gd name="connsiteY112" fmla="*/ 2094614 h 2573079"/>
              <a:gd name="connsiteX113" fmla="*/ 7799674 w 8076121"/>
              <a:gd name="connsiteY113" fmla="*/ 1956391 h 2573079"/>
              <a:gd name="connsiteX114" fmla="*/ 7948530 w 8076121"/>
              <a:gd name="connsiteY114" fmla="*/ 1903228 h 2573079"/>
              <a:gd name="connsiteX115" fmla="*/ 8076121 w 8076121"/>
              <a:gd name="connsiteY115" fmla="*/ 1765005 h 2573079"/>
              <a:gd name="connsiteX116" fmla="*/ 8030711 w 8076121"/>
              <a:gd name="connsiteY116" fmla="*/ 1587131 h 2573079"/>
              <a:gd name="connsiteX117" fmla="*/ 7975520 w 8076121"/>
              <a:gd name="connsiteY117" fmla="*/ 1544322 h 2573079"/>
              <a:gd name="connsiteX118" fmla="*/ 7862256 w 8076121"/>
              <a:gd name="connsiteY118" fmla="*/ 1336835 h 2573079"/>
              <a:gd name="connsiteX119" fmla="*/ 7784142 w 8076121"/>
              <a:gd name="connsiteY119" fmla="*/ 1148132 h 2573079"/>
              <a:gd name="connsiteX120" fmla="*/ 7852837 w 8076121"/>
              <a:gd name="connsiteY120" fmla="*/ 925033 h 2573079"/>
              <a:gd name="connsiteX121" fmla="*/ 7788377 w 8076121"/>
              <a:gd name="connsiteY121" fmla="*/ 853485 h 2573079"/>
              <a:gd name="connsiteX122" fmla="*/ 7746955 w 8076121"/>
              <a:gd name="connsiteY122" fmla="*/ 776842 h 2573079"/>
              <a:gd name="connsiteX123" fmla="*/ 7835559 w 8076121"/>
              <a:gd name="connsiteY123" fmla="*/ 674946 h 2573079"/>
              <a:gd name="connsiteX124" fmla="*/ 7703981 w 8076121"/>
              <a:gd name="connsiteY124" fmla="*/ 499731 h 2573079"/>
              <a:gd name="connsiteX125" fmla="*/ 7640186 w 8076121"/>
              <a:gd name="connsiteY125" fmla="*/ 425303 h 2573079"/>
              <a:gd name="connsiteX126" fmla="*/ 7587023 w 8076121"/>
              <a:gd name="connsiteY126" fmla="*/ 297712 h 2573079"/>
              <a:gd name="connsiteX127" fmla="*/ 7555126 w 8076121"/>
              <a:gd name="connsiteY127" fmla="*/ 191386 h 2573079"/>
              <a:gd name="connsiteX128" fmla="*/ 7555126 w 8076121"/>
              <a:gd name="connsiteY128" fmla="*/ 191386 h 2573079"/>
              <a:gd name="connsiteX129" fmla="*/ 7406270 w 8076121"/>
              <a:gd name="connsiteY129" fmla="*/ 116958 h 2573079"/>
              <a:gd name="connsiteX130" fmla="*/ 7353107 w 8076121"/>
              <a:gd name="connsiteY130" fmla="*/ 116958 h 2573079"/>
              <a:gd name="connsiteX0" fmla="*/ 7172354 w 8076121"/>
              <a:gd name="connsiteY0" fmla="*/ 0 h 2573079"/>
              <a:gd name="connsiteX1" fmla="*/ 7321209 w 8076121"/>
              <a:gd name="connsiteY1" fmla="*/ 148856 h 2573079"/>
              <a:gd name="connsiteX2" fmla="*/ 7381684 w 8076121"/>
              <a:gd name="connsiteY2" fmla="*/ 336255 h 2573079"/>
              <a:gd name="connsiteX3" fmla="*/ 7380405 w 8076121"/>
              <a:gd name="connsiteY3" fmla="*/ 454820 h 2573079"/>
              <a:gd name="connsiteX4" fmla="*/ 7387696 w 8076121"/>
              <a:gd name="connsiteY4" fmla="*/ 533575 h 2573079"/>
              <a:gd name="connsiteX5" fmla="*/ 7379744 w 8076121"/>
              <a:gd name="connsiteY5" fmla="*/ 661166 h 2573079"/>
              <a:gd name="connsiteX6" fmla="*/ 7317606 w 8076121"/>
              <a:gd name="connsiteY6" fmla="*/ 794120 h 2573079"/>
              <a:gd name="connsiteX7" fmla="*/ 7363740 w 8076121"/>
              <a:gd name="connsiteY7" fmla="*/ 946298 h 2573079"/>
              <a:gd name="connsiteX8" fmla="*/ 7305400 w 8076121"/>
              <a:gd name="connsiteY8" fmla="*/ 1087202 h 2573079"/>
              <a:gd name="connsiteX9" fmla="*/ 7323983 w 8076121"/>
              <a:gd name="connsiteY9" fmla="*/ 1214701 h 2573079"/>
              <a:gd name="connsiteX10" fmla="*/ 7451680 w 8076121"/>
              <a:gd name="connsiteY10" fmla="*/ 1371600 h 2573079"/>
              <a:gd name="connsiteX11" fmla="*/ 7647316 w 8076121"/>
              <a:gd name="connsiteY11" fmla="*/ 1722944 h 2573079"/>
              <a:gd name="connsiteX12" fmla="*/ 7437705 w 8076121"/>
              <a:gd name="connsiteY12" fmla="*/ 1838527 h 2573079"/>
              <a:gd name="connsiteX13" fmla="*/ 7109389 w 8076121"/>
              <a:gd name="connsiteY13" fmla="*/ 1860983 h 2573079"/>
              <a:gd name="connsiteX14" fmla="*/ 6789581 w 8076121"/>
              <a:gd name="connsiteY14" fmla="*/ 1562986 h 2573079"/>
              <a:gd name="connsiteX15" fmla="*/ 6459972 w 8076121"/>
              <a:gd name="connsiteY15" fmla="*/ 1446028 h 2573079"/>
              <a:gd name="connsiteX16" fmla="*/ 6130363 w 8076121"/>
              <a:gd name="connsiteY16" fmla="*/ 1371600 h 2573079"/>
              <a:gd name="connsiteX17" fmla="*/ 5960242 w 8076121"/>
              <a:gd name="connsiteY17" fmla="*/ 1339703 h 2573079"/>
              <a:gd name="connsiteX18" fmla="*/ 5566837 w 8076121"/>
              <a:gd name="connsiteY18" fmla="*/ 1371600 h 2573079"/>
              <a:gd name="connsiteX19" fmla="*/ 5417981 w 8076121"/>
              <a:gd name="connsiteY19" fmla="*/ 1371600 h 2573079"/>
              <a:gd name="connsiteX20" fmla="*/ 5322288 w 8076121"/>
              <a:gd name="connsiteY20" fmla="*/ 1339703 h 2573079"/>
              <a:gd name="connsiteX21" fmla="*/ 5290391 w 8076121"/>
              <a:gd name="connsiteY21" fmla="*/ 1297172 h 2573079"/>
              <a:gd name="connsiteX22" fmla="*/ 5279758 w 8076121"/>
              <a:gd name="connsiteY22" fmla="*/ 1105786 h 2573079"/>
              <a:gd name="connsiteX23" fmla="*/ 5141535 w 8076121"/>
              <a:gd name="connsiteY23" fmla="*/ 1084521 h 2573079"/>
              <a:gd name="connsiteX24" fmla="*/ 4971414 w 8076121"/>
              <a:gd name="connsiteY24" fmla="*/ 1041991 h 2573079"/>
              <a:gd name="connsiteX25" fmla="*/ 4854456 w 8076121"/>
              <a:gd name="connsiteY25" fmla="*/ 1010093 h 2573079"/>
              <a:gd name="connsiteX26" fmla="*/ 4705600 w 8076121"/>
              <a:gd name="connsiteY26" fmla="*/ 967563 h 2573079"/>
              <a:gd name="connsiteX27" fmla="*/ 4694967 w 8076121"/>
              <a:gd name="connsiteY27" fmla="*/ 925033 h 2573079"/>
              <a:gd name="connsiteX28" fmla="*/ 4652437 w 8076121"/>
              <a:gd name="connsiteY28" fmla="*/ 839972 h 2573079"/>
              <a:gd name="connsiteX29" fmla="*/ 4439786 w 8076121"/>
              <a:gd name="connsiteY29" fmla="*/ 786810 h 2573079"/>
              <a:gd name="connsiteX30" fmla="*/ 4301563 w 8076121"/>
              <a:gd name="connsiteY30" fmla="*/ 744279 h 2573079"/>
              <a:gd name="connsiteX31" fmla="*/ 4205870 w 8076121"/>
              <a:gd name="connsiteY31" fmla="*/ 754912 h 2573079"/>
              <a:gd name="connsiteX32" fmla="*/ 4120809 w 8076121"/>
              <a:gd name="connsiteY32" fmla="*/ 808075 h 2573079"/>
              <a:gd name="connsiteX33" fmla="*/ 4088912 w 8076121"/>
              <a:gd name="connsiteY33" fmla="*/ 861238 h 2573079"/>
              <a:gd name="connsiteX34" fmla="*/ 3982586 w 8076121"/>
              <a:gd name="connsiteY34" fmla="*/ 882503 h 2573079"/>
              <a:gd name="connsiteX35" fmla="*/ 3684874 w 8076121"/>
              <a:gd name="connsiteY35" fmla="*/ 861238 h 2573079"/>
              <a:gd name="connsiteX36" fmla="*/ 3493488 w 8076121"/>
              <a:gd name="connsiteY36" fmla="*/ 935665 h 2573079"/>
              <a:gd name="connsiteX37" fmla="*/ 3312735 w 8076121"/>
              <a:gd name="connsiteY37" fmla="*/ 1063256 h 2573079"/>
              <a:gd name="connsiteX38" fmla="*/ 3227674 w 8076121"/>
              <a:gd name="connsiteY38" fmla="*/ 1137684 h 2573079"/>
              <a:gd name="connsiteX39" fmla="*/ 3419060 w 8076121"/>
              <a:gd name="connsiteY39" fmla="*/ 1286540 h 2573079"/>
              <a:gd name="connsiteX40" fmla="*/ 3525386 w 8076121"/>
              <a:gd name="connsiteY40" fmla="*/ 1360968 h 2573079"/>
              <a:gd name="connsiteX41" fmla="*/ 3525386 w 8076121"/>
              <a:gd name="connsiteY41" fmla="*/ 1360968 h 2573079"/>
              <a:gd name="connsiteX42" fmla="*/ 3231957 w 8076121"/>
              <a:gd name="connsiteY42" fmla="*/ 1369681 h 2573079"/>
              <a:gd name="connsiteX43" fmla="*/ 3031858 w 8076121"/>
              <a:gd name="connsiteY43" fmla="*/ 1312531 h 2573079"/>
              <a:gd name="connsiteX44" fmla="*/ 2821570 w 8076121"/>
              <a:gd name="connsiteY44" fmla="*/ 1248588 h 2573079"/>
              <a:gd name="connsiteX45" fmla="*/ 2674929 w 8076121"/>
              <a:gd name="connsiteY45" fmla="*/ 1282405 h 2573079"/>
              <a:gd name="connsiteX46" fmla="*/ 2564469 w 8076121"/>
              <a:gd name="connsiteY46" fmla="*/ 1337635 h 2573079"/>
              <a:gd name="connsiteX47" fmla="*/ 2419600 w 8076121"/>
              <a:gd name="connsiteY47" fmla="*/ 1477926 h 2573079"/>
              <a:gd name="connsiteX48" fmla="*/ 2217581 w 8076121"/>
              <a:gd name="connsiteY48" fmla="*/ 1573619 h 2573079"/>
              <a:gd name="connsiteX49" fmla="*/ 1909237 w 8076121"/>
              <a:gd name="connsiteY49" fmla="*/ 1658679 h 2573079"/>
              <a:gd name="connsiteX50" fmla="*/ 1622158 w 8076121"/>
              <a:gd name="connsiteY50" fmla="*/ 1679945 h 2573079"/>
              <a:gd name="connsiteX51" fmla="*/ 1441405 w 8076121"/>
              <a:gd name="connsiteY51" fmla="*/ 1743740 h 2573079"/>
              <a:gd name="connsiteX52" fmla="*/ 1218121 w 8076121"/>
              <a:gd name="connsiteY52" fmla="*/ 1754372 h 2573079"/>
              <a:gd name="connsiteX53" fmla="*/ 1133060 w 8076121"/>
              <a:gd name="connsiteY53" fmla="*/ 1786270 h 2573079"/>
              <a:gd name="connsiteX54" fmla="*/ 37907 w 8076121"/>
              <a:gd name="connsiteY54" fmla="*/ 1275908 h 2573079"/>
              <a:gd name="connsiteX55" fmla="*/ 484474 w 8076121"/>
              <a:gd name="connsiteY55" fmla="*/ 2573079 h 2573079"/>
              <a:gd name="connsiteX56" fmla="*/ 1590260 w 8076121"/>
              <a:gd name="connsiteY56" fmla="*/ 2286000 h 2573079"/>
              <a:gd name="connsiteX57" fmla="*/ 2111256 w 8076121"/>
              <a:gd name="connsiteY57" fmla="*/ 2307265 h 2573079"/>
              <a:gd name="connsiteX58" fmla="*/ 2260112 w 8076121"/>
              <a:gd name="connsiteY58" fmla="*/ 2137145 h 2573079"/>
              <a:gd name="connsiteX59" fmla="*/ 2472763 w 8076121"/>
              <a:gd name="connsiteY59" fmla="*/ 1850065 h 2573079"/>
              <a:gd name="connsiteX60" fmla="*/ 2494028 w 8076121"/>
              <a:gd name="connsiteY60" fmla="*/ 1807535 h 2573079"/>
              <a:gd name="connsiteX61" fmla="*/ 2600354 w 8076121"/>
              <a:gd name="connsiteY61" fmla="*/ 1733107 h 2573079"/>
              <a:gd name="connsiteX62" fmla="*/ 2685414 w 8076121"/>
              <a:gd name="connsiteY62" fmla="*/ 1690577 h 2573079"/>
              <a:gd name="connsiteX63" fmla="*/ 2632251 w 8076121"/>
              <a:gd name="connsiteY63" fmla="*/ 1584252 h 2573079"/>
              <a:gd name="connsiteX64" fmla="*/ 2693831 w 8076121"/>
              <a:gd name="connsiteY64" fmla="*/ 1543493 h 2573079"/>
              <a:gd name="connsiteX65" fmla="*/ 2759841 w 8076121"/>
              <a:gd name="connsiteY65" fmla="*/ 1467293 h 2573079"/>
              <a:gd name="connsiteX66" fmla="*/ 2770474 w 8076121"/>
              <a:gd name="connsiteY66" fmla="*/ 1460353 h 2573079"/>
              <a:gd name="connsiteX67" fmla="*/ 2936460 w 8076121"/>
              <a:gd name="connsiteY67" fmla="*/ 1390503 h 2573079"/>
              <a:gd name="connsiteX68" fmla="*/ 3131981 w 8076121"/>
              <a:gd name="connsiteY68" fmla="*/ 1435396 h 2573079"/>
              <a:gd name="connsiteX69" fmla="*/ 3280837 w 8076121"/>
              <a:gd name="connsiteY69" fmla="*/ 1467293 h 2573079"/>
              <a:gd name="connsiteX70" fmla="*/ 3419060 w 8076121"/>
              <a:gd name="connsiteY70" fmla="*/ 1499191 h 2573079"/>
              <a:gd name="connsiteX71" fmla="*/ 3567916 w 8076121"/>
              <a:gd name="connsiteY71" fmla="*/ 1499191 h 2573079"/>
              <a:gd name="connsiteX72" fmla="*/ 3663609 w 8076121"/>
              <a:gd name="connsiteY72" fmla="*/ 1477926 h 2573079"/>
              <a:gd name="connsiteX73" fmla="*/ 3684874 w 8076121"/>
              <a:gd name="connsiteY73" fmla="*/ 1403498 h 2573079"/>
              <a:gd name="connsiteX74" fmla="*/ 3674242 w 8076121"/>
              <a:gd name="connsiteY74" fmla="*/ 1329070 h 2573079"/>
              <a:gd name="connsiteX75" fmla="*/ 3599814 w 8076121"/>
              <a:gd name="connsiteY75" fmla="*/ 1275907 h 2573079"/>
              <a:gd name="connsiteX76" fmla="*/ 3429693 w 8076121"/>
              <a:gd name="connsiteY76" fmla="*/ 1222745 h 2573079"/>
              <a:gd name="connsiteX77" fmla="*/ 3334000 w 8076121"/>
              <a:gd name="connsiteY77" fmla="*/ 1158949 h 2573079"/>
              <a:gd name="connsiteX78" fmla="*/ 3450958 w 8076121"/>
              <a:gd name="connsiteY78" fmla="*/ 1105786 h 2573079"/>
              <a:gd name="connsiteX79" fmla="*/ 3578549 w 8076121"/>
              <a:gd name="connsiteY79" fmla="*/ 1063256 h 2573079"/>
              <a:gd name="connsiteX80" fmla="*/ 3674242 w 8076121"/>
              <a:gd name="connsiteY80" fmla="*/ 978196 h 2573079"/>
              <a:gd name="connsiteX81" fmla="*/ 3854995 w 8076121"/>
              <a:gd name="connsiteY81" fmla="*/ 935665 h 2573079"/>
              <a:gd name="connsiteX82" fmla="*/ 3971954 w 8076121"/>
              <a:gd name="connsiteY82" fmla="*/ 946298 h 2573079"/>
              <a:gd name="connsiteX83" fmla="*/ 4099544 w 8076121"/>
              <a:gd name="connsiteY83" fmla="*/ 946298 h 2573079"/>
              <a:gd name="connsiteX84" fmla="*/ 4205870 w 8076121"/>
              <a:gd name="connsiteY84" fmla="*/ 850605 h 2573079"/>
              <a:gd name="connsiteX85" fmla="*/ 4375991 w 8076121"/>
              <a:gd name="connsiteY85" fmla="*/ 818707 h 2573079"/>
              <a:gd name="connsiteX86" fmla="*/ 4514214 w 8076121"/>
              <a:gd name="connsiteY86" fmla="*/ 829340 h 2573079"/>
              <a:gd name="connsiteX87" fmla="*/ 4567377 w 8076121"/>
              <a:gd name="connsiteY87" fmla="*/ 871870 h 2573079"/>
              <a:gd name="connsiteX88" fmla="*/ 4546112 w 8076121"/>
              <a:gd name="connsiteY88" fmla="*/ 956931 h 2573079"/>
              <a:gd name="connsiteX89" fmla="*/ 4590598 w 8076121"/>
              <a:gd name="connsiteY89" fmla="*/ 1159714 h 2573079"/>
              <a:gd name="connsiteX90" fmla="*/ 4627004 w 8076121"/>
              <a:gd name="connsiteY90" fmla="*/ 1318608 h 2573079"/>
              <a:gd name="connsiteX91" fmla="*/ 4724654 w 8076121"/>
              <a:gd name="connsiteY91" fmla="*/ 1459553 h 2573079"/>
              <a:gd name="connsiteX92" fmla="*/ 4918762 w 8076121"/>
              <a:gd name="connsiteY92" fmla="*/ 1512715 h 2573079"/>
              <a:gd name="connsiteX93" fmla="*/ 5120270 w 8076121"/>
              <a:gd name="connsiteY93" fmla="*/ 1297172 h 2573079"/>
              <a:gd name="connsiteX94" fmla="*/ 5120270 w 8076121"/>
              <a:gd name="connsiteY94" fmla="*/ 1360968 h 2573079"/>
              <a:gd name="connsiteX95" fmla="*/ 5205330 w 8076121"/>
              <a:gd name="connsiteY95" fmla="*/ 1414131 h 2573079"/>
              <a:gd name="connsiteX96" fmla="*/ 5375451 w 8076121"/>
              <a:gd name="connsiteY96" fmla="*/ 1488558 h 2573079"/>
              <a:gd name="connsiteX97" fmla="*/ 5545572 w 8076121"/>
              <a:gd name="connsiteY97" fmla="*/ 1499191 h 2573079"/>
              <a:gd name="connsiteX98" fmla="*/ 5705060 w 8076121"/>
              <a:gd name="connsiteY98" fmla="*/ 1509824 h 2573079"/>
              <a:gd name="connsiteX99" fmla="*/ 5832651 w 8076121"/>
              <a:gd name="connsiteY99" fmla="*/ 1509824 h 2573079"/>
              <a:gd name="connsiteX100" fmla="*/ 5970874 w 8076121"/>
              <a:gd name="connsiteY100" fmla="*/ 1509824 h 2573079"/>
              <a:gd name="connsiteX101" fmla="*/ 6109098 w 8076121"/>
              <a:gd name="connsiteY101" fmla="*/ 1531089 h 2573079"/>
              <a:gd name="connsiteX102" fmla="*/ 6226056 w 8076121"/>
              <a:gd name="connsiteY102" fmla="*/ 1541721 h 2573079"/>
              <a:gd name="connsiteX103" fmla="*/ 6332381 w 8076121"/>
              <a:gd name="connsiteY103" fmla="*/ 1562986 h 2573079"/>
              <a:gd name="connsiteX104" fmla="*/ 6428074 w 8076121"/>
              <a:gd name="connsiteY104" fmla="*/ 1584252 h 2573079"/>
              <a:gd name="connsiteX105" fmla="*/ 6502502 w 8076121"/>
              <a:gd name="connsiteY105" fmla="*/ 1637414 h 2573079"/>
              <a:gd name="connsiteX106" fmla="*/ 6502502 w 8076121"/>
              <a:gd name="connsiteY106" fmla="*/ 1754372 h 2573079"/>
              <a:gd name="connsiteX107" fmla="*/ 6534400 w 8076121"/>
              <a:gd name="connsiteY107" fmla="*/ 1935126 h 2573079"/>
              <a:gd name="connsiteX108" fmla="*/ 6725786 w 8076121"/>
              <a:gd name="connsiteY108" fmla="*/ 2009554 h 2573079"/>
              <a:gd name="connsiteX109" fmla="*/ 6864009 w 8076121"/>
              <a:gd name="connsiteY109" fmla="*/ 2041452 h 2573079"/>
              <a:gd name="connsiteX110" fmla="*/ 7129823 w 8076121"/>
              <a:gd name="connsiteY110" fmla="*/ 2083982 h 2573079"/>
              <a:gd name="connsiteX111" fmla="*/ 7342474 w 8076121"/>
              <a:gd name="connsiteY111" fmla="*/ 2094614 h 2573079"/>
              <a:gd name="connsiteX112" fmla="*/ 7533860 w 8076121"/>
              <a:gd name="connsiteY112" fmla="*/ 2094614 h 2573079"/>
              <a:gd name="connsiteX113" fmla="*/ 7799674 w 8076121"/>
              <a:gd name="connsiteY113" fmla="*/ 1956391 h 2573079"/>
              <a:gd name="connsiteX114" fmla="*/ 7948530 w 8076121"/>
              <a:gd name="connsiteY114" fmla="*/ 1903228 h 2573079"/>
              <a:gd name="connsiteX115" fmla="*/ 8076121 w 8076121"/>
              <a:gd name="connsiteY115" fmla="*/ 1765005 h 2573079"/>
              <a:gd name="connsiteX116" fmla="*/ 8030711 w 8076121"/>
              <a:gd name="connsiteY116" fmla="*/ 1587131 h 2573079"/>
              <a:gd name="connsiteX117" fmla="*/ 7975520 w 8076121"/>
              <a:gd name="connsiteY117" fmla="*/ 1544322 h 2573079"/>
              <a:gd name="connsiteX118" fmla="*/ 7862256 w 8076121"/>
              <a:gd name="connsiteY118" fmla="*/ 1336835 h 2573079"/>
              <a:gd name="connsiteX119" fmla="*/ 7784142 w 8076121"/>
              <a:gd name="connsiteY119" fmla="*/ 1148132 h 2573079"/>
              <a:gd name="connsiteX120" fmla="*/ 7852837 w 8076121"/>
              <a:gd name="connsiteY120" fmla="*/ 925033 h 2573079"/>
              <a:gd name="connsiteX121" fmla="*/ 7788377 w 8076121"/>
              <a:gd name="connsiteY121" fmla="*/ 853485 h 2573079"/>
              <a:gd name="connsiteX122" fmla="*/ 7746955 w 8076121"/>
              <a:gd name="connsiteY122" fmla="*/ 776842 h 2573079"/>
              <a:gd name="connsiteX123" fmla="*/ 7835559 w 8076121"/>
              <a:gd name="connsiteY123" fmla="*/ 674946 h 2573079"/>
              <a:gd name="connsiteX124" fmla="*/ 7703981 w 8076121"/>
              <a:gd name="connsiteY124" fmla="*/ 499731 h 2573079"/>
              <a:gd name="connsiteX125" fmla="*/ 7640186 w 8076121"/>
              <a:gd name="connsiteY125" fmla="*/ 425303 h 2573079"/>
              <a:gd name="connsiteX126" fmla="*/ 7587023 w 8076121"/>
              <a:gd name="connsiteY126" fmla="*/ 297712 h 2573079"/>
              <a:gd name="connsiteX127" fmla="*/ 7555126 w 8076121"/>
              <a:gd name="connsiteY127" fmla="*/ 191386 h 2573079"/>
              <a:gd name="connsiteX128" fmla="*/ 7555126 w 8076121"/>
              <a:gd name="connsiteY128" fmla="*/ 191386 h 2573079"/>
              <a:gd name="connsiteX129" fmla="*/ 7406270 w 8076121"/>
              <a:gd name="connsiteY129" fmla="*/ 116958 h 2573079"/>
              <a:gd name="connsiteX130" fmla="*/ 7353107 w 8076121"/>
              <a:gd name="connsiteY130" fmla="*/ 116958 h 2573079"/>
              <a:gd name="connsiteX0" fmla="*/ 7172354 w 8076121"/>
              <a:gd name="connsiteY0" fmla="*/ 0 h 2573079"/>
              <a:gd name="connsiteX1" fmla="*/ 7321209 w 8076121"/>
              <a:gd name="connsiteY1" fmla="*/ 148856 h 2573079"/>
              <a:gd name="connsiteX2" fmla="*/ 7381684 w 8076121"/>
              <a:gd name="connsiteY2" fmla="*/ 336255 h 2573079"/>
              <a:gd name="connsiteX3" fmla="*/ 7380405 w 8076121"/>
              <a:gd name="connsiteY3" fmla="*/ 454820 h 2573079"/>
              <a:gd name="connsiteX4" fmla="*/ 7387696 w 8076121"/>
              <a:gd name="connsiteY4" fmla="*/ 533575 h 2573079"/>
              <a:gd name="connsiteX5" fmla="*/ 7379744 w 8076121"/>
              <a:gd name="connsiteY5" fmla="*/ 661166 h 2573079"/>
              <a:gd name="connsiteX6" fmla="*/ 7317606 w 8076121"/>
              <a:gd name="connsiteY6" fmla="*/ 794120 h 2573079"/>
              <a:gd name="connsiteX7" fmla="*/ 7363740 w 8076121"/>
              <a:gd name="connsiteY7" fmla="*/ 946298 h 2573079"/>
              <a:gd name="connsiteX8" fmla="*/ 7305400 w 8076121"/>
              <a:gd name="connsiteY8" fmla="*/ 1087202 h 2573079"/>
              <a:gd name="connsiteX9" fmla="*/ 7323983 w 8076121"/>
              <a:gd name="connsiteY9" fmla="*/ 1214701 h 2573079"/>
              <a:gd name="connsiteX10" fmla="*/ 7451680 w 8076121"/>
              <a:gd name="connsiteY10" fmla="*/ 1371600 h 2573079"/>
              <a:gd name="connsiteX11" fmla="*/ 7647316 w 8076121"/>
              <a:gd name="connsiteY11" fmla="*/ 1722944 h 2573079"/>
              <a:gd name="connsiteX12" fmla="*/ 7437705 w 8076121"/>
              <a:gd name="connsiteY12" fmla="*/ 1838527 h 2573079"/>
              <a:gd name="connsiteX13" fmla="*/ 7109389 w 8076121"/>
              <a:gd name="connsiteY13" fmla="*/ 1860983 h 2573079"/>
              <a:gd name="connsiteX14" fmla="*/ 6789581 w 8076121"/>
              <a:gd name="connsiteY14" fmla="*/ 1562986 h 2573079"/>
              <a:gd name="connsiteX15" fmla="*/ 6459972 w 8076121"/>
              <a:gd name="connsiteY15" fmla="*/ 1446028 h 2573079"/>
              <a:gd name="connsiteX16" fmla="*/ 6130363 w 8076121"/>
              <a:gd name="connsiteY16" fmla="*/ 1371600 h 2573079"/>
              <a:gd name="connsiteX17" fmla="*/ 5960242 w 8076121"/>
              <a:gd name="connsiteY17" fmla="*/ 1339703 h 2573079"/>
              <a:gd name="connsiteX18" fmla="*/ 5566837 w 8076121"/>
              <a:gd name="connsiteY18" fmla="*/ 1371600 h 2573079"/>
              <a:gd name="connsiteX19" fmla="*/ 5417981 w 8076121"/>
              <a:gd name="connsiteY19" fmla="*/ 1371600 h 2573079"/>
              <a:gd name="connsiteX20" fmla="*/ 5322288 w 8076121"/>
              <a:gd name="connsiteY20" fmla="*/ 1339703 h 2573079"/>
              <a:gd name="connsiteX21" fmla="*/ 5290391 w 8076121"/>
              <a:gd name="connsiteY21" fmla="*/ 1297172 h 2573079"/>
              <a:gd name="connsiteX22" fmla="*/ 5279758 w 8076121"/>
              <a:gd name="connsiteY22" fmla="*/ 1105786 h 2573079"/>
              <a:gd name="connsiteX23" fmla="*/ 5141535 w 8076121"/>
              <a:gd name="connsiteY23" fmla="*/ 1084521 h 2573079"/>
              <a:gd name="connsiteX24" fmla="*/ 4971414 w 8076121"/>
              <a:gd name="connsiteY24" fmla="*/ 1041991 h 2573079"/>
              <a:gd name="connsiteX25" fmla="*/ 4854456 w 8076121"/>
              <a:gd name="connsiteY25" fmla="*/ 1010093 h 2573079"/>
              <a:gd name="connsiteX26" fmla="*/ 4705600 w 8076121"/>
              <a:gd name="connsiteY26" fmla="*/ 967563 h 2573079"/>
              <a:gd name="connsiteX27" fmla="*/ 4694967 w 8076121"/>
              <a:gd name="connsiteY27" fmla="*/ 925033 h 2573079"/>
              <a:gd name="connsiteX28" fmla="*/ 4652437 w 8076121"/>
              <a:gd name="connsiteY28" fmla="*/ 839972 h 2573079"/>
              <a:gd name="connsiteX29" fmla="*/ 4439786 w 8076121"/>
              <a:gd name="connsiteY29" fmla="*/ 786810 h 2573079"/>
              <a:gd name="connsiteX30" fmla="*/ 4301563 w 8076121"/>
              <a:gd name="connsiteY30" fmla="*/ 744279 h 2573079"/>
              <a:gd name="connsiteX31" fmla="*/ 4205870 w 8076121"/>
              <a:gd name="connsiteY31" fmla="*/ 754912 h 2573079"/>
              <a:gd name="connsiteX32" fmla="*/ 4120809 w 8076121"/>
              <a:gd name="connsiteY32" fmla="*/ 808075 h 2573079"/>
              <a:gd name="connsiteX33" fmla="*/ 4088912 w 8076121"/>
              <a:gd name="connsiteY33" fmla="*/ 861238 h 2573079"/>
              <a:gd name="connsiteX34" fmla="*/ 3982586 w 8076121"/>
              <a:gd name="connsiteY34" fmla="*/ 882503 h 2573079"/>
              <a:gd name="connsiteX35" fmla="*/ 3684874 w 8076121"/>
              <a:gd name="connsiteY35" fmla="*/ 861238 h 2573079"/>
              <a:gd name="connsiteX36" fmla="*/ 3493488 w 8076121"/>
              <a:gd name="connsiteY36" fmla="*/ 935665 h 2573079"/>
              <a:gd name="connsiteX37" fmla="*/ 3312735 w 8076121"/>
              <a:gd name="connsiteY37" fmla="*/ 1063256 h 2573079"/>
              <a:gd name="connsiteX38" fmla="*/ 3227674 w 8076121"/>
              <a:gd name="connsiteY38" fmla="*/ 1137684 h 2573079"/>
              <a:gd name="connsiteX39" fmla="*/ 3419060 w 8076121"/>
              <a:gd name="connsiteY39" fmla="*/ 1286540 h 2573079"/>
              <a:gd name="connsiteX40" fmla="*/ 3525386 w 8076121"/>
              <a:gd name="connsiteY40" fmla="*/ 1360968 h 2573079"/>
              <a:gd name="connsiteX41" fmla="*/ 3525386 w 8076121"/>
              <a:gd name="connsiteY41" fmla="*/ 1360968 h 2573079"/>
              <a:gd name="connsiteX42" fmla="*/ 3231957 w 8076121"/>
              <a:gd name="connsiteY42" fmla="*/ 1369681 h 2573079"/>
              <a:gd name="connsiteX43" fmla="*/ 3031858 w 8076121"/>
              <a:gd name="connsiteY43" fmla="*/ 1312531 h 2573079"/>
              <a:gd name="connsiteX44" fmla="*/ 2821570 w 8076121"/>
              <a:gd name="connsiteY44" fmla="*/ 1248588 h 2573079"/>
              <a:gd name="connsiteX45" fmla="*/ 2674929 w 8076121"/>
              <a:gd name="connsiteY45" fmla="*/ 1282405 h 2573079"/>
              <a:gd name="connsiteX46" fmla="*/ 2564469 w 8076121"/>
              <a:gd name="connsiteY46" fmla="*/ 1337635 h 2573079"/>
              <a:gd name="connsiteX47" fmla="*/ 2419600 w 8076121"/>
              <a:gd name="connsiteY47" fmla="*/ 1477926 h 2573079"/>
              <a:gd name="connsiteX48" fmla="*/ 2217581 w 8076121"/>
              <a:gd name="connsiteY48" fmla="*/ 1573619 h 2573079"/>
              <a:gd name="connsiteX49" fmla="*/ 1909237 w 8076121"/>
              <a:gd name="connsiteY49" fmla="*/ 1658679 h 2573079"/>
              <a:gd name="connsiteX50" fmla="*/ 1622158 w 8076121"/>
              <a:gd name="connsiteY50" fmla="*/ 1679945 h 2573079"/>
              <a:gd name="connsiteX51" fmla="*/ 1441405 w 8076121"/>
              <a:gd name="connsiteY51" fmla="*/ 1743740 h 2573079"/>
              <a:gd name="connsiteX52" fmla="*/ 1218121 w 8076121"/>
              <a:gd name="connsiteY52" fmla="*/ 1754372 h 2573079"/>
              <a:gd name="connsiteX53" fmla="*/ 1133060 w 8076121"/>
              <a:gd name="connsiteY53" fmla="*/ 1786270 h 2573079"/>
              <a:gd name="connsiteX54" fmla="*/ 37907 w 8076121"/>
              <a:gd name="connsiteY54" fmla="*/ 1275908 h 2573079"/>
              <a:gd name="connsiteX55" fmla="*/ 484474 w 8076121"/>
              <a:gd name="connsiteY55" fmla="*/ 2573079 h 2573079"/>
              <a:gd name="connsiteX56" fmla="*/ 1590260 w 8076121"/>
              <a:gd name="connsiteY56" fmla="*/ 2286000 h 2573079"/>
              <a:gd name="connsiteX57" fmla="*/ 2111256 w 8076121"/>
              <a:gd name="connsiteY57" fmla="*/ 2307265 h 2573079"/>
              <a:gd name="connsiteX58" fmla="*/ 2260112 w 8076121"/>
              <a:gd name="connsiteY58" fmla="*/ 2137145 h 2573079"/>
              <a:gd name="connsiteX59" fmla="*/ 2472763 w 8076121"/>
              <a:gd name="connsiteY59" fmla="*/ 1850065 h 2573079"/>
              <a:gd name="connsiteX60" fmla="*/ 2494028 w 8076121"/>
              <a:gd name="connsiteY60" fmla="*/ 1807535 h 2573079"/>
              <a:gd name="connsiteX61" fmla="*/ 2600354 w 8076121"/>
              <a:gd name="connsiteY61" fmla="*/ 1733107 h 2573079"/>
              <a:gd name="connsiteX62" fmla="*/ 2685414 w 8076121"/>
              <a:gd name="connsiteY62" fmla="*/ 1690577 h 2573079"/>
              <a:gd name="connsiteX63" fmla="*/ 2632251 w 8076121"/>
              <a:gd name="connsiteY63" fmla="*/ 1584252 h 2573079"/>
              <a:gd name="connsiteX64" fmla="*/ 2693831 w 8076121"/>
              <a:gd name="connsiteY64" fmla="*/ 1543493 h 2573079"/>
              <a:gd name="connsiteX65" fmla="*/ 2759841 w 8076121"/>
              <a:gd name="connsiteY65" fmla="*/ 1467293 h 2573079"/>
              <a:gd name="connsiteX66" fmla="*/ 2770474 w 8076121"/>
              <a:gd name="connsiteY66" fmla="*/ 1460353 h 2573079"/>
              <a:gd name="connsiteX67" fmla="*/ 2936460 w 8076121"/>
              <a:gd name="connsiteY67" fmla="*/ 1390503 h 2573079"/>
              <a:gd name="connsiteX68" fmla="*/ 3131981 w 8076121"/>
              <a:gd name="connsiteY68" fmla="*/ 1435396 h 2573079"/>
              <a:gd name="connsiteX69" fmla="*/ 3280837 w 8076121"/>
              <a:gd name="connsiteY69" fmla="*/ 1467293 h 2573079"/>
              <a:gd name="connsiteX70" fmla="*/ 3419060 w 8076121"/>
              <a:gd name="connsiteY70" fmla="*/ 1499191 h 2573079"/>
              <a:gd name="connsiteX71" fmla="*/ 3567916 w 8076121"/>
              <a:gd name="connsiteY71" fmla="*/ 1499191 h 2573079"/>
              <a:gd name="connsiteX72" fmla="*/ 3663609 w 8076121"/>
              <a:gd name="connsiteY72" fmla="*/ 1477926 h 2573079"/>
              <a:gd name="connsiteX73" fmla="*/ 3684874 w 8076121"/>
              <a:gd name="connsiteY73" fmla="*/ 1403498 h 2573079"/>
              <a:gd name="connsiteX74" fmla="*/ 3674242 w 8076121"/>
              <a:gd name="connsiteY74" fmla="*/ 1329070 h 2573079"/>
              <a:gd name="connsiteX75" fmla="*/ 3599814 w 8076121"/>
              <a:gd name="connsiteY75" fmla="*/ 1275907 h 2573079"/>
              <a:gd name="connsiteX76" fmla="*/ 3429693 w 8076121"/>
              <a:gd name="connsiteY76" fmla="*/ 1222745 h 2573079"/>
              <a:gd name="connsiteX77" fmla="*/ 3334000 w 8076121"/>
              <a:gd name="connsiteY77" fmla="*/ 1158949 h 2573079"/>
              <a:gd name="connsiteX78" fmla="*/ 3450958 w 8076121"/>
              <a:gd name="connsiteY78" fmla="*/ 1105786 h 2573079"/>
              <a:gd name="connsiteX79" fmla="*/ 3578549 w 8076121"/>
              <a:gd name="connsiteY79" fmla="*/ 1063256 h 2573079"/>
              <a:gd name="connsiteX80" fmla="*/ 3674242 w 8076121"/>
              <a:gd name="connsiteY80" fmla="*/ 978196 h 2573079"/>
              <a:gd name="connsiteX81" fmla="*/ 3854995 w 8076121"/>
              <a:gd name="connsiteY81" fmla="*/ 935665 h 2573079"/>
              <a:gd name="connsiteX82" fmla="*/ 3971954 w 8076121"/>
              <a:gd name="connsiteY82" fmla="*/ 946298 h 2573079"/>
              <a:gd name="connsiteX83" fmla="*/ 4099544 w 8076121"/>
              <a:gd name="connsiteY83" fmla="*/ 946298 h 2573079"/>
              <a:gd name="connsiteX84" fmla="*/ 4205870 w 8076121"/>
              <a:gd name="connsiteY84" fmla="*/ 850605 h 2573079"/>
              <a:gd name="connsiteX85" fmla="*/ 4375991 w 8076121"/>
              <a:gd name="connsiteY85" fmla="*/ 818707 h 2573079"/>
              <a:gd name="connsiteX86" fmla="*/ 4514214 w 8076121"/>
              <a:gd name="connsiteY86" fmla="*/ 829340 h 2573079"/>
              <a:gd name="connsiteX87" fmla="*/ 4567377 w 8076121"/>
              <a:gd name="connsiteY87" fmla="*/ 871870 h 2573079"/>
              <a:gd name="connsiteX88" fmla="*/ 4546112 w 8076121"/>
              <a:gd name="connsiteY88" fmla="*/ 956931 h 2573079"/>
              <a:gd name="connsiteX89" fmla="*/ 4590598 w 8076121"/>
              <a:gd name="connsiteY89" fmla="*/ 1159714 h 2573079"/>
              <a:gd name="connsiteX90" fmla="*/ 4627004 w 8076121"/>
              <a:gd name="connsiteY90" fmla="*/ 1318608 h 2573079"/>
              <a:gd name="connsiteX91" fmla="*/ 4724654 w 8076121"/>
              <a:gd name="connsiteY91" fmla="*/ 1459553 h 2573079"/>
              <a:gd name="connsiteX92" fmla="*/ 4918762 w 8076121"/>
              <a:gd name="connsiteY92" fmla="*/ 1512715 h 2573079"/>
              <a:gd name="connsiteX93" fmla="*/ 5105640 w 8076121"/>
              <a:gd name="connsiteY93" fmla="*/ 1560519 h 2573079"/>
              <a:gd name="connsiteX94" fmla="*/ 5120270 w 8076121"/>
              <a:gd name="connsiteY94" fmla="*/ 1360968 h 2573079"/>
              <a:gd name="connsiteX95" fmla="*/ 5205330 w 8076121"/>
              <a:gd name="connsiteY95" fmla="*/ 1414131 h 2573079"/>
              <a:gd name="connsiteX96" fmla="*/ 5375451 w 8076121"/>
              <a:gd name="connsiteY96" fmla="*/ 1488558 h 2573079"/>
              <a:gd name="connsiteX97" fmla="*/ 5545572 w 8076121"/>
              <a:gd name="connsiteY97" fmla="*/ 1499191 h 2573079"/>
              <a:gd name="connsiteX98" fmla="*/ 5705060 w 8076121"/>
              <a:gd name="connsiteY98" fmla="*/ 1509824 h 2573079"/>
              <a:gd name="connsiteX99" fmla="*/ 5832651 w 8076121"/>
              <a:gd name="connsiteY99" fmla="*/ 1509824 h 2573079"/>
              <a:gd name="connsiteX100" fmla="*/ 5970874 w 8076121"/>
              <a:gd name="connsiteY100" fmla="*/ 1509824 h 2573079"/>
              <a:gd name="connsiteX101" fmla="*/ 6109098 w 8076121"/>
              <a:gd name="connsiteY101" fmla="*/ 1531089 h 2573079"/>
              <a:gd name="connsiteX102" fmla="*/ 6226056 w 8076121"/>
              <a:gd name="connsiteY102" fmla="*/ 1541721 h 2573079"/>
              <a:gd name="connsiteX103" fmla="*/ 6332381 w 8076121"/>
              <a:gd name="connsiteY103" fmla="*/ 1562986 h 2573079"/>
              <a:gd name="connsiteX104" fmla="*/ 6428074 w 8076121"/>
              <a:gd name="connsiteY104" fmla="*/ 1584252 h 2573079"/>
              <a:gd name="connsiteX105" fmla="*/ 6502502 w 8076121"/>
              <a:gd name="connsiteY105" fmla="*/ 1637414 h 2573079"/>
              <a:gd name="connsiteX106" fmla="*/ 6502502 w 8076121"/>
              <a:gd name="connsiteY106" fmla="*/ 1754372 h 2573079"/>
              <a:gd name="connsiteX107" fmla="*/ 6534400 w 8076121"/>
              <a:gd name="connsiteY107" fmla="*/ 1935126 h 2573079"/>
              <a:gd name="connsiteX108" fmla="*/ 6725786 w 8076121"/>
              <a:gd name="connsiteY108" fmla="*/ 2009554 h 2573079"/>
              <a:gd name="connsiteX109" fmla="*/ 6864009 w 8076121"/>
              <a:gd name="connsiteY109" fmla="*/ 2041452 h 2573079"/>
              <a:gd name="connsiteX110" fmla="*/ 7129823 w 8076121"/>
              <a:gd name="connsiteY110" fmla="*/ 2083982 h 2573079"/>
              <a:gd name="connsiteX111" fmla="*/ 7342474 w 8076121"/>
              <a:gd name="connsiteY111" fmla="*/ 2094614 h 2573079"/>
              <a:gd name="connsiteX112" fmla="*/ 7533860 w 8076121"/>
              <a:gd name="connsiteY112" fmla="*/ 2094614 h 2573079"/>
              <a:gd name="connsiteX113" fmla="*/ 7799674 w 8076121"/>
              <a:gd name="connsiteY113" fmla="*/ 1956391 h 2573079"/>
              <a:gd name="connsiteX114" fmla="*/ 7948530 w 8076121"/>
              <a:gd name="connsiteY114" fmla="*/ 1903228 h 2573079"/>
              <a:gd name="connsiteX115" fmla="*/ 8076121 w 8076121"/>
              <a:gd name="connsiteY115" fmla="*/ 1765005 h 2573079"/>
              <a:gd name="connsiteX116" fmla="*/ 8030711 w 8076121"/>
              <a:gd name="connsiteY116" fmla="*/ 1587131 h 2573079"/>
              <a:gd name="connsiteX117" fmla="*/ 7975520 w 8076121"/>
              <a:gd name="connsiteY117" fmla="*/ 1544322 h 2573079"/>
              <a:gd name="connsiteX118" fmla="*/ 7862256 w 8076121"/>
              <a:gd name="connsiteY118" fmla="*/ 1336835 h 2573079"/>
              <a:gd name="connsiteX119" fmla="*/ 7784142 w 8076121"/>
              <a:gd name="connsiteY119" fmla="*/ 1148132 h 2573079"/>
              <a:gd name="connsiteX120" fmla="*/ 7852837 w 8076121"/>
              <a:gd name="connsiteY120" fmla="*/ 925033 h 2573079"/>
              <a:gd name="connsiteX121" fmla="*/ 7788377 w 8076121"/>
              <a:gd name="connsiteY121" fmla="*/ 853485 h 2573079"/>
              <a:gd name="connsiteX122" fmla="*/ 7746955 w 8076121"/>
              <a:gd name="connsiteY122" fmla="*/ 776842 h 2573079"/>
              <a:gd name="connsiteX123" fmla="*/ 7835559 w 8076121"/>
              <a:gd name="connsiteY123" fmla="*/ 674946 h 2573079"/>
              <a:gd name="connsiteX124" fmla="*/ 7703981 w 8076121"/>
              <a:gd name="connsiteY124" fmla="*/ 499731 h 2573079"/>
              <a:gd name="connsiteX125" fmla="*/ 7640186 w 8076121"/>
              <a:gd name="connsiteY125" fmla="*/ 425303 h 2573079"/>
              <a:gd name="connsiteX126" fmla="*/ 7587023 w 8076121"/>
              <a:gd name="connsiteY126" fmla="*/ 297712 h 2573079"/>
              <a:gd name="connsiteX127" fmla="*/ 7555126 w 8076121"/>
              <a:gd name="connsiteY127" fmla="*/ 191386 h 2573079"/>
              <a:gd name="connsiteX128" fmla="*/ 7555126 w 8076121"/>
              <a:gd name="connsiteY128" fmla="*/ 191386 h 2573079"/>
              <a:gd name="connsiteX129" fmla="*/ 7406270 w 8076121"/>
              <a:gd name="connsiteY129" fmla="*/ 116958 h 2573079"/>
              <a:gd name="connsiteX130" fmla="*/ 7353107 w 8076121"/>
              <a:gd name="connsiteY130" fmla="*/ 116958 h 2573079"/>
              <a:gd name="connsiteX0" fmla="*/ 7172354 w 8076121"/>
              <a:gd name="connsiteY0" fmla="*/ 0 h 2573079"/>
              <a:gd name="connsiteX1" fmla="*/ 7321209 w 8076121"/>
              <a:gd name="connsiteY1" fmla="*/ 148856 h 2573079"/>
              <a:gd name="connsiteX2" fmla="*/ 7381684 w 8076121"/>
              <a:gd name="connsiteY2" fmla="*/ 336255 h 2573079"/>
              <a:gd name="connsiteX3" fmla="*/ 7380405 w 8076121"/>
              <a:gd name="connsiteY3" fmla="*/ 454820 h 2573079"/>
              <a:gd name="connsiteX4" fmla="*/ 7387696 w 8076121"/>
              <a:gd name="connsiteY4" fmla="*/ 533575 h 2573079"/>
              <a:gd name="connsiteX5" fmla="*/ 7379744 w 8076121"/>
              <a:gd name="connsiteY5" fmla="*/ 661166 h 2573079"/>
              <a:gd name="connsiteX6" fmla="*/ 7317606 w 8076121"/>
              <a:gd name="connsiteY6" fmla="*/ 794120 h 2573079"/>
              <a:gd name="connsiteX7" fmla="*/ 7363740 w 8076121"/>
              <a:gd name="connsiteY7" fmla="*/ 946298 h 2573079"/>
              <a:gd name="connsiteX8" fmla="*/ 7305400 w 8076121"/>
              <a:gd name="connsiteY8" fmla="*/ 1087202 h 2573079"/>
              <a:gd name="connsiteX9" fmla="*/ 7323983 w 8076121"/>
              <a:gd name="connsiteY9" fmla="*/ 1214701 h 2573079"/>
              <a:gd name="connsiteX10" fmla="*/ 7451680 w 8076121"/>
              <a:gd name="connsiteY10" fmla="*/ 1371600 h 2573079"/>
              <a:gd name="connsiteX11" fmla="*/ 7647316 w 8076121"/>
              <a:gd name="connsiteY11" fmla="*/ 1722944 h 2573079"/>
              <a:gd name="connsiteX12" fmla="*/ 7437705 w 8076121"/>
              <a:gd name="connsiteY12" fmla="*/ 1838527 h 2573079"/>
              <a:gd name="connsiteX13" fmla="*/ 7109389 w 8076121"/>
              <a:gd name="connsiteY13" fmla="*/ 1860983 h 2573079"/>
              <a:gd name="connsiteX14" fmla="*/ 6789581 w 8076121"/>
              <a:gd name="connsiteY14" fmla="*/ 1562986 h 2573079"/>
              <a:gd name="connsiteX15" fmla="*/ 6459972 w 8076121"/>
              <a:gd name="connsiteY15" fmla="*/ 1446028 h 2573079"/>
              <a:gd name="connsiteX16" fmla="*/ 6130363 w 8076121"/>
              <a:gd name="connsiteY16" fmla="*/ 1371600 h 2573079"/>
              <a:gd name="connsiteX17" fmla="*/ 5960242 w 8076121"/>
              <a:gd name="connsiteY17" fmla="*/ 1339703 h 2573079"/>
              <a:gd name="connsiteX18" fmla="*/ 5566837 w 8076121"/>
              <a:gd name="connsiteY18" fmla="*/ 1371600 h 2573079"/>
              <a:gd name="connsiteX19" fmla="*/ 5417981 w 8076121"/>
              <a:gd name="connsiteY19" fmla="*/ 1371600 h 2573079"/>
              <a:gd name="connsiteX20" fmla="*/ 5322288 w 8076121"/>
              <a:gd name="connsiteY20" fmla="*/ 1339703 h 2573079"/>
              <a:gd name="connsiteX21" fmla="*/ 5290391 w 8076121"/>
              <a:gd name="connsiteY21" fmla="*/ 1297172 h 2573079"/>
              <a:gd name="connsiteX22" fmla="*/ 5279758 w 8076121"/>
              <a:gd name="connsiteY22" fmla="*/ 1105786 h 2573079"/>
              <a:gd name="connsiteX23" fmla="*/ 5141535 w 8076121"/>
              <a:gd name="connsiteY23" fmla="*/ 1084521 h 2573079"/>
              <a:gd name="connsiteX24" fmla="*/ 4971414 w 8076121"/>
              <a:gd name="connsiteY24" fmla="*/ 1041991 h 2573079"/>
              <a:gd name="connsiteX25" fmla="*/ 4854456 w 8076121"/>
              <a:gd name="connsiteY25" fmla="*/ 1010093 h 2573079"/>
              <a:gd name="connsiteX26" fmla="*/ 4705600 w 8076121"/>
              <a:gd name="connsiteY26" fmla="*/ 967563 h 2573079"/>
              <a:gd name="connsiteX27" fmla="*/ 4694967 w 8076121"/>
              <a:gd name="connsiteY27" fmla="*/ 925033 h 2573079"/>
              <a:gd name="connsiteX28" fmla="*/ 4652437 w 8076121"/>
              <a:gd name="connsiteY28" fmla="*/ 839972 h 2573079"/>
              <a:gd name="connsiteX29" fmla="*/ 4439786 w 8076121"/>
              <a:gd name="connsiteY29" fmla="*/ 786810 h 2573079"/>
              <a:gd name="connsiteX30" fmla="*/ 4301563 w 8076121"/>
              <a:gd name="connsiteY30" fmla="*/ 744279 h 2573079"/>
              <a:gd name="connsiteX31" fmla="*/ 4205870 w 8076121"/>
              <a:gd name="connsiteY31" fmla="*/ 754912 h 2573079"/>
              <a:gd name="connsiteX32" fmla="*/ 4120809 w 8076121"/>
              <a:gd name="connsiteY32" fmla="*/ 808075 h 2573079"/>
              <a:gd name="connsiteX33" fmla="*/ 4088912 w 8076121"/>
              <a:gd name="connsiteY33" fmla="*/ 861238 h 2573079"/>
              <a:gd name="connsiteX34" fmla="*/ 3982586 w 8076121"/>
              <a:gd name="connsiteY34" fmla="*/ 882503 h 2573079"/>
              <a:gd name="connsiteX35" fmla="*/ 3684874 w 8076121"/>
              <a:gd name="connsiteY35" fmla="*/ 861238 h 2573079"/>
              <a:gd name="connsiteX36" fmla="*/ 3493488 w 8076121"/>
              <a:gd name="connsiteY36" fmla="*/ 935665 h 2573079"/>
              <a:gd name="connsiteX37" fmla="*/ 3312735 w 8076121"/>
              <a:gd name="connsiteY37" fmla="*/ 1063256 h 2573079"/>
              <a:gd name="connsiteX38" fmla="*/ 3227674 w 8076121"/>
              <a:gd name="connsiteY38" fmla="*/ 1137684 h 2573079"/>
              <a:gd name="connsiteX39" fmla="*/ 3419060 w 8076121"/>
              <a:gd name="connsiteY39" fmla="*/ 1286540 h 2573079"/>
              <a:gd name="connsiteX40" fmla="*/ 3525386 w 8076121"/>
              <a:gd name="connsiteY40" fmla="*/ 1360968 h 2573079"/>
              <a:gd name="connsiteX41" fmla="*/ 3525386 w 8076121"/>
              <a:gd name="connsiteY41" fmla="*/ 1360968 h 2573079"/>
              <a:gd name="connsiteX42" fmla="*/ 3231957 w 8076121"/>
              <a:gd name="connsiteY42" fmla="*/ 1369681 h 2573079"/>
              <a:gd name="connsiteX43" fmla="*/ 3031858 w 8076121"/>
              <a:gd name="connsiteY43" fmla="*/ 1312531 h 2573079"/>
              <a:gd name="connsiteX44" fmla="*/ 2821570 w 8076121"/>
              <a:gd name="connsiteY44" fmla="*/ 1248588 h 2573079"/>
              <a:gd name="connsiteX45" fmla="*/ 2674929 w 8076121"/>
              <a:gd name="connsiteY45" fmla="*/ 1282405 h 2573079"/>
              <a:gd name="connsiteX46" fmla="*/ 2564469 w 8076121"/>
              <a:gd name="connsiteY46" fmla="*/ 1337635 h 2573079"/>
              <a:gd name="connsiteX47" fmla="*/ 2419600 w 8076121"/>
              <a:gd name="connsiteY47" fmla="*/ 1477926 h 2573079"/>
              <a:gd name="connsiteX48" fmla="*/ 2217581 w 8076121"/>
              <a:gd name="connsiteY48" fmla="*/ 1573619 h 2573079"/>
              <a:gd name="connsiteX49" fmla="*/ 1909237 w 8076121"/>
              <a:gd name="connsiteY49" fmla="*/ 1658679 h 2573079"/>
              <a:gd name="connsiteX50" fmla="*/ 1622158 w 8076121"/>
              <a:gd name="connsiteY50" fmla="*/ 1679945 h 2573079"/>
              <a:gd name="connsiteX51" fmla="*/ 1441405 w 8076121"/>
              <a:gd name="connsiteY51" fmla="*/ 1743740 h 2573079"/>
              <a:gd name="connsiteX52" fmla="*/ 1218121 w 8076121"/>
              <a:gd name="connsiteY52" fmla="*/ 1754372 h 2573079"/>
              <a:gd name="connsiteX53" fmla="*/ 1133060 w 8076121"/>
              <a:gd name="connsiteY53" fmla="*/ 1786270 h 2573079"/>
              <a:gd name="connsiteX54" fmla="*/ 37907 w 8076121"/>
              <a:gd name="connsiteY54" fmla="*/ 1275908 h 2573079"/>
              <a:gd name="connsiteX55" fmla="*/ 484474 w 8076121"/>
              <a:gd name="connsiteY55" fmla="*/ 2573079 h 2573079"/>
              <a:gd name="connsiteX56" fmla="*/ 1590260 w 8076121"/>
              <a:gd name="connsiteY56" fmla="*/ 2286000 h 2573079"/>
              <a:gd name="connsiteX57" fmla="*/ 2111256 w 8076121"/>
              <a:gd name="connsiteY57" fmla="*/ 2307265 h 2573079"/>
              <a:gd name="connsiteX58" fmla="*/ 2260112 w 8076121"/>
              <a:gd name="connsiteY58" fmla="*/ 2137145 h 2573079"/>
              <a:gd name="connsiteX59" fmla="*/ 2472763 w 8076121"/>
              <a:gd name="connsiteY59" fmla="*/ 1850065 h 2573079"/>
              <a:gd name="connsiteX60" fmla="*/ 2494028 w 8076121"/>
              <a:gd name="connsiteY60" fmla="*/ 1807535 h 2573079"/>
              <a:gd name="connsiteX61" fmla="*/ 2600354 w 8076121"/>
              <a:gd name="connsiteY61" fmla="*/ 1733107 h 2573079"/>
              <a:gd name="connsiteX62" fmla="*/ 2685414 w 8076121"/>
              <a:gd name="connsiteY62" fmla="*/ 1690577 h 2573079"/>
              <a:gd name="connsiteX63" fmla="*/ 2632251 w 8076121"/>
              <a:gd name="connsiteY63" fmla="*/ 1584252 h 2573079"/>
              <a:gd name="connsiteX64" fmla="*/ 2693831 w 8076121"/>
              <a:gd name="connsiteY64" fmla="*/ 1543493 h 2573079"/>
              <a:gd name="connsiteX65" fmla="*/ 2759841 w 8076121"/>
              <a:gd name="connsiteY65" fmla="*/ 1467293 h 2573079"/>
              <a:gd name="connsiteX66" fmla="*/ 2770474 w 8076121"/>
              <a:gd name="connsiteY66" fmla="*/ 1460353 h 2573079"/>
              <a:gd name="connsiteX67" fmla="*/ 2936460 w 8076121"/>
              <a:gd name="connsiteY67" fmla="*/ 1390503 h 2573079"/>
              <a:gd name="connsiteX68" fmla="*/ 3131981 w 8076121"/>
              <a:gd name="connsiteY68" fmla="*/ 1435396 h 2573079"/>
              <a:gd name="connsiteX69" fmla="*/ 3280837 w 8076121"/>
              <a:gd name="connsiteY69" fmla="*/ 1467293 h 2573079"/>
              <a:gd name="connsiteX70" fmla="*/ 3419060 w 8076121"/>
              <a:gd name="connsiteY70" fmla="*/ 1499191 h 2573079"/>
              <a:gd name="connsiteX71" fmla="*/ 3567916 w 8076121"/>
              <a:gd name="connsiteY71" fmla="*/ 1499191 h 2573079"/>
              <a:gd name="connsiteX72" fmla="*/ 3663609 w 8076121"/>
              <a:gd name="connsiteY72" fmla="*/ 1477926 h 2573079"/>
              <a:gd name="connsiteX73" fmla="*/ 3684874 w 8076121"/>
              <a:gd name="connsiteY73" fmla="*/ 1403498 h 2573079"/>
              <a:gd name="connsiteX74" fmla="*/ 3674242 w 8076121"/>
              <a:gd name="connsiteY74" fmla="*/ 1329070 h 2573079"/>
              <a:gd name="connsiteX75" fmla="*/ 3599814 w 8076121"/>
              <a:gd name="connsiteY75" fmla="*/ 1275907 h 2573079"/>
              <a:gd name="connsiteX76" fmla="*/ 3429693 w 8076121"/>
              <a:gd name="connsiteY76" fmla="*/ 1222745 h 2573079"/>
              <a:gd name="connsiteX77" fmla="*/ 3334000 w 8076121"/>
              <a:gd name="connsiteY77" fmla="*/ 1158949 h 2573079"/>
              <a:gd name="connsiteX78" fmla="*/ 3450958 w 8076121"/>
              <a:gd name="connsiteY78" fmla="*/ 1105786 h 2573079"/>
              <a:gd name="connsiteX79" fmla="*/ 3578549 w 8076121"/>
              <a:gd name="connsiteY79" fmla="*/ 1063256 h 2573079"/>
              <a:gd name="connsiteX80" fmla="*/ 3674242 w 8076121"/>
              <a:gd name="connsiteY80" fmla="*/ 978196 h 2573079"/>
              <a:gd name="connsiteX81" fmla="*/ 3854995 w 8076121"/>
              <a:gd name="connsiteY81" fmla="*/ 935665 h 2573079"/>
              <a:gd name="connsiteX82" fmla="*/ 3971954 w 8076121"/>
              <a:gd name="connsiteY82" fmla="*/ 946298 h 2573079"/>
              <a:gd name="connsiteX83" fmla="*/ 4099544 w 8076121"/>
              <a:gd name="connsiteY83" fmla="*/ 946298 h 2573079"/>
              <a:gd name="connsiteX84" fmla="*/ 4205870 w 8076121"/>
              <a:gd name="connsiteY84" fmla="*/ 850605 h 2573079"/>
              <a:gd name="connsiteX85" fmla="*/ 4375991 w 8076121"/>
              <a:gd name="connsiteY85" fmla="*/ 818707 h 2573079"/>
              <a:gd name="connsiteX86" fmla="*/ 4514214 w 8076121"/>
              <a:gd name="connsiteY86" fmla="*/ 829340 h 2573079"/>
              <a:gd name="connsiteX87" fmla="*/ 4567377 w 8076121"/>
              <a:gd name="connsiteY87" fmla="*/ 871870 h 2573079"/>
              <a:gd name="connsiteX88" fmla="*/ 4546112 w 8076121"/>
              <a:gd name="connsiteY88" fmla="*/ 956931 h 2573079"/>
              <a:gd name="connsiteX89" fmla="*/ 4590598 w 8076121"/>
              <a:gd name="connsiteY89" fmla="*/ 1159714 h 2573079"/>
              <a:gd name="connsiteX90" fmla="*/ 4627004 w 8076121"/>
              <a:gd name="connsiteY90" fmla="*/ 1318608 h 2573079"/>
              <a:gd name="connsiteX91" fmla="*/ 4724654 w 8076121"/>
              <a:gd name="connsiteY91" fmla="*/ 1459553 h 2573079"/>
              <a:gd name="connsiteX92" fmla="*/ 4918762 w 8076121"/>
              <a:gd name="connsiteY92" fmla="*/ 1512715 h 2573079"/>
              <a:gd name="connsiteX93" fmla="*/ 5105640 w 8076121"/>
              <a:gd name="connsiteY93" fmla="*/ 1560519 h 2573079"/>
              <a:gd name="connsiteX94" fmla="*/ 5251944 w 8076121"/>
              <a:gd name="connsiteY94" fmla="*/ 1595055 h 2573079"/>
              <a:gd name="connsiteX95" fmla="*/ 5205330 w 8076121"/>
              <a:gd name="connsiteY95" fmla="*/ 1414131 h 2573079"/>
              <a:gd name="connsiteX96" fmla="*/ 5375451 w 8076121"/>
              <a:gd name="connsiteY96" fmla="*/ 1488558 h 2573079"/>
              <a:gd name="connsiteX97" fmla="*/ 5545572 w 8076121"/>
              <a:gd name="connsiteY97" fmla="*/ 1499191 h 2573079"/>
              <a:gd name="connsiteX98" fmla="*/ 5705060 w 8076121"/>
              <a:gd name="connsiteY98" fmla="*/ 1509824 h 2573079"/>
              <a:gd name="connsiteX99" fmla="*/ 5832651 w 8076121"/>
              <a:gd name="connsiteY99" fmla="*/ 1509824 h 2573079"/>
              <a:gd name="connsiteX100" fmla="*/ 5970874 w 8076121"/>
              <a:gd name="connsiteY100" fmla="*/ 1509824 h 2573079"/>
              <a:gd name="connsiteX101" fmla="*/ 6109098 w 8076121"/>
              <a:gd name="connsiteY101" fmla="*/ 1531089 h 2573079"/>
              <a:gd name="connsiteX102" fmla="*/ 6226056 w 8076121"/>
              <a:gd name="connsiteY102" fmla="*/ 1541721 h 2573079"/>
              <a:gd name="connsiteX103" fmla="*/ 6332381 w 8076121"/>
              <a:gd name="connsiteY103" fmla="*/ 1562986 h 2573079"/>
              <a:gd name="connsiteX104" fmla="*/ 6428074 w 8076121"/>
              <a:gd name="connsiteY104" fmla="*/ 1584252 h 2573079"/>
              <a:gd name="connsiteX105" fmla="*/ 6502502 w 8076121"/>
              <a:gd name="connsiteY105" fmla="*/ 1637414 h 2573079"/>
              <a:gd name="connsiteX106" fmla="*/ 6502502 w 8076121"/>
              <a:gd name="connsiteY106" fmla="*/ 1754372 h 2573079"/>
              <a:gd name="connsiteX107" fmla="*/ 6534400 w 8076121"/>
              <a:gd name="connsiteY107" fmla="*/ 1935126 h 2573079"/>
              <a:gd name="connsiteX108" fmla="*/ 6725786 w 8076121"/>
              <a:gd name="connsiteY108" fmla="*/ 2009554 h 2573079"/>
              <a:gd name="connsiteX109" fmla="*/ 6864009 w 8076121"/>
              <a:gd name="connsiteY109" fmla="*/ 2041452 h 2573079"/>
              <a:gd name="connsiteX110" fmla="*/ 7129823 w 8076121"/>
              <a:gd name="connsiteY110" fmla="*/ 2083982 h 2573079"/>
              <a:gd name="connsiteX111" fmla="*/ 7342474 w 8076121"/>
              <a:gd name="connsiteY111" fmla="*/ 2094614 h 2573079"/>
              <a:gd name="connsiteX112" fmla="*/ 7533860 w 8076121"/>
              <a:gd name="connsiteY112" fmla="*/ 2094614 h 2573079"/>
              <a:gd name="connsiteX113" fmla="*/ 7799674 w 8076121"/>
              <a:gd name="connsiteY113" fmla="*/ 1956391 h 2573079"/>
              <a:gd name="connsiteX114" fmla="*/ 7948530 w 8076121"/>
              <a:gd name="connsiteY114" fmla="*/ 1903228 h 2573079"/>
              <a:gd name="connsiteX115" fmla="*/ 8076121 w 8076121"/>
              <a:gd name="connsiteY115" fmla="*/ 1765005 h 2573079"/>
              <a:gd name="connsiteX116" fmla="*/ 8030711 w 8076121"/>
              <a:gd name="connsiteY116" fmla="*/ 1587131 h 2573079"/>
              <a:gd name="connsiteX117" fmla="*/ 7975520 w 8076121"/>
              <a:gd name="connsiteY117" fmla="*/ 1544322 h 2573079"/>
              <a:gd name="connsiteX118" fmla="*/ 7862256 w 8076121"/>
              <a:gd name="connsiteY118" fmla="*/ 1336835 h 2573079"/>
              <a:gd name="connsiteX119" fmla="*/ 7784142 w 8076121"/>
              <a:gd name="connsiteY119" fmla="*/ 1148132 h 2573079"/>
              <a:gd name="connsiteX120" fmla="*/ 7852837 w 8076121"/>
              <a:gd name="connsiteY120" fmla="*/ 925033 h 2573079"/>
              <a:gd name="connsiteX121" fmla="*/ 7788377 w 8076121"/>
              <a:gd name="connsiteY121" fmla="*/ 853485 h 2573079"/>
              <a:gd name="connsiteX122" fmla="*/ 7746955 w 8076121"/>
              <a:gd name="connsiteY122" fmla="*/ 776842 h 2573079"/>
              <a:gd name="connsiteX123" fmla="*/ 7835559 w 8076121"/>
              <a:gd name="connsiteY123" fmla="*/ 674946 h 2573079"/>
              <a:gd name="connsiteX124" fmla="*/ 7703981 w 8076121"/>
              <a:gd name="connsiteY124" fmla="*/ 499731 h 2573079"/>
              <a:gd name="connsiteX125" fmla="*/ 7640186 w 8076121"/>
              <a:gd name="connsiteY125" fmla="*/ 425303 h 2573079"/>
              <a:gd name="connsiteX126" fmla="*/ 7587023 w 8076121"/>
              <a:gd name="connsiteY126" fmla="*/ 297712 h 2573079"/>
              <a:gd name="connsiteX127" fmla="*/ 7555126 w 8076121"/>
              <a:gd name="connsiteY127" fmla="*/ 191386 h 2573079"/>
              <a:gd name="connsiteX128" fmla="*/ 7555126 w 8076121"/>
              <a:gd name="connsiteY128" fmla="*/ 191386 h 2573079"/>
              <a:gd name="connsiteX129" fmla="*/ 7406270 w 8076121"/>
              <a:gd name="connsiteY129" fmla="*/ 116958 h 2573079"/>
              <a:gd name="connsiteX130" fmla="*/ 7353107 w 8076121"/>
              <a:gd name="connsiteY130" fmla="*/ 116958 h 2573079"/>
              <a:gd name="connsiteX0" fmla="*/ 7172354 w 8076121"/>
              <a:gd name="connsiteY0" fmla="*/ 0 h 2573079"/>
              <a:gd name="connsiteX1" fmla="*/ 7321209 w 8076121"/>
              <a:gd name="connsiteY1" fmla="*/ 148856 h 2573079"/>
              <a:gd name="connsiteX2" fmla="*/ 7381684 w 8076121"/>
              <a:gd name="connsiteY2" fmla="*/ 336255 h 2573079"/>
              <a:gd name="connsiteX3" fmla="*/ 7380405 w 8076121"/>
              <a:gd name="connsiteY3" fmla="*/ 454820 h 2573079"/>
              <a:gd name="connsiteX4" fmla="*/ 7387696 w 8076121"/>
              <a:gd name="connsiteY4" fmla="*/ 533575 h 2573079"/>
              <a:gd name="connsiteX5" fmla="*/ 7379744 w 8076121"/>
              <a:gd name="connsiteY5" fmla="*/ 661166 h 2573079"/>
              <a:gd name="connsiteX6" fmla="*/ 7317606 w 8076121"/>
              <a:gd name="connsiteY6" fmla="*/ 794120 h 2573079"/>
              <a:gd name="connsiteX7" fmla="*/ 7363740 w 8076121"/>
              <a:gd name="connsiteY7" fmla="*/ 946298 h 2573079"/>
              <a:gd name="connsiteX8" fmla="*/ 7305400 w 8076121"/>
              <a:gd name="connsiteY8" fmla="*/ 1087202 h 2573079"/>
              <a:gd name="connsiteX9" fmla="*/ 7323983 w 8076121"/>
              <a:gd name="connsiteY9" fmla="*/ 1214701 h 2573079"/>
              <a:gd name="connsiteX10" fmla="*/ 7451680 w 8076121"/>
              <a:gd name="connsiteY10" fmla="*/ 1371600 h 2573079"/>
              <a:gd name="connsiteX11" fmla="*/ 7647316 w 8076121"/>
              <a:gd name="connsiteY11" fmla="*/ 1722944 h 2573079"/>
              <a:gd name="connsiteX12" fmla="*/ 7437705 w 8076121"/>
              <a:gd name="connsiteY12" fmla="*/ 1838527 h 2573079"/>
              <a:gd name="connsiteX13" fmla="*/ 7109389 w 8076121"/>
              <a:gd name="connsiteY13" fmla="*/ 1860983 h 2573079"/>
              <a:gd name="connsiteX14" fmla="*/ 6789581 w 8076121"/>
              <a:gd name="connsiteY14" fmla="*/ 1562986 h 2573079"/>
              <a:gd name="connsiteX15" fmla="*/ 6459972 w 8076121"/>
              <a:gd name="connsiteY15" fmla="*/ 1446028 h 2573079"/>
              <a:gd name="connsiteX16" fmla="*/ 6130363 w 8076121"/>
              <a:gd name="connsiteY16" fmla="*/ 1371600 h 2573079"/>
              <a:gd name="connsiteX17" fmla="*/ 5960242 w 8076121"/>
              <a:gd name="connsiteY17" fmla="*/ 1339703 h 2573079"/>
              <a:gd name="connsiteX18" fmla="*/ 5566837 w 8076121"/>
              <a:gd name="connsiteY18" fmla="*/ 1371600 h 2573079"/>
              <a:gd name="connsiteX19" fmla="*/ 5417981 w 8076121"/>
              <a:gd name="connsiteY19" fmla="*/ 1371600 h 2573079"/>
              <a:gd name="connsiteX20" fmla="*/ 5322288 w 8076121"/>
              <a:gd name="connsiteY20" fmla="*/ 1339703 h 2573079"/>
              <a:gd name="connsiteX21" fmla="*/ 5290391 w 8076121"/>
              <a:gd name="connsiteY21" fmla="*/ 1297172 h 2573079"/>
              <a:gd name="connsiteX22" fmla="*/ 5279758 w 8076121"/>
              <a:gd name="connsiteY22" fmla="*/ 1105786 h 2573079"/>
              <a:gd name="connsiteX23" fmla="*/ 5141535 w 8076121"/>
              <a:gd name="connsiteY23" fmla="*/ 1084521 h 2573079"/>
              <a:gd name="connsiteX24" fmla="*/ 4971414 w 8076121"/>
              <a:gd name="connsiteY24" fmla="*/ 1041991 h 2573079"/>
              <a:gd name="connsiteX25" fmla="*/ 4854456 w 8076121"/>
              <a:gd name="connsiteY25" fmla="*/ 1010093 h 2573079"/>
              <a:gd name="connsiteX26" fmla="*/ 4705600 w 8076121"/>
              <a:gd name="connsiteY26" fmla="*/ 967563 h 2573079"/>
              <a:gd name="connsiteX27" fmla="*/ 4694967 w 8076121"/>
              <a:gd name="connsiteY27" fmla="*/ 925033 h 2573079"/>
              <a:gd name="connsiteX28" fmla="*/ 4652437 w 8076121"/>
              <a:gd name="connsiteY28" fmla="*/ 839972 h 2573079"/>
              <a:gd name="connsiteX29" fmla="*/ 4439786 w 8076121"/>
              <a:gd name="connsiteY29" fmla="*/ 786810 h 2573079"/>
              <a:gd name="connsiteX30" fmla="*/ 4301563 w 8076121"/>
              <a:gd name="connsiteY30" fmla="*/ 744279 h 2573079"/>
              <a:gd name="connsiteX31" fmla="*/ 4205870 w 8076121"/>
              <a:gd name="connsiteY31" fmla="*/ 754912 h 2573079"/>
              <a:gd name="connsiteX32" fmla="*/ 4120809 w 8076121"/>
              <a:gd name="connsiteY32" fmla="*/ 808075 h 2573079"/>
              <a:gd name="connsiteX33" fmla="*/ 4088912 w 8076121"/>
              <a:gd name="connsiteY33" fmla="*/ 861238 h 2573079"/>
              <a:gd name="connsiteX34" fmla="*/ 3982586 w 8076121"/>
              <a:gd name="connsiteY34" fmla="*/ 882503 h 2573079"/>
              <a:gd name="connsiteX35" fmla="*/ 3684874 w 8076121"/>
              <a:gd name="connsiteY35" fmla="*/ 861238 h 2573079"/>
              <a:gd name="connsiteX36" fmla="*/ 3493488 w 8076121"/>
              <a:gd name="connsiteY36" fmla="*/ 935665 h 2573079"/>
              <a:gd name="connsiteX37" fmla="*/ 3312735 w 8076121"/>
              <a:gd name="connsiteY37" fmla="*/ 1063256 h 2573079"/>
              <a:gd name="connsiteX38" fmla="*/ 3227674 w 8076121"/>
              <a:gd name="connsiteY38" fmla="*/ 1137684 h 2573079"/>
              <a:gd name="connsiteX39" fmla="*/ 3419060 w 8076121"/>
              <a:gd name="connsiteY39" fmla="*/ 1286540 h 2573079"/>
              <a:gd name="connsiteX40" fmla="*/ 3525386 w 8076121"/>
              <a:gd name="connsiteY40" fmla="*/ 1360968 h 2573079"/>
              <a:gd name="connsiteX41" fmla="*/ 3525386 w 8076121"/>
              <a:gd name="connsiteY41" fmla="*/ 1360968 h 2573079"/>
              <a:gd name="connsiteX42" fmla="*/ 3231957 w 8076121"/>
              <a:gd name="connsiteY42" fmla="*/ 1369681 h 2573079"/>
              <a:gd name="connsiteX43" fmla="*/ 3031858 w 8076121"/>
              <a:gd name="connsiteY43" fmla="*/ 1312531 h 2573079"/>
              <a:gd name="connsiteX44" fmla="*/ 2821570 w 8076121"/>
              <a:gd name="connsiteY44" fmla="*/ 1248588 h 2573079"/>
              <a:gd name="connsiteX45" fmla="*/ 2674929 w 8076121"/>
              <a:gd name="connsiteY45" fmla="*/ 1282405 h 2573079"/>
              <a:gd name="connsiteX46" fmla="*/ 2564469 w 8076121"/>
              <a:gd name="connsiteY46" fmla="*/ 1337635 h 2573079"/>
              <a:gd name="connsiteX47" fmla="*/ 2419600 w 8076121"/>
              <a:gd name="connsiteY47" fmla="*/ 1477926 h 2573079"/>
              <a:gd name="connsiteX48" fmla="*/ 2217581 w 8076121"/>
              <a:gd name="connsiteY48" fmla="*/ 1573619 h 2573079"/>
              <a:gd name="connsiteX49" fmla="*/ 1909237 w 8076121"/>
              <a:gd name="connsiteY49" fmla="*/ 1658679 h 2573079"/>
              <a:gd name="connsiteX50" fmla="*/ 1622158 w 8076121"/>
              <a:gd name="connsiteY50" fmla="*/ 1679945 h 2573079"/>
              <a:gd name="connsiteX51" fmla="*/ 1441405 w 8076121"/>
              <a:gd name="connsiteY51" fmla="*/ 1743740 h 2573079"/>
              <a:gd name="connsiteX52" fmla="*/ 1218121 w 8076121"/>
              <a:gd name="connsiteY52" fmla="*/ 1754372 h 2573079"/>
              <a:gd name="connsiteX53" fmla="*/ 1133060 w 8076121"/>
              <a:gd name="connsiteY53" fmla="*/ 1786270 h 2573079"/>
              <a:gd name="connsiteX54" fmla="*/ 37907 w 8076121"/>
              <a:gd name="connsiteY54" fmla="*/ 1275908 h 2573079"/>
              <a:gd name="connsiteX55" fmla="*/ 484474 w 8076121"/>
              <a:gd name="connsiteY55" fmla="*/ 2573079 h 2573079"/>
              <a:gd name="connsiteX56" fmla="*/ 1590260 w 8076121"/>
              <a:gd name="connsiteY56" fmla="*/ 2286000 h 2573079"/>
              <a:gd name="connsiteX57" fmla="*/ 2111256 w 8076121"/>
              <a:gd name="connsiteY57" fmla="*/ 2307265 h 2573079"/>
              <a:gd name="connsiteX58" fmla="*/ 2260112 w 8076121"/>
              <a:gd name="connsiteY58" fmla="*/ 2137145 h 2573079"/>
              <a:gd name="connsiteX59" fmla="*/ 2472763 w 8076121"/>
              <a:gd name="connsiteY59" fmla="*/ 1850065 h 2573079"/>
              <a:gd name="connsiteX60" fmla="*/ 2494028 w 8076121"/>
              <a:gd name="connsiteY60" fmla="*/ 1807535 h 2573079"/>
              <a:gd name="connsiteX61" fmla="*/ 2600354 w 8076121"/>
              <a:gd name="connsiteY61" fmla="*/ 1733107 h 2573079"/>
              <a:gd name="connsiteX62" fmla="*/ 2685414 w 8076121"/>
              <a:gd name="connsiteY62" fmla="*/ 1690577 h 2573079"/>
              <a:gd name="connsiteX63" fmla="*/ 2632251 w 8076121"/>
              <a:gd name="connsiteY63" fmla="*/ 1584252 h 2573079"/>
              <a:gd name="connsiteX64" fmla="*/ 2693831 w 8076121"/>
              <a:gd name="connsiteY64" fmla="*/ 1543493 h 2573079"/>
              <a:gd name="connsiteX65" fmla="*/ 2759841 w 8076121"/>
              <a:gd name="connsiteY65" fmla="*/ 1467293 h 2573079"/>
              <a:gd name="connsiteX66" fmla="*/ 2770474 w 8076121"/>
              <a:gd name="connsiteY66" fmla="*/ 1460353 h 2573079"/>
              <a:gd name="connsiteX67" fmla="*/ 2936460 w 8076121"/>
              <a:gd name="connsiteY67" fmla="*/ 1390503 h 2573079"/>
              <a:gd name="connsiteX68" fmla="*/ 3131981 w 8076121"/>
              <a:gd name="connsiteY68" fmla="*/ 1435396 h 2573079"/>
              <a:gd name="connsiteX69" fmla="*/ 3280837 w 8076121"/>
              <a:gd name="connsiteY69" fmla="*/ 1467293 h 2573079"/>
              <a:gd name="connsiteX70" fmla="*/ 3419060 w 8076121"/>
              <a:gd name="connsiteY70" fmla="*/ 1499191 h 2573079"/>
              <a:gd name="connsiteX71" fmla="*/ 3567916 w 8076121"/>
              <a:gd name="connsiteY71" fmla="*/ 1499191 h 2573079"/>
              <a:gd name="connsiteX72" fmla="*/ 3663609 w 8076121"/>
              <a:gd name="connsiteY72" fmla="*/ 1477926 h 2573079"/>
              <a:gd name="connsiteX73" fmla="*/ 3684874 w 8076121"/>
              <a:gd name="connsiteY73" fmla="*/ 1403498 h 2573079"/>
              <a:gd name="connsiteX74" fmla="*/ 3674242 w 8076121"/>
              <a:gd name="connsiteY74" fmla="*/ 1329070 h 2573079"/>
              <a:gd name="connsiteX75" fmla="*/ 3599814 w 8076121"/>
              <a:gd name="connsiteY75" fmla="*/ 1275907 h 2573079"/>
              <a:gd name="connsiteX76" fmla="*/ 3429693 w 8076121"/>
              <a:gd name="connsiteY76" fmla="*/ 1222745 h 2573079"/>
              <a:gd name="connsiteX77" fmla="*/ 3334000 w 8076121"/>
              <a:gd name="connsiteY77" fmla="*/ 1158949 h 2573079"/>
              <a:gd name="connsiteX78" fmla="*/ 3450958 w 8076121"/>
              <a:gd name="connsiteY78" fmla="*/ 1105786 h 2573079"/>
              <a:gd name="connsiteX79" fmla="*/ 3578549 w 8076121"/>
              <a:gd name="connsiteY79" fmla="*/ 1063256 h 2573079"/>
              <a:gd name="connsiteX80" fmla="*/ 3674242 w 8076121"/>
              <a:gd name="connsiteY80" fmla="*/ 978196 h 2573079"/>
              <a:gd name="connsiteX81" fmla="*/ 3854995 w 8076121"/>
              <a:gd name="connsiteY81" fmla="*/ 935665 h 2573079"/>
              <a:gd name="connsiteX82" fmla="*/ 3971954 w 8076121"/>
              <a:gd name="connsiteY82" fmla="*/ 946298 h 2573079"/>
              <a:gd name="connsiteX83" fmla="*/ 4099544 w 8076121"/>
              <a:gd name="connsiteY83" fmla="*/ 946298 h 2573079"/>
              <a:gd name="connsiteX84" fmla="*/ 4205870 w 8076121"/>
              <a:gd name="connsiteY84" fmla="*/ 850605 h 2573079"/>
              <a:gd name="connsiteX85" fmla="*/ 4375991 w 8076121"/>
              <a:gd name="connsiteY85" fmla="*/ 818707 h 2573079"/>
              <a:gd name="connsiteX86" fmla="*/ 4514214 w 8076121"/>
              <a:gd name="connsiteY86" fmla="*/ 829340 h 2573079"/>
              <a:gd name="connsiteX87" fmla="*/ 4567377 w 8076121"/>
              <a:gd name="connsiteY87" fmla="*/ 871870 h 2573079"/>
              <a:gd name="connsiteX88" fmla="*/ 4546112 w 8076121"/>
              <a:gd name="connsiteY88" fmla="*/ 956931 h 2573079"/>
              <a:gd name="connsiteX89" fmla="*/ 4590598 w 8076121"/>
              <a:gd name="connsiteY89" fmla="*/ 1159714 h 2573079"/>
              <a:gd name="connsiteX90" fmla="*/ 4627004 w 8076121"/>
              <a:gd name="connsiteY90" fmla="*/ 1318608 h 2573079"/>
              <a:gd name="connsiteX91" fmla="*/ 4724654 w 8076121"/>
              <a:gd name="connsiteY91" fmla="*/ 1459553 h 2573079"/>
              <a:gd name="connsiteX92" fmla="*/ 4918762 w 8076121"/>
              <a:gd name="connsiteY92" fmla="*/ 1512715 h 2573079"/>
              <a:gd name="connsiteX93" fmla="*/ 5105640 w 8076121"/>
              <a:gd name="connsiteY93" fmla="*/ 1560519 h 2573079"/>
              <a:gd name="connsiteX94" fmla="*/ 5251944 w 8076121"/>
              <a:gd name="connsiteY94" fmla="*/ 1595055 h 2573079"/>
              <a:gd name="connsiteX95" fmla="*/ 5293112 w 8076121"/>
              <a:gd name="connsiteY95" fmla="*/ 1597011 h 2573079"/>
              <a:gd name="connsiteX96" fmla="*/ 5375451 w 8076121"/>
              <a:gd name="connsiteY96" fmla="*/ 1488558 h 2573079"/>
              <a:gd name="connsiteX97" fmla="*/ 5545572 w 8076121"/>
              <a:gd name="connsiteY97" fmla="*/ 1499191 h 2573079"/>
              <a:gd name="connsiteX98" fmla="*/ 5705060 w 8076121"/>
              <a:gd name="connsiteY98" fmla="*/ 1509824 h 2573079"/>
              <a:gd name="connsiteX99" fmla="*/ 5832651 w 8076121"/>
              <a:gd name="connsiteY99" fmla="*/ 1509824 h 2573079"/>
              <a:gd name="connsiteX100" fmla="*/ 5970874 w 8076121"/>
              <a:gd name="connsiteY100" fmla="*/ 1509824 h 2573079"/>
              <a:gd name="connsiteX101" fmla="*/ 6109098 w 8076121"/>
              <a:gd name="connsiteY101" fmla="*/ 1531089 h 2573079"/>
              <a:gd name="connsiteX102" fmla="*/ 6226056 w 8076121"/>
              <a:gd name="connsiteY102" fmla="*/ 1541721 h 2573079"/>
              <a:gd name="connsiteX103" fmla="*/ 6332381 w 8076121"/>
              <a:gd name="connsiteY103" fmla="*/ 1562986 h 2573079"/>
              <a:gd name="connsiteX104" fmla="*/ 6428074 w 8076121"/>
              <a:gd name="connsiteY104" fmla="*/ 1584252 h 2573079"/>
              <a:gd name="connsiteX105" fmla="*/ 6502502 w 8076121"/>
              <a:gd name="connsiteY105" fmla="*/ 1637414 h 2573079"/>
              <a:gd name="connsiteX106" fmla="*/ 6502502 w 8076121"/>
              <a:gd name="connsiteY106" fmla="*/ 1754372 h 2573079"/>
              <a:gd name="connsiteX107" fmla="*/ 6534400 w 8076121"/>
              <a:gd name="connsiteY107" fmla="*/ 1935126 h 2573079"/>
              <a:gd name="connsiteX108" fmla="*/ 6725786 w 8076121"/>
              <a:gd name="connsiteY108" fmla="*/ 2009554 h 2573079"/>
              <a:gd name="connsiteX109" fmla="*/ 6864009 w 8076121"/>
              <a:gd name="connsiteY109" fmla="*/ 2041452 h 2573079"/>
              <a:gd name="connsiteX110" fmla="*/ 7129823 w 8076121"/>
              <a:gd name="connsiteY110" fmla="*/ 2083982 h 2573079"/>
              <a:gd name="connsiteX111" fmla="*/ 7342474 w 8076121"/>
              <a:gd name="connsiteY111" fmla="*/ 2094614 h 2573079"/>
              <a:gd name="connsiteX112" fmla="*/ 7533860 w 8076121"/>
              <a:gd name="connsiteY112" fmla="*/ 2094614 h 2573079"/>
              <a:gd name="connsiteX113" fmla="*/ 7799674 w 8076121"/>
              <a:gd name="connsiteY113" fmla="*/ 1956391 h 2573079"/>
              <a:gd name="connsiteX114" fmla="*/ 7948530 w 8076121"/>
              <a:gd name="connsiteY114" fmla="*/ 1903228 h 2573079"/>
              <a:gd name="connsiteX115" fmla="*/ 8076121 w 8076121"/>
              <a:gd name="connsiteY115" fmla="*/ 1765005 h 2573079"/>
              <a:gd name="connsiteX116" fmla="*/ 8030711 w 8076121"/>
              <a:gd name="connsiteY116" fmla="*/ 1587131 h 2573079"/>
              <a:gd name="connsiteX117" fmla="*/ 7975520 w 8076121"/>
              <a:gd name="connsiteY117" fmla="*/ 1544322 h 2573079"/>
              <a:gd name="connsiteX118" fmla="*/ 7862256 w 8076121"/>
              <a:gd name="connsiteY118" fmla="*/ 1336835 h 2573079"/>
              <a:gd name="connsiteX119" fmla="*/ 7784142 w 8076121"/>
              <a:gd name="connsiteY119" fmla="*/ 1148132 h 2573079"/>
              <a:gd name="connsiteX120" fmla="*/ 7852837 w 8076121"/>
              <a:gd name="connsiteY120" fmla="*/ 925033 h 2573079"/>
              <a:gd name="connsiteX121" fmla="*/ 7788377 w 8076121"/>
              <a:gd name="connsiteY121" fmla="*/ 853485 h 2573079"/>
              <a:gd name="connsiteX122" fmla="*/ 7746955 w 8076121"/>
              <a:gd name="connsiteY122" fmla="*/ 776842 h 2573079"/>
              <a:gd name="connsiteX123" fmla="*/ 7835559 w 8076121"/>
              <a:gd name="connsiteY123" fmla="*/ 674946 h 2573079"/>
              <a:gd name="connsiteX124" fmla="*/ 7703981 w 8076121"/>
              <a:gd name="connsiteY124" fmla="*/ 499731 h 2573079"/>
              <a:gd name="connsiteX125" fmla="*/ 7640186 w 8076121"/>
              <a:gd name="connsiteY125" fmla="*/ 425303 h 2573079"/>
              <a:gd name="connsiteX126" fmla="*/ 7587023 w 8076121"/>
              <a:gd name="connsiteY126" fmla="*/ 297712 h 2573079"/>
              <a:gd name="connsiteX127" fmla="*/ 7555126 w 8076121"/>
              <a:gd name="connsiteY127" fmla="*/ 191386 h 2573079"/>
              <a:gd name="connsiteX128" fmla="*/ 7555126 w 8076121"/>
              <a:gd name="connsiteY128" fmla="*/ 191386 h 2573079"/>
              <a:gd name="connsiteX129" fmla="*/ 7406270 w 8076121"/>
              <a:gd name="connsiteY129" fmla="*/ 116958 h 2573079"/>
              <a:gd name="connsiteX130" fmla="*/ 7353107 w 8076121"/>
              <a:gd name="connsiteY130" fmla="*/ 116958 h 2573079"/>
              <a:gd name="connsiteX0" fmla="*/ 7172354 w 8076121"/>
              <a:gd name="connsiteY0" fmla="*/ 0 h 2573079"/>
              <a:gd name="connsiteX1" fmla="*/ 7321209 w 8076121"/>
              <a:gd name="connsiteY1" fmla="*/ 148856 h 2573079"/>
              <a:gd name="connsiteX2" fmla="*/ 7381684 w 8076121"/>
              <a:gd name="connsiteY2" fmla="*/ 336255 h 2573079"/>
              <a:gd name="connsiteX3" fmla="*/ 7380405 w 8076121"/>
              <a:gd name="connsiteY3" fmla="*/ 454820 h 2573079"/>
              <a:gd name="connsiteX4" fmla="*/ 7387696 w 8076121"/>
              <a:gd name="connsiteY4" fmla="*/ 533575 h 2573079"/>
              <a:gd name="connsiteX5" fmla="*/ 7379744 w 8076121"/>
              <a:gd name="connsiteY5" fmla="*/ 661166 h 2573079"/>
              <a:gd name="connsiteX6" fmla="*/ 7317606 w 8076121"/>
              <a:gd name="connsiteY6" fmla="*/ 794120 h 2573079"/>
              <a:gd name="connsiteX7" fmla="*/ 7363740 w 8076121"/>
              <a:gd name="connsiteY7" fmla="*/ 946298 h 2573079"/>
              <a:gd name="connsiteX8" fmla="*/ 7305400 w 8076121"/>
              <a:gd name="connsiteY8" fmla="*/ 1087202 h 2573079"/>
              <a:gd name="connsiteX9" fmla="*/ 7323983 w 8076121"/>
              <a:gd name="connsiteY9" fmla="*/ 1214701 h 2573079"/>
              <a:gd name="connsiteX10" fmla="*/ 7451680 w 8076121"/>
              <a:gd name="connsiteY10" fmla="*/ 1371600 h 2573079"/>
              <a:gd name="connsiteX11" fmla="*/ 7647316 w 8076121"/>
              <a:gd name="connsiteY11" fmla="*/ 1722944 h 2573079"/>
              <a:gd name="connsiteX12" fmla="*/ 7437705 w 8076121"/>
              <a:gd name="connsiteY12" fmla="*/ 1838527 h 2573079"/>
              <a:gd name="connsiteX13" fmla="*/ 7109389 w 8076121"/>
              <a:gd name="connsiteY13" fmla="*/ 1860983 h 2573079"/>
              <a:gd name="connsiteX14" fmla="*/ 6789581 w 8076121"/>
              <a:gd name="connsiteY14" fmla="*/ 1562986 h 2573079"/>
              <a:gd name="connsiteX15" fmla="*/ 6459972 w 8076121"/>
              <a:gd name="connsiteY15" fmla="*/ 1446028 h 2573079"/>
              <a:gd name="connsiteX16" fmla="*/ 6130363 w 8076121"/>
              <a:gd name="connsiteY16" fmla="*/ 1371600 h 2573079"/>
              <a:gd name="connsiteX17" fmla="*/ 5960242 w 8076121"/>
              <a:gd name="connsiteY17" fmla="*/ 1339703 h 2573079"/>
              <a:gd name="connsiteX18" fmla="*/ 5566837 w 8076121"/>
              <a:gd name="connsiteY18" fmla="*/ 1371600 h 2573079"/>
              <a:gd name="connsiteX19" fmla="*/ 5417981 w 8076121"/>
              <a:gd name="connsiteY19" fmla="*/ 1371600 h 2573079"/>
              <a:gd name="connsiteX20" fmla="*/ 5322288 w 8076121"/>
              <a:gd name="connsiteY20" fmla="*/ 1339703 h 2573079"/>
              <a:gd name="connsiteX21" fmla="*/ 5290391 w 8076121"/>
              <a:gd name="connsiteY21" fmla="*/ 1297172 h 2573079"/>
              <a:gd name="connsiteX22" fmla="*/ 5279758 w 8076121"/>
              <a:gd name="connsiteY22" fmla="*/ 1105786 h 2573079"/>
              <a:gd name="connsiteX23" fmla="*/ 5141535 w 8076121"/>
              <a:gd name="connsiteY23" fmla="*/ 1084521 h 2573079"/>
              <a:gd name="connsiteX24" fmla="*/ 4971414 w 8076121"/>
              <a:gd name="connsiteY24" fmla="*/ 1041991 h 2573079"/>
              <a:gd name="connsiteX25" fmla="*/ 4854456 w 8076121"/>
              <a:gd name="connsiteY25" fmla="*/ 1010093 h 2573079"/>
              <a:gd name="connsiteX26" fmla="*/ 4705600 w 8076121"/>
              <a:gd name="connsiteY26" fmla="*/ 967563 h 2573079"/>
              <a:gd name="connsiteX27" fmla="*/ 4694967 w 8076121"/>
              <a:gd name="connsiteY27" fmla="*/ 925033 h 2573079"/>
              <a:gd name="connsiteX28" fmla="*/ 4652437 w 8076121"/>
              <a:gd name="connsiteY28" fmla="*/ 839972 h 2573079"/>
              <a:gd name="connsiteX29" fmla="*/ 4439786 w 8076121"/>
              <a:gd name="connsiteY29" fmla="*/ 786810 h 2573079"/>
              <a:gd name="connsiteX30" fmla="*/ 4301563 w 8076121"/>
              <a:gd name="connsiteY30" fmla="*/ 744279 h 2573079"/>
              <a:gd name="connsiteX31" fmla="*/ 4205870 w 8076121"/>
              <a:gd name="connsiteY31" fmla="*/ 754912 h 2573079"/>
              <a:gd name="connsiteX32" fmla="*/ 4120809 w 8076121"/>
              <a:gd name="connsiteY32" fmla="*/ 808075 h 2573079"/>
              <a:gd name="connsiteX33" fmla="*/ 4088912 w 8076121"/>
              <a:gd name="connsiteY33" fmla="*/ 861238 h 2573079"/>
              <a:gd name="connsiteX34" fmla="*/ 3982586 w 8076121"/>
              <a:gd name="connsiteY34" fmla="*/ 882503 h 2573079"/>
              <a:gd name="connsiteX35" fmla="*/ 3684874 w 8076121"/>
              <a:gd name="connsiteY35" fmla="*/ 861238 h 2573079"/>
              <a:gd name="connsiteX36" fmla="*/ 3493488 w 8076121"/>
              <a:gd name="connsiteY36" fmla="*/ 935665 h 2573079"/>
              <a:gd name="connsiteX37" fmla="*/ 3312735 w 8076121"/>
              <a:gd name="connsiteY37" fmla="*/ 1063256 h 2573079"/>
              <a:gd name="connsiteX38" fmla="*/ 3227674 w 8076121"/>
              <a:gd name="connsiteY38" fmla="*/ 1137684 h 2573079"/>
              <a:gd name="connsiteX39" fmla="*/ 3419060 w 8076121"/>
              <a:gd name="connsiteY39" fmla="*/ 1286540 h 2573079"/>
              <a:gd name="connsiteX40" fmla="*/ 3525386 w 8076121"/>
              <a:gd name="connsiteY40" fmla="*/ 1360968 h 2573079"/>
              <a:gd name="connsiteX41" fmla="*/ 3525386 w 8076121"/>
              <a:gd name="connsiteY41" fmla="*/ 1360968 h 2573079"/>
              <a:gd name="connsiteX42" fmla="*/ 3231957 w 8076121"/>
              <a:gd name="connsiteY42" fmla="*/ 1369681 h 2573079"/>
              <a:gd name="connsiteX43" fmla="*/ 3031858 w 8076121"/>
              <a:gd name="connsiteY43" fmla="*/ 1312531 h 2573079"/>
              <a:gd name="connsiteX44" fmla="*/ 2821570 w 8076121"/>
              <a:gd name="connsiteY44" fmla="*/ 1248588 h 2573079"/>
              <a:gd name="connsiteX45" fmla="*/ 2674929 w 8076121"/>
              <a:gd name="connsiteY45" fmla="*/ 1282405 h 2573079"/>
              <a:gd name="connsiteX46" fmla="*/ 2564469 w 8076121"/>
              <a:gd name="connsiteY46" fmla="*/ 1337635 h 2573079"/>
              <a:gd name="connsiteX47" fmla="*/ 2419600 w 8076121"/>
              <a:gd name="connsiteY47" fmla="*/ 1477926 h 2573079"/>
              <a:gd name="connsiteX48" fmla="*/ 2217581 w 8076121"/>
              <a:gd name="connsiteY48" fmla="*/ 1573619 h 2573079"/>
              <a:gd name="connsiteX49" fmla="*/ 1909237 w 8076121"/>
              <a:gd name="connsiteY49" fmla="*/ 1658679 h 2573079"/>
              <a:gd name="connsiteX50" fmla="*/ 1622158 w 8076121"/>
              <a:gd name="connsiteY50" fmla="*/ 1679945 h 2573079"/>
              <a:gd name="connsiteX51" fmla="*/ 1441405 w 8076121"/>
              <a:gd name="connsiteY51" fmla="*/ 1743740 h 2573079"/>
              <a:gd name="connsiteX52" fmla="*/ 1218121 w 8076121"/>
              <a:gd name="connsiteY52" fmla="*/ 1754372 h 2573079"/>
              <a:gd name="connsiteX53" fmla="*/ 1133060 w 8076121"/>
              <a:gd name="connsiteY53" fmla="*/ 1786270 h 2573079"/>
              <a:gd name="connsiteX54" fmla="*/ 37907 w 8076121"/>
              <a:gd name="connsiteY54" fmla="*/ 1275908 h 2573079"/>
              <a:gd name="connsiteX55" fmla="*/ 484474 w 8076121"/>
              <a:gd name="connsiteY55" fmla="*/ 2573079 h 2573079"/>
              <a:gd name="connsiteX56" fmla="*/ 1590260 w 8076121"/>
              <a:gd name="connsiteY56" fmla="*/ 2286000 h 2573079"/>
              <a:gd name="connsiteX57" fmla="*/ 2111256 w 8076121"/>
              <a:gd name="connsiteY57" fmla="*/ 2307265 h 2573079"/>
              <a:gd name="connsiteX58" fmla="*/ 2260112 w 8076121"/>
              <a:gd name="connsiteY58" fmla="*/ 2137145 h 2573079"/>
              <a:gd name="connsiteX59" fmla="*/ 2472763 w 8076121"/>
              <a:gd name="connsiteY59" fmla="*/ 1850065 h 2573079"/>
              <a:gd name="connsiteX60" fmla="*/ 2494028 w 8076121"/>
              <a:gd name="connsiteY60" fmla="*/ 1807535 h 2573079"/>
              <a:gd name="connsiteX61" fmla="*/ 2600354 w 8076121"/>
              <a:gd name="connsiteY61" fmla="*/ 1733107 h 2573079"/>
              <a:gd name="connsiteX62" fmla="*/ 2685414 w 8076121"/>
              <a:gd name="connsiteY62" fmla="*/ 1690577 h 2573079"/>
              <a:gd name="connsiteX63" fmla="*/ 2632251 w 8076121"/>
              <a:gd name="connsiteY63" fmla="*/ 1584252 h 2573079"/>
              <a:gd name="connsiteX64" fmla="*/ 2693831 w 8076121"/>
              <a:gd name="connsiteY64" fmla="*/ 1543493 h 2573079"/>
              <a:gd name="connsiteX65" fmla="*/ 2759841 w 8076121"/>
              <a:gd name="connsiteY65" fmla="*/ 1467293 h 2573079"/>
              <a:gd name="connsiteX66" fmla="*/ 2770474 w 8076121"/>
              <a:gd name="connsiteY66" fmla="*/ 1460353 h 2573079"/>
              <a:gd name="connsiteX67" fmla="*/ 2936460 w 8076121"/>
              <a:gd name="connsiteY67" fmla="*/ 1390503 h 2573079"/>
              <a:gd name="connsiteX68" fmla="*/ 3131981 w 8076121"/>
              <a:gd name="connsiteY68" fmla="*/ 1435396 h 2573079"/>
              <a:gd name="connsiteX69" fmla="*/ 3280837 w 8076121"/>
              <a:gd name="connsiteY69" fmla="*/ 1467293 h 2573079"/>
              <a:gd name="connsiteX70" fmla="*/ 3419060 w 8076121"/>
              <a:gd name="connsiteY70" fmla="*/ 1499191 h 2573079"/>
              <a:gd name="connsiteX71" fmla="*/ 3567916 w 8076121"/>
              <a:gd name="connsiteY71" fmla="*/ 1499191 h 2573079"/>
              <a:gd name="connsiteX72" fmla="*/ 3663609 w 8076121"/>
              <a:gd name="connsiteY72" fmla="*/ 1477926 h 2573079"/>
              <a:gd name="connsiteX73" fmla="*/ 3684874 w 8076121"/>
              <a:gd name="connsiteY73" fmla="*/ 1403498 h 2573079"/>
              <a:gd name="connsiteX74" fmla="*/ 3674242 w 8076121"/>
              <a:gd name="connsiteY74" fmla="*/ 1329070 h 2573079"/>
              <a:gd name="connsiteX75" fmla="*/ 3599814 w 8076121"/>
              <a:gd name="connsiteY75" fmla="*/ 1275907 h 2573079"/>
              <a:gd name="connsiteX76" fmla="*/ 3429693 w 8076121"/>
              <a:gd name="connsiteY76" fmla="*/ 1222745 h 2573079"/>
              <a:gd name="connsiteX77" fmla="*/ 3334000 w 8076121"/>
              <a:gd name="connsiteY77" fmla="*/ 1158949 h 2573079"/>
              <a:gd name="connsiteX78" fmla="*/ 3450958 w 8076121"/>
              <a:gd name="connsiteY78" fmla="*/ 1105786 h 2573079"/>
              <a:gd name="connsiteX79" fmla="*/ 3578549 w 8076121"/>
              <a:gd name="connsiteY79" fmla="*/ 1063256 h 2573079"/>
              <a:gd name="connsiteX80" fmla="*/ 3674242 w 8076121"/>
              <a:gd name="connsiteY80" fmla="*/ 978196 h 2573079"/>
              <a:gd name="connsiteX81" fmla="*/ 3854995 w 8076121"/>
              <a:gd name="connsiteY81" fmla="*/ 935665 h 2573079"/>
              <a:gd name="connsiteX82" fmla="*/ 3971954 w 8076121"/>
              <a:gd name="connsiteY82" fmla="*/ 946298 h 2573079"/>
              <a:gd name="connsiteX83" fmla="*/ 4099544 w 8076121"/>
              <a:gd name="connsiteY83" fmla="*/ 946298 h 2573079"/>
              <a:gd name="connsiteX84" fmla="*/ 4205870 w 8076121"/>
              <a:gd name="connsiteY84" fmla="*/ 850605 h 2573079"/>
              <a:gd name="connsiteX85" fmla="*/ 4375991 w 8076121"/>
              <a:gd name="connsiteY85" fmla="*/ 818707 h 2573079"/>
              <a:gd name="connsiteX86" fmla="*/ 4514214 w 8076121"/>
              <a:gd name="connsiteY86" fmla="*/ 829340 h 2573079"/>
              <a:gd name="connsiteX87" fmla="*/ 4567377 w 8076121"/>
              <a:gd name="connsiteY87" fmla="*/ 871870 h 2573079"/>
              <a:gd name="connsiteX88" fmla="*/ 4546112 w 8076121"/>
              <a:gd name="connsiteY88" fmla="*/ 956931 h 2573079"/>
              <a:gd name="connsiteX89" fmla="*/ 4590598 w 8076121"/>
              <a:gd name="connsiteY89" fmla="*/ 1159714 h 2573079"/>
              <a:gd name="connsiteX90" fmla="*/ 4627004 w 8076121"/>
              <a:gd name="connsiteY90" fmla="*/ 1318608 h 2573079"/>
              <a:gd name="connsiteX91" fmla="*/ 4724654 w 8076121"/>
              <a:gd name="connsiteY91" fmla="*/ 1459553 h 2573079"/>
              <a:gd name="connsiteX92" fmla="*/ 4918762 w 8076121"/>
              <a:gd name="connsiteY92" fmla="*/ 1512715 h 2573079"/>
              <a:gd name="connsiteX93" fmla="*/ 5105640 w 8076121"/>
              <a:gd name="connsiteY93" fmla="*/ 1560519 h 2573079"/>
              <a:gd name="connsiteX94" fmla="*/ 5251944 w 8076121"/>
              <a:gd name="connsiteY94" fmla="*/ 1595055 h 2573079"/>
              <a:gd name="connsiteX95" fmla="*/ 5293112 w 8076121"/>
              <a:gd name="connsiteY95" fmla="*/ 1597011 h 2573079"/>
              <a:gd name="connsiteX96" fmla="*/ 5404712 w 8076121"/>
              <a:gd name="connsiteY96" fmla="*/ 1634862 h 2573079"/>
              <a:gd name="connsiteX97" fmla="*/ 5545572 w 8076121"/>
              <a:gd name="connsiteY97" fmla="*/ 1499191 h 2573079"/>
              <a:gd name="connsiteX98" fmla="*/ 5705060 w 8076121"/>
              <a:gd name="connsiteY98" fmla="*/ 1509824 h 2573079"/>
              <a:gd name="connsiteX99" fmla="*/ 5832651 w 8076121"/>
              <a:gd name="connsiteY99" fmla="*/ 1509824 h 2573079"/>
              <a:gd name="connsiteX100" fmla="*/ 5970874 w 8076121"/>
              <a:gd name="connsiteY100" fmla="*/ 1509824 h 2573079"/>
              <a:gd name="connsiteX101" fmla="*/ 6109098 w 8076121"/>
              <a:gd name="connsiteY101" fmla="*/ 1531089 h 2573079"/>
              <a:gd name="connsiteX102" fmla="*/ 6226056 w 8076121"/>
              <a:gd name="connsiteY102" fmla="*/ 1541721 h 2573079"/>
              <a:gd name="connsiteX103" fmla="*/ 6332381 w 8076121"/>
              <a:gd name="connsiteY103" fmla="*/ 1562986 h 2573079"/>
              <a:gd name="connsiteX104" fmla="*/ 6428074 w 8076121"/>
              <a:gd name="connsiteY104" fmla="*/ 1584252 h 2573079"/>
              <a:gd name="connsiteX105" fmla="*/ 6502502 w 8076121"/>
              <a:gd name="connsiteY105" fmla="*/ 1637414 h 2573079"/>
              <a:gd name="connsiteX106" fmla="*/ 6502502 w 8076121"/>
              <a:gd name="connsiteY106" fmla="*/ 1754372 h 2573079"/>
              <a:gd name="connsiteX107" fmla="*/ 6534400 w 8076121"/>
              <a:gd name="connsiteY107" fmla="*/ 1935126 h 2573079"/>
              <a:gd name="connsiteX108" fmla="*/ 6725786 w 8076121"/>
              <a:gd name="connsiteY108" fmla="*/ 2009554 h 2573079"/>
              <a:gd name="connsiteX109" fmla="*/ 6864009 w 8076121"/>
              <a:gd name="connsiteY109" fmla="*/ 2041452 h 2573079"/>
              <a:gd name="connsiteX110" fmla="*/ 7129823 w 8076121"/>
              <a:gd name="connsiteY110" fmla="*/ 2083982 h 2573079"/>
              <a:gd name="connsiteX111" fmla="*/ 7342474 w 8076121"/>
              <a:gd name="connsiteY111" fmla="*/ 2094614 h 2573079"/>
              <a:gd name="connsiteX112" fmla="*/ 7533860 w 8076121"/>
              <a:gd name="connsiteY112" fmla="*/ 2094614 h 2573079"/>
              <a:gd name="connsiteX113" fmla="*/ 7799674 w 8076121"/>
              <a:gd name="connsiteY113" fmla="*/ 1956391 h 2573079"/>
              <a:gd name="connsiteX114" fmla="*/ 7948530 w 8076121"/>
              <a:gd name="connsiteY114" fmla="*/ 1903228 h 2573079"/>
              <a:gd name="connsiteX115" fmla="*/ 8076121 w 8076121"/>
              <a:gd name="connsiteY115" fmla="*/ 1765005 h 2573079"/>
              <a:gd name="connsiteX116" fmla="*/ 8030711 w 8076121"/>
              <a:gd name="connsiteY116" fmla="*/ 1587131 h 2573079"/>
              <a:gd name="connsiteX117" fmla="*/ 7975520 w 8076121"/>
              <a:gd name="connsiteY117" fmla="*/ 1544322 h 2573079"/>
              <a:gd name="connsiteX118" fmla="*/ 7862256 w 8076121"/>
              <a:gd name="connsiteY118" fmla="*/ 1336835 h 2573079"/>
              <a:gd name="connsiteX119" fmla="*/ 7784142 w 8076121"/>
              <a:gd name="connsiteY119" fmla="*/ 1148132 h 2573079"/>
              <a:gd name="connsiteX120" fmla="*/ 7852837 w 8076121"/>
              <a:gd name="connsiteY120" fmla="*/ 925033 h 2573079"/>
              <a:gd name="connsiteX121" fmla="*/ 7788377 w 8076121"/>
              <a:gd name="connsiteY121" fmla="*/ 853485 h 2573079"/>
              <a:gd name="connsiteX122" fmla="*/ 7746955 w 8076121"/>
              <a:gd name="connsiteY122" fmla="*/ 776842 h 2573079"/>
              <a:gd name="connsiteX123" fmla="*/ 7835559 w 8076121"/>
              <a:gd name="connsiteY123" fmla="*/ 674946 h 2573079"/>
              <a:gd name="connsiteX124" fmla="*/ 7703981 w 8076121"/>
              <a:gd name="connsiteY124" fmla="*/ 499731 h 2573079"/>
              <a:gd name="connsiteX125" fmla="*/ 7640186 w 8076121"/>
              <a:gd name="connsiteY125" fmla="*/ 425303 h 2573079"/>
              <a:gd name="connsiteX126" fmla="*/ 7587023 w 8076121"/>
              <a:gd name="connsiteY126" fmla="*/ 297712 h 2573079"/>
              <a:gd name="connsiteX127" fmla="*/ 7555126 w 8076121"/>
              <a:gd name="connsiteY127" fmla="*/ 191386 h 2573079"/>
              <a:gd name="connsiteX128" fmla="*/ 7555126 w 8076121"/>
              <a:gd name="connsiteY128" fmla="*/ 191386 h 2573079"/>
              <a:gd name="connsiteX129" fmla="*/ 7406270 w 8076121"/>
              <a:gd name="connsiteY129" fmla="*/ 116958 h 2573079"/>
              <a:gd name="connsiteX130" fmla="*/ 7353107 w 8076121"/>
              <a:gd name="connsiteY130" fmla="*/ 116958 h 2573079"/>
              <a:gd name="connsiteX0" fmla="*/ 7172354 w 8076121"/>
              <a:gd name="connsiteY0" fmla="*/ 0 h 2573079"/>
              <a:gd name="connsiteX1" fmla="*/ 7321209 w 8076121"/>
              <a:gd name="connsiteY1" fmla="*/ 148856 h 2573079"/>
              <a:gd name="connsiteX2" fmla="*/ 7381684 w 8076121"/>
              <a:gd name="connsiteY2" fmla="*/ 336255 h 2573079"/>
              <a:gd name="connsiteX3" fmla="*/ 7380405 w 8076121"/>
              <a:gd name="connsiteY3" fmla="*/ 454820 h 2573079"/>
              <a:gd name="connsiteX4" fmla="*/ 7387696 w 8076121"/>
              <a:gd name="connsiteY4" fmla="*/ 533575 h 2573079"/>
              <a:gd name="connsiteX5" fmla="*/ 7379744 w 8076121"/>
              <a:gd name="connsiteY5" fmla="*/ 661166 h 2573079"/>
              <a:gd name="connsiteX6" fmla="*/ 7317606 w 8076121"/>
              <a:gd name="connsiteY6" fmla="*/ 794120 h 2573079"/>
              <a:gd name="connsiteX7" fmla="*/ 7363740 w 8076121"/>
              <a:gd name="connsiteY7" fmla="*/ 946298 h 2573079"/>
              <a:gd name="connsiteX8" fmla="*/ 7305400 w 8076121"/>
              <a:gd name="connsiteY8" fmla="*/ 1087202 h 2573079"/>
              <a:gd name="connsiteX9" fmla="*/ 7323983 w 8076121"/>
              <a:gd name="connsiteY9" fmla="*/ 1214701 h 2573079"/>
              <a:gd name="connsiteX10" fmla="*/ 7451680 w 8076121"/>
              <a:gd name="connsiteY10" fmla="*/ 1371600 h 2573079"/>
              <a:gd name="connsiteX11" fmla="*/ 7647316 w 8076121"/>
              <a:gd name="connsiteY11" fmla="*/ 1722944 h 2573079"/>
              <a:gd name="connsiteX12" fmla="*/ 7437705 w 8076121"/>
              <a:gd name="connsiteY12" fmla="*/ 1838527 h 2573079"/>
              <a:gd name="connsiteX13" fmla="*/ 7109389 w 8076121"/>
              <a:gd name="connsiteY13" fmla="*/ 1860983 h 2573079"/>
              <a:gd name="connsiteX14" fmla="*/ 6789581 w 8076121"/>
              <a:gd name="connsiteY14" fmla="*/ 1562986 h 2573079"/>
              <a:gd name="connsiteX15" fmla="*/ 6459972 w 8076121"/>
              <a:gd name="connsiteY15" fmla="*/ 1446028 h 2573079"/>
              <a:gd name="connsiteX16" fmla="*/ 6130363 w 8076121"/>
              <a:gd name="connsiteY16" fmla="*/ 1371600 h 2573079"/>
              <a:gd name="connsiteX17" fmla="*/ 5960242 w 8076121"/>
              <a:gd name="connsiteY17" fmla="*/ 1339703 h 2573079"/>
              <a:gd name="connsiteX18" fmla="*/ 5566837 w 8076121"/>
              <a:gd name="connsiteY18" fmla="*/ 1371600 h 2573079"/>
              <a:gd name="connsiteX19" fmla="*/ 5417981 w 8076121"/>
              <a:gd name="connsiteY19" fmla="*/ 1371600 h 2573079"/>
              <a:gd name="connsiteX20" fmla="*/ 5322288 w 8076121"/>
              <a:gd name="connsiteY20" fmla="*/ 1339703 h 2573079"/>
              <a:gd name="connsiteX21" fmla="*/ 5290391 w 8076121"/>
              <a:gd name="connsiteY21" fmla="*/ 1297172 h 2573079"/>
              <a:gd name="connsiteX22" fmla="*/ 5279758 w 8076121"/>
              <a:gd name="connsiteY22" fmla="*/ 1105786 h 2573079"/>
              <a:gd name="connsiteX23" fmla="*/ 5141535 w 8076121"/>
              <a:gd name="connsiteY23" fmla="*/ 1084521 h 2573079"/>
              <a:gd name="connsiteX24" fmla="*/ 4971414 w 8076121"/>
              <a:gd name="connsiteY24" fmla="*/ 1041991 h 2573079"/>
              <a:gd name="connsiteX25" fmla="*/ 4854456 w 8076121"/>
              <a:gd name="connsiteY25" fmla="*/ 1010093 h 2573079"/>
              <a:gd name="connsiteX26" fmla="*/ 4705600 w 8076121"/>
              <a:gd name="connsiteY26" fmla="*/ 967563 h 2573079"/>
              <a:gd name="connsiteX27" fmla="*/ 4694967 w 8076121"/>
              <a:gd name="connsiteY27" fmla="*/ 925033 h 2573079"/>
              <a:gd name="connsiteX28" fmla="*/ 4652437 w 8076121"/>
              <a:gd name="connsiteY28" fmla="*/ 839972 h 2573079"/>
              <a:gd name="connsiteX29" fmla="*/ 4439786 w 8076121"/>
              <a:gd name="connsiteY29" fmla="*/ 786810 h 2573079"/>
              <a:gd name="connsiteX30" fmla="*/ 4301563 w 8076121"/>
              <a:gd name="connsiteY30" fmla="*/ 744279 h 2573079"/>
              <a:gd name="connsiteX31" fmla="*/ 4205870 w 8076121"/>
              <a:gd name="connsiteY31" fmla="*/ 754912 h 2573079"/>
              <a:gd name="connsiteX32" fmla="*/ 4120809 w 8076121"/>
              <a:gd name="connsiteY32" fmla="*/ 808075 h 2573079"/>
              <a:gd name="connsiteX33" fmla="*/ 4088912 w 8076121"/>
              <a:gd name="connsiteY33" fmla="*/ 861238 h 2573079"/>
              <a:gd name="connsiteX34" fmla="*/ 3982586 w 8076121"/>
              <a:gd name="connsiteY34" fmla="*/ 882503 h 2573079"/>
              <a:gd name="connsiteX35" fmla="*/ 3684874 w 8076121"/>
              <a:gd name="connsiteY35" fmla="*/ 861238 h 2573079"/>
              <a:gd name="connsiteX36" fmla="*/ 3493488 w 8076121"/>
              <a:gd name="connsiteY36" fmla="*/ 935665 h 2573079"/>
              <a:gd name="connsiteX37" fmla="*/ 3312735 w 8076121"/>
              <a:gd name="connsiteY37" fmla="*/ 1063256 h 2573079"/>
              <a:gd name="connsiteX38" fmla="*/ 3227674 w 8076121"/>
              <a:gd name="connsiteY38" fmla="*/ 1137684 h 2573079"/>
              <a:gd name="connsiteX39" fmla="*/ 3419060 w 8076121"/>
              <a:gd name="connsiteY39" fmla="*/ 1286540 h 2573079"/>
              <a:gd name="connsiteX40" fmla="*/ 3525386 w 8076121"/>
              <a:gd name="connsiteY40" fmla="*/ 1360968 h 2573079"/>
              <a:gd name="connsiteX41" fmla="*/ 3525386 w 8076121"/>
              <a:gd name="connsiteY41" fmla="*/ 1360968 h 2573079"/>
              <a:gd name="connsiteX42" fmla="*/ 3231957 w 8076121"/>
              <a:gd name="connsiteY42" fmla="*/ 1369681 h 2573079"/>
              <a:gd name="connsiteX43" fmla="*/ 3031858 w 8076121"/>
              <a:gd name="connsiteY43" fmla="*/ 1312531 h 2573079"/>
              <a:gd name="connsiteX44" fmla="*/ 2821570 w 8076121"/>
              <a:gd name="connsiteY44" fmla="*/ 1248588 h 2573079"/>
              <a:gd name="connsiteX45" fmla="*/ 2674929 w 8076121"/>
              <a:gd name="connsiteY45" fmla="*/ 1282405 h 2573079"/>
              <a:gd name="connsiteX46" fmla="*/ 2564469 w 8076121"/>
              <a:gd name="connsiteY46" fmla="*/ 1337635 h 2573079"/>
              <a:gd name="connsiteX47" fmla="*/ 2419600 w 8076121"/>
              <a:gd name="connsiteY47" fmla="*/ 1477926 h 2573079"/>
              <a:gd name="connsiteX48" fmla="*/ 2217581 w 8076121"/>
              <a:gd name="connsiteY48" fmla="*/ 1573619 h 2573079"/>
              <a:gd name="connsiteX49" fmla="*/ 1909237 w 8076121"/>
              <a:gd name="connsiteY49" fmla="*/ 1658679 h 2573079"/>
              <a:gd name="connsiteX50" fmla="*/ 1622158 w 8076121"/>
              <a:gd name="connsiteY50" fmla="*/ 1679945 h 2573079"/>
              <a:gd name="connsiteX51" fmla="*/ 1441405 w 8076121"/>
              <a:gd name="connsiteY51" fmla="*/ 1743740 h 2573079"/>
              <a:gd name="connsiteX52" fmla="*/ 1218121 w 8076121"/>
              <a:gd name="connsiteY52" fmla="*/ 1754372 h 2573079"/>
              <a:gd name="connsiteX53" fmla="*/ 1133060 w 8076121"/>
              <a:gd name="connsiteY53" fmla="*/ 1786270 h 2573079"/>
              <a:gd name="connsiteX54" fmla="*/ 37907 w 8076121"/>
              <a:gd name="connsiteY54" fmla="*/ 1275908 h 2573079"/>
              <a:gd name="connsiteX55" fmla="*/ 484474 w 8076121"/>
              <a:gd name="connsiteY55" fmla="*/ 2573079 h 2573079"/>
              <a:gd name="connsiteX56" fmla="*/ 1590260 w 8076121"/>
              <a:gd name="connsiteY56" fmla="*/ 2286000 h 2573079"/>
              <a:gd name="connsiteX57" fmla="*/ 2111256 w 8076121"/>
              <a:gd name="connsiteY57" fmla="*/ 2307265 h 2573079"/>
              <a:gd name="connsiteX58" fmla="*/ 2260112 w 8076121"/>
              <a:gd name="connsiteY58" fmla="*/ 2137145 h 2573079"/>
              <a:gd name="connsiteX59" fmla="*/ 2472763 w 8076121"/>
              <a:gd name="connsiteY59" fmla="*/ 1850065 h 2573079"/>
              <a:gd name="connsiteX60" fmla="*/ 2494028 w 8076121"/>
              <a:gd name="connsiteY60" fmla="*/ 1807535 h 2573079"/>
              <a:gd name="connsiteX61" fmla="*/ 2600354 w 8076121"/>
              <a:gd name="connsiteY61" fmla="*/ 1733107 h 2573079"/>
              <a:gd name="connsiteX62" fmla="*/ 2685414 w 8076121"/>
              <a:gd name="connsiteY62" fmla="*/ 1690577 h 2573079"/>
              <a:gd name="connsiteX63" fmla="*/ 2632251 w 8076121"/>
              <a:gd name="connsiteY63" fmla="*/ 1584252 h 2573079"/>
              <a:gd name="connsiteX64" fmla="*/ 2693831 w 8076121"/>
              <a:gd name="connsiteY64" fmla="*/ 1543493 h 2573079"/>
              <a:gd name="connsiteX65" fmla="*/ 2759841 w 8076121"/>
              <a:gd name="connsiteY65" fmla="*/ 1467293 h 2573079"/>
              <a:gd name="connsiteX66" fmla="*/ 2770474 w 8076121"/>
              <a:gd name="connsiteY66" fmla="*/ 1460353 h 2573079"/>
              <a:gd name="connsiteX67" fmla="*/ 2936460 w 8076121"/>
              <a:gd name="connsiteY67" fmla="*/ 1390503 h 2573079"/>
              <a:gd name="connsiteX68" fmla="*/ 3131981 w 8076121"/>
              <a:gd name="connsiteY68" fmla="*/ 1435396 h 2573079"/>
              <a:gd name="connsiteX69" fmla="*/ 3280837 w 8076121"/>
              <a:gd name="connsiteY69" fmla="*/ 1467293 h 2573079"/>
              <a:gd name="connsiteX70" fmla="*/ 3419060 w 8076121"/>
              <a:gd name="connsiteY70" fmla="*/ 1499191 h 2573079"/>
              <a:gd name="connsiteX71" fmla="*/ 3567916 w 8076121"/>
              <a:gd name="connsiteY71" fmla="*/ 1499191 h 2573079"/>
              <a:gd name="connsiteX72" fmla="*/ 3663609 w 8076121"/>
              <a:gd name="connsiteY72" fmla="*/ 1477926 h 2573079"/>
              <a:gd name="connsiteX73" fmla="*/ 3684874 w 8076121"/>
              <a:gd name="connsiteY73" fmla="*/ 1403498 h 2573079"/>
              <a:gd name="connsiteX74" fmla="*/ 3674242 w 8076121"/>
              <a:gd name="connsiteY74" fmla="*/ 1329070 h 2573079"/>
              <a:gd name="connsiteX75" fmla="*/ 3599814 w 8076121"/>
              <a:gd name="connsiteY75" fmla="*/ 1275907 h 2573079"/>
              <a:gd name="connsiteX76" fmla="*/ 3429693 w 8076121"/>
              <a:gd name="connsiteY76" fmla="*/ 1222745 h 2573079"/>
              <a:gd name="connsiteX77" fmla="*/ 3334000 w 8076121"/>
              <a:gd name="connsiteY77" fmla="*/ 1158949 h 2573079"/>
              <a:gd name="connsiteX78" fmla="*/ 3450958 w 8076121"/>
              <a:gd name="connsiteY78" fmla="*/ 1105786 h 2573079"/>
              <a:gd name="connsiteX79" fmla="*/ 3578549 w 8076121"/>
              <a:gd name="connsiteY79" fmla="*/ 1063256 h 2573079"/>
              <a:gd name="connsiteX80" fmla="*/ 3674242 w 8076121"/>
              <a:gd name="connsiteY80" fmla="*/ 978196 h 2573079"/>
              <a:gd name="connsiteX81" fmla="*/ 3854995 w 8076121"/>
              <a:gd name="connsiteY81" fmla="*/ 935665 h 2573079"/>
              <a:gd name="connsiteX82" fmla="*/ 3971954 w 8076121"/>
              <a:gd name="connsiteY82" fmla="*/ 946298 h 2573079"/>
              <a:gd name="connsiteX83" fmla="*/ 4099544 w 8076121"/>
              <a:gd name="connsiteY83" fmla="*/ 946298 h 2573079"/>
              <a:gd name="connsiteX84" fmla="*/ 4205870 w 8076121"/>
              <a:gd name="connsiteY84" fmla="*/ 850605 h 2573079"/>
              <a:gd name="connsiteX85" fmla="*/ 4375991 w 8076121"/>
              <a:gd name="connsiteY85" fmla="*/ 818707 h 2573079"/>
              <a:gd name="connsiteX86" fmla="*/ 4514214 w 8076121"/>
              <a:gd name="connsiteY86" fmla="*/ 829340 h 2573079"/>
              <a:gd name="connsiteX87" fmla="*/ 4567377 w 8076121"/>
              <a:gd name="connsiteY87" fmla="*/ 871870 h 2573079"/>
              <a:gd name="connsiteX88" fmla="*/ 4546112 w 8076121"/>
              <a:gd name="connsiteY88" fmla="*/ 956931 h 2573079"/>
              <a:gd name="connsiteX89" fmla="*/ 4590598 w 8076121"/>
              <a:gd name="connsiteY89" fmla="*/ 1159714 h 2573079"/>
              <a:gd name="connsiteX90" fmla="*/ 4627004 w 8076121"/>
              <a:gd name="connsiteY90" fmla="*/ 1318608 h 2573079"/>
              <a:gd name="connsiteX91" fmla="*/ 4724654 w 8076121"/>
              <a:gd name="connsiteY91" fmla="*/ 1459553 h 2573079"/>
              <a:gd name="connsiteX92" fmla="*/ 4918762 w 8076121"/>
              <a:gd name="connsiteY92" fmla="*/ 1512715 h 2573079"/>
              <a:gd name="connsiteX93" fmla="*/ 5105640 w 8076121"/>
              <a:gd name="connsiteY93" fmla="*/ 1560519 h 2573079"/>
              <a:gd name="connsiteX94" fmla="*/ 5251944 w 8076121"/>
              <a:gd name="connsiteY94" fmla="*/ 1595055 h 2573079"/>
              <a:gd name="connsiteX95" fmla="*/ 5293112 w 8076121"/>
              <a:gd name="connsiteY95" fmla="*/ 1597011 h 2573079"/>
              <a:gd name="connsiteX96" fmla="*/ 5404712 w 8076121"/>
              <a:gd name="connsiteY96" fmla="*/ 1634862 h 2573079"/>
              <a:gd name="connsiteX97" fmla="*/ 5516311 w 8076121"/>
              <a:gd name="connsiteY97" fmla="*/ 1638180 h 2573079"/>
              <a:gd name="connsiteX98" fmla="*/ 5705060 w 8076121"/>
              <a:gd name="connsiteY98" fmla="*/ 1509824 h 2573079"/>
              <a:gd name="connsiteX99" fmla="*/ 5832651 w 8076121"/>
              <a:gd name="connsiteY99" fmla="*/ 1509824 h 2573079"/>
              <a:gd name="connsiteX100" fmla="*/ 5970874 w 8076121"/>
              <a:gd name="connsiteY100" fmla="*/ 1509824 h 2573079"/>
              <a:gd name="connsiteX101" fmla="*/ 6109098 w 8076121"/>
              <a:gd name="connsiteY101" fmla="*/ 1531089 h 2573079"/>
              <a:gd name="connsiteX102" fmla="*/ 6226056 w 8076121"/>
              <a:gd name="connsiteY102" fmla="*/ 1541721 h 2573079"/>
              <a:gd name="connsiteX103" fmla="*/ 6332381 w 8076121"/>
              <a:gd name="connsiteY103" fmla="*/ 1562986 h 2573079"/>
              <a:gd name="connsiteX104" fmla="*/ 6428074 w 8076121"/>
              <a:gd name="connsiteY104" fmla="*/ 1584252 h 2573079"/>
              <a:gd name="connsiteX105" fmla="*/ 6502502 w 8076121"/>
              <a:gd name="connsiteY105" fmla="*/ 1637414 h 2573079"/>
              <a:gd name="connsiteX106" fmla="*/ 6502502 w 8076121"/>
              <a:gd name="connsiteY106" fmla="*/ 1754372 h 2573079"/>
              <a:gd name="connsiteX107" fmla="*/ 6534400 w 8076121"/>
              <a:gd name="connsiteY107" fmla="*/ 1935126 h 2573079"/>
              <a:gd name="connsiteX108" fmla="*/ 6725786 w 8076121"/>
              <a:gd name="connsiteY108" fmla="*/ 2009554 h 2573079"/>
              <a:gd name="connsiteX109" fmla="*/ 6864009 w 8076121"/>
              <a:gd name="connsiteY109" fmla="*/ 2041452 h 2573079"/>
              <a:gd name="connsiteX110" fmla="*/ 7129823 w 8076121"/>
              <a:gd name="connsiteY110" fmla="*/ 2083982 h 2573079"/>
              <a:gd name="connsiteX111" fmla="*/ 7342474 w 8076121"/>
              <a:gd name="connsiteY111" fmla="*/ 2094614 h 2573079"/>
              <a:gd name="connsiteX112" fmla="*/ 7533860 w 8076121"/>
              <a:gd name="connsiteY112" fmla="*/ 2094614 h 2573079"/>
              <a:gd name="connsiteX113" fmla="*/ 7799674 w 8076121"/>
              <a:gd name="connsiteY113" fmla="*/ 1956391 h 2573079"/>
              <a:gd name="connsiteX114" fmla="*/ 7948530 w 8076121"/>
              <a:gd name="connsiteY114" fmla="*/ 1903228 h 2573079"/>
              <a:gd name="connsiteX115" fmla="*/ 8076121 w 8076121"/>
              <a:gd name="connsiteY115" fmla="*/ 1765005 h 2573079"/>
              <a:gd name="connsiteX116" fmla="*/ 8030711 w 8076121"/>
              <a:gd name="connsiteY116" fmla="*/ 1587131 h 2573079"/>
              <a:gd name="connsiteX117" fmla="*/ 7975520 w 8076121"/>
              <a:gd name="connsiteY117" fmla="*/ 1544322 h 2573079"/>
              <a:gd name="connsiteX118" fmla="*/ 7862256 w 8076121"/>
              <a:gd name="connsiteY118" fmla="*/ 1336835 h 2573079"/>
              <a:gd name="connsiteX119" fmla="*/ 7784142 w 8076121"/>
              <a:gd name="connsiteY119" fmla="*/ 1148132 h 2573079"/>
              <a:gd name="connsiteX120" fmla="*/ 7852837 w 8076121"/>
              <a:gd name="connsiteY120" fmla="*/ 925033 h 2573079"/>
              <a:gd name="connsiteX121" fmla="*/ 7788377 w 8076121"/>
              <a:gd name="connsiteY121" fmla="*/ 853485 h 2573079"/>
              <a:gd name="connsiteX122" fmla="*/ 7746955 w 8076121"/>
              <a:gd name="connsiteY122" fmla="*/ 776842 h 2573079"/>
              <a:gd name="connsiteX123" fmla="*/ 7835559 w 8076121"/>
              <a:gd name="connsiteY123" fmla="*/ 674946 h 2573079"/>
              <a:gd name="connsiteX124" fmla="*/ 7703981 w 8076121"/>
              <a:gd name="connsiteY124" fmla="*/ 499731 h 2573079"/>
              <a:gd name="connsiteX125" fmla="*/ 7640186 w 8076121"/>
              <a:gd name="connsiteY125" fmla="*/ 425303 h 2573079"/>
              <a:gd name="connsiteX126" fmla="*/ 7587023 w 8076121"/>
              <a:gd name="connsiteY126" fmla="*/ 297712 h 2573079"/>
              <a:gd name="connsiteX127" fmla="*/ 7555126 w 8076121"/>
              <a:gd name="connsiteY127" fmla="*/ 191386 h 2573079"/>
              <a:gd name="connsiteX128" fmla="*/ 7555126 w 8076121"/>
              <a:gd name="connsiteY128" fmla="*/ 191386 h 2573079"/>
              <a:gd name="connsiteX129" fmla="*/ 7406270 w 8076121"/>
              <a:gd name="connsiteY129" fmla="*/ 116958 h 2573079"/>
              <a:gd name="connsiteX130" fmla="*/ 7353107 w 8076121"/>
              <a:gd name="connsiteY130" fmla="*/ 116958 h 2573079"/>
              <a:gd name="connsiteX0" fmla="*/ 7172354 w 8076121"/>
              <a:gd name="connsiteY0" fmla="*/ 0 h 2573079"/>
              <a:gd name="connsiteX1" fmla="*/ 7321209 w 8076121"/>
              <a:gd name="connsiteY1" fmla="*/ 148856 h 2573079"/>
              <a:gd name="connsiteX2" fmla="*/ 7381684 w 8076121"/>
              <a:gd name="connsiteY2" fmla="*/ 336255 h 2573079"/>
              <a:gd name="connsiteX3" fmla="*/ 6802504 w 8076121"/>
              <a:gd name="connsiteY3" fmla="*/ 410929 h 2573079"/>
              <a:gd name="connsiteX4" fmla="*/ 7387696 w 8076121"/>
              <a:gd name="connsiteY4" fmla="*/ 533575 h 2573079"/>
              <a:gd name="connsiteX5" fmla="*/ 7379744 w 8076121"/>
              <a:gd name="connsiteY5" fmla="*/ 661166 h 2573079"/>
              <a:gd name="connsiteX6" fmla="*/ 7317606 w 8076121"/>
              <a:gd name="connsiteY6" fmla="*/ 794120 h 2573079"/>
              <a:gd name="connsiteX7" fmla="*/ 7363740 w 8076121"/>
              <a:gd name="connsiteY7" fmla="*/ 946298 h 2573079"/>
              <a:gd name="connsiteX8" fmla="*/ 7305400 w 8076121"/>
              <a:gd name="connsiteY8" fmla="*/ 1087202 h 2573079"/>
              <a:gd name="connsiteX9" fmla="*/ 7323983 w 8076121"/>
              <a:gd name="connsiteY9" fmla="*/ 1214701 h 2573079"/>
              <a:gd name="connsiteX10" fmla="*/ 7451680 w 8076121"/>
              <a:gd name="connsiteY10" fmla="*/ 1371600 h 2573079"/>
              <a:gd name="connsiteX11" fmla="*/ 7647316 w 8076121"/>
              <a:gd name="connsiteY11" fmla="*/ 1722944 h 2573079"/>
              <a:gd name="connsiteX12" fmla="*/ 7437705 w 8076121"/>
              <a:gd name="connsiteY12" fmla="*/ 1838527 h 2573079"/>
              <a:gd name="connsiteX13" fmla="*/ 7109389 w 8076121"/>
              <a:gd name="connsiteY13" fmla="*/ 1860983 h 2573079"/>
              <a:gd name="connsiteX14" fmla="*/ 6789581 w 8076121"/>
              <a:gd name="connsiteY14" fmla="*/ 1562986 h 2573079"/>
              <a:gd name="connsiteX15" fmla="*/ 6459972 w 8076121"/>
              <a:gd name="connsiteY15" fmla="*/ 1446028 h 2573079"/>
              <a:gd name="connsiteX16" fmla="*/ 6130363 w 8076121"/>
              <a:gd name="connsiteY16" fmla="*/ 1371600 h 2573079"/>
              <a:gd name="connsiteX17" fmla="*/ 5960242 w 8076121"/>
              <a:gd name="connsiteY17" fmla="*/ 1339703 h 2573079"/>
              <a:gd name="connsiteX18" fmla="*/ 5566837 w 8076121"/>
              <a:gd name="connsiteY18" fmla="*/ 1371600 h 2573079"/>
              <a:gd name="connsiteX19" fmla="*/ 5417981 w 8076121"/>
              <a:gd name="connsiteY19" fmla="*/ 1371600 h 2573079"/>
              <a:gd name="connsiteX20" fmla="*/ 5322288 w 8076121"/>
              <a:gd name="connsiteY20" fmla="*/ 1339703 h 2573079"/>
              <a:gd name="connsiteX21" fmla="*/ 5290391 w 8076121"/>
              <a:gd name="connsiteY21" fmla="*/ 1297172 h 2573079"/>
              <a:gd name="connsiteX22" fmla="*/ 5279758 w 8076121"/>
              <a:gd name="connsiteY22" fmla="*/ 1105786 h 2573079"/>
              <a:gd name="connsiteX23" fmla="*/ 5141535 w 8076121"/>
              <a:gd name="connsiteY23" fmla="*/ 1084521 h 2573079"/>
              <a:gd name="connsiteX24" fmla="*/ 4971414 w 8076121"/>
              <a:gd name="connsiteY24" fmla="*/ 1041991 h 2573079"/>
              <a:gd name="connsiteX25" fmla="*/ 4854456 w 8076121"/>
              <a:gd name="connsiteY25" fmla="*/ 1010093 h 2573079"/>
              <a:gd name="connsiteX26" fmla="*/ 4705600 w 8076121"/>
              <a:gd name="connsiteY26" fmla="*/ 967563 h 2573079"/>
              <a:gd name="connsiteX27" fmla="*/ 4694967 w 8076121"/>
              <a:gd name="connsiteY27" fmla="*/ 925033 h 2573079"/>
              <a:gd name="connsiteX28" fmla="*/ 4652437 w 8076121"/>
              <a:gd name="connsiteY28" fmla="*/ 839972 h 2573079"/>
              <a:gd name="connsiteX29" fmla="*/ 4439786 w 8076121"/>
              <a:gd name="connsiteY29" fmla="*/ 786810 h 2573079"/>
              <a:gd name="connsiteX30" fmla="*/ 4301563 w 8076121"/>
              <a:gd name="connsiteY30" fmla="*/ 744279 h 2573079"/>
              <a:gd name="connsiteX31" fmla="*/ 4205870 w 8076121"/>
              <a:gd name="connsiteY31" fmla="*/ 754912 h 2573079"/>
              <a:gd name="connsiteX32" fmla="*/ 4120809 w 8076121"/>
              <a:gd name="connsiteY32" fmla="*/ 808075 h 2573079"/>
              <a:gd name="connsiteX33" fmla="*/ 4088912 w 8076121"/>
              <a:gd name="connsiteY33" fmla="*/ 861238 h 2573079"/>
              <a:gd name="connsiteX34" fmla="*/ 3982586 w 8076121"/>
              <a:gd name="connsiteY34" fmla="*/ 882503 h 2573079"/>
              <a:gd name="connsiteX35" fmla="*/ 3684874 w 8076121"/>
              <a:gd name="connsiteY35" fmla="*/ 861238 h 2573079"/>
              <a:gd name="connsiteX36" fmla="*/ 3493488 w 8076121"/>
              <a:gd name="connsiteY36" fmla="*/ 935665 h 2573079"/>
              <a:gd name="connsiteX37" fmla="*/ 3312735 w 8076121"/>
              <a:gd name="connsiteY37" fmla="*/ 1063256 h 2573079"/>
              <a:gd name="connsiteX38" fmla="*/ 3227674 w 8076121"/>
              <a:gd name="connsiteY38" fmla="*/ 1137684 h 2573079"/>
              <a:gd name="connsiteX39" fmla="*/ 3419060 w 8076121"/>
              <a:gd name="connsiteY39" fmla="*/ 1286540 h 2573079"/>
              <a:gd name="connsiteX40" fmla="*/ 3525386 w 8076121"/>
              <a:gd name="connsiteY40" fmla="*/ 1360968 h 2573079"/>
              <a:gd name="connsiteX41" fmla="*/ 3525386 w 8076121"/>
              <a:gd name="connsiteY41" fmla="*/ 1360968 h 2573079"/>
              <a:gd name="connsiteX42" fmla="*/ 3231957 w 8076121"/>
              <a:gd name="connsiteY42" fmla="*/ 1369681 h 2573079"/>
              <a:gd name="connsiteX43" fmla="*/ 3031858 w 8076121"/>
              <a:gd name="connsiteY43" fmla="*/ 1312531 h 2573079"/>
              <a:gd name="connsiteX44" fmla="*/ 2821570 w 8076121"/>
              <a:gd name="connsiteY44" fmla="*/ 1248588 h 2573079"/>
              <a:gd name="connsiteX45" fmla="*/ 2674929 w 8076121"/>
              <a:gd name="connsiteY45" fmla="*/ 1282405 h 2573079"/>
              <a:gd name="connsiteX46" fmla="*/ 2564469 w 8076121"/>
              <a:gd name="connsiteY46" fmla="*/ 1337635 h 2573079"/>
              <a:gd name="connsiteX47" fmla="*/ 2419600 w 8076121"/>
              <a:gd name="connsiteY47" fmla="*/ 1477926 h 2573079"/>
              <a:gd name="connsiteX48" fmla="*/ 2217581 w 8076121"/>
              <a:gd name="connsiteY48" fmla="*/ 1573619 h 2573079"/>
              <a:gd name="connsiteX49" fmla="*/ 1909237 w 8076121"/>
              <a:gd name="connsiteY49" fmla="*/ 1658679 h 2573079"/>
              <a:gd name="connsiteX50" fmla="*/ 1622158 w 8076121"/>
              <a:gd name="connsiteY50" fmla="*/ 1679945 h 2573079"/>
              <a:gd name="connsiteX51" fmla="*/ 1441405 w 8076121"/>
              <a:gd name="connsiteY51" fmla="*/ 1743740 h 2573079"/>
              <a:gd name="connsiteX52" fmla="*/ 1218121 w 8076121"/>
              <a:gd name="connsiteY52" fmla="*/ 1754372 h 2573079"/>
              <a:gd name="connsiteX53" fmla="*/ 1133060 w 8076121"/>
              <a:gd name="connsiteY53" fmla="*/ 1786270 h 2573079"/>
              <a:gd name="connsiteX54" fmla="*/ 37907 w 8076121"/>
              <a:gd name="connsiteY54" fmla="*/ 1275908 h 2573079"/>
              <a:gd name="connsiteX55" fmla="*/ 484474 w 8076121"/>
              <a:gd name="connsiteY55" fmla="*/ 2573079 h 2573079"/>
              <a:gd name="connsiteX56" fmla="*/ 1590260 w 8076121"/>
              <a:gd name="connsiteY56" fmla="*/ 2286000 h 2573079"/>
              <a:gd name="connsiteX57" fmla="*/ 2111256 w 8076121"/>
              <a:gd name="connsiteY57" fmla="*/ 2307265 h 2573079"/>
              <a:gd name="connsiteX58" fmla="*/ 2260112 w 8076121"/>
              <a:gd name="connsiteY58" fmla="*/ 2137145 h 2573079"/>
              <a:gd name="connsiteX59" fmla="*/ 2472763 w 8076121"/>
              <a:gd name="connsiteY59" fmla="*/ 1850065 h 2573079"/>
              <a:gd name="connsiteX60" fmla="*/ 2494028 w 8076121"/>
              <a:gd name="connsiteY60" fmla="*/ 1807535 h 2573079"/>
              <a:gd name="connsiteX61" fmla="*/ 2600354 w 8076121"/>
              <a:gd name="connsiteY61" fmla="*/ 1733107 h 2573079"/>
              <a:gd name="connsiteX62" fmla="*/ 2685414 w 8076121"/>
              <a:gd name="connsiteY62" fmla="*/ 1690577 h 2573079"/>
              <a:gd name="connsiteX63" fmla="*/ 2632251 w 8076121"/>
              <a:gd name="connsiteY63" fmla="*/ 1584252 h 2573079"/>
              <a:gd name="connsiteX64" fmla="*/ 2693831 w 8076121"/>
              <a:gd name="connsiteY64" fmla="*/ 1543493 h 2573079"/>
              <a:gd name="connsiteX65" fmla="*/ 2759841 w 8076121"/>
              <a:gd name="connsiteY65" fmla="*/ 1467293 h 2573079"/>
              <a:gd name="connsiteX66" fmla="*/ 2770474 w 8076121"/>
              <a:gd name="connsiteY66" fmla="*/ 1460353 h 2573079"/>
              <a:gd name="connsiteX67" fmla="*/ 2936460 w 8076121"/>
              <a:gd name="connsiteY67" fmla="*/ 1390503 h 2573079"/>
              <a:gd name="connsiteX68" fmla="*/ 3131981 w 8076121"/>
              <a:gd name="connsiteY68" fmla="*/ 1435396 h 2573079"/>
              <a:gd name="connsiteX69" fmla="*/ 3280837 w 8076121"/>
              <a:gd name="connsiteY69" fmla="*/ 1467293 h 2573079"/>
              <a:gd name="connsiteX70" fmla="*/ 3419060 w 8076121"/>
              <a:gd name="connsiteY70" fmla="*/ 1499191 h 2573079"/>
              <a:gd name="connsiteX71" fmla="*/ 3567916 w 8076121"/>
              <a:gd name="connsiteY71" fmla="*/ 1499191 h 2573079"/>
              <a:gd name="connsiteX72" fmla="*/ 3663609 w 8076121"/>
              <a:gd name="connsiteY72" fmla="*/ 1477926 h 2573079"/>
              <a:gd name="connsiteX73" fmla="*/ 3684874 w 8076121"/>
              <a:gd name="connsiteY73" fmla="*/ 1403498 h 2573079"/>
              <a:gd name="connsiteX74" fmla="*/ 3674242 w 8076121"/>
              <a:gd name="connsiteY74" fmla="*/ 1329070 h 2573079"/>
              <a:gd name="connsiteX75" fmla="*/ 3599814 w 8076121"/>
              <a:gd name="connsiteY75" fmla="*/ 1275907 h 2573079"/>
              <a:gd name="connsiteX76" fmla="*/ 3429693 w 8076121"/>
              <a:gd name="connsiteY76" fmla="*/ 1222745 h 2573079"/>
              <a:gd name="connsiteX77" fmla="*/ 3334000 w 8076121"/>
              <a:gd name="connsiteY77" fmla="*/ 1158949 h 2573079"/>
              <a:gd name="connsiteX78" fmla="*/ 3450958 w 8076121"/>
              <a:gd name="connsiteY78" fmla="*/ 1105786 h 2573079"/>
              <a:gd name="connsiteX79" fmla="*/ 3578549 w 8076121"/>
              <a:gd name="connsiteY79" fmla="*/ 1063256 h 2573079"/>
              <a:gd name="connsiteX80" fmla="*/ 3674242 w 8076121"/>
              <a:gd name="connsiteY80" fmla="*/ 978196 h 2573079"/>
              <a:gd name="connsiteX81" fmla="*/ 3854995 w 8076121"/>
              <a:gd name="connsiteY81" fmla="*/ 935665 h 2573079"/>
              <a:gd name="connsiteX82" fmla="*/ 3971954 w 8076121"/>
              <a:gd name="connsiteY82" fmla="*/ 946298 h 2573079"/>
              <a:gd name="connsiteX83" fmla="*/ 4099544 w 8076121"/>
              <a:gd name="connsiteY83" fmla="*/ 946298 h 2573079"/>
              <a:gd name="connsiteX84" fmla="*/ 4205870 w 8076121"/>
              <a:gd name="connsiteY84" fmla="*/ 850605 h 2573079"/>
              <a:gd name="connsiteX85" fmla="*/ 4375991 w 8076121"/>
              <a:gd name="connsiteY85" fmla="*/ 818707 h 2573079"/>
              <a:gd name="connsiteX86" fmla="*/ 4514214 w 8076121"/>
              <a:gd name="connsiteY86" fmla="*/ 829340 h 2573079"/>
              <a:gd name="connsiteX87" fmla="*/ 4567377 w 8076121"/>
              <a:gd name="connsiteY87" fmla="*/ 871870 h 2573079"/>
              <a:gd name="connsiteX88" fmla="*/ 4546112 w 8076121"/>
              <a:gd name="connsiteY88" fmla="*/ 956931 h 2573079"/>
              <a:gd name="connsiteX89" fmla="*/ 4590598 w 8076121"/>
              <a:gd name="connsiteY89" fmla="*/ 1159714 h 2573079"/>
              <a:gd name="connsiteX90" fmla="*/ 4627004 w 8076121"/>
              <a:gd name="connsiteY90" fmla="*/ 1318608 h 2573079"/>
              <a:gd name="connsiteX91" fmla="*/ 4724654 w 8076121"/>
              <a:gd name="connsiteY91" fmla="*/ 1459553 h 2573079"/>
              <a:gd name="connsiteX92" fmla="*/ 4918762 w 8076121"/>
              <a:gd name="connsiteY92" fmla="*/ 1512715 h 2573079"/>
              <a:gd name="connsiteX93" fmla="*/ 5105640 w 8076121"/>
              <a:gd name="connsiteY93" fmla="*/ 1560519 h 2573079"/>
              <a:gd name="connsiteX94" fmla="*/ 5251944 w 8076121"/>
              <a:gd name="connsiteY94" fmla="*/ 1595055 h 2573079"/>
              <a:gd name="connsiteX95" fmla="*/ 5293112 w 8076121"/>
              <a:gd name="connsiteY95" fmla="*/ 1597011 h 2573079"/>
              <a:gd name="connsiteX96" fmla="*/ 5404712 w 8076121"/>
              <a:gd name="connsiteY96" fmla="*/ 1634862 h 2573079"/>
              <a:gd name="connsiteX97" fmla="*/ 5516311 w 8076121"/>
              <a:gd name="connsiteY97" fmla="*/ 1638180 h 2573079"/>
              <a:gd name="connsiteX98" fmla="*/ 5705060 w 8076121"/>
              <a:gd name="connsiteY98" fmla="*/ 1509824 h 2573079"/>
              <a:gd name="connsiteX99" fmla="*/ 5832651 w 8076121"/>
              <a:gd name="connsiteY99" fmla="*/ 1509824 h 2573079"/>
              <a:gd name="connsiteX100" fmla="*/ 5970874 w 8076121"/>
              <a:gd name="connsiteY100" fmla="*/ 1509824 h 2573079"/>
              <a:gd name="connsiteX101" fmla="*/ 6109098 w 8076121"/>
              <a:gd name="connsiteY101" fmla="*/ 1531089 h 2573079"/>
              <a:gd name="connsiteX102" fmla="*/ 6226056 w 8076121"/>
              <a:gd name="connsiteY102" fmla="*/ 1541721 h 2573079"/>
              <a:gd name="connsiteX103" fmla="*/ 6332381 w 8076121"/>
              <a:gd name="connsiteY103" fmla="*/ 1562986 h 2573079"/>
              <a:gd name="connsiteX104" fmla="*/ 6428074 w 8076121"/>
              <a:gd name="connsiteY104" fmla="*/ 1584252 h 2573079"/>
              <a:gd name="connsiteX105" fmla="*/ 6502502 w 8076121"/>
              <a:gd name="connsiteY105" fmla="*/ 1637414 h 2573079"/>
              <a:gd name="connsiteX106" fmla="*/ 6502502 w 8076121"/>
              <a:gd name="connsiteY106" fmla="*/ 1754372 h 2573079"/>
              <a:gd name="connsiteX107" fmla="*/ 6534400 w 8076121"/>
              <a:gd name="connsiteY107" fmla="*/ 1935126 h 2573079"/>
              <a:gd name="connsiteX108" fmla="*/ 6725786 w 8076121"/>
              <a:gd name="connsiteY108" fmla="*/ 2009554 h 2573079"/>
              <a:gd name="connsiteX109" fmla="*/ 6864009 w 8076121"/>
              <a:gd name="connsiteY109" fmla="*/ 2041452 h 2573079"/>
              <a:gd name="connsiteX110" fmla="*/ 7129823 w 8076121"/>
              <a:gd name="connsiteY110" fmla="*/ 2083982 h 2573079"/>
              <a:gd name="connsiteX111" fmla="*/ 7342474 w 8076121"/>
              <a:gd name="connsiteY111" fmla="*/ 2094614 h 2573079"/>
              <a:gd name="connsiteX112" fmla="*/ 7533860 w 8076121"/>
              <a:gd name="connsiteY112" fmla="*/ 2094614 h 2573079"/>
              <a:gd name="connsiteX113" fmla="*/ 7799674 w 8076121"/>
              <a:gd name="connsiteY113" fmla="*/ 1956391 h 2573079"/>
              <a:gd name="connsiteX114" fmla="*/ 7948530 w 8076121"/>
              <a:gd name="connsiteY114" fmla="*/ 1903228 h 2573079"/>
              <a:gd name="connsiteX115" fmla="*/ 8076121 w 8076121"/>
              <a:gd name="connsiteY115" fmla="*/ 1765005 h 2573079"/>
              <a:gd name="connsiteX116" fmla="*/ 8030711 w 8076121"/>
              <a:gd name="connsiteY116" fmla="*/ 1587131 h 2573079"/>
              <a:gd name="connsiteX117" fmla="*/ 7975520 w 8076121"/>
              <a:gd name="connsiteY117" fmla="*/ 1544322 h 2573079"/>
              <a:gd name="connsiteX118" fmla="*/ 7862256 w 8076121"/>
              <a:gd name="connsiteY118" fmla="*/ 1336835 h 2573079"/>
              <a:gd name="connsiteX119" fmla="*/ 7784142 w 8076121"/>
              <a:gd name="connsiteY119" fmla="*/ 1148132 h 2573079"/>
              <a:gd name="connsiteX120" fmla="*/ 7852837 w 8076121"/>
              <a:gd name="connsiteY120" fmla="*/ 925033 h 2573079"/>
              <a:gd name="connsiteX121" fmla="*/ 7788377 w 8076121"/>
              <a:gd name="connsiteY121" fmla="*/ 853485 h 2573079"/>
              <a:gd name="connsiteX122" fmla="*/ 7746955 w 8076121"/>
              <a:gd name="connsiteY122" fmla="*/ 776842 h 2573079"/>
              <a:gd name="connsiteX123" fmla="*/ 7835559 w 8076121"/>
              <a:gd name="connsiteY123" fmla="*/ 674946 h 2573079"/>
              <a:gd name="connsiteX124" fmla="*/ 7703981 w 8076121"/>
              <a:gd name="connsiteY124" fmla="*/ 499731 h 2573079"/>
              <a:gd name="connsiteX125" fmla="*/ 7640186 w 8076121"/>
              <a:gd name="connsiteY125" fmla="*/ 425303 h 2573079"/>
              <a:gd name="connsiteX126" fmla="*/ 7587023 w 8076121"/>
              <a:gd name="connsiteY126" fmla="*/ 297712 h 2573079"/>
              <a:gd name="connsiteX127" fmla="*/ 7555126 w 8076121"/>
              <a:gd name="connsiteY127" fmla="*/ 191386 h 2573079"/>
              <a:gd name="connsiteX128" fmla="*/ 7555126 w 8076121"/>
              <a:gd name="connsiteY128" fmla="*/ 191386 h 2573079"/>
              <a:gd name="connsiteX129" fmla="*/ 7406270 w 8076121"/>
              <a:gd name="connsiteY129" fmla="*/ 116958 h 2573079"/>
              <a:gd name="connsiteX130" fmla="*/ 7353107 w 8076121"/>
              <a:gd name="connsiteY130" fmla="*/ 116958 h 2573079"/>
              <a:gd name="connsiteX0" fmla="*/ 7172354 w 8076121"/>
              <a:gd name="connsiteY0" fmla="*/ 0 h 2573079"/>
              <a:gd name="connsiteX1" fmla="*/ 7321209 w 8076121"/>
              <a:gd name="connsiteY1" fmla="*/ 148856 h 2573079"/>
              <a:gd name="connsiteX2" fmla="*/ 7381684 w 8076121"/>
              <a:gd name="connsiteY2" fmla="*/ 336255 h 2573079"/>
              <a:gd name="connsiteX3" fmla="*/ 6802504 w 8076121"/>
              <a:gd name="connsiteY3" fmla="*/ 410929 h 2573079"/>
              <a:gd name="connsiteX4" fmla="*/ 7387696 w 8076121"/>
              <a:gd name="connsiteY4" fmla="*/ 533575 h 2573079"/>
              <a:gd name="connsiteX5" fmla="*/ 7379744 w 8076121"/>
              <a:gd name="connsiteY5" fmla="*/ 661166 h 2573079"/>
              <a:gd name="connsiteX6" fmla="*/ 7317606 w 8076121"/>
              <a:gd name="connsiteY6" fmla="*/ 794120 h 2573079"/>
              <a:gd name="connsiteX7" fmla="*/ 7363740 w 8076121"/>
              <a:gd name="connsiteY7" fmla="*/ 946298 h 2573079"/>
              <a:gd name="connsiteX8" fmla="*/ 7305400 w 8076121"/>
              <a:gd name="connsiteY8" fmla="*/ 1087202 h 2573079"/>
              <a:gd name="connsiteX9" fmla="*/ 7323983 w 8076121"/>
              <a:gd name="connsiteY9" fmla="*/ 1214701 h 2573079"/>
              <a:gd name="connsiteX10" fmla="*/ 7451680 w 8076121"/>
              <a:gd name="connsiteY10" fmla="*/ 1371600 h 2573079"/>
              <a:gd name="connsiteX11" fmla="*/ 7647316 w 8076121"/>
              <a:gd name="connsiteY11" fmla="*/ 1722944 h 2573079"/>
              <a:gd name="connsiteX12" fmla="*/ 7437705 w 8076121"/>
              <a:gd name="connsiteY12" fmla="*/ 1838527 h 2573079"/>
              <a:gd name="connsiteX13" fmla="*/ 7109389 w 8076121"/>
              <a:gd name="connsiteY13" fmla="*/ 1860983 h 2573079"/>
              <a:gd name="connsiteX14" fmla="*/ 6789581 w 8076121"/>
              <a:gd name="connsiteY14" fmla="*/ 1562986 h 2573079"/>
              <a:gd name="connsiteX15" fmla="*/ 6459972 w 8076121"/>
              <a:gd name="connsiteY15" fmla="*/ 1446028 h 2573079"/>
              <a:gd name="connsiteX16" fmla="*/ 6130363 w 8076121"/>
              <a:gd name="connsiteY16" fmla="*/ 1371600 h 2573079"/>
              <a:gd name="connsiteX17" fmla="*/ 5960242 w 8076121"/>
              <a:gd name="connsiteY17" fmla="*/ 1339703 h 2573079"/>
              <a:gd name="connsiteX18" fmla="*/ 5566837 w 8076121"/>
              <a:gd name="connsiteY18" fmla="*/ 1371600 h 2573079"/>
              <a:gd name="connsiteX19" fmla="*/ 5417981 w 8076121"/>
              <a:gd name="connsiteY19" fmla="*/ 1371600 h 2573079"/>
              <a:gd name="connsiteX20" fmla="*/ 5322288 w 8076121"/>
              <a:gd name="connsiteY20" fmla="*/ 1339703 h 2573079"/>
              <a:gd name="connsiteX21" fmla="*/ 5290391 w 8076121"/>
              <a:gd name="connsiteY21" fmla="*/ 1297172 h 2573079"/>
              <a:gd name="connsiteX22" fmla="*/ 5279758 w 8076121"/>
              <a:gd name="connsiteY22" fmla="*/ 1105786 h 2573079"/>
              <a:gd name="connsiteX23" fmla="*/ 5141535 w 8076121"/>
              <a:gd name="connsiteY23" fmla="*/ 1084521 h 2573079"/>
              <a:gd name="connsiteX24" fmla="*/ 4971414 w 8076121"/>
              <a:gd name="connsiteY24" fmla="*/ 1041991 h 2573079"/>
              <a:gd name="connsiteX25" fmla="*/ 4854456 w 8076121"/>
              <a:gd name="connsiteY25" fmla="*/ 1010093 h 2573079"/>
              <a:gd name="connsiteX26" fmla="*/ 4705600 w 8076121"/>
              <a:gd name="connsiteY26" fmla="*/ 967563 h 2573079"/>
              <a:gd name="connsiteX27" fmla="*/ 4694967 w 8076121"/>
              <a:gd name="connsiteY27" fmla="*/ 925033 h 2573079"/>
              <a:gd name="connsiteX28" fmla="*/ 4652437 w 8076121"/>
              <a:gd name="connsiteY28" fmla="*/ 839972 h 2573079"/>
              <a:gd name="connsiteX29" fmla="*/ 4439786 w 8076121"/>
              <a:gd name="connsiteY29" fmla="*/ 786810 h 2573079"/>
              <a:gd name="connsiteX30" fmla="*/ 4301563 w 8076121"/>
              <a:gd name="connsiteY30" fmla="*/ 744279 h 2573079"/>
              <a:gd name="connsiteX31" fmla="*/ 4205870 w 8076121"/>
              <a:gd name="connsiteY31" fmla="*/ 754912 h 2573079"/>
              <a:gd name="connsiteX32" fmla="*/ 4120809 w 8076121"/>
              <a:gd name="connsiteY32" fmla="*/ 808075 h 2573079"/>
              <a:gd name="connsiteX33" fmla="*/ 4088912 w 8076121"/>
              <a:gd name="connsiteY33" fmla="*/ 861238 h 2573079"/>
              <a:gd name="connsiteX34" fmla="*/ 3982586 w 8076121"/>
              <a:gd name="connsiteY34" fmla="*/ 882503 h 2573079"/>
              <a:gd name="connsiteX35" fmla="*/ 3684874 w 8076121"/>
              <a:gd name="connsiteY35" fmla="*/ 861238 h 2573079"/>
              <a:gd name="connsiteX36" fmla="*/ 3493488 w 8076121"/>
              <a:gd name="connsiteY36" fmla="*/ 935665 h 2573079"/>
              <a:gd name="connsiteX37" fmla="*/ 3312735 w 8076121"/>
              <a:gd name="connsiteY37" fmla="*/ 1063256 h 2573079"/>
              <a:gd name="connsiteX38" fmla="*/ 3227674 w 8076121"/>
              <a:gd name="connsiteY38" fmla="*/ 1137684 h 2573079"/>
              <a:gd name="connsiteX39" fmla="*/ 3419060 w 8076121"/>
              <a:gd name="connsiteY39" fmla="*/ 1286540 h 2573079"/>
              <a:gd name="connsiteX40" fmla="*/ 3525386 w 8076121"/>
              <a:gd name="connsiteY40" fmla="*/ 1360968 h 2573079"/>
              <a:gd name="connsiteX41" fmla="*/ 3525386 w 8076121"/>
              <a:gd name="connsiteY41" fmla="*/ 1360968 h 2573079"/>
              <a:gd name="connsiteX42" fmla="*/ 3231957 w 8076121"/>
              <a:gd name="connsiteY42" fmla="*/ 1369681 h 2573079"/>
              <a:gd name="connsiteX43" fmla="*/ 3031858 w 8076121"/>
              <a:gd name="connsiteY43" fmla="*/ 1312531 h 2573079"/>
              <a:gd name="connsiteX44" fmla="*/ 2821570 w 8076121"/>
              <a:gd name="connsiteY44" fmla="*/ 1248588 h 2573079"/>
              <a:gd name="connsiteX45" fmla="*/ 2674929 w 8076121"/>
              <a:gd name="connsiteY45" fmla="*/ 1282405 h 2573079"/>
              <a:gd name="connsiteX46" fmla="*/ 2564469 w 8076121"/>
              <a:gd name="connsiteY46" fmla="*/ 1337635 h 2573079"/>
              <a:gd name="connsiteX47" fmla="*/ 2419600 w 8076121"/>
              <a:gd name="connsiteY47" fmla="*/ 1477926 h 2573079"/>
              <a:gd name="connsiteX48" fmla="*/ 2217581 w 8076121"/>
              <a:gd name="connsiteY48" fmla="*/ 1573619 h 2573079"/>
              <a:gd name="connsiteX49" fmla="*/ 1909237 w 8076121"/>
              <a:gd name="connsiteY49" fmla="*/ 1658679 h 2573079"/>
              <a:gd name="connsiteX50" fmla="*/ 1622158 w 8076121"/>
              <a:gd name="connsiteY50" fmla="*/ 1679945 h 2573079"/>
              <a:gd name="connsiteX51" fmla="*/ 1441405 w 8076121"/>
              <a:gd name="connsiteY51" fmla="*/ 1743740 h 2573079"/>
              <a:gd name="connsiteX52" fmla="*/ 1218121 w 8076121"/>
              <a:gd name="connsiteY52" fmla="*/ 1754372 h 2573079"/>
              <a:gd name="connsiteX53" fmla="*/ 1133060 w 8076121"/>
              <a:gd name="connsiteY53" fmla="*/ 1786270 h 2573079"/>
              <a:gd name="connsiteX54" fmla="*/ 37907 w 8076121"/>
              <a:gd name="connsiteY54" fmla="*/ 1275908 h 2573079"/>
              <a:gd name="connsiteX55" fmla="*/ 484474 w 8076121"/>
              <a:gd name="connsiteY55" fmla="*/ 2573079 h 2573079"/>
              <a:gd name="connsiteX56" fmla="*/ 1590260 w 8076121"/>
              <a:gd name="connsiteY56" fmla="*/ 2286000 h 2573079"/>
              <a:gd name="connsiteX57" fmla="*/ 2111256 w 8076121"/>
              <a:gd name="connsiteY57" fmla="*/ 2307265 h 2573079"/>
              <a:gd name="connsiteX58" fmla="*/ 2260112 w 8076121"/>
              <a:gd name="connsiteY58" fmla="*/ 2137145 h 2573079"/>
              <a:gd name="connsiteX59" fmla="*/ 2472763 w 8076121"/>
              <a:gd name="connsiteY59" fmla="*/ 1850065 h 2573079"/>
              <a:gd name="connsiteX60" fmla="*/ 2494028 w 8076121"/>
              <a:gd name="connsiteY60" fmla="*/ 1807535 h 2573079"/>
              <a:gd name="connsiteX61" fmla="*/ 2600354 w 8076121"/>
              <a:gd name="connsiteY61" fmla="*/ 1733107 h 2573079"/>
              <a:gd name="connsiteX62" fmla="*/ 2685414 w 8076121"/>
              <a:gd name="connsiteY62" fmla="*/ 1690577 h 2573079"/>
              <a:gd name="connsiteX63" fmla="*/ 2632251 w 8076121"/>
              <a:gd name="connsiteY63" fmla="*/ 1584252 h 2573079"/>
              <a:gd name="connsiteX64" fmla="*/ 2693831 w 8076121"/>
              <a:gd name="connsiteY64" fmla="*/ 1543493 h 2573079"/>
              <a:gd name="connsiteX65" fmla="*/ 2759841 w 8076121"/>
              <a:gd name="connsiteY65" fmla="*/ 1467293 h 2573079"/>
              <a:gd name="connsiteX66" fmla="*/ 2770474 w 8076121"/>
              <a:gd name="connsiteY66" fmla="*/ 1460353 h 2573079"/>
              <a:gd name="connsiteX67" fmla="*/ 2936460 w 8076121"/>
              <a:gd name="connsiteY67" fmla="*/ 1390503 h 2573079"/>
              <a:gd name="connsiteX68" fmla="*/ 3131981 w 8076121"/>
              <a:gd name="connsiteY68" fmla="*/ 1435396 h 2573079"/>
              <a:gd name="connsiteX69" fmla="*/ 3280837 w 8076121"/>
              <a:gd name="connsiteY69" fmla="*/ 1467293 h 2573079"/>
              <a:gd name="connsiteX70" fmla="*/ 3419060 w 8076121"/>
              <a:gd name="connsiteY70" fmla="*/ 1499191 h 2573079"/>
              <a:gd name="connsiteX71" fmla="*/ 3567916 w 8076121"/>
              <a:gd name="connsiteY71" fmla="*/ 1499191 h 2573079"/>
              <a:gd name="connsiteX72" fmla="*/ 3663609 w 8076121"/>
              <a:gd name="connsiteY72" fmla="*/ 1477926 h 2573079"/>
              <a:gd name="connsiteX73" fmla="*/ 3684874 w 8076121"/>
              <a:gd name="connsiteY73" fmla="*/ 1403498 h 2573079"/>
              <a:gd name="connsiteX74" fmla="*/ 3674242 w 8076121"/>
              <a:gd name="connsiteY74" fmla="*/ 1329070 h 2573079"/>
              <a:gd name="connsiteX75" fmla="*/ 3599814 w 8076121"/>
              <a:gd name="connsiteY75" fmla="*/ 1275907 h 2573079"/>
              <a:gd name="connsiteX76" fmla="*/ 3429693 w 8076121"/>
              <a:gd name="connsiteY76" fmla="*/ 1222745 h 2573079"/>
              <a:gd name="connsiteX77" fmla="*/ 3334000 w 8076121"/>
              <a:gd name="connsiteY77" fmla="*/ 1158949 h 2573079"/>
              <a:gd name="connsiteX78" fmla="*/ 3450958 w 8076121"/>
              <a:gd name="connsiteY78" fmla="*/ 1105786 h 2573079"/>
              <a:gd name="connsiteX79" fmla="*/ 3578549 w 8076121"/>
              <a:gd name="connsiteY79" fmla="*/ 1063256 h 2573079"/>
              <a:gd name="connsiteX80" fmla="*/ 3674242 w 8076121"/>
              <a:gd name="connsiteY80" fmla="*/ 978196 h 2573079"/>
              <a:gd name="connsiteX81" fmla="*/ 3854995 w 8076121"/>
              <a:gd name="connsiteY81" fmla="*/ 935665 h 2573079"/>
              <a:gd name="connsiteX82" fmla="*/ 3971954 w 8076121"/>
              <a:gd name="connsiteY82" fmla="*/ 946298 h 2573079"/>
              <a:gd name="connsiteX83" fmla="*/ 4099544 w 8076121"/>
              <a:gd name="connsiteY83" fmla="*/ 946298 h 2573079"/>
              <a:gd name="connsiteX84" fmla="*/ 4205870 w 8076121"/>
              <a:gd name="connsiteY84" fmla="*/ 850605 h 2573079"/>
              <a:gd name="connsiteX85" fmla="*/ 4375991 w 8076121"/>
              <a:gd name="connsiteY85" fmla="*/ 818707 h 2573079"/>
              <a:gd name="connsiteX86" fmla="*/ 4514214 w 8076121"/>
              <a:gd name="connsiteY86" fmla="*/ 829340 h 2573079"/>
              <a:gd name="connsiteX87" fmla="*/ 4567377 w 8076121"/>
              <a:gd name="connsiteY87" fmla="*/ 871870 h 2573079"/>
              <a:gd name="connsiteX88" fmla="*/ 4546112 w 8076121"/>
              <a:gd name="connsiteY88" fmla="*/ 956931 h 2573079"/>
              <a:gd name="connsiteX89" fmla="*/ 4590598 w 8076121"/>
              <a:gd name="connsiteY89" fmla="*/ 1159714 h 2573079"/>
              <a:gd name="connsiteX90" fmla="*/ 4627004 w 8076121"/>
              <a:gd name="connsiteY90" fmla="*/ 1318608 h 2573079"/>
              <a:gd name="connsiteX91" fmla="*/ 4724654 w 8076121"/>
              <a:gd name="connsiteY91" fmla="*/ 1459553 h 2573079"/>
              <a:gd name="connsiteX92" fmla="*/ 4918762 w 8076121"/>
              <a:gd name="connsiteY92" fmla="*/ 1512715 h 2573079"/>
              <a:gd name="connsiteX93" fmla="*/ 5105640 w 8076121"/>
              <a:gd name="connsiteY93" fmla="*/ 1560519 h 2573079"/>
              <a:gd name="connsiteX94" fmla="*/ 5251944 w 8076121"/>
              <a:gd name="connsiteY94" fmla="*/ 1595055 h 2573079"/>
              <a:gd name="connsiteX95" fmla="*/ 5293112 w 8076121"/>
              <a:gd name="connsiteY95" fmla="*/ 1597011 h 2573079"/>
              <a:gd name="connsiteX96" fmla="*/ 5404712 w 8076121"/>
              <a:gd name="connsiteY96" fmla="*/ 1634862 h 2573079"/>
              <a:gd name="connsiteX97" fmla="*/ 5516311 w 8076121"/>
              <a:gd name="connsiteY97" fmla="*/ 1638180 h 2573079"/>
              <a:gd name="connsiteX98" fmla="*/ 5705060 w 8076121"/>
              <a:gd name="connsiteY98" fmla="*/ 1509824 h 2573079"/>
              <a:gd name="connsiteX99" fmla="*/ 5832651 w 8076121"/>
              <a:gd name="connsiteY99" fmla="*/ 1509824 h 2573079"/>
              <a:gd name="connsiteX100" fmla="*/ 5970874 w 8076121"/>
              <a:gd name="connsiteY100" fmla="*/ 1509824 h 2573079"/>
              <a:gd name="connsiteX101" fmla="*/ 6109098 w 8076121"/>
              <a:gd name="connsiteY101" fmla="*/ 1531089 h 2573079"/>
              <a:gd name="connsiteX102" fmla="*/ 6226056 w 8076121"/>
              <a:gd name="connsiteY102" fmla="*/ 1541721 h 2573079"/>
              <a:gd name="connsiteX103" fmla="*/ 6332381 w 8076121"/>
              <a:gd name="connsiteY103" fmla="*/ 1562986 h 2573079"/>
              <a:gd name="connsiteX104" fmla="*/ 6428074 w 8076121"/>
              <a:gd name="connsiteY104" fmla="*/ 1584252 h 2573079"/>
              <a:gd name="connsiteX105" fmla="*/ 6502502 w 8076121"/>
              <a:gd name="connsiteY105" fmla="*/ 1637414 h 2573079"/>
              <a:gd name="connsiteX106" fmla="*/ 6502502 w 8076121"/>
              <a:gd name="connsiteY106" fmla="*/ 1754372 h 2573079"/>
              <a:gd name="connsiteX107" fmla="*/ 6534400 w 8076121"/>
              <a:gd name="connsiteY107" fmla="*/ 1935126 h 2573079"/>
              <a:gd name="connsiteX108" fmla="*/ 6725786 w 8076121"/>
              <a:gd name="connsiteY108" fmla="*/ 2009554 h 2573079"/>
              <a:gd name="connsiteX109" fmla="*/ 6864009 w 8076121"/>
              <a:gd name="connsiteY109" fmla="*/ 2041452 h 2573079"/>
              <a:gd name="connsiteX110" fmla="*/ 7129823 w 8076121"/>
              <a:gd name="connsiteY110" fmla="*/ 2083982 h 2573079"/>
              <a:gd name="connsiteX111" fmla="*/ 7342474 w 8076121"/>
              <a:gd name="connsiteY111" fmla="*/ 2094614 h 2573079"/>
              <a:gd name="connsiteX112" fmla="*/ 7533860 w 8076121"/>
              <a:gd name="connsiteY112" fmla="*/ 2094614 h 2573079"/>
              <a:gd name="connsiteX113" fmla="*/ 7799674 w 8076121"/>
              <a:gd name="connsiteY113" fmla="*/ 1956391 h 2573079"/>
              <a:gd name="connsiteX114" fmla="*/ 7948530 w 8076121"/>
              <a:gd name="connsiteY114" fmla="*/ 1903228 h 2573079"/>
              <a:gd name="connsiteX115" fmla="*/ 8076121 w 8076121"/>
              <a:gd name="connsiteY115" fmla="*/ 1765005 h 2573079"/>
              <a:gd name="connsiteX116" fmla="*/ 8030711 w 8076121"/>
              <a:gd name="connsiteY116" fmla="*/ 1587131 h 2573079"/>
              <a:gd name="connsiteX117" fmla="*/ 7975520 w 8076121"/>
              <a:gd name="connsiteY117" fmla="*/ 1544322 h 2573079"/>
              <a:gd name="connsiteX118" fmla="*/ 7862256 w 8076121"/>
              <a:gd name="connsiteY118" fmla="*/ 1336835 h 2573079"/>
              <a:gd name="connsiteX119" fmla="*/ 7784142 w 8076121"/>
              <a:gd name="connsiteY119" fmla="*/ 1148132 h 2573079"/>
              <a:gd name="connsiteX120" fmla="*/ 7852837 w 8076121"/>
              <a:gd name="connsiteY120" fmla="*/ 925033 h 2573079"/>
              <a:gd name="connsiteX121" fmla="*/ 7788377 w 8076121"/>
              <a:gd name="connsiteY121" fmla="*/ 853485 h 2573079"/>
              <a:gd name="connsiteX122" fmla="*/ 7746955 w 8076121"/>
              <a:gd name="connsiteY122" fmla="*/ 776842 h 2573079"/>
              <a:gd name="connsiteX123" fmla="*/ 7835559 w 8076121"/>
              <a:gd name="connsiteY123" fmla="*/ 674946 h 2573079"/>
              <a:gd name="connsiteX124" fmla="*/ 7703981 w 8076121"/>
              <a:gd name="connsiteY124" fmla="*/ 499731 h 2573079"/>
              <a:gd name="connsiteX125" fmla="*/ 7640186 w 8076121"/>
              <a:gd name="connsiteY125" fmla="*/ 425303 h 2573079"/>
              <a:gd name="connsiteX126" fmla="*/ 7587023 w 8076121"/>
              <a:gd name="connsiteY126" fmla="*/ 297712 h 2573079"/>
              <a:gd name="connsiteX127" fmla="*/ 7555126 w 8076121"/>
              <a:gd name="connsiteY127" fmla="*/ 191386 h 2573079"/>
              <a:gd name="connsiteX128" fmla="*/ 7555126 w 8076121"/>
              <a:gd name="connsiteY128" fmla="*/ 191386 h 2573079"/>
              <a:gd name="connsiteX129" fmla="*/ 7406270 w 8076121"/>
              <a:gd name="connsiteY129" fmla="*/ 116958 h 2573079"/>
              <a:gd name="connsiteX130" fmla="*/ 7353107 w 8076121"/>
              <a:gd name="connsiteY130" fmla="*/ 116958 h 2573079"/>
              <a:gd name="connsiteX0" fmla="*/ 7172354 w 8076121"/>
              <a:gd name="connsiteY0" fmla="*/ 0 h 2573079"/>
              <a:gd name="connsiteX1" fmla="*/ 7321209 w 8076121"/>
              <a:gd name="connsiteY1" fmla="*/ 148856 h 2573079"/>
              <a:gd name="connsiteX2" fmla="*/ 7381684 w 8076121"/>
              <a:gd name="connsiteY2" fmla="*/ 336255 h 2573079"/>
              <a:gd name="connsiteX3" fmla="*/ 6802504 w 8076121"/>
              <a:gd name="connsiteY3" fmla="*/ 410929 h 2573079"/>
              <a:gd name="connsiteX4" fmla="*/ 6700067 w 8076121"/>
              <a:gd name="connsiteY4" fmla="*/ 592097 h 2573079"/>
              <a:gd name="connsiteX5" fmla="*/ 7379744 w 8076121"/>
              <a:gd name="connsiteY5" fmla="*/ 661166 h 2573079"/>
              <a:gd name="connsiteX6" fmla="*/ 7317606 w 8076121"/>
              <a:gd name="connsiteY6" fmla="*/ 794120 h 2573079"/>
              <a:gd name="connsiteX7" fmla="*/ 7363740 w 8076121"/>
              <a:gd name="connsiteY7" fmla="*/ 946298 h 2573079"/>
              <a:gd name="connsiteX8" fmla="*/ 7305400 w 8076121"/>
              <a:gd name="connsiteY8" fmla="*/ 1087202 h 2573079"/>
              <a:gd name="connsiteX9" fmla="*/ 7323983 w 8076121"/>
              <a:gd name="connsiteY9" fmla="*/ 1214701 h 2573079"/>
              <a:gd name="connsiteX10" fmla="*/ 7451680 w 8076121"/>
              <a:gd name="connsiteY10" fmla="*/ 1371600 h 2573079"/>
              <a:gd name="connsiteX11" fmla="*/ 7647316 w 8076121"/>
              <a:gd name="connsiteY11" fmla="*/ 1722944 h 2573079"/>
              <a:gd name="connsiteX12" fmla="*/ 7437705 w 8076121"/>
              <a:gd name="connsiteY12" fmla="*/ 1838527 h 2573079"/>
              <a:gd name="connsiteX13" fmla="*/ 7109389 w 8076121"/>
              <a:gd name="connsiteY13" fmla="*/ 1860983 h 2573079"/>
              <a:gd name="connsiteX14" fmla="*/ 6789581 w 8076121"/>
              <a:gd name="connsiteY14" fmla="*/ 1562986 h 2573079"/>
              <a:gd name="connsiteX15" fmla="*/ 6459972 w 8076121"/>
              <a:gd name="connsiteY15" fmla="*/ 1446028 h 2573079"/>
              <a:gd name="connsiteX16" fmla="*/ 6130363 w 8076121"/>
              <a:gd name="connsiteY16" fmla="*/ 1371600 h 2573079"/>
              <a:gd name="connsiteX17" fmla="*/ 5960242 w 8076121"/>
              <a:gd name="connsiteY17" fmla="*/ 1339703 h 2573079"/>
              <a:gd name="connsiteX18" fmla="*/ 5566837 w 8076121"/>
              <a:gd name="connsiteY18" fmla="*/ 1371600 h 2573079"/>
              <a:gd name="connsiteX19" fmla="*/ 5417981 w 8076121"/>
              <a:gd name="connsiteY19" fmla="*/ 1371600 h 2573079"/>
              <a:gd name="connsiteX20" fmla="*/ 5322288 w 8076121"/>
              <a:gd name="connsiteY20" fmla="*/ 1339703 h 2573079"/>
              <a:gd name="connsiteX21" fmla="*/ 5290391 w 8076121"/>
              <a:gd name="connsiteY21" fmla="*/ 1297172 h 2573079"/>
              <a:gd name="connsiteX22" fmla="*/ 5279758 w 8076121"/>
              <a:gd name="connsiteY22" fmla="*/ 1105786 h 2573079"/>
              <a:gd name="connsiteX23" fmla="*/ 5141535 w 8076121"/>
              <a:gd name="connsiteY23" fmla="*/ 1084521 h 2573079"/>
              <a:gd name="connsiteX24" fmla="*/ 4971414 w 8076121"/>
              <a:gd name="connsiteY24" fmla="*/ 1041991 h 2573079"/>
              <a:gd name="connsiteX25" fmla="*/ 4854456 w 8076121"/>
              <a:gd name="connsiteY25" fmla="*/ 1010093 h 2573079"/>
              <a:gd name="connsiteX26" fmla="*/ 4705600 w 8076121"/>
              <a:gd name="connsiteY26" fmla="*/ 967563 h 2573079"/>
              <a:gd name="connsiteX27" fmla="*/ 4694967 w 8076121"/>
              <a:gd name="connsiteY27" fmla="*/ 925033 h 2573079"/>
              <a:gd name="connsiteX28" fmla="*/ 4652437 w 8076121"/>
              <a:gd name="connsiteY28" fmla="*/ 839972 h 2573079"/>
              <a:gd name="connsiteX29" fmla="*/ 4439786 w 8076121"/>
              <a:gd name="connsiteY29" fmla="*/ 786810 h 2573079"/>
              <a:gd name="connsiteX30" fmla="*/ 4301563 w 8076121"/>
              <a:gd name="connsiteY30" fmla="*/ 744279 h 2573079"/>
              <a:gd name="connsiteX31" fmla="*/ 4205870 w 8076121"/>
              <a:gd name="connsiteY31" fmla="*/ 754912 h 2573079"/>
              <a:gd name="connsiteX32" fmla="*/ 4120809 w 8076121"/>
              <a:gd name="connsiteY32" fmla="*/ 808075 h 2573079"/>
              <a:gd name="connsiteX33" fmla="*/ 4088912 w 8076121"/>
              <a:gd name="connsiteY33" fmla="*/ 861238 h 2573079"/>
              <a:gd name="connsiteX34" fmla="*/ 3982586 w 8076121"/>
              <a:gd name="connsiteY34" fmla="*/ 882503 h 2573079"/>
              <a:gd name="connsiteX35" fmla="*/ 3684874 w 8076121"/>
              <a:gd name="connsiteY35" fmla="*/ 861238 h 2573079"/>
              <a:gd name="connsiteX36" fmla="*/ 3493488 w 8076121"/>
              <a:gd name="connsiteY36" fmla="*/ 935665 h 2573079"/>
              <a:gd name="connsiteX37" fmla="*/ 3312735 w 8076121"/>
              <a:gd name="connsiteY37" fmla="*/ 1063256 h 2573079"/>
              <a:gd name="connsiteX38" fmla="*/ 3227674 w 8076121"/>
              <a:gd name="connsiteY38" fmla="*/ 1137684 h 2573079"/>
              <a:gd name="connsiteX39" fmla="*/ 3419060 w 8076121"/>
              <a:gd name="connsiteY39" fmla="*/ 1286540 h 2573079"/>
              <a:gd name="connsiteX40" fmla="*/ 3525386 w 8076121"/>
              <a:gd name="connsiteY40" fmla="*/ 1360968 h 2573079"/>
              <a:gd name="connsiteX41" fmla="*/ 3525386 w 8076121"/>
              <a:gd name="connsiteY41" fmla="*/ 1360968 h 2573079"/>
              <a:gd name="connsiteX42" fmla="*/ 3231957 w 8076121"/>
              <a:gd name="connsiteY42" fmla="*/ 1369681 h 2573079"/>
              <a:gd name="connsiteX43" fmla="*/ 3031858 w 8076121"/>
              <a:gd name="connsiteY43" fmla="*/ 1312531 h 2573079"/>
              <a:gd name="connsiteX44" fmla="*/ 2821570 w 8076121"/>
              <a:gd name="connsiteY44" fmla="*/ 1248588 h 2573079"/>
              <a:gd name="connsiteX45" fmla="*/ 2674929 w 8076121"/>
              <a:gd name="connsiteY45" fmla="*/ 1282405 h 2573079"/>
              <a:gd name="connsiteX46" fmla="*/ 2564469 w 8076121"/>
              <a:gd name="connsiteY46" fmla="*/ 1337635 h 2573079"/>
              <a:gd name="connsiteX47" fmla="*/ 2419600 w 8076121"/>
              <a:gd name="connsiteY47" fmla="*/ 1477926 h 2573079"/>
              <a:gd name="connsiteX48" fmla="*/ 2217581 w 8076121"/>
              <a:gd name="connsiteY48" fmla="*/ 1573619 h 2573079"/>
              <a:gd name="connsiteX49" fmla="*/ 1909237 w 8076121"/>
              <a:gd name="connsiteY49" fmla="*/ 1658679 h 2573079"/>
              <a:gd name="connsiteX50" fmla="*/ 1622158 w 8076121"/>
              <a:gd name="connsiteY50" fmla="*/ 1679945 h 2573079"/>
              <a:gd name="connsiteX51" fmla="*/ 1441405 w 8076121"/>
              <a:gd name="connsiteY51" fmla="*/ 1743740 h 2573079"/>
              <a:gd name="connsiteX52" fmla="*/ 1218121 w 8076121"/>
              <a:gd name="connsiteY52" fmla="*/ 1754372 h 2573079"/>
              <a:gd name="connsiteX53" fmla="*/ 1133060 w 8076121"/>
              <a:gd name="connsiteY53" fmla="*/ 1786270 h 2573079"/>
              <a:gd name="connsiteX54" fmla="*/ 37907 w 8076121"/>
              <a:gd name="connsiteY54" fmla="*/ 1275908 h 2573079"/>
              <a:gd name="connsiteX55" fmla="*/ 484474 w 8076121"/>
              <a:gd name="connsiteY55" fmla="*/ 2573079 h 2573079"/>
              <a:gd name="connsiteX56" fmla="*/ 1590260 w 8076121"/>
              <a:gd name="connsiteY56" fmla="*/ 2286000 h 2573079"/>
              <a:gd name="connsiteX57" fmla="*/ 2111256 w 8076121"/>
              <a:gd name="connsiteY57" fmla="*/ 2307265 h 2573079"/>
              <a:gd name="connsiteX58" fmla="*/ 2260112 w 8076121"/>
              <a:gd name="connsiteY58" fmla="*/ 2137145 h 2573079"/>
              <a:gd name="connsiteX59" fmla="*/ 2472763 w 8076121"/>
              <a:gd name="connsiteY59" fmla="*/ 1850065 h 2573079"/>
              <a:gd name="connsiteX60" fmla="*/ 2494028 w 8076121"/>
              <a:gd name="connsiteY60" fmla="*/ 1807535 h 2573079"/>
              <a:gd name="connsiteX61" fmla="*/ 2600354 w 8076121"/>
              <a:gd name="connsiteY61" fmla="*/ 1733107 h 2573079"/>
              <a:gd name="connsiteX62" fmla="*/ 2685414 w 8076121"/>
              <a:gd name="connsiteY62" fmla="*/ 1690577 h 2573079"/>
              <a:gd name="connsiteX63" fmla="*/ 2632251 w 8076121"/>
              <a:gd name="connsiteY63" fmla="*/ 1584252 h 2573079"/>
              <a:gd name="connsiteX64" fmla="*/ 2693831 w 8076121"/>
              <a:gd name="connsiteY64" fmla="*/ 1543493 h 2573079"/>
              <a:gd name="connsiteX65" fmla="*/ 2759841 w 8076121"/>
              <a:gd name="connsiteY65" fmla="*/ 1467293 h 2573079"/>
              <a:gd name="connsiteX66" fmla="*/ 2770474 w 8076121"/>
              <a:gd name="connsiteY66" fmla="*/ 1460353 h 2573079"/>
              <a:gd name="connsiteX67" fmla="*/ 2936460 w 8076121"/>
              <a:gd name="connsiteY67" fmla="*/ 1390503 h 2573079"/>
              <a:gd name="connsiteX68" fmla="*/ 3131981 w 8076121"/>
              <a:gd name="connsiteY68" fmla="*/ 1435396 h 2573079"/>
              <a:gd name="connsiteX69" fmla="*/ 3280837 w 8076121"/>
              <a:gd name="connsiteY69" fmla="*/ 1467293 h 2573079"/>
              <a:gd name="connsiteX70" fmla="*/ 3419060 w 8076121"/>
              <a:gd name="connsiteY70" fmla="*/ 1499191 h 2573079"/>
              <a:gd name="connsiteX71" fmla="*/ 3567916 w 8076121"/>
              <a:gd name="connsiteY71" fmla="*/ 1499191 h 2573079"/>
              <a:gd name="connsiteX72" fmla="*/ 3663609 w 8076121"/>
              <a:gd name="connsiteY72" fmla="*/ 1477926 h 2573079"/>
              <a:gd name="connsiteX73" fmla="*/ 3684874 w 8076121"/>
              <a:gd name="connsiteY73" fmla="*/ 1403498 h 2573079"/>
              <a:gd name="connsiteX74" fmla="*/ 3674242 w 8076121"/>
              <a:gd name="connsiteY74" fmla="*/ 1329070 h 2573079"/>
              <a:gd name="connsiteX75" fmla="*/ 3599814 w 8076121"/>
              <a:gd name="connsiteY75" fmla="*/ 1275907 h 2573079"/>
              <a:gd name="connsiteX76" fmla="*/ 3429693 w 8076121"/>
              <a:gd name="connsiteY76" fmla="*/ 1222745 h 2573079"/>
              <a:gd name="connsiteX77" fmla="*/ 3334000 w 8076121"/>
              <a:gd name="connsiteY77" fmla="*/ 1158949 h 2573079"/>
              <a:gd name="connsiteX78" fmla="*/ 3450958 w 8076121"/>
              <a:gd name="connsiteY78" fmla="*/ 1105786 h 2573079"/>
              <a:gd name="connsiteX79" fmla="*/ 3578549 w 8076121"/>
              <a:gd name="connsiteY79" fmla="*/ 1063256 h 2573079"/>
              <a:gd name="connsiteX80" fmla="*/ 3674242 w 8076121"/>
              <a:gd name="connsiteY80" fmla="*/ 978196 h 2573079"/>
              <a:gd name="connsiteX81" fmla="*/ 3854995 w 8076121"/>
              <a:gd name="connsiteY81" fmla="*/ 935665 h 2573079"/>
              <a:gd name="connsiteX82" fmla="*/ 3971954 w 8076121"/>
              <a:gd name="connsiteY82" fmla="*/ 946298 h 2573079"/>
              <a:gd name="connsiteX83" fmla="*/ 4099544 w 8076121"/>
              <a:gd name="connsiteY83" fmla="*/ 946298 h 2573079"/>
              <a:gd name="connsiteX84" fmla="*/ 4205870 w 8076121"/>
              <a:gd name="connsiteY84" fmla="*/ 850605 h 2573079"/>
              <a:gd name="connsiteX85" fmla="*/ 4375991 w 8076121"/>
              <a:gd name="connsiteY85" fmla="*/ 818707 h 2573079"/>
              <a:gd name="connsiteX86" fmla="*/ 4514214 w 8076121"/>
              <a:gd name="connsiteY86" fmla="*/ 829340 h 2573079"/>
              <a:gd name="connsiteX87" fmla="*/ 4567377 w 8076121"/>
              <a:gd name="connsiteY87" fmla="*/ 871870 h 2573079"/>
              <a:gd name="connsiteX88" fmla="*/ 4546112 w 8076121"/>
              <a:gd name="connsiteY88" fmla="*/ 956931 h 2573079"/>
              <a:gd name="connsiteX89" fmla="*/ 4590598 w 8076121"/>
              <a:gd name="connsiteY89" fmla="*/ 1159714 h 2573079"/>
              <a:gd name="connsiteX90" fmla="*/ 4627004 w 8076121"/>
              <a:gd name="connsiteY90" fmla="*/ 1318608 h 2573079"/>
              <a:gd name="connsiteX91" fmla="*/ 4724654 w 8076121"/>
              <a:gd name="connsiteY91" fmla="*/ 1459553 h 2573079"/>
              <a:gd name="connsiteX92" fmla="*/ 4918762 w 8076121"/>
              <a:gd name="connsiteY92" fmla="*/ 1512715 h 2573079"/>
              <a:gd name="connsiteX93" fmla="*/ 5105640 w 8076121"/>
              <a:gd name="connsiteY93" fmla="*/ 1560519 h 2573079"/>
              <a:gd name="connsiteX94" fmla="*/ 5251944 w 8076121"/>
              <a:gd name="connsiteY94" fmla="*/ 1595055 h 2573079"/>
              <a:gd name="connsiteX95" fmla="*/ 5293112 w 8076121"/>
              <a:gd name="connsiteY95" fmla="*/ 1597011 h 2573079"/>
              <a:gd name="connsiteX96" fmla="*/ 5404712 w 8076121"/>
              <a:gd name="connsiteY96" fmla="*/ 1634862 h 2573079"/>
              <a:gd name="connsiteX97" fmla="*/ 5516311 w 8076121"/>
              <a:gd name="connsiteY97" fmla="*/ 1638180 h 2573079"/>
              <a:gd name="connsiteX98" fmla="*/ 5705060 w 8076121"/>
              <a:gd name="connsiteY98" fmla="*/ 1509824 h 2573079"/>
              <a:gd name="connsiteX99" fmla="*/ 5832651 w 8076121"/>
              <a:gd name="connsiteY99" fmla="*/ 1509824 h 2573079"/>
              <a:gd name="connsiteX100" fmla="*/ 5970874 w 8076121"/>
              <a:gd name="connsiteY100" fmla="*/ 1509824 h 2573079"/>
              <a:gd name="connsiteX101" fmla="*/ 6109098 w 8076121"/>
              <a:gd name="connsiteY101" fmla="*/ 1531089 h 2573079"/>
              <a:gd name="connsiteX102" fmla="*/ 6226056 w 8076121"/>
              <a:gd name="connsiteY102" fmla="*/ 1541721 h 2573079"/>
              <a:gd name="connsiteX103" fmla="*/ 6332381 w 8076121"/>
              <a:gd name="connsiteY103" fmla="*/ 1562986 h 2573079"/>
              <a:gd name="connsiteX104" fmla="*/ 6428074 w 8076121"/>
              <a:gd name="connsiteY104" fmla="*/ 1584252 h 2573079"/>
              <a:gd name="connsiteX105" fmla="*/ 6502502 w 8076121"/>
              <a:gd name="connsiteY105" fmla="*/ 1637414 h 2573079"/>
              <a:gd name="connsiteX106" fmla="*/ 6502502 w 8076121"/>
              <a:gd name="connsiteY106" fmla="*/ 1754372 h 2573079"/>
              <a:gd name="connsiteX107" fmla="*/ 6534400 w 8076121"/>
              <a:gd name="connsiteY107" fmla="*/ 1935126 h 2573079"/>
              <a:gd name="connsiteX108" fmla="*/ 6725786 w 8076121"/>
              <a:gd name="connsiteY108" fmla="*/ 2009554 h 2573079"/>
              <a:gd name="connsiteX109" fmla="*/ 6864009 w 8076121"/>
              <a:gd name="connsiteY109" fmla="*/ 2041452 h 2573079"/>
              <a:gd name="connsiteX110" fmla="*/ 7129823 w 8076121"/>
              <a:gd name="connsiteY110" fmla="*/ 2083982 h 2573079"/>
              <a:gd name="connsiteX111" fmla="*/ 7342474 w 8076121"/>
              <a:gd name="connsiteY111" fmla="*/ 2094614 h 2573079"/>
              <a:gd name="connsiteX112" fmla="*/ 7533860 w 8076121"/>
              <a:gd name="connsiteY112" fmla="*/ 2094614 h 2573079"/>
              <a:gd name="connsiteX113" fmla="*/ 7799674 w 8076121"/>
              <a:gd name="connsiteY113" fmla="*/ 1956391 h 2573079"/>
              <a:gd name="connsiteX114" fmla="*/ 7948530 w 8076121"/>
              <a:gd name="connsiteY114" fmla="*/ 1903228 h 2573079"/>
              <a:gd name="connsiteX115" fmla="*/ 8076121 w 8076121"/>
              <a:gd name="connsiteY115" fmla="*/ 1765005 h 2573079"/>
              <a:gd name="connsiteX116" fmla="*/ 8030711 w 8076121"/>
              <a:gd name="connsiteY116" fmla="*/ 1587131 h 2573079"/>
              <a:gd name="connsiteX117" fmla="*/ 7975520 w 8076121"/>
              <a:gd name="connsiteY117" fmla="*/ 1544322 h 2573079"/>
              <a:gd name="connsiteX118" fmla="*/ 7862256 w 8076121"/>
              <a:gd name="connsiteY118" fmla="*/ 1336835 h 2573079"/>
              <a:gd name="connsiteX119" fmla="*/ 7784142 w 8076121"/>
              <a:gd name="connsiteY119" fmla="*/ 1148132 h 2573079"/>
              <a:gd name="connsiteX120" fmla="*/ 7852837 w 8076121"/>
              <a:gd name="connsiteY120" fmla="*/ 925033 h 2573079"/>
              <a:gd name="connsiteX121" fmla="*/ 7788377 w 8076121"/>
              <a:gd name="connsiteY121" fmla="*/ 853485 h 2573079"/>
              <a:gd name="connsiteX122" fmla="*/ 7746955 w 8076121"/>
              <a:gd name="connsiteY122" fmla="*/ 776842 h 2573079"/>
              <a:gd name="connsiteX123" fmla="*/ 7835559 w 8076121"/>
              <a:gd name="connsiteY123" fmla="*/ 674946 h 2573079"/>
              <a:gd name="connsiteX124" fmla="*/ 7703981 w 8076121"/>
              <a:gd name="connsiteY124" fmla="*/ 499731 h 2573079"/>
              <a:gd name="connsiteX125" fmla="*/ 7640186 w 8076121"/>
              <a:gd name="connsiteY125" fmla="*/ 425303 h 2573079"/>
              <a:gd name="connsiteX126" fmla="*/ 7587023 w 8076121"/>
              <a:gd name="connsiteY126" fmla="*/ 297712 h 2573079"/>
              <a:gd name="connsiteX127" fmla="*/ 7555126 w 8076121"/>
              <a:gd name="connsiteY127" fmla="*/ 191386 h 2573079"/>
              <a:gd name="connsiteX128" fmla="*/ 7555126 w 8076121"/>
              <a:gd name="connsiteY128" fmla="*/ 191386 h 2573079"/>
              <a:gd name="connsiteX129" fmla="*/ 7406270 w 8076121"/>
              <a:gd name="connsiteY129" fmla="*/ 116958 h 2573079"/>
              <a:gd name="connsiteX130" fmla="*/ 7353107 w 8076121"/>
              <a:gd name="connsiteY130" fmla="*/ 116958 h 2573079"/>
              <a:gd name="connsiteX0" fmla="*/ 7172354 w 8076121"/>
              <a:gd name="connsiteY0" fmla="*/ 0 h 2573079"/>
              <a:gd name="connsiteX1" fmla="*/ 7321209 w 8076121"/>
              <a:gd name="connsiteY1" fmla="*/ 148856 h 2573079"/>
              <a:gd name="connsiteX2" fmla="*/ 7381684 w 8076121"/>
              <a:gd name="connsiteY2" fmla="*/ 336255 h 2573079"/>
              <a:gd name="connsiteX3" fmla="*/ 6802504 w 8076121"/>
              <a:gd name="connsiteY3" fmla="*/ 410929 h 2573079"/>
              <a:gd name="connsiteX4" fmla="*/ 6700067 w 8076121"/>
              <a:gd name="connsiteY4" fmla="*/ 592097 h 2573079"/>
              <a:gd name="connsiteX5" fmla="*/ 6853049 w 8076121"/>
              <a:gd name="connsiteY5" fmla="*/ 953774 h 2573079"/>
              <a:gd name="connsiteX6" fmla="*/ 7317606 w 8076121"/>
              <a:gd name="connsiteY6" fmla="*/ 794120 h 2573079"/>
              <a:gd name="connsiteX7" fmla="*/ 7363740 w 8076121"/>
              <a:gd name="connsiteY7" fmla="*/ 946298 h 2573079"/>
              <a:gd name="connsiteX8" fmla="*/ 7305400 w 8076121"/>
              <a:gd name="connsiteY8" fmla="*/ 1087202 h 2573079"/>
              <a:gd name="connsiteX9" fmla="*/ 7323983 w 8076121"/>
              <a:gd name="connsiteY9" fmla="*/ 1214701 h 2573079"/>
              <a:gd name="connsiteX10" fmla="*/ 7451680 w 8076121"/>
              <a:gd name="connsiteY10" fmla="*/ 1371600 h 2573079"/>
              <a:gd name="connsiteX11" fmla="*/ 7647316 w 8076121"/>
              <a:gd name="connsiteY11" fmla="*/ 1722944 h 2573079"/>
              <a:gd name="connsiteX12" fmla="*/ 7437705 w 8076121"/>
              <a:gd name="connsiteY12" fmla="*/ 1838527 h 2573079"/>
              <a:gd name="connsiteX13" fmla="*/ 7109389 w 8076121"/>
              <a:gd name="connsiteY13" fmla="*/ 1860983 h 2573079"/>
              <a:gd name="connsiteX14" fmla="*/ 6789581 w 8076121"/>
              <a:gd name="connsiteY14" fmla="*/ 1562986 h 2573079"/>
              <a:gd name="connsiteX15" fmla="*/ 6459972 w 8076121"/>
              <a:gd name="connsiteY15" fmla="*/ 1446028 h 2573079"/>
              <a:gd name="connsiteX16" fmla="*/ 6130363 w 8076121"/>
              <a:gd name="connsiteY16" fmla="*/ 1371600 h 2573079"/>
              <a:gd name="connsiteX17" fmla="*/ 5960242 w 8076121"/>
              <a:gd name="connsiteY17" fmla="*/ 1339703 h 2573079"/>
              <a:gd name="connsiteX18" fmla="*/ 5566837 w 8076121"/>
              <a:gd name="connsiteY18" fmla="*/ 1371600 h 2573079"/>
              <a:gd name="connsiteX19" fmla="*/ 5417981 w 8076121"/>
              <a:gd name="connsiteY19" fmla="*/ 1371600 h 2573079"/>
              <a:gd name="connsiteX20" fmla="*/ 5322288 w 8076121"/>
              <a:gd name="connsiteY20" fmla="*/ 1339703 h 2573079"/>
              <a:gd name="connsiteX21" fmla="*/ 5290391 w 8076121"/>
              <a:gd name="connsiteY21" fmla="*/ 1297172 h 2573079"/>
              <a:gd name="connsiteX22" fmla="*/ 5279758 w 8076121"/>
              <a:gd name="connsiteY22" fmla="*/ 1105786 h 2573079"/>
              <a:gd name="connsiteX23" fmla="*/ 5141535 w 8076121"/>
              <a:gd name="connsiteY23" fmla="*/ 1084521 h 2573079"/>
              <a:gd name="connsiteX24" fmla="*/ 4971414 w 8076121"/>
              <a:gd name="connsiteY24" fmla="*/ 1041991 h 2573079"/>
              <a:gd name="connsiteX25" fmla="*/ 4854456 w 8076121"/>
              <a:gd name="connsiteY25" fmla="*/ 1010093 h 2573079"/>
              <a:gd name="connsiteX26" fmla="*/ 4705600 w 8076121"/>
              <a:gd name="connsiteY26" fmla="*/ 967563 h 2573079"/>
              <a:gd name="connsiteX27" fmla="*/ 4694967 w 8076121"/>
              <a:gd name="connsiteY27" fmla="*/ 925033 h 2573079"/>
              <a:gd name="connsiteX28" fmla="*/ 4652437 w 8076121"/>
              <a:gd name="connsiteY28" fmla="*/ 839972 h 2573079"/>
              <a:gd name="connsiteX29" fmla="*/ 4439786 w 8076121"/>
              <a:gd name="connsiteY29" fmla="*/ 786810 h 2573079"/>
              <a:gd name="connsiteX30" fmla="*/ 4301563 w 8076121"/>
              <a:gd name="connsiteY30" fmla="*/ 744279 h 2573079"/>
              <a:gd name="connsiteX31" fmla="*/ 4205870 w 8076121"/>
              <a:gd name="connsiteY31" fmla="*/ 754912 h 2573079"/>
              <a:gd name="connsiteX32" fmla="*/ 4120809 w 8076121"/>
              <a:gd name="connsiteY32" fmla="*/ 808075 h 2573079"/>
              <a:gd name="connsiteX33" fmla="*/ 4088912 w 8076121"/>
              <a:gd name="connsiteY33" fmla="*/ 861238 h 2573079"/>
              <a:gd name="connsiteX34" fmla="*/ 3982586 w 8076121"/>
              <a:gd name="connsiteY34" fmla="*/ 882503 h 2573079"/>
              <a:gd name="connsiteX35" fmla="*/ 3684874 w 8076121"/>
              <a:gd name="connsiteY35" fmla="*/ 861238 h 2573079"/>
              <a:gd name="connsiteX36" fmla="*/ 3493488 w 8076121"/>
              <a:gd name="connsiteY36" fmla="*/ 935665 h 2573079"/>
              <a:gd name="connsiteX37" fmla="*/ 3312735 w 8076121"/>
              <a:gd name="connsiteY37" fmla="*/ 1063256 h 2573079"/>
              <a:gd name="connsiteX38" fmla="*/ 3227674 w 8076121"/>
              <a:gd name="connsiteY38" fmla="*/ 1137684 h 2573079"/>
              <a:gd name="connsiteX39" fmla="*/ 3419060 w 8076121"/>
              <a:gd name="connsiteY39" fmla="*/ 1286540 h 2573079"/>
              <a:gd name="connsiteX40" fmla="*/ 3525386 w 8076121"/>
              <a:gd name="connsiteY40" fmla="*/ 1360968 h 2573079"/>
              <a:gd name="connsiteX41" fmla="*/ 3525386 w 8076121"/>
              <a:gd name="connsiteY41" fmla="*/ 1360968 h 2573079"/>
              <a:gd name="connsiteX42" fmla="*/ 3231957 w 8076121"/>
              <a:gd name="connsiteY42" fmla="*/ 1369681 h 2573079"/>
              <a:gd name="connsiteX43" fmla="*/ 3031858 w 8076121"/>
              <a:gd name="connsiteY43" fmla="*/ 1312531 h 2573079"/>
              <a:gd name="connsiteX44" fmla="*/ 2821570 w 8076121"/>
              <a:gd name="connsiteY44" fmla="*/ 1248588 h 2573079"/>
              <a:gd name="connsiteX45" fmla="*/ 2674929 w 8076121"/>
              <a:gd name="connsiteY45" fmla="*/ 1282405 h 2573079"/>
              <a:gd name="connsiteX46" fmla="*/ 2564469 w 8076121"/>
              <a:gd name="connsiteY46" fmla="*/ 1337635 h 2573079"/>
              <a:gd name="connsiteX47" fmla="*/ 2419600 w 8076121"/>
              <a:gd name="connsiteY47" fmla="*/ 1477926 h 2573079"/>
              <a:gd name="connsiteX48" fmla="*/ 2217581 w 8076121"/>
              <a:gd name="connsiteY48" fmla="*/ 1573619 h 2573079"/>
              <a:gd name="connsiteX49" fmla="*/ 1909237 w 8076121"/>
              <a:gd name="connsiteY49" fmla="*/ 1658679 h 2573079"/>
              <a:gd name="connsiteX50" fmla="*/ 1622158 w 8076121"/>
              <a:gd name="connsiteY50" fmla="*/ 1679945 h 2573079"/>
              <a:gd name="connsiteX51" fmla="*/ 1441405 w 8076121"/>
              <a:gd name="connsiteY51" fmla="*/ 1743740 h 2573079"/>
              <a:gd name="connsiteX52" fmla="*/ 1218121 w 8076121"/>
              <a:gd name="connsiteY52" fmla="*/ 1754372 h 2573079"/>
              <a:gd name="connsiteX53" fmla="*/ 1133060 w 8076121"/>
              <a:gd name="connsiteY53" fmla="*/ 1786270 h 2573079"/>
              <a:gd name="connsiteX54" fmla="*/ 37907 w 8076121"/>
              <a:gd name="connsiteY54" fmla="*/ 1275908 h 2573079"/>
              <a:gd name="connsiteX55" fmla="*/ 484474 w 8076121"/>
              <a:gd name="connsiteY55" fmla="*/ 2573079 h 2573079"/>
              <a:gd name="connsiteX56" fmla="*/ 1590260 w 8076121"/>
              <a:gd name="connsiteY56" fmla="*/ 2286000 h 2573079"/>
              <a:gd name="connsiteX57" fmla="*/ 2111256 w 8076121"/>
              <a:gd name="connsiteY57" fmla="*/ 2307265 h 2573079"/>
              <a:gd name="connsiteX58" fmla="*/ 2260112 w 8076121"/>
              <a:gd name="connsiteY58" fmla="*/ 2137145 h 2573079"/>
              <a:gd name="connsiteX59" fmla="*/ 2472763 w 8076121"/>
              <a:gd name="connsiteY59" fmla="*/ 1850065 h 2573079"/>
              <a:gd name="connsiteX60" fmla="*/ 2494028 w 8076121"/>
              <a:gd name="connsiteY60" fmla="*/ 1807535 h 2573079"/>
              <a:gd name="connsiteX61" fmla="*/ 2600354 w 8076121"/>
              <a:gd name="connsiteY61" fmla="*/ 1733107 h 2573079"/>
              <a:gd name="connsiteX62" fmla="*/ 2685414 w 8076121"/>
              <a:gd name="connsiteY62" fmla="*/ 1690577 h 2573079"/>
              <a:gd name="connsiteX63" fmla="*/ 2632251 w 8076121"/>
              <a:gd name="connsiteY63" fmla="*/ 1584252 h 2573079"/>
              <a:gd name="connsiteX64" fmla="*/ 2693831 w 8076121"/>
              <a:gd name="connsiteY64" fmla="*/ 1543493 h 2573079"/>
              <a:gd name="connsiteX65" fmla="*/ 2759841 w 8076121"/>
              <a:gd name="connsiteY65" fmla="*/ 1467293 h 2573079"/>
              <a:gd name="connsiteX66" fmla="*/ 2770474 w 8076121"/>
              <a:gd name="connsiteY66" fmla="*/ 1460353 h 2573079"/>
              <a:gd name="connsiteX67" fmla="*/ 2936460 w 8076121"/>
              <a:gd name="connsiteY67" fmla="*/ 1390503 h 2573079"/>
              <a:gd name="connsiteX68" fmla="*/ 3131981 w 8076121"/>
              <a:gd name="connsiteY68" fmla="*/ 1435396 h 2573079"/>
              <a:gd name="connsiteX69" fmla="*/ 3280837 w 8076121"/>
              <a:gd name="connsiteY69" fmla="*/ 1467293 h 2573079"/>
              <a:gd name="connsiteX70" fmla="*/ 3419060 w 8076121"/>
              <a:gd name="connsiteY70" fmla="*/ 1499191 h 2573079"/>
              <a:gd name="connsiteX71" fmla="*/ 3567916 w 8076121"/>
              <a:gd name="connsiteY71" fmla="*/ 1499191 h 2573079"/>
              <a:gd name="connsiteX72" fmla="*/ 3663609 w 8076121"/>
              <a:gd name="connsiteY72" fmla="*/ 1477926 h 2573079"/>
              <a:gd name="connsiteX73" fmla="*/ 3684874 w 8076121"/>
              <a:gd name="connsiteY73" fmla="*/ 1403498 h 2573079"/>
              <a:gd name="connsiteX74" fmla="*/ 3674242 w 8076121"/>
              <a:gd name="connsiteY74" fmla="*/ 1329070 h 2573079"/>
              <a:gd name="connsiteX75" fmla="*/ 3599814 w 8076121"/>
              <a:gd name="connsiteY75" fmla="*/ 1275907 h 2573079"/>
              <a:gd name="connsiteX76" fmla="*/ 3429693 w 8076121"/>
              <a:gd name="connsiteY76" fmla="*/ 1222745 h 2573079"/>
              <a:gd name="connsiteX77" fmla="*/ 3334000 w 8076121"/>
              <a:gd name="connsiteY77" fmla="*/ 1158949 h 2573079"/>
              <a:gd name="connsiteX78" fmla="*/ 3450958 w 8076121"/>
              <a:gd name="connsiteY78" fmla="*/ 1105786 h 2573079"/>
              <a:gd name="connsiteX79" fmla="*/ 3578549 w 8076121"/>
              <a:gd name="connsiteY79" fmla="*/ 1063256 h 2573079"/>
              <a:gd name="connsiteX80" fmla="*/ 3674242 w 8076121"/>
              <a:gd name="connsiteY80" fmla="*/ 978196 h 2573079"/>
              <a:gd name="connsiteX81" fmla="*/ 3854995 w 8076121"/>
              <a:gd name="connsiteY81" fmla="*/ 935665 h 2573079"/>
              <a:gd name="connsiteX82" fmla="*/ 3971954 w 8076121"/>
              <a:gd name="connsiteY82" fmla="*/ 946298 h 2573079"/>
              <a:gd name="connsiteX83" fmla="*/ 4099544 w 8076121"/>
              <a:gd name="connsiteY83" fmla="*/ 946298 h 2573079"/>
              <a:gd name="connsiteX84" fmla="*/ 4205870 w 8076121"/>
              <a:gd name="connsiteY84" fmla="*/ 850605 h 2573079"/>
              <a:gd name="connsiteX85" fmla="*/ 4375991 w 8076121"/>
              <a:gd name="connsiteY85" fmla="*/ 818707 h 2573079"/>
              <a:gd name="connsiteX86" fmla="*/ 4514214 w 8076121"/>
              <a:gd name="connsiteY86" fmla="*/ 829340 h 2573079"/>
              <a:gd name="connsiteX87" fmla="*/ 4567377 w 8076121"/>
              <a:gd name="connsiteY87" fmla="*/ 871870 h 2573079"/>
              <a:gd name="connsiteX88" fmla="*/ 4546112 w 8076121"/>
              <a:gd name="connsiteY88" fmla="*/ 956931 h 2573079"/>
              <a:gd name="connsiteX89" fmla="*/ 4590598 w 8076121"/>
              <a:gd name="connsiteY89" fmla="*/ 1159714 h 2573079"/>
              <a:gd name="connsiteX90" fmla="*/ 4627004 w 8076121"/>
              <a:gd name="connsiteY90" fmla="*/ 1318608 h 2573079"/>
              <a:gd name="connsiteX91" fmla="*/ 4724654 w 8076121"/>
              <a:gd name="connsiteY91" fmla="*/ 1459553 h 2573079"/>
              <a:gd name="connsiteX92" fmla="*/ 4918762 w 8076121"/>
              <a:gd name="connsiteY92" fmla="*/ 1512715 h 2573079"/>
              <a:gd name="connsiteX93" fmla="*/ 5105640 w 8076121"/>
              <a:gd name="connsiteY93" fmla="*/ 1560519 h 2573079"/>
              <a:gd name="connsiteX94" fmla="*/ 5251944 w 8076121"/>
              <a:gd name="connsiteY94" fmla="*/ 1595055 h 2573079"/>
              <a:gd name="connsiteX95" fmla="*/ 5293112 w 8076121"/>
              <a:gd name="connsiteY95" fmla="*/ 1597011 h 2573079"/>
              <a:gd name="connsiteX96" fmla="*/ 5404712 w 8076121"/>
              <a:gd name="connsiteY96" fmla="*/ 1634862 h 2573079"/>
              <a:gd name="connsiteX97" fmla="*/ 5516311 w 8076121"/>
              <a:gd name="connsiteY97" fmla="*/ 1638180 h 2573079"/>
              <a:gd name="connsiteX98" fmla="*/ 5705060 w 8076121"/>
              <a:gd name="connsiteY98" fmla="*/ 1509824 h 2573079"/>
              <a:gd name="connsiteX99" fmla="*/ 5832651 w 8076121"/>
              <a:gd name="connsiteY99" fmla="*/ 1509824 h 2573079"/>
              <a:gd name="connsiteX100" fmla="*/ 5970874 w 8076121"/>
              <a:gd name="connsiteY100" fmla="*/ 1509824 h 2573079"/>
              <a:gd name="connsiteX101" fmla="*/ 6109098 w 8076121"/>
              <a:gd name="connsiteY101" fmla="*/ 1531089 h 2573079"/>
              <a:gd name="connsiteX102" fmla="*/ 6226056 w 8076121"/>
              <a:gd name="connsiteY102" fmla="*/ 1541721 h 2573079"/>
              <a:gd name="connsiteX103" fmla="*/ 6332381 w 8076121"/>
              <a:gd name="connsiteY103" fmla="*/ 1562986 h 2573079"/>
              <a:gd name="connsiteX104" fmla="*/ 6428074 w 8076121"/>
              <a:gd name="connsiteY104" fmla="*/ 1584252 h 2573079"/>
              <a:gd name="connsiteX105" fmla="*/ 6502502 w 8076121"/>
              <a:gd name="connsiteY105" fmla="*/ 1637414 h 2573079"/>
              <a:gd name="connsiteX106" fmla="*/ 6502502 w 8076121"/>
              <a:gd name="connsiteY106" fmla="*/ 1754372 h 2573079"/>
              <a:gd name="connsiteX107" fmla="*/ 6534400 w 8076121"/>
              <a:gd name="connsiteY107" fmla="*/ 1935126 h 2573079"/>
              <a:gd name="connsiteX108" fmla="*/ 6725786 w 8076121"/>
              <a:gd name="connsiteY108" fmla="*/ 2009554 h 2573079"/>
              <a:gd name="connsiteX109" fmla="*/ 6864009 w 8076121"/>
              <a:gd name="connsiteY109" fmla="*/ 2041452 h 2573079"/>
              <a:gd name="connsiteX110" fmla="*/ 7129823 w 8076121"/>
              <a:gd name="connsiteY110" fmla="*/ 2083982 h 2573079"/>
              <a:gd name="connsiteX111" fmla="*/ 7342474 w 8076121"/>
              <a:gd name="connsiteY111" fmla="*/ 2094614 h 2573079"/>
              <a:gd name="connsiteX112" fmla="*/ 7533860 w 8076121"/>
              <a:gd name="connsiteY112" fmla="*/ 2094614 h 2573079"/>
              <a:gd name="connsiteX113" fmla="*/ 7799674 w 8076121"/>
              <a:gd name="connsiteY113" fmla="*/ 1956391 h 2573079"/>
              <a:gd name="connsiteX114" fmla="*/ 7948530 w 8076121"/>
              <a:gd name="connsiteY114" fmla="*/ 1903228 h 2573079"/>
              <a:gd name="connsiteX115" fmla="*/ 8076121 w 8076121"/>
              <a:gd name="connsiteY115" fmla="*/ 1765005 h 2573079"/>
              <a:gd name="connsiteX116" fmla="*/ 8030711 w 8076121"/>
              <a:gd name="connsiteY116" fmla="*/ 1587131 h 2573079"/>
              <a:gd name="connsiteX117" fmla="*/ 7975520 w 8076121"/>
              <a:gd name="connsiteY117" fmla="*/ 1544322 h 2573079"/>
              <a:gd name="connsiteX118" fmla="*/ 7862256 w 8076121"/>
              <a:gd name="connsiteY118" fmla="*/ 1336835 h 2573079"/>
              <a:gd name="connsiteX119" fmla="*/ 7784142 w 8076121"/>
              <a:gd name="connsiteY119" fmla="*/ 1148132 h 2573079"/>
              <a:gd name="connsiteX120" fmla="*/ 7852837 w 8076121"/>
              <a:gd name="connsiteY120" fmla="*/ 925033 h 2573079"/>
              <a:gd name="connsiteX121" fmla="*/ 7788377 w 8076121"/>
              <a:gd name="connsiteY121" fmla="*/ 853485 h 2573079"/>
              <a:gd name="connsiteX122" fmla="*/ 7746955 w 8076121"/>
              <a:gd name="connsiteY122" fmla="*/ 776842 h 2573079"/>
              <a:gd name="connsiteX123" fmla="*/ 7835559 w 8076121"/>
              <a:gd name="connsiteY123" fmla="*/ 674946 h 2573079"/>
              <a:gd name="connsiteX124" fmla="*/ 7703981 w 8076121"/>
              <a:gd name="connsiteY124" fmla="*/ 499731 h 2573079"/>
              <a:gd name="connsiteX125" fmla="*/ 7640186 w 8076121"/>
              <a:gd name="connsiteY125" fmla="*/ 425303 h 2573079"/>
              <a:gd name="connsiteX126" fmla="*/ 7587023 w 8076121"/>
              <a:gd name="connsiteY126" fmla="*/ 297712 h 2573079"/>
              <a:gd name="connsiteX127" fmla="*/ 7555126 w 8076121"/>
              <a:gd name="connsiteY127" fmla="*/ 191386 h 2573079"/>
              <a:gd name="connsiteX128" fmla="*/ 7555126 w 8076121"/>
              <a:gd name="connsiteY128" fmla="*/ 191386 h 2573079"/>
              <a:gd name="connsiteX129" fmla="*/ 7406270 w 8076121"/>
              <a:gd name="connsiteY129" fmla="*/ 116958 h 2573079"/>
              <a:gd name="connsiteX130" fmla="*/ 7353107 w 8076121"/>
              <a:gd name="connsiteY130" fmla="*/ 116958 h 2573079"/>
              <a:gd name="connsiteX0" fmla="*/ 7172354 w 8076121"/>
              <a:gd name="connsiteY0" fmla="*/ 0 h 2573079"/>
              <a:gd name="connsiteX1" fmla="*/ 7321209 w 8076121"/>
              <a:gd name="connsiteY1" fmla="*/ 148856 h 2573079"/>
              <a:gd name="connsiteX2" fmla="*/ 7381684 w 8076121"/>
              <a:gd name="connsiteY2" fmla="*/ 336255 h 2573079"/>
              <a:gd name="connsiteX3" fmla="*/ 6802504 w 8076121"/>
              <a:gd name="connsiteY3" fmla="*/ 410929 h 2573079"/>
              <a:gd name="connsiteX4" fmla="*/ 6700067 w 8076121"/>
              <a:gd name="connsiteY4" fmla="*/ 592097 h 2573079"/>
              <a:gd name="connsiteX5" fmla="*/ 6853049 w 8076121"/>
              <a:gd name="connsiteY5" fmla="*/ 953774 h 2573079"/>
              <a:gd name="connsiteX6" fmla="*/ 6951846 w 8076121"/>
              <a:gd name="connsiteY6" fmla="*/ 1401282 h 2573079"/>
              <a:gd name="connsiteX7" fmla="*/ 7363740 w 8076121"/>
              <a:gd name="connsiteY7" fmla="*/ 946298 h 2573079"/>
              <a:gd name="connsiteX8" fmla="*/ 7305400 w 8076121"/>
              <a:gd name="connsiteY8" fmla="*/ 1087202 h 2573079"/>
              <a:gd name="connsiteX9" fmla="*/ 7323983 w 8076121"/>
              <a:gd name="connsiteY9" fmla="*/ 1214701 h 2573079"/>
              <a:gd name="connsiteX10" fmla="*/ 7451680 w 8076121"/>
              <a:gd name="connsiteY10" fmla="*/ 1371600 h 2573079"/>
              <a:gd name="connsiteX11" fmla="*/ 7647316 w 8076121"/>
              <a:gd name="connsiteY11" fmla="*/ 1722944 h 2573079"/>
              <a:gd name="connsiteX12" fmla="*/ 7437705 w 8076121"/>
              <a:gd name="connsiteY12" fmla="*/ 1838527 h 2573079"/>
              <a:gd name="connsiteX13" fmla="*/ 7109389 w 8076121"/>
              <a:gd name="connsiteY13" fmla="*/ 1860983 h 2573079"/>
              <a:gd name="connsiteX14" fmla="*/ 6789581 w 8076121"/>
              <a:gd name="connsiteY14" fmla="*/ 1562986 h 2573079"/>
              <a:gd name="connsiteX15" fmla="*/ 6459972 w 8076121"/>
              <a:gd name="connsiteY15" fmla="*/ 1446028 h 2573079"/>
              <a:gd name="connsiteX16" fmla="*/ 6130363 w 8076121"/>
              <a:gd name="connsiteY16" fmla="*/ 1371600 h 2573079"/>
              <a:gd name="connsiteX17" fmla="*/ 5960242 w 8076121"/>
              <a:gd name="connsiteY17" fmla="*/ 1339703 h 2573079"/>
              <a:gd name="connsiteX18" fmla="*/ 5566837 w 8076121"/>
              <a:gd name="connsiteY18" fmla="*/ 1371600 h 2573079"/>
              <a:gd name="connsiteX19" fmla="*/ 5417981 w 8076121"/>
              <a:gd name="connsiteY19" fmla="*/ 1371600 h 2573079"/>
              <a:gd name="connsiteX20" fmla="*/ 5322288 w 8076121"/>
              <a:gd name="connsiteY20" fmla="*/ 1339703 h 2573079"/>
              <a:gd name="connsiteX21" fmla="*/ 5290391 w 8076121"/>
              <a:gd name="connsiteY21" fmla="*/ 1297172 h 2573079"/>
              <a:gd name="connsiteX22" fmla="*/ 5279758 w 8076121"/>
              <a:gd name="connsiteY22" fmla="*/ 1105786 h 2573079"/>
              <a:gd name="connsiteX23" fmla="*/ 5141535 w 8076121"/>
              <a:gd name="connsiteY23" fmla="*/ 1084521 h 2573079"/>
              <a:gd name="connsiteX24" fmla="*/ 4971414 w 8076121"/>
              <a:gd name="connsiteY24" fmla="*/ 1041991 h 2573079"/>
              <a:gd name="connsiteX25" fmla="*/ 4854456 w 8076121"/>
              <a:gd name="connsiteY25" fmla="*/ 1010093 h 2573079"/>
              <a:gd name="connsiteX26" fmla="*/ 4705600 w 8076121"/>
              <a:gd name="connsiteY26" fmla="*/ 967563 h 2573079"/>
              <a:gd name="connsiteX27" fmla="*/ 4694967 w 8076121"/>
              <a:gd name="connsiteY27" fmla="*/ 925033 h 2573079"/>
              <a:gd name="connsiteX28" fmla="*/ 4652437 w 8076121"/>
              <a:gd name="connsiteY28" fmla="*/ 839972 h 2573079"/>
              <a:gd name="connsiteX29" fmla="*/ 4439786 w 8076121"/>
              <a:gd name="connsiteY29" fmla="*/ 786810 h 2573079"/>
              <a:gd name="connsiteX30" fmla="*/ 4301563 w 8076121"/>
              <a:gd name="connsiteY30" fmla="*/ 744279 h 2573079"/>
              <a:gd name="connsiteX31" fmla="*/ 4205870 w 8076121"/>
              <a:gd name="connsiteY31" fmla="*/ 754912 h 2573079"/>
              <a:gd name="connsiteX32" fmla="*/ 4120809 w 8076121"/>
              <a:gd name="connsiteY32" fmla="*/ 808075 h 2573079"/>
              <a:gd name="connsiteX33" fmla="*/ 4088912 w 8076121"/>
              <a:gd name="connsiteY33" fmla="*/ 861238 h 2573079"/>
              <a:gd name="connsiteX34" fmla="*/ 3982586 w 8076121"/>
              <a:gd name="connsiteY34" fmla="*/ 882503 h 2573079"/>
              <a:gd name="connsiteX35" fmla="*/ 3684874 w 8076121"/>
              <a:gd name="connsiteY35" fmla="*/ 861238 h 2573079"/>
              <a:gd name="connsiteX36" fmla="*/ 3493488 w 8076121"/>
              <a:gd name="connsiteY36" fmla="*/ 935665 h 2573079"/>
              <a:gd name="connsiteX37" fmla="*/ 3312735 w 8076121"/>
              <a:gd name="connsiteY37" fmla="*/ 1063256 h 2573079"/>
              <a:gd name="connsiteX38" fmla="*/ 3227674 w 8076121"/>
              <a:gd name="connsiteY38" fmla="*/ 1137684 h 2573079"/>
              <a:gd name="connsiteX39" fmla="*/ 3419060 w 8076121"/>
              <a:gd name="connsiteY39" fmla="*/ 1286540 h 2573079"/>
              <a:gd name="connsiteX40" fmla="*/ 3525386 w 8076121"/>
              <a:gd name="connsiteY40" fmla="*/ 1360968 h 2573079"/>
              <a:gd name="connsiteX41" fmla="*/ 3525386 w 8076121"/>
              <a:gd name="connsiteY41" fmla="*/ 1360968 h 2573079"/>
              <a:gd name="connsiteX42" fmla="*/ 3231957 w 8076121"/>
              <a:gd name="connsiteY42" fmla="*/ 1369681 h 2573079"/>
              <a:gd name="connsiteX43" fmla="*/ 3031858 w 8076121"/>
              <a:gd name="connsiteY43" fmla="*/ 1312531 h 2573079"/>
              <a:gd name="connsiteX44" fmla="*/ 2821570 w 8076121"/>
              <a:gd name="connsiteY44" fmla="*/ 1248588 h 2573079"/>
              <a:gd name="connsiteX45" fmla="*/ 2674929 w 8076121"/>
              <a:gd name="connsiteY45" fmla="*/ 1282405 h 2573079"/>
              <a:gd name="connsiteX46" fmla="*/ 2564469 w 8076121"/>
              <a:gd name="connsiteY46" fmla="*/ 1337635 h 2573079"/>
              <a:gd name="connsiteX47" fmla="*/ 2419600 w 8076121"/>
              <a:gd name="connsiteY47" fmla="*/ 1477926 h 2573079"/>
              <a:gd name="connsiteX48" fmla="*/ 2217581 w 8076121"/>
              <a:gd name="connsiteY48" fmla="*/ 1573619 h 2573079"/>
              <a:gd name="connsiteX49" fmla="*/ 1909237 w 8076121"/>
              <a:gd name="connsiteY49" fmla="*/ 1658679 h 2573079"/>
              <a:gd name="connsiteX50" fmla="*/ 1622158 w 8076121"/>
              <a:gd name="connsiteY50" fmla="*/ 1679945 h 2573079"/>
              <a:gd name="connsiteX51" fmla="*/ 1441405 w 8076121"/>
              <a:gd name="connsiteY51" fmla="*/ 1743740 h 2573079"/>
              <a:gd name="connsiteX52" fmla="*/ 1218121 w 8076121"/>
              <a:gd name="connsiteY52" fmla="*/ 1754372 h 2573079"/>
              <a:gd name="connsiteX53" fmla="*/ 1133060 w 8076121"/>
              <a:gd name="connsiteY53" fmla="*/ 1786270 h 2573079"/>
              <a:gd name="connsiteX54" fmla="*/ 37907 w 8076121"/>
              <a:gd name="connsiteY54" fmla="*/ 1275908 h 2573079"/>
              <a:gd name="connsiteX55" fmla="*/ 484474 w 8076121"/>
              <a:gd name="connsiteY55" fmla="*/ 2573079 h 2573079"/>
              <a:gd name="connsiteX56" fmla="*/ 1590260 w 8076121"/>
              <a:gd name="connsiteY56" fmla="*/ 2286000 h 2573079"/>
              <a:gd name="connsiteX57" fmla="*/ 2111256 w 8076121"/>
              <a:gd name="connsiteY57" fmla="*/ 2307265 h 2573079"/>
              <a:gd name="connsiteX58" fmla="*/ 2260112 w 8076121"/>
              <a:gd name="connsiteY58" fmla="*/ 2137145 h 2573079"/>
              <a:gd name="connsiteX59" fmla="*/ 2472763 w 8076121"/>
              <a:gd name="connsiteY59" fmla="*/ 1850065 h 2573079"/>
              <a:gd name="connsiteX60" fmla="*/ 2494028 w 8076121"/>
              <a:gd name="connsiteY60" fmla="*/ 1807535 h 2573079"/>
              <a:gd name="connsiteX61" fmla="*/ 2600354 w 8076121"/>
              <a:gd name="connsiteY61" fmla="*/ 1733107 h 2573079"/>
              <a:gd name="connsiteX62" fmla="*/ 2685414 w 8076121"/>
              <a:gd name="connsiteY62" fmla="*/ 1690577 h 2573079"/>
              <a:gd name="connsiteX63" fmla="*/ 2632251 w 8076121"/>
              <a:gd name="connsiteY63" fmla="*/ 1584252 h 2573079"/>
              <a:gd name="connsiteX64" fmla="*/ 2693831 w 8076121"/>
              <a:gd name="connsiteY64" fmla="*/ 1543493 h 2573079"/>
              <a:gd name="connsiteX65" fmla="*/ 2759841 w 8076121"/>
              <a:gd name="connsiteY65" fmla="*/ 1467293 h 2573079"/>
              <a:gd name="connsiteX66" fmla="*/ 2770474 w 8076121"/>
              <a:gd name="connsiteY66" fmla="*/ 1460353 h 2573079"/>
              <a:gd name="connsiteX67" fmla="*/ 2936460 w 8076121"/>
              <a:gd name="connsiteY67" fmla="*/ 1390503 h 2573079"/>
              <a:gd name="connsiteX68" fmla="*/ 3131981 w 8076121"/>
              <a:gd name="connsiteY68" fmla="*/ 1435396 h 2573079"/>
              <a:gd name="connsiteX69" fmla="*/ 3280837 w 8076121"/>
              <a:gd name="connsiteY69" fmla="*/ 1467293 h 2573079"/>
              <a:gd name="connsiteX70" fmla="*/ 3419060 w 8076121"/>
              <a:gd name="connsiteY70" fmla="*/ 1499191 h 2573079"/>
              <a:gd name="connsiteX71" fmla="*/ 3567916 w 8076121"/>
              <a:gd name="connsiteY71" fmla="*/ 1499191 h 2573079"/>
              <a:gd name="connsiteX72" fmla="*/ 3663609 w 8076121"/>
              <a:gd name="connsiteY72" fmla="*/ 1477926 h 2573079"/>
              <a:gd name="connsiteX73" fmla="*/ 3684874 w 8076121"/>
              <a:gd name="connsiteY73" fmla="*/ 1403498 h 2573079"/>
              <a:gd name="connsiteX74" fmla="*/ 3674242 w 8076121"/>
              <a:gd name="connsiteY74" fmla="*/ 1329070 h 2573079"/>
              <a:gd name="connsiteX75" fmla="*/ 3599814 w 8076121"/>
              <a:gd name="connsiteY75" fmla="*/ 1275907 h 2573079"/>
              <a:gd name="connsiteX76" fmla="*/ 3429693 w 8076121"/>
              <a:gd name="connsiteY76" fmla="*/ 1222745 h 2573079"/>
              <a:gd name="connsiteX77" fmla="*/ 3334000 w 8076121"/>
              <a:gd name="connsiteY77" fmla="*/ 1158949 h 2573079"/>
              <a:gd name="connsiteX78" fmla="*/ 3450958 w 8076121"/>
              <a:gd name="connsiteY78" fmla="*/ 1105786 h 2573079"/>
              <a:gd name="connsiteX79" fmla="*/ 3578549 w 8076121"/>
              <a:gd name="connsiteY79" fmla="*/ 1063256 h 2573079"/>
              <a:gd name="connsiteX80" fmla="*/ 3674242 w 8076121"/>
              <a:gd name="connsiteY80" fmla="*/ 978196 h 2573079"/>
              <a:gd name="connsiteX81" fmla="*/ 3854995 w 8076121"/>
              <a:gd name="connsiteY81" fmla="*/ 935665 h 2573079"/>
              <a:gd name="connsiteX82" fmla="*/ 3971954 w 8076121"/>
              <a:gd name="connsiteY82" fmla="*/ 946298 h 2573079"/>
              <a:gd name="connsiteX83" fmla="*/ 4099544 w 8076121"/>
              <a:gd name="connsiteY83" fmla="*/ 946298 h 2573079"/>
              <a:gd name="connsiteX84" fmla="*/ 4205870 w 8076121"/>
              <a:gd name="connsiteY84" fmla="*/ 850605 h 2573079"/>
              <a:gd name="connsiteX85" fmla="*/ 4375991 w 8076121"/>
              <a:gd name="connsiteY85" fmla="*/ 818707 h 2573079"/>
              <a:gd name="connsiteX86" fmla="*/ 4514214 w 8076121"/>
              <a:gd name="connsiteY86" fmla="*/ 829340 h 2573079"/>
              <a:gd name="connsiteX87" fmla="*/ 4567377 w 8076121"/>
              <a:gd name="connsiteY87" fmla="*/ 871870 h 2573079"/>
              <a:gd name="connsiteX88" fmla="*/ 4546112 w 8076121"/>
              <a:gd name="connsiteY88" fmla="*/ 956931 h 2573079"/>
              <a:gd name="connsiteX89" fmla="*/ 4590598 w 8076121"/>
              <a:gd name="connsiteY89" fmla="*/ 1159714 h 2573079"/>
              <a:gd name="connsiteX90" fmla="*/ 4627004 w 8076121"/>
              <a:gd name="connsiteY90" fmla="*/ 1318608 h 2573079"/>
              <a:gd name="connsiteX91" fmla="*/ 4724654 w 8076121"/>
              <a:gd name="connsiteY91" fmla="*/ 1459553 h 2573079"/>
              <a:gd name="connsiteX92" fmla="*/ 4918762 w 8076121"/>
              <a:gd name="connsiteY92" fmla="*/ 1512715 h 2573079"/>
              <a:gd name="connsiteX93" fmla="*/ 5105640 w 8076121"/>
              <a:gd name="connsiteY93" fmla="*/ 1560519 h 2573079"/>
              <a:gd name="connsiteX94" fmla="*/ 5251944 w 8076121"/>
              <a:gd name="connsiteY94" fmla="*/ 1595055 h 2573079"/>
              <a:gd name="connsiteX95" fmla="*/ 5293112 w 8076121"/>
              <a:gd name="connsiteY95" fmla="*/ 1597011 h 2573079"/>
              <a:gd name="connsiteX96" fmla="*/ 5404712 w 8076121"/>
              <a:gd name="connsiteY96" fmla="*/ 1634862 h 2573079"/>
              <a:gd name="connsiteX97" fmla="*/ 5516311 w 8076121"/>
              <a:gd name="connsiteY97" fmla="*/ 1638180 h 2573079"/>
              <a:gd name="connsiteX98" fmla="*/ 5705060 w 8076121"/>
              <a:gd name="connsiteY98" fmla="*/ 1509824 h 2573079"/>
              <a:gd name="connsiteX99" fmla="*/ 5832651 w 8076121"/>
              <a:gd name="connsiteY99" fmla="*/ 1509824 h 2573079"/>
              <a:gd name="connsiteX100" fmla="*/ 5970874 w 8076121"/>
              <a:gd name="connsiteY100" fmla="*/ 1509824 h 2573079"/>
              <a:gd name="connsiteX101" fmla="*/ 6109098 w 8076121"/>
              <a:gd name="connsiteY101" fmla="*/ 1531089 h 2573079"/>
              <a:gd name="connsiteX102" fmla="*/ 6226056 w 8076121"/>
              <a:gd name="connsiteY102" fmla="*/ 1541721 h 2573079"/>
              <a:gd name="connsiteX103" fmla="*/ 6332381 w 8076121"/>
              <a:gd name="connsiteY103" fmla="*/ 1562986 h 2573079"/>
              <a:gd name="connsiteX104" fmla="*/ 6428074 w 8076121"/>
              <a:gd name="connsiteY104" fmla="*/ 1584252 h 2573079"/>
              <a:gd name="connsiteX105" fmla="*/ 6502502 w 8076121"/>
              <a:gd name="connsiteY105" fmla="*/ 1637414 h 2573079"/>
              <a:gd name="connsiteX106" fmla="*/ 6502502 w 8076121"/>
              <a:gd name="connsiteY106" fmla="*/ 1754372 h 2573079"/>
              <a:gd name="connsiteX107" fmla="*/ 6534400 w 8076121"/>
              <a:gd name="connsiteY107" fmla="*/ 1935126 h 2573079"/>
              <a:gd name="connsiteX108" fmla="*/ 6725786 w 8076121"/>
              <a:gd name="connsiteY108" fmla="*/ 2009554 h 2573079"/>
              <a:gd name="connsiteX109" fmla="*/ 6864009 w 8076121"/>
              <a:gd name="connsiteY109" fmla="*/ 2041452 h 2573079"/>
              <a:gd name="connsiteX110" fmla="*/ 7129823 w 8076121"/>
              <a:gd name="connsiteY110" fmla="*/ 2083982 h 2573079"/>
              <a:gd name="connsiteX111" fmla="*/ 7342474 w 8076121"/>
              <a:gd name="connsiteY111" fmla="*/ 2094614 h 2573079"/>
              <a:gd name="connsiteX112" fmla="*/ 7533860 w 8076121"/>
              <a:gd name="connsiteY112" fmla="*/ 2094614 h 2573079"/>
              <a:gd name="connsiteX113" fmla="*/ 7799674 w 8076121"/>
              <a:gd name="connsiteY113" fmla="*/ 1956391 h 2573079"/>
              <a:gd name="connsiteX114" fmla="*/ 7948530 w 8076121"/>
              <a:gd name="connsiteY114" fmla="*/ 1903228 h 2573079"/>
              <a:gd name="connsiteX115" fmla="*/ 8076121 w 8076121"/>
              <a:gd name="connsiteY115" fmla="*/ 1765005 h 2573079"/>
              <a:gd name="connsiteX116" fmla="*/ 8030711 w 8076121"/>
              <a:gd name="connsiteY116" fmla="*/ 1587131 h 2573079"/>
              <a:gd name="connsiteX117" fmla="*/ 7975520 w 8076121"/>
              <a:gd name="connsiteY117" fmla="*/ 1544322 h 2573079"/>
              <a:gd name="connsiteX118" fmla="*/ 7862256 w 8076121"/>
              <a:gd name="connsiteY118" fmla="*/ 1336835 h 2573079"/>
              <a:gd name="connsiteX119" fmla="*/ 7784142 w 8076121"/>
              <a:gd name="connsiteY119" fmla="*/ 1148132 h 2573079"/>
              <a:gd name="connsiteX120" fmla="*/ 7852837 w 8076121"/>
              <a:gd name="connsiteY120" fmla="*/ 925033 h 2573079"/>
              <a:gd name="connsiteX121" fmla="*/ 7788377 w 8076121"/>
              <a:gd name="connsiteY121" fmla="*/ 853485 h 2573079"/>
              <a:gd name="connsiteX122" fmla="*/ 7746955 w 8076121"/>
              <a:gd name="connsiteY122" fmla="*/ 776842 h 2573079"/>
              <a:gd name="connsiteX123" fmla="*/ 7835559 w 8076121"/>
              <a:gd name="connsiteY123" fmla="*/ 674946 h 2573079"/>
              <a:gd name="connsiteX124" fmla="*/ 7703981 w 8076121"/>
              <a:gd name="connsiteY124" fmla="*/ 499731 h 2573079"/>
              <a:gd name="connsiteX125" fmla="*/ 7640186 w 8076121"/>
              <a:gd name="connsiteY125" fmla="*/ 425303 h 2573079"/>
              <a:gd name="connsiteX126" fmla="*/ 7587023 w 8076121"/>
              <a:gd name="connsiteY126" fmla="*/ 297712 h 2573079"/>
              <a:gd name="connsiteX127" fmla="*/ 7555126 w 8076121"/>
              <a:gd name="connsiteY127" fmla="*/ 191386 h 2573079"/>
              <a:gd name="connsiteX128" fmla="*/ 7555126 w 8076121"/>
              <a:gd name="connsiteY128" fmla="*/ 191386 h 2573079"/>
              <a:gd name="connsiteX129" fmla="*/ 7406270 w 8076121"/>
              <a:gd name="connsiteY129" fmla="*/ 116958 h 2573079"/>
              <a:gd name="connsiteX130" fmla="*/ 7353107 w 8076121"/>
              <a:gd name="connsiteY130" fmla="*/ 116958 h 2573079"/>
              <a:gd name="connsiteX0" fmla="*/ 7172354 w 8076121"/>
              <a:gd name="connsiteY0" fmla="*/ 0 h 2573079"/>
              <a:gd name="connsiteX1" fmla="*/ 7321209 w 8076121"/>
              <a:gd name="connsiteY1" fmla="*/ 148856 h 2573079"/>
              <a:gd name="connsiteX2" fmla="*/ 7381684 w 8076121"/>
              <a:gd name="connsiteY2" fmla="*/ 336255 h 2573079"/>
              <a:gd name="connsiteX3" fmla="*/ 6802504 w 8076121"/>
              <a:gd name="connsiteY3" fmla="*/ 410929 h 2573079"/>
              <a:gd name="connsiteX4" fmla="*/ 6700067 w 8076121"/>
              <a:gd name="connsiteY4" fmla="*/ 592097 h 2573079"/>
              <a:gd name="connsiteX5" fmla="*/ 6853049 w 8076121"/>
              <a:gd name="connsiteY5" fmla="*/ 953774 h 2573079"/>
              <a:gd name="connsiteX6" fmla="*/ 6951846 w 8076121"/>
              <a:gd name="connsiteY6" fmla="*/ 1401282 h 2573079"/>
              <a:gd name="connsiteX7" fmla="*/ 7363740 w 8076121"/>
              <a:gd name="connsiteY7" fmla="*/ 946298 h 2573079"/>
              <a:gd name="connsiteX8" fmla="*/ 7060499 w 8076121"/>
              <a:gd name="connsiteY8" fmla="*/ 1479712 h 2573079"/>
              <a:gd name="connsiteX9" fmla="*/ 7305400 w 8076121"/>
              <a:gd name="connsiteY9" fmla="*/ 1087202 h 2573079"/>
              <a:gd name="connsiteX10" fmla="*/ 7323983 w 8076121"/>
              <a:gd name="connsiteY10" fmla="*/ 1214701 h 2573079"/>
              <a:gd name="connsiteX11" fmla="*/ 7451680 w 8076121"/>
              <a:gd name="connsiteY11" fmla="*/ 1371600 h 2573079"/>
              <a:gd name="connsiteX12" fmla="*/ 7647316 w 8076121"/>
              <a:gd name="connsiteY12" fmla="*/ 1722944 h 2573079"/>
              <a:gd name="connsiteX13" fmla="*/ 7437705 w 8076121"/>
              <a:gd name="connsiteY13" fmla="*/ 1838527 h 2573079"/>
              <a:gd name="connsiteX14" fmla="*/ 7109389 w 8076121"/>
              <a:gd name="connsiteY14" fmla="*/ 1860983 h 2573079"/>
              <a:gd name="connsiteX15" fmla="*/ 6789581 w 8076121"/>
              <a:gd name="connsiteY15" fmla="*/ 1562986 h 2573079"/>
              <a:gd name="connsiteX16" fmla="*/ 6459972 w 8076121"/>
              <a:gd name="connsiteY16" fmla="*/ 1446028 h 2573079"/>
              <a:gd name="connsiteX17" fmla="*/ 6130363 w 8076121"/>
              <a:gd name="connsiteY17" fmla="*/ 1371600 h 2573079"/>
              <a:gd name="connsiteX18" fmla="*/ 5960242 w 8076121"/>
              <a:gd name="connsiteY18" fmla="*/ 1339703 h 2573079"/>
              <a:gd name="connsiteX19" fmla="*/ 5566837 w 8076121"/>
              <a:gd name="connsiteY19" fmla="*/ 1371600 h 2573079"/>
              <a:gd name="connsiteX20" fmla="*/ 5417981 w 8076121"/>
              <a:gd name="connsiteY20" fmla="*/ 1371600 h 2573079"/>
              <a:gd name="connsiteX21" fmla="*/ 5322288 w 8076121"/>
              <a:gd name="connsiteY21" fmla="*/ 1339703 h 2573079"/>
              <a:gd name="connsiteX22" fmla="*/ 5290391 w 8076121"/>
              <a:gd name="connsiteY22" fmla="*/ 1297172 h 2573079"/>
              <a:gd name="connsiteX23" fmla="*/ 5279758 w 8076121"/>
              <a:gd name="connsiteY23" fmla="*/ 1105786 h 2573079"/>
              <a:gd name="connsiteX24" fmla="*/ 5141535 w 8076121"/>
              <a:gd name="connsiteY24" fmla="*/ 1084521 h 2573079"/>
              <a:gd name="connsiteX25" fmla="*/ 4971414 w 8076121"/>
              <a:gd name="connsiteY25" fmla="*/ 1041991 h 2573079"/>
              <a:gd name="connsiteX26" fmla="*/ 4854456 w 8076121"/>
              <a:gd name="connsiteY26" fmla="*/ 1010093 h 2573079"/>
              <a:gd name="connsiteX27" fmla="*/ 4705600 w 8076121"/>
              <a:gd name="connsiteY27" fmla="*/ 967563 h 2573079"/>
              <a:gd name="connsiteX28" fmla="*/ 4694967 w 8076121"/>
              <a:gd name="connsiteY28" fmla="*/ 925033 h 2573079"/>
              <a:gd name="connsiteX29" fmla="*/ 4652437 w 8076121"/>
              <a:gd name="connsiteY29" fmla="*/ 839972 h 2573079"/>
              <a:gd name="connsiteX30" fmla="*/ 4439786 w 8076121"/>
              <a:gd name="connsiteY30" fmla="*/ 786810 h 2573079"/>
              <a:gd name="connsiteX31" fmla="*/ 4301563 w 8076121"/>
              <a:gd name="connsiteY31" fmla="*/ 744279 h 2573079"/>
              <a:gd name="connsiteX32" fmla="*/ 4205870 w 8076121"/>
              <a:gd name="connsiteY32" fmla="*/ 754912 h 2573079"/>
              <a:gd name="connsiteX33" fmla="*/ 4120809 w 8076121"/>
              <a:gd name="connsiteY33" fmla="*/ 808075 h 2573079"/>
              <a:gd name="connsiteX34" fmla="*/ 4088912 w 8076121"/>
              <a:gd name="connsiteY34" fmla="*/ 861238 h 2573079"/>
              <a:gd name="connsiteX35" fmla="*/ 3982586 w 8076121"/>
              <a:gd name="connsiteY35" fmla="*/ 882503 h 2573079"/>
              <a:gd name="connsiteX36" fmla="*/ 3684874 w 8076121"/>
              <a:gd name="connsiteY36" fmla="*/ 861238 h 2573079"/>
              <a:gd name="connsiteX37" fmla="*/ 3493488 w 8076121"/>
              <a:gd name="connsiteY37" fmla="*/ 935665 h 2573079"/>
              <a:gd name="connsiteX38" fmla="*/ 3312735 w 8076121"/>
              <a:gd name="connsiteY38" fmla="*/ 1063256 h 2573079"/>
              <a:gd name="connsiteX39" fmla="*/ 3227674 w 8076121"/>
              <a:gd name="connsiteY39" fmla="*/ 1137684 h 2573079"/>
              <a:gd name="connsiteX40" fmla="*/ 3419060 w 8076121"/>
              <a:gd name="connsiteY40" fmla="*/ 1286540 h 2573079"/>
              <a:gd name="connsiteX41" fmla="*/ 3525386 w 8076121"/>
              <a:gd name="connsiteY41" fmla="*/ 1360968 h 2573079"/>
              <a:gd name="connsiteX42" fmla="*/ 3525386 w 8076121"/>
              <a:gd name="connsiteY42" fmla="*/ 1360968 h 2573079"/>
              <a:gd name="connsiteX43" fmla="*/ 3231957 w 8076121"/>
              <a:gd name="connsiteY43" fmla="*/ 1369681 h 2573079"/>
              <a:gd name="connsiteX44" fmla="*/ 3031858 w 8076121"/>
              <a:gd name="connsiteY44" fmla="*/ 1312531 h 2573079"/>
              <a:gd name="connsiteX45" fmla="*/ 2821570 w 8076121"/>
              <a:gd name="connsiteY45" fmla="*/ 1248588 h 2573079"/>
              <a:gd name="connsiteX46" fmla="*/ 2674929 w 8076121"/>
              <a:gd name="connsiteY46" fmla="*/ 1282405 h 2573079"/>
              <a:gd name="connsiteX47" fmla="*/ 2564469 w 8076121"/>
              <a:gd name="connsiteY47" fmla="*/ 1337635 h 2573079"/>
              <a:gd name="connsiteX48" fmla="*/ 2419600 w 8076121"/>
              <a:gd name="connsiteY48" fmla="*/ 1477926 h 2573079"/>
              <a:gd name="connsiteX49" fmla="*/ 2217581 w 8076121"/>
              <a:gd name="connsiteY49" fmla="*/ 1573619 h 2573079"/>
              <a:gd name="connsiteX50" fmla="*/ 1909237 w 8076121"/>
              <a:gd name="connsiteY50" fmla="*/ 1658679 h 2573079"/>
              <a:gd name="connsiteX51" fmla="*/ 1622158 w 8076121"/>
              <a:gd name="connsiteY51" fmla="*/ 1679945 h 2573079"/>
              <a:gd name="connsiteX52" fmla="*/ 1441405 w 8076121"/>
              <a:gd name="connsiteY52" fmla="*/ 1743740 h 2573079"/>
              <a:gd name="connsiteX53" fmla="*/ 1218121 w 8076121"/>
              <a:gd name="connsiteY53" fmla="*/ 1754372 h 2573079"/>
              <a:gd name="connsiteX54" fmla="*/ 1133060 w 8076121"/>
              <a:gd name="connsiteY54" fmla="*/ 1786270 h 2573079"/>
              <a:gd name="connsiteX55" fmla="*/ 37907 w 8076121"/>
              <a:gd name="connsiteY55" fmla="*/ 1275908 h 2573079"/>
              <a:gd name="connsiteX56" fmla="*/ 484474 w 8076121"/>
              <a:gd name="connsiteY56" fmla="*/ 2573079 h 2573079"/>
              <a:gd name="connsiteX57" fmla="*/ 1590260 w 8076121"/>
              <a:gd name="connsiteY57" fmla="*/ 2286000 h 2573079"/>
              <a:gd name="connsiteX58" fmla="*/ 2111256 w 8076121"/>
              <a:gd name="connsiteY58" fmla="*/ 2307265 h 2573079"/>
              <a:gd name="connsiteX59" fmla="*/ 2260112 w 8076121"/>
              <a:gd name="connsiteY59" fmla="*/ 2137145 h 2573079"/>
              <a:gd name="connsiteX60" fmla="*/ 2472763 w 8076121"/>
              <a:gd name="connsiteY60" fmla="*/ 1850065 h 2573079"/>
              <a:gd name="connsiteX61" fmla="*/ 2494028 w 8076121"/>
              <a:gd name="connsiteY61" fmla="*/ 1807535 h 2573079"/>
              <a:gd name="connsiteX62" fmla="*/ 2600354 w 8076121"/>
              <a:gd name="connsiteY62" fmla="*/ 1733107 h 2573079"/>
              <a:gd name="connsiteX63" fmla="*/ 2685414 w 8076121"/>
              <a:gd name="connsiteY63" fmla="*/ 1690577 h 2573079"/>
              <a:gd name="connsiteX64" fmla="*/ 2632251 w 8076121"/>
              <a:gd name="connsiteY64" fmla="*/ 1584252 h 2573079"/>
              <a:gd name="connsiteX65" fmla="*/ 2693831 w 8076121"/>
              <a:gd name="connsiteY65" fmla="*/ 1543493 h 2573079"/>
              <a:gd name="connsiteX66" fmla="*/ 2759841 w 8076121"/>
              <a:gd name="connsiteY66" fmla="*/ 1467293 h 2573079"/>
              <a:gd name="connsiteX67" fmla="*/ 2770474 w 8076121"/>
              <a:gd name="connsiteY67" fmla="*/ 1460353 h 2573079"/>
              <a:gd name="connsiteX68" fmla="*/ 2936460 w 8076121"/>
              <a:gd name="connsiteY68" fmla="*/ 1390503 h 2573079"/>
              <a:gd name="connsiteX69" fmla="*/ 3131981 w 8076121"/>
              <a:gd name="connsiteY69" fmla="*/ 1435396 h 2573079"/>
              <a:gd name="connsiteX70" fmla="*/ 3280837 w 8076121"/>
              <a:gd name="connsiteY70" fmla="*/ 1467293 h 2573079"/>
              <a:gd name="connsiteX71" fmla="*/ 3419060 w 8076121"/>
              <a:gd name="connsiteY71" fmla="*/ 1499191 h 2573079"/>
              <a:gd name="connsiteX72" fmla="*/ 3567916 w 8076121"/>
              <a:gd name="connsiteY72" fmla="*/ 1499191 h 2573079"/>
              <a:gd name="connsiteX73" fmla="*/ 3663609 w 8076121"/>
              <a:gd name="connsiteY73" fmla="*/ 1477926 h 2573079"/>
              <a:gd name="connsiteX74" fmla="*/ 3684874 w 8076121"/>
              <a:gd name="connsiteY74" fmla="*/ 1403498 h 2573079"/>
              <a:gd name="connsiteX75" fmla="*/ 3674242 w 8076121"/>
              <a:gd name="connsiteY75" fmla="*/ 1329070 h 2573079"/>
              <a:gd name="connsiteX76" fmla="*/ 3599814 w 8076121"/>
              <a:gd name="connsiteY76" fmla="*/ 1275907 h 2573079"/>
              <a:gd name="connsiteX77" fmla="*/ 3429693 w 8076121"/>
              <a:gd name="connsiteY77" fmla="*/ 1222745 h 2573079"/>
              <a:gd name="connsiteX78" fmla="*/ 3334000 w 8076121"/>
              <a:gd name="connsiteY78" fmla="*/ 1158949 h 2573079"/>
              <a:gd name="connsiteX79" fmla="*/ 3450958 w 8076121"/>
              <a:gd name="connsiteY79" fmla="*/ 1105786 h 2573079"/>
              <a:gd name="connsiteX80" fmla="*/ 3578549 w 8076121"/>
              <a:gd name="connsiteY80" fmla="*/ 1063256 h 2573079"/>
              <a:gd name="connsiteX81" fmla="*/ 3674242 w 8076121"/>
              <a:gd name="connsiteY81" fmla="*/ 978196 h 2573079"/>
              <a:gd name="connsiteX82" fmla="*/ 3854995 w 8076121"/>
              <a:gd name="connsiteY82" fmla="*/ 935665 h 2573079"/>
              <a:gd name="connsiteX83" fmla="*/ 3971954 w 8076121"/>
              <a:gd name="connsiteY83" fmla="*/ 946298 h 2573079"/>
              <a:gd name="connsiteX84" fmla="*/ 4099544 w 8076121"/>
              <a:gd name="connsiteY84" fmla="*/ 946298 h 2573079"/>
              <a:gd name="connsiteX85" fmla="*/ 4205870 w 8076121"/>
              <a:gd name="connsiteY85" fmla="*/ 850605 h 2573079"/>
              <a:gd name="connsiteX86" fmla="*/ 4375991 w 8076121"/>
              <a:gd name="connsiteY86" fmla="*/ 818707 h 2573079"/>
              <a:gd name="connsiteX87" fmla="*/ 4514214 w 8076121"/>
              <a:gd name="connsiteY87" fmla="*/ 829340 h 2573079"/>
              <a:gd name="connsiteX88" fmla="*/ 4567377 w 8076121"/>
              <a:gd name="connsiteY88" fmla="*/ 871870 h 2573079"/>
              <a:gd name="connsiteX89" fmla="*/ 4546112 w 8076121"/>
              <a:gd name="connsiteY89" fmla="*/ 956931 h 2573079"/>
              <a:gd name="connsiteX90" fmla="*/ 4590598 w 8076121"/>
              <a:gd name="connsiteY90" fmla="*/ 1159714 h 2573079"/>
              <a:gd name="connsiteX91" fmla="*/ 4627004 w 8076121"/>
              <a:gd name="connsiteY91" fmla="*/ 1318608 h 2573079"/>
              <a:gd name="connsiteX92" fmla="*/ 4724654 w 8076121"/>
              <a:gd name="connsiteY92" fmla="*/ 1459553 h 2573079"/>
              <a:gd name="connsiteX93" fmla="*/ 4918762 w 8076121"/>
              <a:gd name="connsiteY93" fmla="*/ 1512715 h 2573079"/>
              <a:gd name="connsiteX94" fmla="*/ 5105640 w 8076121"/>
              <a:gd name="connsiteY94" fmla="*/ 1560519 h 2573079"/>
              <a:gd name="connsiteX95" fmla="*/ 5251944 w 8076121"/>
              <a:gd name="connsiteY95" fmla="*/ 1595055 h 2573079"/>
              <a:gd name="connsiteX96" fmla="*/ 5293112 w 8076121"/>
              <a:gd name="connsiteY96" fmla="*/ 1597011 h 2573079"/>
              <a:gd name="connsiteX97" fmla="*/ 5404712 w 8076121"/>
              <a:gd name="connsiteY97" fmla="*/ 1634862 h 2573079"/>
              <a:gd name="connsiteX98" fmla="*/ 5516311 w 8076121"/>
              <a:gd name="connsiteY98" fmla="*/ 1638180 h 2573079"/>
              <a:gd name="connsiteX99" fmla="*/ 5705060 w 8076121"/>
              <a:gd name="connsiteY99" fmla="*/ 1509824 h 2573079"/>
              <a:gd name="connsiteX100" fmla="*/ 5832651 w 8076121"/>
              <a:gd name="connsiteY100" fmla="*/ 1509824 h 2573079"/>
              <a:gd name="connsiteX101" fmla="*/ 5970874 w 8076121"/>
              <a:gd name="connsiteY101" fmla="*/ 1509824 h 2573079"/>
              <a:gd name="connsiteX102" fmla="*/ 6109098 w 8076121"/>
              <a:gd name="connsiteY102" fmla="*/ 1531089 h 2573079"/>
              <a:gd name="connsiteX103" fmla="*/ 6226056 w 8076121"/>
              <a:gd name="connsiteY103" fmla="*/ 1541721 h 2573079"/>
              <a:gd name="connsiteX104" fmla="*/ 6332381 w 8076121"/>
              <a:gd name="connsiteY104" fmla="*/ 1562986 h 2573079"/>
              <a:gd name="connsiteX105" fmla="*/ 6428074 w 8076121"/>
              <a:gd name="connsiteY105" fmla="*/ 1584252 h 2573079"/>
              <a:gd name="connsiteX106" fmla="*/ 6502502 w 8076121"/>
              <a:gd name="connsiteY106" fmla="*/ 1637414 h 2573079"/>
              <a:gd name="connsiteX107" fmla="*/ 6502502 w 8076121"/>
              <a:gd name="connsiteY107" fmla="*/ 1754372 h 2573079"/>
              <a:gd name="connsiteX108" fmla="*/ 6534400 w 8076121"/>
              <a:gd name="connsiteY108" fmla="*/ 1935126 h 2573079"/>
              <a:gd name="connsiteX109" fmla="*/ 6725786 w 8076121"/>
              <a:gd name="connsiteY109" fmla="*/ 2009554 h 2573079"/>
              <a:gd name="connsiteX110" fmla="*/ 6864009 w 8076121"/>
              <a:gd name="connsiteY110" fmla="*/ 2041452 h 2573079"/>
              <a:gd name="connsiteX111" fmla="*/ 7129823 w 8076121"/>
              <a:gd name="connsiteY111" fmla="*/ 2083982 h 2573079"/>
              <a:gd name="connsiteX112" fmla="*/ 7342474 w 8076121"/>
              <a:gd name="connsiteY112" fmla="*/ 2094614 h 2573079"/>
              <a:gd name="connsiteX113" fmla="*/ 7533860 w 8076121"/>
              <a:gd name="connsiteY113" fmla="*/ 2094614 h 2573079"/>
              <a:gd name="connsiteX114" fmla="*/ 7799674 w 8076121"/>
              <a:gd name="connsiteY114" fmla="*/ 1956391 h 2573079"/>
              <a:gd name="connsiteX115" fmla="*/ 7948530 w 8076121"/>
              <a:gd name="connsiteY115" fmla="*/ 1903228 h 2573079"/>
              <a:gd name="connsiteX116" fmla="*/ 8076121 w 8076121"/>
              <a:gd name="connsiteY116" fmla="*/ 1765005 h 2573079"/>
              <a:gd name="connsiteX117" fmla="*/ 8030711 w 8076121"/>
              <a:gd name="connsiteY117" fmla="*/ 1587131 h 2573079"/>
              <a:gd name="connsiteX118" fmla="*/ 7975520 w 8076121"/>
              <a:gd name="connsiteY118" fmla="*/ 1544322 h 2573079"/>
              <a:gd name="connsiteX119" fmla="*/ 7862256 w 8076121"/>
              <a:gd name="connsiteY119" fmla="*/ 1336835 h 2573079"/>
              <a:gd name="connsiteX120" fmla="*/ 7784142 w 8076121"/>
              <a:gd name="connsiteY120" fmla="*/ 1148132 h 2573079"/>
              <a:gd name="connsiteX121" fmla="*/ 7852837 w 8076121"/>
              <a:gd name="connsiteY121" fmla="*/ 925033 h 2573079"/>
              <a:gd name="connsiteX122" fmla="*/ 7788377 w 8076121"/>
              <a:gd name="connsiteY122" fmla="*/ 853485 h 2573079"/>
              <a:gd name="connsiteX123" fmla="*/ 7746955 w 8076121"/>
              <a:gd name="connsiteY123" fmla="*/ 776842 h 2573079"/>
              <a:gd name="connsiteX124" fmla="*/ 7835559 w 8076121"/>
              <a:gd name="connsiteY124" fmla="*/ 674946 h 2573079"/>
              <a:gd name="connsiteX125" fmla="*/ 7703981 w 8076121"/>
              <a:gd name="connsiteY125" fmla="*/ 499731 h 2573079"/>
              <a:gd name="connsiteX126" fmla="*/ 7640186 w 8076121"/>
              <a:gd name="connsiteY126" fmla="*/ 425303 h 2573079"/>
              <a:gd name="connsiteX127" fmla="*/ 7587023 w 8076121"/>
              <a:gd name="connsiteY127" fmla="*/ 297712 h 2573079"/>
              <a:gd name="connsiteX128" fmla="*/ 7555126 w 8076121"/>
              <a:gd name="connsiteY128" fmla="*/ 191386 h 2573079"/>
              <a:gd name="connsiteX129" fmla="*/ 7555126 w 8076121"/>
              <a:gd name="connsiteY129" fmla="*/ 191386 h 2573079"/>
              <a:gd name="connsiteX130" fmla="*/ 7406270 w 8076121"/>
              <a:gd name="connsiteY130" fmla="*/ 116958 h 2573079"/>
              <a:gd name="connsiteX131" fmla="*/ 7353107 w 8076121"/>
              <a:gd name="connsiteY131" fmla="*/ 116958 h 2573079"/>
              <a:gd name="connsiteX0" fmla="*/ 7172354 w 8076121"/>
              <a:gd name="connsiteY0" fmla="*/ 0 h 2573079"/>
              <a:gd name="connsiteX1" fmla="*/ 7321209 w 8076121"/>
              <a:gd name="connsiteY1" fmla="*/ 148856 h 2573079"/>
              <a:gd name="connsiteX2" fmla="*/ 7381684 w 8076121"/>
              <a:gd name="connsiteY2" fmla="*/ 336255 h 2573079"/>
              <a:gd name="connsiteX3" fmla="*/ 6802504 w 8076121"/>
              <a:gd name="connsiteY3" fmla="*/ 410929 h 2573079"/>
              <a:gd name="connsiteX4" fmla="*/ 6700067 w 8076121"/>
              <a:gd name="connsiteY4" fmla="*/ 592097 h 2573079"/>
              <a:gd name="connsiteX5" fmla="*/ 6853049 w 8076121"/>
              <a:gd name="connsiteY5" fmla="*/ 953774 h 2573079"/>
              <a:gd name="connsiteX6" fmla="*/ 6951846 w 8076121"/>
              <a:gd name="connsiteY6" fmla="*/ 1401282 h 2573079"/>
              <a:gd name="connsiteX7" fmla="*/ 7363740 w 8076121"/>
              <a:gd name="connsiteY7" fmla="*/ 946298 h 2573079"/>
              <a:gd name="connsiteX8" fmla="*/ 7305400 w 8076121"/>
              <a:gd name="connsiteY8" fmla="*/ 1087202 h 2573079"/>
              <a:gd name="connsiteX9" fmla="*/ 7323983 w 8076121"/>
              <a:gd name="connsiteY9" fmla="*/ 1214701 h 2573079"/>
              <a:gd name="connsiteX10" fmla="*/ 7451680 w 8076121"/>
              <a:gd name="connsiteY10" fmla="*/ 1371600 h 2573079"/>
              <a:gd name="connsiteX11" fmla="*/ 7647316 w 8076121"/>
              <a:gd name="connsiteY11" fmla="*/ 1722944 h 2573079"/>
              <a:gd name="connsiteX12" fmla="*/ 7437705 w 8076121"/>
              <a:gd name="connsiteY12" fmla="*/ 1838527 h 2573079"/>
              <a:gd name="connsiteX13" fmla="*/ 7109389 w 8076121"/>
              <a:gd name="connsiteY13" fmla="*/ 1860983 h 2573079"/>
              <a:gd name="connsiteX14" fmla="*/ 6789581 w 8076121"/>
              <a:gd name="connsiteY14" fmla="*/ 1562986 h 2573079"/>
              <a:gd name="connsiteX15" fmla="*/ 6459972 w 8076121"/>
              <a:gd name="connsiteY15" fmla="*/ 1446028 h 2573079"/>
              <a:gd name="connsiteX16" fmla="*/ 6130363 w 8076121"/>
              <a:gd name="connsiteY16" fmla="*/ 1371600 h 2573079"/>
              <a:gd name="connsiteX17" fmla="*/ 5960242 w 8076121"/>
              <a:gd name="connsiteY17" fmla="*/ 1339703 h 2573079"/>
              <a:gd name="connsiteX18" fmla="*/ 5566837 w 8076121"/>
              <a:gd name="connsiteY18" fmla="*/ 1371600 h 2573079"/>
              <a:gd name="connsiteX19" fmla="*/ 5417981 w 8076121"/>
              <a:gd name="connsiteY19" fmla="*/ 1371600 h 2573079"/>
              <a:gd name="connsiteX20" fmla="*/ 5322288 w 8076121"/>
              <a:gd name="connsiteY20" fmla="*/ 1339703 h 2573079"/>
              <a:gd name="connsiteX21" fmla="*/ 5290391 w 8076121"/>
              <a:gd name="connsiteY21" fmla="*/ 1297172 h 2573079"/>
              <a:gd name="connsiteX22" fmla="*/ 5279758 w 8076121"/>
              <a:gd name="connsiteY22" fmla="*/ 1105786 h 2573079"/>
              <a:gd name="connsiteX23" fmla="*/ 5141535 w 8076121"/>
              <a:gd name="connsiteY23" fmla="*/ 1084521 h 2573079"/>
              <a:gd name="connsiteX24" fmla="*/ 4971414 w 8076121"/>
              <a:gd name="connsiteY24" fmla="*/ 1041991 h 2573079"/>
              <a:gd name="connsiteX25" fmla="*/ 4854456 w 8076121"/>
              <a:gd name="connsiteY25" fmla="*/ 1010093 h 2573079"/>
              <a:gd name="connsiteX26" fmla="*/ 4705600 w 8076121"/>
              <a:gd name="connsiteY26" fmla="*/ 967563 h 2573079"/>
              <a:gd name="connsiteX27" fmla="*/ 4694967 w 8076121"/>
              <a:gd name="connsiteY27" fmla="*/ 925033 h 2573079"/>
              <a:gd name="connsiteX28" fmla="*/ 4652437 w 8076121"/>
              <a:gd name="connsiteY28" fmla="*/ 839972 h 2573079"/>
              <a:gd name="connsiteX29" fmla="*/ 4439786 w 8076121"/>
              <a:gd name="connsiteY29" fmla="*/ 786810 h 2573079"/>
              <a:gd name="connsiteX30" fmla="*/ 4301563 w 8076121"/>
              <a:gd name="connsiteY30" fmla="*/ 744279 h 2573079"/>
              <a:gd name="connsiteX31" fmla="*/ 4205870 w 8076121"/>
              <a:gd name="connsiteY31" fmla="*/ 754912 h 2573079"/>
              <a:gd name="connsiteX32" fmla="*/ 4120809 w 8076121"/>
              <a:gd name="connsiteY32" fmla="*/ 808075 h 2573079"/>
              <a:gd name="connsiteX33" fmla="*/ 4088912 w 8076121"/>
              <a:gd name="connsiteY33" fmla="*/ 861238 h 2573079"/>
              <a:gd name="connsiteX34" fmla="*/ 3982586 w 8076121"/>
              <a:gd name="connsiteY34" fmla="*/ 882503 h 2573079"/>
              <a:gd name="connsiteX35" fmla="*/ 3684874 w 8076121"/>
              <a:gd name="connsiteY35" fmla="*/ 861238 h 2573079"/>
              <a:gd name="connsiteX36" fmla="*/ 3493488 w 8076121"/>
              <a:gd name="connsiteY36" fmla="*/ 935665 h 2573079"/>
              <a:gd name="connsiteX37" fmla="*/ 3312735 w 8076121"/>
              <a:gd name="connsiteY37" fmla="*/ 1063256 h 2573079"/>
              <a:gd name="connsiteX38" fmla="*/ 3227674 w 8076121"/>
              <a:gd name="connsiteY38" fmla="*/ 1137684 h 2573079"/>
              <a:gd name="connsiteX39" fmla="*/ 3419060 w 8076121"/>
              <a:gd name="connsiteY39" fmla="*/ 1286540 h 2573079"/>
              <a:gd name="connsiteX40" fmla="*/ 3525386 w 8076121"/>
              <a:gd name="connsiteY40" fmla="*/ 1360968 h 2573079"/>
              <a:gd name="connsiteX41" fmla="*/ 3525386 w 8076121"/>
              <a:gd name="connsiteY41" fmla="*/ 1360968 h 2573079"/>
              <a:gd name="connsiteX42" fmla="*/ 3231957 w 8076121"/>
              <a:gd name="connsiteY42" fmla="*/ 1369681 h 2573079"/>
              <a:gd name="connsiteX43" fmla="*/ 3031858 w 8076121"/>
              <a:gd name="connsiteY43" fmla="*/ 1312531 h 2573079"/>
              <a:gd name="connsiteX44" fmla="*/ 2821570 w 8076121"/>
              <a:gd name="connsiteY44" fmla="*/ 1248588 h 2573079"/>
              <a:gd name="connsiteX45" fmla="*/ 2674929 w 8076121"/>
              <a:gd name="connsiteY45" fmla="*/ 1282405 h 2573079"/>
              <a:gd name="connsiteX46" fmla="*/ 2564469 w 8076121"/>
              <a:gd name="connsiteY46" fmla="*/ 1337635 h 2573079"/>
              <a:gd name="connsiteX47" fmla="*/ 2419600 w 8076121"/>
              <a:gd name="connsiteY47" fmla="*/ 1477926 h 2573079"/>
              <a:gd name="connsiteX48" fmla="*/ 2217581 w 8076121"/>
              <a:gd name="connsiteY48" fmla="*/ 1573619 h 2573079"/>
              <a:gd name="connsiteX49" fmla="*/ 1909237 w 8076121"/>
              <a:gd name="connsiteY49" fmla="*/ 1658679 h 2573079"/>
              <a:gd name="connsiteX50" fmla="*/ 1622158 w 8076121"/>
              <a:gd name="connsiteY50" fmla="*/ 1679945 h 2573079"/>
              <a:gd name="connsiteX51" fmla="*/ 1441405 w 8076121"/>
              <a:gd name="connsiteY51" fmla="*/ 1743740 h 2573079"/>
              <a:gd name="connsiteX52" fmla="*/ 1218121 w 8076121"/>
              <a:gd name="connsiteY52" fmla="*/ 1754372 h 2573079"/>
              <a:gd name="connsiteX53" fmla="*/ 1133060 w 8076121"/>
              <a:gd name="connsiteY53" fmla="*/ 1786270 h 2573079"/>
              <a:gd name="connsiteX54" fmla="*/ 37907 w 8076121"/>
              <a:gd name="connsiteY54" fmla="*/ 1275908 h 2573079"/>
              <a:gd name="connsiteX55" fmla="*/ 484474 w 8076121"/>
              <a:gd name="connsiteY55" fmla="*/ 2573079 h 2573079"/>
              <a:gd name="connsiteX56" fmla="*/ 1590260 w 8076121"/>
              <a:gd name="connsiteY56" fmla="*/ 2286000 h 2573079"/>
              <a:gd name="connsiteX57" fmla="*/ 2111256 w 8076121"/>
              <a:gd name="connsiteY57" fmla="*/ 2307265 h 2573079"/>
              <a:gd name="connsiteX58" fmla="*/ 2260112 w 8076121"/>
              <a:gd name="connsiteY58" fmla="*/ 2137145 h 2573079"/>
              <a:gd name="connsiteX59" fmla="*/ 2472763 w 8076121"/>
              <a:gd name="connsiteY59" fmla="*/ 1850065 h 2573079"/>
              <a:gd name="connsiteX60" fmla="*/ 2494028 w 8076121"/>
              <a:gd name="connsiteY60" fmla="*/ 1807535 h 2573079"/>
              <a:gd name="connsiteX61" fmla="*/ 2600354 w 8076121"/>
              <a:gd name="connsiteY61" fmla="*/ 1733107 h 2573079"/>
              <a:gd name="connsiteX62" fmla="*/ 2685414 w 8076121"/>
              <a:gd name="connsiteY62" fmla="*/ 1690577 h 2573079"/>
              <a:gd name="connsiteX63" fmla="*/ 2632251 w 8076121"/>
              <a:gd name="connsiteY63" fmla="*/ 1584252 h 2573079"/>
              <a:gd name="connsiteX64" fmla="*/ 2693831 w 8076121"/>
              <a:gd name="connsiteY64" fmla="*/ 1543493 h 2573079"/>
              <a:gd name="connsiteX65" fmla="*/ 2759841 w 8076121"/>
              <a:gd name="connsiteY65" fmla="*/ 1467293 h 2573079"/>
              <a:gd name="connsiteX66" fmla="*/ 2770474 w 8076121"/>
              <a:gd name="connsiteY66" fmla="*/ 1460353 h 2573079"/>
              <a:gd name="connsiteX67" fmla="*/ 2936460 w 8076121"/>
              <a:gd name="connsiteY67" fmla="*/ 1390503 h 2573079"/>
              <a:gd name="connsiteX68" fmla="*/ 3131981 w 8076121"/>
              <a:gd name="connsiteY68" fmla="*/ 1435396 h 2573079"/>
              <a:gd name="connsiteX69" fmla="*/ 3280837 w 8076121"/>
              <a:gd name="connsiteY69" fmla="*/ 1467293 h 2573079"/>
              <a:gd name="connsiteX70" fmla="*/ 3419060 w 8076121"/>
              <a:gd name="connsiteY70" fmla="*/ 1499191 h 2573079"/>
              <a:gd name="connsiteX71" fmla="*/ 3567916 w 8076121"/>
              <a:gd name="connsiteY71" fmla="*/ 1499191 h 2573079"/>
              <a:gd name="connsiteX72" fmla="*/ 3663609 w 8076121"/>
              <a:gd name="connsiteY72" fmla="*/ 1477926 h 2573079"/>
              <a:gd name="connsiteX73" fmla="*/ 3684874 w 8076121"/>
              <a:gd name="connsiteY73" fmla="*/ 1403498 h 2573079"/>
              <a:gd name="connsiteX74" fmla="*/ 3674242 w 8076121"/>
              <a:gd name="connsiteY74" fmla="*/ 1329070 h 2573079"/>
              <a:gd name="connsiteX75" fmla="*/ 3599814 w 8076121"/>
              <a:gd name="connsiteY75" fmla="*/ 1275907 h 2573079"/>
              <a:gd name="connsiteX76" fmla="*/ 3429693 w 8076121"/>
              <a:gd name="connsiteY76" fmla="*/ 1222745 h 2573079"/>
              <a:gd name="connsiteX77" fmla="*/ 3334000 w 8076121"/>
              <a:gd name="connsiteY77" fmla="*/ 1158949 h 2573079"/>
              <a:gd name="connsiteX78" fmla="*/ 3450958 w 8076121"/>
              <a:gd name="connsiteY78" fmla="*/ 1105786 h 2573079"/>
              <a:gd name="connsiteX79" fmla="*/ 3578549 w 8076121"/>
              <a:gd name="connsiteY79" fmla="*/ 1063256 h 2573079"/>
              <a:gd name="connsiteX80" fmla="*/ 3674242 w 8076121"/>
              <a:gd name="connsiteY80" fmla="*/ 978196 h 2573079"/>
              <a:gd name="connsiteX81" fmla="*/ 3854995 w 8076121"/>
              <a:gd name="connsiteY81" fmla="*/ 935665 h 2573079"/>
              <a:gd name="connsiteX82" fmla="*/ 3971954 w 8076121"/>
              <a:gd name="connsiteY82" fmla="*/ 946298 h 2573079"/>
              <a:gd name="connsiteX83" fmla="*/ 4099544 w 8076121"/>
              <a:gd name="connsiteY83" fmla="*/ 946298 h 2573079"/>
              <a:gd name="connsiteX84" fmla="*/ 4205870 w 8076121"/>
              <a:gd name="connsiteY84" fmla="*/ 850605 h 2573079"/>
              <a:gd name="connsiteX85" fmla="*/ 4375991 w 8076121"/>
              <a:gd name="connsiteY85" fmla="*/ 818707 h 2573079"/>
              <a:gd name="connsiteX86" fmla="*/ 4514214 w 8076121"/>
              <a:gd name="connsiteY86" fmla="*/ 829340 h 2573079"/>
              <a:gd name="connsiteX87" fmla="*/ 4567377 w 8076121"/>
              <a:gd name="connsiteY87" fmla="*/ 871870 h 2573079"/>
              <a:gd name="connsiteX88" fmla="*/ 4546112 w 8076121"/>
              <a:gd name="connsiteY88" fmla="*/ 956931 h 2573079"/>
              <a:gd name="connsiteX89" fmla="*/ 4590598 w 8076121"/>
              <a:gd name="connsiteY89" fmla="*/ 1159714 h 2573079"/>
              <a:gd name="connsiteX90" fmla="*/ 4627004 w 8076121"/>
              <a:gd name="connsiteY90" fmla="*/ 1318608 h 2573079"/>
              <a:gd name="connsiteX91" fmla="*/ 4724654 w 8076121"/>
              <a:gd name="connsiteY91" fmla="*/ 1459553 h 2573079"/>
              <a:gd name="connsiteX92" fmla="*/ 4918762 w 8076121"/>
              <a:gd name="connsiteY92" fmla="*/ 1512715 h 2573079"/>
              <a:gd name="connsiteX93" fmla="*/ 5105640 w 8076121"/>
              <a:gd name="connsiteY93" fmla="*/ 1560519 h 2573079"/>
              <a:gd name="connsiteX94" fmla="*/ 5251944 w 8076121"/>
              <a:gd name="connsiteY94" fmla="*/ 1595055 h 2573079"/>
              <a:gd name="connsiteX95" fmla="*/ 5293112 w 8076121"/>
              <a:gd name="connsiteY95" fmla="*/ 1597011 h 2573079"/>
              <a:gd name="connsiteX96" fmla="*/ 5404712 w 8076121"/>
              <a:gd name="connsiteY96" fmla="*/ 1634862 h 2573079"/>
              <a:gd name="connsiteX97" fmla="*/ 5516311 w 8076121"/>
              <a:gd name="connsiteY97" fmla="*/ 1638180 h 2573079"/>
              <a:gd name="connsiteX98" fmla="*/ 5705060 w 8076121"/>
              <a:gd name="connsiteY98" fmla="*/ 1509824 h 2573079"/>
              <a:gd name="connsiteX99" fmla="*/ 5832651 w 8076121"/>
              <a:gd name="connsiteY99" fmla="*/ 1509824 h 2573079"/>
              <a:gd name="connsiteX100" fmla="*/ 5970874 w 8076121"/>
              <a:gd name="connsiteY100" fmla="*/ 1509824 h 2573079"/>
              <a:gd name="connsiteX101" fmla="*/ 6109098 w 8076121"/>
              <a:gd name="connsiteY101" fmla="*/ 1531089 h 2573079"/>
              <a:gd name="connsiteX102" fmla="*/ 6226056 w 8076121"/>
              <a:gd name="connsiteY102" fmla="*/ 1541721 h 2573079"/>
              <a:gd name="connsiteX103" fmla="*/ 6332381 w 8076121"/>
              <a:gd name="connsiteY103" fmla="*/ 1562986 h 2573079"/>
              <a:gd name="connsiteX104" fmla="*/ 6428074 w 8076121"/>
              <a:gd name="connsiteY104" fmla="*/ 1584252 h 2573079"/>
              <a:gd name="connsiteX105" fmla="*/ 6502502 w 8076121"/>
              <a:gd name="connsiteY105" fmla="*/ 1637414 h 2573079"/>
              <a:gd name="connsiteX106" fmla="*/ 6502502 w 8076121"/>
              <a:gd name="connsiteY106" fmla="*/ 1754372 h 2573079"/>
              <a:gd name="connsiteX107" fmla="*/ 6534400 w 8076121"/>
              <a:gd name="connsiteY107" fmla="*/ 1935126 h 2573079"/>
              <a:gd name="connsiteX108" fmla="*/ 6725786 w 8076121"/>
              <a:gd name="connsiteY108" fmla="*/ 2009554 h 2573079"/>
              <a:gd name="connsiteX109" fmla="*/ 6864009 w 8076121"/>
              <a:gd name="connsiteY109" fmla="*/ 2041452 h 2573079"/>
              <a:gd name="connsiteX110" fmla="*/ 7129823 w 8076121"/>
              <a:gd name="connsiteY110" fmla="*/ 2083982 h 2573079"/>
              <a:gd name="connsiteX111" fmla="*/ 7342474 w 8076121"/>
              <a:gd name="connsiteY111" fmla="*/ 2094614 h 2573079"/>
              <a:gd name="connsiteX112" fmla="*/ 7533860 w 8076121"/>
              <a:gd name="connsiteY112" fmla="*/ 2094614 h 2573079"/>
              <a:gd name="connsiteX113" fmla="*/ 7799674 w 8076121"/>
              <a:gd name="connsiteY113" fmla="*/ 1956391 h 2573079"/>
              <a:gd name="connsiteX114" fmla="*/ 7948530 w 8076121"/>
              <a:gd name="connsiteY114" fmla="*/ 1903228 h 2573079"/>
              <a:gd name="connsiteX115" fmla="*/ 8076121 w 8076121"/>
              <a:gd name="connsiteY115" fmla="*/ 1765005 h 2573079"/>
              <a:gd name="connsiteX116" fmla="*/ 8030711 w 8076121"/>
              <a:gd name="connsiteY116" fmla="*/ 1587131 h 2573079"/>
              <a:gd name="connsiteX117" fmla="*/ 7975520 w 8076121"/>
              <a:gd name="connsiteY117" fmla="*/ 1544322 h 2573079"/>
              <a:gd name="connsiteX118" fmla="*/ 7862256 w 8076121"/>
              <a:gd name="connsiteY118" fmla="*/ 1336835 h 2573079"/>
              <a:gd name="connsiteX119" fmla="*/ 7784142 w 8076121"/>
              <a:gd name="connsiteY119" fmla="*/ 1148132 h 2573079"/>
              <a:gd name="connsiteX120" fmla="*/ 7852837 w 8076121"/>
              <a:gd name="connsiteY120" fmla="*/ 925033 h 2573079"/>
              <a:gd name="connsiteX121" fmla="*/ 7788377 w 8076121"/>
              <a:gd name="connsiteY121" fmla="*/ 853485 h 2573079"/>
              <a:gd name="connsiteX122" fmla="*/ 7746955 w 8076121"/>
              <a:gd name="connsiteY122" fmla="*/ 776842 h 2573079"/>
              <a:gd name="connsiteX123" fmla="*/ 7835559 w 8076121"/>
              <a:gd name="connsiteY123" fmla="*/ 674946 h 2573079"/>
              <a:gd name="connsiteX124" fmla="*/ 7703981 w 8076121"/>
              <a:gd name="connsiteY124" fmla="*/ 499731 h 2573079"/>
              <a:gd name="connsiteX125" fmla="*/ 7640186 w 8076121"/>
              <a:gd name="connsiteY125" fmla="*/ 425303 h 2573079"/>
              <a:gd name="connsiteX126" fmla="*/ 7587023 w 8076121"/>
              <a:gd name="connsiteY126" fmla="*/ 297712 h 2573079"/>
              <a:gd name="connsiteX127" fmla="*/ 7555126 w 8076121"/>
              <a:gd name="connsiteY127" fmla="*/ 191386 h 2573079"/>
              <a:gd name="connsiteX128" fmla="*/ 7555126 w 8076121"/>
              <a:gd name="connsiteY128" fmla="*/ 191386 h 2573079"/>
              <a:gd name="connsiteX129" fmla="*/ 7406270 w 8076121"/>
              <a:gd name="connsiteY129" fmla="*/ 116958 h 2573079"/>
              <a:gd name="connsiteX130" fmla="*/ 7353107 w 8076121"/>
              <a:gd name="connsiteY130" fmla="*/ 116958 h 2573079"/>
              <a:gd name="connsiteX0" fmla="*/ 7172354 w 8076121"/>
              <a:gd name="connsiteY0" fmla="*/ 0 h 2573079"/>
              <a:gd name="connsiteX1" fmla="*/ 7321209 w 8076121"/>
              <a:gd name="connsiteY1" fmla="*/ 148856 h 2573079"/>
              <a:gd name="connsiteX2" fmla="*/ 7381684 w 8076121"/>
              <a:gd name="connsiteY2" fmla="*/ 336255 h 2573079"/>
              <a:gd name="connsiteX3" fmla="*/ 6802504 w 8076121"/>
              <a:gd name="connsiteY3" fmla="*/ 410929 h 2573079"/>
              <a:gd name="connsiteX4" fmla="*/ 6700067 w 8076121"/>
              <a:gd name="connsiteY4" fmla="*/ 592097 h 2573079"/>
              <a:gd name="connsiteX5" fmla="*/ 6853049 w 8076121"/>
              <a:gd name="connsiteY5" fmla="*/ 953774 h 2573079"/>
              <a:gd name="connsiteX6" fmla="*/ 6951846 w 8076121"/>
              <a:gd name="connsiteY6" fmla="*/ 1401282 h 2573079"/>
              <a:gd name="connsiteX7" fmla="*/ 7305400 w 8076121"/>
              <a:gd name="connsiteY7" fmla="*/ 1087202 h 2573079"/>
              <a:gd name="connsiteX8" fmla="*/ 7323983 w 8076121"/>
              <a:gd name="connsiteY8" fmla="*/ 1214701 h 2573079"/>
              <a:gd name="connsiteX9" fmla="*/ 7451680 w 8076121"/>
              <a:gd name="connsiteY9" fmla="*/ 1371600 h 2573079"/>
              <a:gd name="connsiteX10" fmla="*/ 7647316 w 8076121"/>
              <a:gd name="connsiteY10" fmla="*/ 1722944 h 2573079"/>
              <a:gd name="connsiteX11" fmla="*/ 7437705 w 8076121"/>
              <a:gd name="connsiteY11" fmla="*/ 1838527 h 2573079"/>
              <a:gd name="connsiteX12" fmla="*/ 7109389 w 8076121"/>
              <a:gd name="connsiteY12" fmla="*/ 1860983 h 2573079"/>
              <a:gd name="connsiteX13" fmla="*/ 6789581 w 8076121"/>
              <a:gd name="connsiteY13" fmla="*/ 1562986 h 2573079"/>
              <a:gd name="connsiteX14" fmla="*/ 6459972 w 8076121"/>
              <a:gd name="connsiteY14" fmla="*/ 1446028 h 2573079"/>
              <a:gd name="connsiteX15" fmla="*/ 6130363 w 8076121"/>
              <a:gd name="connsiteY15" fmla="*/ 1371600 h 2573079"/>
              <a:gd name="connsiteX16" fmla="*/ 5960242 w 8076121"/>
              <a:gd name="connsiteY16" fmla="*/ 1339703 h 2573079"/>
              <a:gd name="connsiteX17" fmla="*/ 5566837 w 8076121"/>
              <a:gd name="connsiteY17" fmla="*/ 1371600 h 2573079"/>
              <a:gd name="connsiteX18" fmla="*/ 5417981 w 8076121"/>
              <a:gd name="connsiteY18" fmla="*/ 1371600 h 2573079"/>
              <a:gd name="connsiteX19" fmla="*/ 5322288 w 8076121"/>
              <a:gd name="connsiteY19" fmla="*/ 1339703 h 2573079"/>
              <a:gd name="connsiteX20" fmla="*/ 5290391 w 8076121"/>
              <a:gd name="connsiteY20" fmla="*/ 1297172 h 2573079"/>
              <a:gd name="connsiteX21" fmla="*/ 5279758 w 8076121"/>
              <a:gd name="connsiteY21" fmla="*/ 1105786 h 2573079"/>
              <a:gd name="connsiteX22" fmla="*/ 5141535 w 8076121"/>
              <a:gd name="connsiteY22" fmla="*/ 1084521 h 2573079"/>
              <a:gd name="connsiteX23" fmla="*/ 4971414 w 8076121"/>
              <a:gd name="connsiteY23" fmla="*/ 1041991 h 2573079"/>
              <a:gd name="connsiteX24" fmla="*/ 4854456 w 8076121"/>
              <a:gd name="connsiteY24" fmla="*/ 1010093 h 2573079"/>
              <a:gd name="connsiteX25" fmla="*/ 4705600 w 8076121"/>
              <a:gd name="connsiteY25" fmla="*/ 967563 h 2573079"/>
              <a:gd name="connsiteX26" fmla="*/ 4694967 w 8076121"/>
              <a:gd name="connsiteY26" fmla="*/ 925033 h 2573079"/>
              <a:gd name="connsiteX27" fmla="*/ 4652437 w 8076121"/>
              <a:gd name="connsiteY27" fmla="*/ 839972 h 2573079"/>
              <a:gd name="connsiteX28" fmla="*/ 4439786 w 8076121"/>
              <a:gd name="connsiteY28" fmla="*/ 786810 h 2573079"/>
              <a:gd name="connsiteX29" fmla="*/ 4301563 w 8076121"/>
              <a:gd name="connsiteY29" fmla="*/ 744279 h 2573079"/>
              <a:gd name="connsiteX30" fmla="*/ 4205870 w 8076121"/>
              <a:gd name="connsiteY30" fmla="*/ 754912 h 2573079"/>
              <a:gd name="connsiteX31" fmla="*/ 4120809 w 8076121"/>
              <a:gd name="connsiteY31" fmla="*/ 808075 h 2573079"/>
              <a:gd name="connsiteX32" fmla="*/ 4088912 w 8076121"/>
              <a:gd name="connsiteY32" fmla="*/ 861238 h 2573079"/>
              <a:gd name="connsiteX33" fmla="*/ 3982586 w 8076121"/>
              <a:gd name="connsiteY33" fmla="*/ 882503 h 2573079"/>
              <a:gd name="connsiteX34" fmla="*/ 3684874 w 8076121"/>
              <a:gd name="connsiteY34" fmla="*/ 861238 h 2573079"/>
              <a:gd name="connsiteX35" fmla="*/ 3493488 w 8076121"/>
              <a:gd name="connsiteY35" fmla="*/ 935665 h 2573079"/>
              <a:gd name="connsiteX36" fmla="*/ 3312735 w 8076121"/>
              <a:gd name="connsiteY36" fmla="*/ 1063256 h 2573079"/>
              <a:gd name="connsiteX37" fmla="*/ 3227674 w 8076121"/>
              <a:gd name="connsiteY37" fmla="*/ 1137684 h 2573079"/>
              <a:gd name="connsiteX38" fmla="*/ 3419060 w 8076121"/>
              <a:gd name="connsiteY38" fmla="*/ 1286540 h 2573079"/>
              <a:gd name="connsiteX39" fmla="*/ 3525386 w 8076121"/>
              <a:gd name="connsiteY39" fmla="*/ 1360968 h 2573079"/>
              <a:gd name="connsiteX40" fmla="*/ 3525386 w 8076121"/>
              <a:gd name="connsiteY40" fmla="*/ 1360968 h 2573079"/>
              <a:gd name="connsiteX41" fmla="*/ 3231957 w 8076121"/>
              <a:gd name="connsiteY41" fmla="*/ 1369681 h 2573079"/>
              <a:gd name="connsiteX42" fmla="*/ 3031858 w 8076121"/>
              <a:gd name="connsiteY42" fmla="*/ 1312531 h 2573079"/>
              <a:gd name="connsiteX43" fmla="*/ 2821570 w 8076121"/>
              <a:gd name="connsiteY43" fmla="*/ 1248588 h 2573079"/>
              <a:gd name="connsiteX44" fmla="*/ 2674929 w 8076121"/>
              <a:gd name="connsiteY44" fmla="*/ 1282405 h 2573079"/>
              <a:gd name="connsiteX45" fmla="*/ 2564469 w 8076121"/>
              <a:gd name="connsiteY45" fmla="*/ 1337635 h 2573079"/>
              <a:gd name="connsiteX46" fmla="*/ 2419600 w 8076121"/>
              <a:gd name="connsiteY46" fmla="*/ 1477926 h 2573079"/>
              <a:gd name="connsiteX47" fmla="*/ 2217581 w 8076121"/>
              <a:gd name="connsiteY47" fmla="*/ 1573619 h 2573079"/>
              <a:gd name="connsiteX48" fmla="*/ 1909237 w 8076121"/>
              <a:gd name="connsiteY48" fmla="*/ 1658679 h 2573079"/>
              <a:gd name="connsiteX49" fmla="*/ 1622158 w 8076121"/>
              <a:gd name="connsiteY49" fmla="*/ 1679945 h 2573079"/>
              <a:gd name="connsiteX50" fmla="*/ 1441405 w 8076121"/>
              <a:gd name="connsiteY50" fmla="*/ 1743740 h 2573079"/>
              <a:gd name="connsiteX51" fmla="*/ 1218121 w 8076121"/>
              <a:gd name="connsiteY51" fmla="*/ 1754372 h 2573079"/>
              <a:gd name="connsiteX52" fmla="*/ 1133060 w 8076121"/>
              <a:gd name="connsiteY52" fmla="*/ 1786270 h 2573079"/>
              <a:gd name="connsiteX53" fmla="*/ 37907 w 8076121"/>
              <a:gd name="connsiteY53" fmla="*/ 1275908 h 2573079"/>
              <a:gd name="connsiteX54" fmla="*/ 484474 w 8076121"/>
              <a:gd name="connsiteY54" fmla="*/ 2573079 h 2573079"/>
              <a:gd name="connsiteX55" fmla="*/ 1590260 w 8076121"/>
              <a:gd name="connsiteY55" fmla="*/ 2286000 h 2573079"/>
              <a:gd name="connsiteX56" fmla="*/ 2111256 w 8076121"/>
              <a:gd name="connsiteY56" fmla="*/ 2307265 h 2573079"/>
              <a:gd name="connsiteX57" fmla="*/ 2260112 w 8076121"/>
              <a:gd name="connsiteY57" fmla="*/ 2137145 h 2573079"/>
              <a:gd name="connsiteX58" fmla="*/ 2472763 w 8076121"/>
              <a:gd name="connsiteY58" fmla="*/ 1850065 h 2573079"/>
              <a:gd name="connsiteX59" fmla="*/ 2494028 w 8076121"/>
              <a:gd name="connsiteY59" fmla="*/ 1807535 h 2573079"/>
              <a:gd name="connsiteX60" fmla="*/ 2600354 w 8076121"/>
              <a:gd name="connsiteY60" fmla="*/ 1733107 h 2573079"/>
              <a:gd name="connsiteX61" fmla="*/ 2685414 w 8076121"/>
              <a:gd name="connsiteY61" fmla="*/ 1690577 h 2573079"/>
              <a:gd name="connsiteX62" fmla="*/ 2632251 w 8076121"/>
              <a:gd name="connsiteY62" fmla="*/ 1584252 h 2573079"/>
              <a:gd name="connsiteX63" fmla="*/ 2693831 w 8076121"/>
              <a:gd name="connsiteY63" fmla="*/ 1543493 h 2573079"/>
              <a:gd name="connsiteX64" fmla="*/ 2759841 w 8076121"/>
              <a:gd name="connsiteY64" fmla="*/ 1467293 h 2573079"/>
              <a:gd name="connsiteX65" fmla="*/ 2770474 w 8076121"/>
              <a:gd name="connsiteY65" fmla="*/ 1460353 h 2573079"/>
              <a:gd name="connsiteX66" fmla="*/ 2936460 w 8076121"/>
              <a:gd name="connsiteY66" fmla="*/ 1390503 h 2573079"/>
              <a:gd name="connsiteX67" fmla="*/ 3131981 w 8076121"/>
              <a:gd name="connsiteY67" fmla="*/ 1435396 h 2573079"/>
              <a:gd name="connsiteX68" fmla="*/ 3280837 w 8076121"/>
              <a:gd name="connsiteY68" fmla="*/ 1467293 h 2573079"/>
              <a:gd name="connsiteX69" fmla="*/ 3419060 w 8076121"/>
              <a:gd name="connsiteY69" fmla="*/ 1499191 h 2573079"/>
              <a:gd name="connsiteX70" fmla="*/ 3567916 w 8076121"/>
              <a:gd name="connsiteY70" fmla="*/ 1499191 h 2573079"/>
              <a:gd name="connsiteX71" fmla="*/ 3663609 w 8076121"/>
              <a:gd name="connsiteY71" fmla="*/ 1477926 h 2573079"/>
              <a:gd name="connsiteX72" fmla="*/ 3684874 w 8076121"/>
              <a:gd name="connsiteY72" fmla="*/ 1403498 h 2573079"/>
              <a:gd name="connsiteX73" fmla="*/ 3674242 w 8076121"/>
              <a:gd name="connsiteY73" fmla="*/ 1329070 h 2573079"/>
              <a:gd name="connsiteX74" fmla="*/ 3599814 w 8076121"/>
              <a:gd name="connsiteY74" fmla="*/ 1275907 h 2573079"/>
              <a:gd name="connsiteX75" fmla="*/ 3429693 w 8076121"/>
              <a:gd name="connsiteY75" fmla="*/ 1222745 h 2573079"/>
              <a:gd name="connsiteX76" fmla="*/ 3334000 w 8076121"/>
              <a:gd name="connsiteY76" fmla="*/ 1158949 h 2573079"/>
              <a:gd name="connsiteX77" fmla="*/ 3450958 w 8076121"/>
              <a:gd name="connsiteY77" fmla="*/ 1105786 h 2573079"/>
              <a:gd name="connsiteX78" fmla="*/ 3578549 w 8076121"/>
              <a:gd name="connsiteY78" fmla="*/ 1063256 h 2573079"/>
              <a:gd name="connsiteX79" fmla="*/ 3674242 w 8076121"/>
              <a:gd name="connsiteY79" fmla="*/ 978196 h 2573079"/>
              <a:gd name="connsiteX80" fmla="*/ 3854995 w 8076121"/>
              <a:gd name="connsiteY80" fmla="*/ 935665 h 2573079"/>
              <a:gd name="connsiteX81" fmla="*/ 3971954 w 8076121"/>
              <a:gd name="connsiteY81" fmla="*/ 946298 h 2573079"/>
              <a:gd name="connsiteX82" fmla="*/ 4099544 w 8076121"/>
              <a:gd name="connsiteY82" fmla="*/ 946298 h 2573079"/>
              <a:gd name="connsiteX83" fmla="*/ 4205870 w 8076121"/>
              <a:gd name="connsiteY83" fmla="*/ 850605 h 2573079"/>
              <a:gd name="connsiteX84" fmla="*/ 4375991 w 8076121"/>
              <a:gd name="connsiteY84" fmla="*/ 818707 h 2573079"/>
              <a:gd name="connsiteX85" fmla="*/ 4514214 w 8076121"/>
              <a:gd name="connsiteY85" fmla="*/ 829340 h 2573079"/>
              <a:gd name="connsiteX86" fmla="*/ 4567377 w 8076121"/>
              <a:gd name="connsiteY86" fmla="*/ 871870 h 2573079"/>
              <a:gd name="connsiteX87" fmla="*/ 4546112 w 8076121"/>
              <a:gd name="connsiteY87" fmla="*/ 956931 h 2573079"/>
              <a:gd name="connsiteX88" fmla="*/ 4590598 w 8076121"/>
              <a:gd name="connsiteY88" fmla="*/ 1159714 h 2573079"/>
              <a:gd name="connsiteX89" fmla="*/ 4627004 w 8076121"/>
              <a:gd name="connsiteY89" fmla="*/ 1318608 h 2573079"/>
              <a:gd name="connsiteX90" fmla="*/ 4724654 w 8076121"/>
              <a:gd name="connsiteY90" fmla="*/ 1459553 h 2573079"/>
              <a:gd name="connsiteX91" fmla="*/ 4918762 w 8076121"/>
              <a:gd name="connsiteY91" fmla="*/ 1512715 h 2573079"/>
              <a:gd name="connsiteX92" fmla="*/ 5105640 w 8076121"/>
              <a:gd name="connsiteY92" fmla="*/ 1560519 h 2573079"/>
              <a:gd name="connsiteX93" fmla="*/ 5251944 w 8076121"/>
              <a:gd name="connsiteY93" fmla="*/ 1595055 h 2573079"/>
              <a:gd name="connsiteX94" fmla="*/ 5293112 w 8076121"/>
              <a:gd name="connsiteY94" fmla="*/ 1597011 h 2573079"/>
              <a:gd name="connsiteX95" fmla="*/ 5404712 w 8076121"/>
              <a:gd name="connsiteY95" fmla="*/ 1634862 h 2573079"/>
              <a:gd name="connsiteX96" fmla="*/ 5516311 w 8076121"/>
              <a:gd name="connsiteY96" fmla="*/ 1638180 h 2573079"/>
              <a:gd name="connsiteX97" fmla="*/ 5705060 w 8076121"/>
              <a:gd name="connsiteY97" fmla="*/ 1509824 h 2573079"/>
              <a:gd name="connsiteX98" fmla="*/ 5832651 w 8076121"/>
              <a:gd name="connsiteY98" fmla="*/ 1509824 h 2573079"/>
              <a:gd name="connsiteX99" fmla="*/ 5970874 w 8076121"/>
              <a:gd name="connsiteY99" fmla="*/ 1509824 h 2573079"/>
              <a:gd name="connsiteX100" fmla="*/ 6109098 w 8076121"/>
              <a:gd name="connsiteY100" fmla="*/ 1531089 h 2573079"/>
              <a:gd name="connsiteX101" fmla="*/ 6226056 w 8076121"/>
              <a:gd name="connsiteY101" fmla="*/ 1541721 h 2573079"/>
              <a:gd name="connsiteX102" fmla="*/ 6332381 w 8076121"/>
              <a:gd name="connsiteY102" fmla="*/ 1562986 h 2573079"/>
              <a:gd name="connsiteX103" fmla="*/ 6428074 w 8076121"/>
              <a:gd name="connsiteY103" fmla="*/ 1584252 h 2573079"/>
              <a:gd name="connsiteX104" fmla="*/ 6502502 w 8076121"/>
              <a:gd name="connsiteY104" fmla="*/ 1637414 h 2573079"/>
              <a:gd name="connsiteX105" fmla="*/ 6502502 w 8076121"/>
              <a:gd name="connsiteY105" fmla="*/ 1754372 h 2573079"/>
              <a:gd name="connsiteX106" fmla="*/ 6534400 w 8076121"/>
              <a:gd name="connsiteY106" fmla="*/ 1935126 h 2573079"/>
              <a:gd name="connsiteX107" fmla="*/ 6725786 w 8076121"/>
              <a:gd name="connsiteY107" fmla="*/ 2009554 h 2573079"/>
              <a:gd name="connsiteX108" fmla="*/ 6864009 w 8076121"/>
              <a:gd name="connsiteY108" fmla="*/ 2041452 h 2573079"/>
              <a:gd name="connsiteX109" fmla="*/ 7129823 w 8076121"/>
              <a:gd name="connsiteY109" fmla="*/ 2083982 h 2573079"/>
              <a:gd name="connsiteX110" fmla="*/ 7342474 w 8076121"/>
              <a:gd name="connsiteY110" fmla="*/ 2094614 h 2573079"/>
              <a:gd name="connsiteX111" fmla="*/ 7533860 w 8076121"/>
              <a:gd name="connsiteY111" fmla="*/ 2094614 h 2573079"/>
              <a:gd name="connsiteX112" fmla="*/ 7799674 w 8076121"/>
              <a:gd name="connsiteY112" fmla="*/ 1956391 h 2573079"/>
              <a:gd name="connsiteX113" fmla="*/ 7948530 w 8076121"/>
              <a:gd name="connsiteY113" fmla="*/ 1903228 h 2573079"/>
              <a:gd name="connsiteX114" fmla="*/ 8076121 w 8076121"/>
              <a:gd name="connsiteY114" fmla="*/ 1765005 h 2573079"/>
              <a:gd name="connsiteX115" fmla="*/ 8030711 w 8076121"/>
              <a:gd name="connsiteY115" fmla="*/ 1587131 h 2573079"/>
              <a:gd name="connsiteX116" fmla="*/ 7975520 w 8076121"/>
              <a:gd name="connsiteY116" fmla="*/ 1544322 h 2573079"/>
              <a:gd name="connsiteX117" fmla="*/ 7862256 w 8076121"/>
              <a:gd name="connsiteY117" fmla="*/ 1336835 h 2573079"/>
              <a:gd name="connsiteX118" fmla="*/ 7784142 w 8076121"/>
              <a:gd name="connsiteY118" fmla="*/ 1148132 h 2573079"/>
              <a:gd name="connsiteX119" fmla="*/ 7852837 w 8076121"/>
              <a:gd name="connsiteY119" fmla="*/ 925033 h 2573079"/>
              <a:gd name="connsiteX120" fmla="*/ 7788377 w 8076121"/>
              <a:gd name="connsiteY120" fmla="*/ 853485 h 2573079"/>
              <a:gd name="connsiteX121" fmla="*/ 7746955 w 8076121"/>
              <a:gd name="connsiteY121" fmla="*/ 776842 h 2573079"/>
              <a:gd name="connsiteX122" fmla="*/ 7835559 w 8076121"/>
              <a:gd name="connsiteY122" fmla="*/ 674946 h 2573079"/>
              <a:gd name="connsiteX123" fmla="*/ 7703981 w 8076121"/>
              <a:gd name="connsiteY123" fmla="*/ 499731 h 2573079"/>
              <a:gd name="connsiteX124" fmla="*/ 7640186 w 8076121"/>
              <a:gd name="connsiteY124" fmla="*/ 425303 h 2573079"/>
              <a:gd name="connsiteX125" fmla="*/ 7587023 w 8076121"/>
              <a:gd name="connsiteY125" fmla="*/ 297712 h 2573079"/>
              <a:gd name="connsiteX126" fmla="*/ 7555126 w 8076121"/>
              <a:gd name="connsiteY126" fmla="*/ 191386 h 2573079"/>
              <a:gd name="connsiteX127" fmla="*/ 7555126 w 8076121"/>
              <a:gd name="connsiteY127" fmla="*/ 191386 h 2573079"/>
              <a:gd name="connsiteX128" fmla="*/ 7406270 w 8076121"/>
              <a:gd name="connsiteY128" fmla="*/ 116958 h 2573079"/>
              <a:gd name="connsiteX129" fmla="*/ 7353107 w 8076121"/>
              <a:gd name="connsiteY129" fmla="*/ 116958 h 2573079"/>
              <a:gd name="connsiteX0" fmla="*/ 7172354 w 8076121"/>
              <a:gd name="connsiteY0" fmla="*/ 0 h 2573079"/>
              <a:gd name="connsiteX1" fmla="*/ 7321209 w 8076121"/>
              <a:gd name="connsiteY1" fmla="*/ 148856 h 2573079"/>
              <a:gd name="connsiteX2" fmla="*/ 7381684 w 8076121"/>
              <a:gd name="connsiteY2" fmla="*/ 336255 h 2573079"/>
              <a:gd name="connsiteX3" fmla="*/ 6802504 w 8076121"/>
              <a:gd name="connsiteY3" fmla="*/ 410929 h 2573079"/>
              <a:gd name="connsiteX4" fmla="*/ 6700067 w 8076121"/>
              <a:gd name="connsiteY4" fmla="*/ 592097 h 2573079"/>
              <a:gd name="connsiteX5" fmla="*/ 6853049 w 8076121"/>
              <a:gd name="connsiteY5" fmla="*/ 953774 h 2573079"/>
              <a:gd name="connsiteX6" fmla="*/ 6951846 w 8076121"/>
              <a:gd name="connsiteY6" fmla="*/ 1401282 h 2573079"/>
              <a:gd name="connsiteX7" fmla="*/ 7323983 w 8076121"/>
              <a:gd name="connsiteY7" fmla="*/ 1214701 h 2573079"/>
              <a:gd name="connsiteX8" fmla="*/ 7451680 w 8076121"/>
              <a:gd name="connsiteY8" fmla="*/ 1371600 h 2573079"/>
              <a:gd name="connsiteX9" fmla="*/ 7647316 w 8076121"/>
              <a:gd name="connsiteY9" fmla="*/ 1722944 h 2573079"/>
              <a:gd name="connsiteX10" fmla="*/ 7437705 w 8076121"/>
              <a:gd name="connsiteY10" fmla="*/ 1838527 h 2573079"/>
              <a:gd name="connsiteX11" fmla="*/ 7109389 w 8076121"/>
              <a:gd name="connsiteY11" fmla="*/ 1860983 h 2573079"/>
              <a:gd name="connsiteX12" fmla="*/ 6789581 w 8076121"/>
              <a:gd name="connsiteY12" fmla="*/ 1562986 h 2573079"/>
              <a:gd name="connsiteX13" fmla="*/ 6459972 w 8076121"/>
              <a:gd name="connsiteY13" fmla="*/ 1446028 h 2573079"/>
              <a:gd name="connsiteX14" fmla="*/ 6130363 w 8076121"/>
              <a:gd name="connsiteY14" fmla="*/ 1371600 h 2573079"/>
              <a:gd name="connsiteX15" fmla="*/ 5960242 w 8076121"/>
              <a:gd name="connsiteY15" fmla="*/ 1339703 h 2573079"/>
              <a:gd name="connsiteX16" fmla="*/ 5566837 w 8076121"/>
              <a:gd name="connsiteY16" fmla="*/ 1371600 h 2573079"/>
              <a:gd name="connsiteX17" fmla="*/ 5417981 w 8076121"/>
              <a:gd name="connsiteY17" fmla="*/ 1371600 h 2573079"/>
              <a:gd name="connsiteX18" fmla="*/ 5322288 w 8076121"/>
              <a:gd name="connsiteY18" fmla="*/ 1339703 h 2573079"/>
              <a:gd name="connsiteX19" fmla="*/ 5290391 w 8076121"/>
              <a:gd name="connsiteY19" fmla="*/ 1297172 h 2573079"/>
              <a:gd name="connsiteX20" fmla="*/ 5279758 w 8076121"/>
              <a:gd name="connsiteY20" fmla="*/ 1105786 h 2573079"/>
              <a:gd name="connsiteX21" fmla="*/ 5141535 w 8076121"/>
              <a:gd name="connsiteY21" fmla="*/ 1084521 h 2573079"/>
              <a:gd name="connsiteX22" fmla="*/ 4971414 w 8076121"/>
              <a:gd name="connsiteY22" fmla="*/ 1041991 h 2573079"/>
              <a:gd name="connsiteX23" fmla="*/ 4854456 w 8076121"/>
              <a:gd name="connsiteY23" fmla="*/ 1010093 h 2573079"/>
              <a:gd name="connsiteX24" fmla="*/ 4705600 w 8076121"/>
              <a:gd name="connsiteY24" fmla="*/ 967563 h 2573079"/>
              <a:gd name="connsiteX25" fmla="*/ 4694967 w 8076121"/>
              <a:gd name="connsiteY25" fmla="*/ 925033 h 2573079"/>
              <a:gd name="connsiteX26" fmla="*/ 4652437 w 8076121"/>
              <a:gd name="connsiteY26" fmla="*/ 839972 h 2573079"/>
              <a:gd name="connsiteX27" fmla="*/ 4439786 w 8076121"/>
              <a:gd name="connsiteY27" fmla="*/ 786810 h 2573079"/>
              <a:gd name="connsiteX28" fmla="*/ 4301563 w 8076121"/>
              <a:gd name="connsiteY28" fmla="*/ 744279 h 2573079"/>
              <a:gd name="connsiteX29" fmla="*/ 4205870 w 8076121"/>
              <a:gd name="connsiteY29" fmla="*/ 754912 h 2573079"/>
              <a:gd name="connsiteX30" fmla="*/ 4120809 w 8076121"/>
              <a:gd name="connsiteY30" fmla="*/ 808075 h 2573079"/>
              <a:gd name="connsiteX31" fmla="*/ 4088912 w 8076121"/>
              <a:gd name="connsiteY31" fmla="*/ 861238 h 2573079"/>
              <a:gd name="connsiteX32" fmla="*/ 3982586 w 8076121"/>
              <a:gd name="connsiteY32" fmla="*/ 882503 h 2573079"/>
              <a:gd name="connsiteX33" fmla="*/ 3684874 w 8076121"/>
              <a:gd name="connsiteY33" fmla="*/ 861238 h 2573079"/>
              <a:gd name="connsiteX34" fmla="*/ 3493488 w 8076121"/>
              <a:gd name="connsiteY34" fmla="*/ 935665 h 2573079"/>
              <a:gd name="connsiteX35" fmla="*/ 3312735 w 8076121"/>
              <a:gd name="connsiteY35" fmla="*/ 1063256 h 2573079"/>
              <a:gd name="connsiteX36" fmla="*/ 3227674 w 8076121"/>
              <a:gd name="connsiteY36" fmla="*/ 1137684 h 2573079"/>
              <a:gd name="connsiteX37" fmla="*/ 3419060 w 8076121"/>
              <a:gd name="connsiteY37" fmla="*/ 1286540 h 2573079"/>
              <a:gd name="connsiteX38" fmla="*/ 3525386 w 8076121"/>
              <a:gd name="connsiteY38" fmla="*/ 1360968 h 2573079"/>
              <a:gd name="connsiteX39" fmla="*/ 3525386 w 8076121"/>
              <a:gd name="connsiteY39" fmla="*/ 1360968 h 2573079"/>
              <a:gd name="connsiteX40" fmla="*/ 3231957 w 8076121"/>
              <a:gd name="connsiteY40" fmla="*/ 1369681 h 2573079"/>
              <a:gd name="connsiteX41" fmla="*/ 3031858 w 8076121"/>
              <a:gd name="connsiteY41" fmla="*/ 1312531 h 2573079"/>
              <a:gd name="connsiteX42" fmla="*/ 2821570 w 8076121"/>
              <a:gd name="connsiteY42" fmla="*/ 1248588 h 2573079"/>
              <a:gd name="connsiteX43" fmla="*/ 2674929 w 8076121"/>
              <a:gd name="connsiteY43" fmla="*/ 1282405 h 2573079"/>
              <a:gd name="connsiteX44" fmla="*/ 2564469 w 8076121"/>
              <a:gd name="connsiteY44" fmla="*/ 1337635 h 2573079"/>
              <a:gd name="connsiteX45" fmla="*/ 2419600 w 8076121"/>
              <a:gd name="connsiteY45" fmla="*/ 1477926 h 2573079"/>
              <a:gd name="connsiteX46" fmla="*/ 2217581 w 8076121"/>
              <a:gd name="connsiteY46" fmla="*/ 1573619 h 2573079"/>
              <a:gd name="connsiteX47" fmla="*/ 1909237 w 8076121"/>
              <a:gd name="connsiteY47" fmla="*/ 1658679 h 2573079"/>
              <a:gd name="connsiteX48" fmla="*/ 1622158 w 8076121"/>
              <a:gd name="connsiteY48" fmla="*/ 1679945 h 2573079"/>
              <a:gd name="connsiteX49" fmla="*/ 1441405 w 8076121"/>
              <a:gd name="connsiteY49" fmla="*/ 1743740 h 2573079"/>
              <a:gd name="connsiteX50" fmla="*/ 1218121 w 8076121"/>
              <a:gd name="connsiteY50" fmla="*/ 1754372 h 2573079"/>
              <a:gd name="connsiteX51" fmla="*/ 1133060 w 8076121"/>
              <a:gd name="connsiteY51" fmla="*/ 1786270 h 2573079"/>
              <a:gd name="connsiteX52" fmla="*/ 37907 w 8076121"/>
              <a:gd name="connsiteY52" fmla="*/ 1275908 h 2573079"/>
              <a:gd name="connsiteX53" fmla="*/ 484474 w 8076121"/>
              <a:gd name="connsiteY53" fmla="*/ 2573079 h 2573079"/>
              <a:gd name="connsiteX54" fmla="*/ 1590260 w 8076121"/>
              <a:gd name="connsiteY54" fmla="*/ 2286000 h 2573079"/>
              <a:gd name="connsiteX55" fmla="*/ 2111256 w 8076121"/>
              <a:gd name="connsiteY55" fmla="*/ 2307265 h 2573079"/>
              <a:gd name="connsiteX56" fmla="*/ 2260112 w 8076121"/>
              <a:gd name="connsiteY56" fmla="*/ 2137145 h 2573079"/>
              <a:gd name="connsiteX57" fmla="*/ 2472763 w 8076121"/>
              <a:gd name="connsiteY57" fmla="*/ 1850065 h 2573079"/>
              <a:gd name="connsiteX58" fmla="*/ 2494028 w 8076121"/>
              <a:gd name="connsiteY58" fmla="*/ 1807535 h 2573079"/>
              <a:gd name="connsiteX59" fmla="*/ 2600354 w 8076121"/>
              <a:gd name="connsiteY59" fmla="*/ 1733107 h 2573079"/>
              <a:gd name="connsiteX60" fmla="*/ 2685414 w 8076121"/>
              <a:gd name="connsiteY60" fmla="*/ 1690577 h 2573079"/>
              <a:gd name="connsiteX61" fmla="*/ 2632251 w 8076121"/>
              <a:gd name="connsiteY61" fmla="*/ 1584252 h 2573079"/>
              <a:gd name="connsiteX62" fmla="*/ 2693831 w 8076121"/>
              <a:gd name="connsiteY62" fmla="*/ 1543493 h 2573079"/>
              <a:gd name="connsiteX63" fmla="*/ 2759841 w 8076121"/>
              <a:gd name="connsiteY63" fmla="*/ 1467293 h 2573079"/>
              <a:gd name="connsiteX64" fmla="*/ 2770474 w 8076121"/>
              <a:gd name="connsiteY64" fmla="*/ 1460353 h 2573079"/>
              <a:gd name="connsiteX65" fmla="*/ 2936460 w 8076121"/>
              <a:gd name="connsiteY65" fmla="*/ 1390503 h 2573079"/>
              <a:gd name="connsiteX66" fmla="*/ 3131981 w 8076121"/>
              <a:gd name="connsiteY66" fmla="*/ 1435396 h 2573079"/>
              <a:gd name="connsiteX67" fmla="*/ 3280837 w 8076121"/>
              <a:gd name="connsiteY67" fmla="*/ 1467293 h 2573079"/>
              <a:gd name="connsiteX68" fmla="*/ 3419060 w 8076121"/>
              <a:gd name="connsiteY68" fmla="*/ 1499191 h 2573079"/>
              <a:gd name="connsiteX69" fmla="*/ 3567916 w 8076121"/>
              <a:gd name="connsiteY69" fmla="*/ 1499191 h 2573079"/>
              <a:gd name="connsiteX70" fmla="*/ 3663609 w 8076121"/>
              <a:gd name="connsiteY70" fmla="*/ 1477926 h 2573079"/>
              <a:gd name="connsiteX71" fmla="*/ 3684874 w 8076121"/>
              <a:gd name="connsiteY71" fmla="*/ 1403498 h 2573079"/>
              <a:gd name="connsiteX72" fmla="*/ 3674242 w 8076121"/>
              <a:gd name="connsiteY72" fmla="*/ 1329070 h 2573079"/>
              <a:gd name="connsiteX73" fmla="*/ 3599814 w 8076121"/>
              <a:gd name="connsiteY73" fmla="*/ 1275907 h 2573079"/>
              <a:gd name="connsiteX74" fmla="*/ 3429693 w 8076121"/>
              <a:gd name="connsiteY74" fmla="*/ 1222745 h 2573079"/>
              <a:gd name="connsiteX75" fmla="*/ 3334000 w 8076121"/>
              <a:gd name="connsiteY75" fmla="*/ 1158949 h 2573079"/>
              <a:gd name="connsiteX76" fmla="*/ 3450958 w 8076121"/>
              <a:gd name="connsiteY76" fmla="*/ 1105786 h 2573079"/>
              <a:gd name="connsiteX77" fmla="*/ 3578549 w 8076121"/>
              <a:gd name="connsiteY77" fmla="*/ 1063256 h 2573079"/>
              <a:gd name="connsiteX78" fmla="*/ 3674242 w 8076121"/>
              <a:gd name="connsiteY78" fmla="*/ 978196 h 2573079"/>
              <a:gd name="connsiteX79" fmla="*/ 3854995 w 8076121"/>
              <a:gd name="connsiteY79" fmla="*/ 935665 h 2573079"/>
              <a:gd name="connsiteX80" fmla="*/ 3971954 w 8076121"/>
              <a:gd name="connsiteY80" fmla="*/ 946298 h 2573079"/>
              <a:gd name="connsiteX81" fmla="*/ 4099544 w 8076121"/>
              <a:gd name="connsiteY81" fmla="*/ 946298 h 2573079"/>
              <a:gd name="connsiteX82" fmla="*/ 4205870 w 8076121"/>
              <a:gd name="connsiteY82" fmla="*/ 850605 h 2573079"/>
              <a:gd name="connsiteX83" fmla="*/ 4375991 w 8076121"/>
              <a:gd name="connsiteY83" fmla="*/ 818707 h 2573079"/>
              <a:gd name="connsiteX84" fmla="*/ 4514214 w 8076121"/>
              <a:gd name="connsiteY84" fmla="*/ 829340 h 2573079"/>
              <a:gd name="connsiteX85" fmla="*/ 4567377 w 8076121"/>
              <a:gd name="connsiteY85" fmla="*/ 871870 h 2573079"/>
              <a:gd name="connsiteX86" fmla="*/ 4546112 w 8076121"/>
              <a:gd name="connsiteY86" fmla="*/ 956931 h 2573079"/>
              <a:gd name="connsiteX87" fmla="*/ 4590598 w 8076121"/>
              <a:gd name="connsiteY87" fmla="*/ 1159714 h 2573079"/>
              <a:gd name="connsiteX88" fmla="*/ 4627004 w 8076121"/>
              <a:gd name="connsiteY88" fmla="*/ 1318608 h 2573079"/>
              <a:gd name="connsiteX89" fmla="*/ 4724654 w 8076121"/>
              <a:gd name="connsiteY89" fmla="*/ 1459553 h 2573079"/>
              <a:gd name="connsiteX90" fmla="*/ 4918762 w 8076121"/>
              <a:gd name="connsiteY90" fmla="*/ 1512715 h 2573079"/>
              <a:gd name="connsiteX91" fmla="*/ 5105640 w 8076121"/>
              <a:gd name="connsiteY91" fmla="*/ 1560519 h 2573079"/>
              <a:gd name="connsiteX92" fmla="*/ 5251944 w 8076121"/>
              <a:gd name="connsiteY92" fmla="*/ 1595055 h 2573079"/>
              <a:gd name="connsiteX93" fmla="*/ 5293112 w 8076121"/>
              <a:gd name="connsiteY93" fmla="*/ 1597011 h 2573079"/>
              <a:gd name="connsiteX94" fmla="*/ 5404712 w 8076121"/>
              <a:gd name="connsiteY94" fmla="*/ 1634862 h 2573079"/>
              <a:gd name="connsiteX95" fmla="*/ 5516311 w 8076121"/>
              <a:gd name="connsiteY95" fmla="*/ 1638180 h 2573079"/>
              <a:gd name="connsiteX96" fmla="*/ 5705060 w 8076121"/>
              <a:gd name="connsiteY96" fmla="*/ 1509824 h 2573079"/>
              <a:gd name="connsiteX97" fmla="*/ 5832651 w 8076121"/>
              <a:gd name="connsiteY97" fmla="*/ 1509824 h 2573079"/>
              <a:gd name="connsiteX98" fmla="*/ 5970874 w 8076121"/>
              <a:gd name="connsiteY98" fmla="*/ 1509824 h 2573079"/>
              <a:gd name="connsiteX99" fmla="*/ 6109098 w 8076121"/>
              <a:gd name="connsiteY99" fmla="*/ 1531089 h 2573079"/>
              <a:gd name="connsiteX100" fmla="*/ 6226056 w 8076121"/>
              <a:gd name="connsiteY100" fmla="*/ 1541721 h 2573079"/>
              <a:gd name="connsiteX101" fmla="*/ 6332381 w 8076121"/>
              <a:gd name="connsiteY101" fmla="*/ 1562986 h 2573079"/>
              <a:gd name="connsiteX102" fmla="*/ 6428074 w 8076121"/>
              <a:gd name="connsiteY102" fmla="*/ 1584252 h 2573079"/>
              <a:gd name="connsiteX103" fmla="*/ 6502502 w 8076121"/>
              <a:gd name="connsiteY103" fmla="*/ 1637414 h 2573079"/>
              <a:gd name="connsiteX104" fmla="*/ 6502502 w 8076121"/>
              <a:gd name="connsiteY104" fmla="*/ 1754372 h 2573079"/>
              <a:gd name="connsiteX105" fmla="*/ 6534400 w 8076121"/>
              <a:gd name="connsiteY105" fmla="*/ 1935126 h 2573079"/>
              <a:gd name="connsiteX106" fmla="*/ 6725786 w 8076121"/>
              <a:gd name="connsiteY106" fmla="*/ 2009554 h 2573079"/>
              <a:gd name="connsiteX107" fmla="*/ 6864009 w 8076121"/>
              <a:gd name="connsiteY107" fmla="*/ 2041452 h 2573079"/>
              <a:gd name="connsiteX108" fmla="*/ 7129823 w 8076121"/>
              <a:gd name="connsiteY108" fmla="*/ 2083982 h 2573079"/>
              <a:gd name="connsiteX109" fmla="*/ 7342474 w 8076121"/>
              <a:gd name="connsiteY109" fmla="*/ 2094614 h 2573079"/>
              <a:gd name="connsiteX110" fmla="*/ 7533860 w 8076121"/>
              <a:gd name="connsiteY110" fmla="*/ 2094614 h 2573079"/>
              <a:gd name="connsiteX111" fmla="*/ 7799674 w 8076121"/>
              <a:gd name="connsiteY111" fmla="*/ 1956391 h 2573079"/>
              <a:gd name="connsiteX112" fmla="*/ 7948530 w 8076121"/>
              <a:gd name="connsiteY112" fmla="*/ 1903228 h 2573079"/>
              <a:gd name="connsiteX113" fmla="*/ 8076121 w 8076121"/>
              <a:gd name="connsiteY113" fmla="*/ 1765005 h 2573079"/>
              <a:gd name="connsiteX114" fmla="*/ 8030711 w 8076121"/>
              <a:gd name="connsiteY114" fmla="*/ 1587131 h 2573079"/>
              <a:gd name="connsiteX115" fmla="*/ 7975520 w 8076121"/>
              <a:gd name="connsiteY115" fmla="*/ 1544322 h 2573079"/>
              <a:gd name="connsiteX116" fmla="*/ 7862256 w 8076121"/>
              <a:gd name="connsiteY116" fmla="*/ 1336835 h 2573079"/>
              <a:gd name="connsiteX117" fmla="*/ 7784142 w 8076121"/>
              <a:gd name="connsiteY117" fmla="*/ 1148132 h 2573079"/>
              <a:gd name="connsiteX118" fmla="*/ 7852837 w 8076121"/>
              <a:gd name="connsiteY118" fmla="*/ 925033 h 2573079"/>
              <a:gd name="connsiteX119" fmla="*/ 7788377 w 8076121"/>
              <a:gd name="connsiteY119" fmla="*/ 853485 h 2573079"/>
              <a:gd name="connsiteX120" fmla="*/ 7746955 w 8076121"/>
              <a:gd name="connsiteY120" fmla="*/ 776842 h 2573079"/>
              <a:gd name="connsiteX121" fmla="*/ 7835559 w 8076121"/>
              <a:gd name="connsiteY121" fmla="*/ 674946 h 2573079"/>
              <a:gd name="connsiteX122" fmla="*/ 7703981 w 8076121"/>
              <a:gd name="connsiteY122" fmla="*/ 499731 h 2573079"/>
              <a:gd name="connsiteX123" fmla="*/ 7640186 w 8076121"/>
              <a:gd name="connsiteY123" fmla="*/ 425303 h 2573079"/>
              <a:gd name="connsiteX124" fmla="*/ 7587023 w 8076121"/>
              <a:gd name="connsiteY124" fmla="*/ 297712 h 2573079"/>
              <a:gd name="connsiteX125" fmla="*/ 7555126 w 8076121"/>
              <a:gd name="connsiteY125" fmla="*/ 191386 h 2573079"/>
              <a:gd name="connsiteX126" fmla="*/ 7555126 w 8076121"/>
              <a:gd name="connsiteY126" fmla="*/ 191386 h 2573079"/>
              <a:gd name="connsiteX127" fmla="*/ 7406270 w 8076121"/>
              <a:gd name="connsiteY127" fmla="*/ 116958 h 2573079"/>
              <a:gd name="connsiteX128" fmla="*/ 7353107 w 8076121"/>
              <a:gd name="connsiteY128" fmla="*/ 116958 h 2573079"/>
              <a:gd name="connsiteX0" fmla="*/ 7172354 w 8076121"/>
              <a:gd name="connsiteY0" fmla="*/ 0 h 2573079"/>
              <a:gd name="connsiteX1" fmla="*/ 7321209 w 8076121"/>
              <a:gd name="connsiteY1" fmla="*/ 148856 h 2573079"/>
              <a:gd name="connsiteX2" fmla="*/ 7381684 w 8076121"/>
              <a:gd name="connsiteY2" fmla="*/ 336255 h 2573079"/>
              <a:gd name="connsiteX3" fmla="*/ 6802504 w 8076121"/>
              <a:gd name="connsiteY3" fmla="*/ 410929 h 2573079"/>
              <a:gd name="connsiteX4" fmla="*/ 6700067 w 8076121"/>
              <a:gd name="connsiteY4" fmla="*/ 592097 h 2573079"/>
              <a:gd name="connsiteX5" fmla="*/ 6853049 w 8076121"/>
              <a:gd name="connsiteY5" fmla="*/ 953774 h 2573079"/>
              <a:gd name="connsiteX6" fmla="*/ 6951846 w 8076121"/>
              <a:gd name="connsiteY6" fmla="*/ 1401282 h 2573079"/>
              <a:gd name="connsiteX7" fmla="*/ 7323983 w 8076121"/>
              <a:gd name="connsiteY7" fmla="*/ 1214701 h 2573079"/>
              <a:gd name="connsiteX8" fmla="*/ 7451680 w 8076121"/>
              <a:gd name="connsiteY8" fmla="*/ 1371600 h 2573079"/>
              <a:gd name="connsiteX9" fmla="*/ 7437705 w 8076121"/>
              <a:gd name="connsiteY9" fmla="*/ 1838527 h 2573079"/>
              <a:gd name="connsiteX10" fmla="*/ 7109389 w 8076121"/>
              <a:gd name="connsiteY10" fmla="*/ 1860983 h 2573079"/>
              <a:gd name="connsiteX11" fmla="*/ 6789581 w 8076121"/>
              <a:gd name="connsiteY11" fmla="*/ 1562986 h 2573079"/>
              <a:gd name="connsiteX12" fmla="*/ 6459972 w 8076121"/>
              <a:gd name="connsiteY12" fmla="*/ 1446028 h 2573079"/>
              <a:gd name="connsiteX13" fmla="*/ 6130363 w 8076121"/>
              <a:gd name="connsiteY13" fmla="*/ 1371600 h 2573079"/>
              <a:gd name="connsiteX14" fmla="*/ 5960242 w 8076121"/>
              <a:gd name="connsiteY14" fmla="*/ 1339703 h 2573079"/>
              <a:gd name="connsiteX15" fmla="*/ 5566837 w 8076121"/>
              <a:gd name="connsiteY15" fmla="*/ 1371600 h 2573079"/>
              <a:gd name="connsiteX16" fmla="*/ 5417981 w 8076121"/>
              <a:gd name="connsiteY16" fmla="*/ 1371600 h 2573079"/>
              <a:gd name="connsiteX17" fmla="*/ 5322288 w 8076121"/>
              <a:gd name="connsiteY17" fmla="*/ 1339703 h 2573079"/>
              <a:gd name="connsiteX18" fmla="*/ 5290391 w 8076121"/>
              <a:gd name="connsiteY18" fmla="*/ 1297172 h 2573079"/>
              <a:gd name="connsiteX19" fmla="*/ 5279758 w 8076121"/>
              <a:gd name="connsiteY19" fmla="*/ 1105786 h 2573079"/>
              <a:gd name="connsiteX20" fmla="*/ 5141535 w 8076121"/>
              <a:gd name="connsiteY20" fmla="*/ 1084521 h 2573079"/>
              <a:gd name="connsiteX21" fmla="*/ 4971414 w 8076121"/>
              <a:gd name="connsiteY21" fmla="*/ 1041991 h 2573079"/>
              <a:gd name="connsiteX22" fmla="*/ 4854456 w 8076121"/>
              <a:gd name="connsiteY22" fmla="*/ 1010093 h 2573079"/>
              <a:gd name="connsiteX23" fmla="*/ 4705600 w 8076121"/>
              <a:gd name="connsiteY23" fmla="*/ 967563 h 2573079"/>
              <a:gd name="connsiteX24" fmla="*/ 4694967 w 8076121"/>
              <a:gd name="connsiteY24" fmla="*/ 925033 h 2573079"/>
              <a:gd name="connsiteX25" fmla="*/ 4652437 w 8076121"/>
              <a:gd name="connsiteY25" fmla="*/ 839972 h 2573079"/>
              <a:gd name="connsiteX26" fmla="*/ 4439786 w 8076121"/>
              <a:gd name="connsiteY26" fmla="*/ 786810 h 2573079"/>
              <a:gd name="connsiteX27" fmla="*/ 4301563 w 8076121"/>
              <a:gd name="connsiteY27" fmla="*/ 744279 h 2573079"/>
              <a:gd name="connsiteX28" fmla="*/ 4205870 w 8076121"/>
              <a:gd name="connsiteY28" fmla="*/ 754912 h 2573079"/>
              <a:gd name="connsiteX29" fmla="*/ 4120809 w 8076121"/>
              <a:gd name="connsiteY29" fmla="*/ 808075 h 2573079"/>
              <a:gd name="connsiteX30" fmla="*/ 4088912 w 8076121"/>
              <a:gd name="connsiteY30" fmla="*/ 861238 h 2573079"/>
              <a:gd name="connsiteX31" fmla="*/ 3982586 w 8076121"/>
              <a:gd name="connsiteY31" fmla="*/ 882503 h 2573079"/>
              <a:gd name="connsiteX32" fmla="*/ 3684874 w 8076121"/>
              <a:gd name="connsiteY32" fmla="*/ 861238 h 2573079"/>
              <a:gd name="connsiteX33" fmla="*/ 3493488 w 8076121"/>
              <a:gd name="connsiteY33" fmla="*/ 935665 h 2573079"/>
              <a:gd name="connsiteX34" fmla="*/ 3312735 w 8076121"/>
              <a:gd name="connsiteY34" fmla="*/ 1063256 h 2573079"/>
              <a:gd name="connsiteX35" fmla="*/ 3227674 w 8076121"/>
              <a:gd name="connsiteY35" fmla="*/ 1137684 h 2573079"/>
              <a:gd name="connsiteX36" fmla="*/ 3419060 w 8076121"/>
              <a:gd name="connsiteY36" fmla="*/ 1286540 h 2573079"/>
              <a:gd name="connsiteX37" fmla="*/ 3525386 w 8076121"/>
              <a:gd name="connsiteY37" fmla="*/ 1360968 h 2573079"/>
              <a:gd name="connsiteX38" fmla="*/ 3525386 w 8076121"/>
              <a:gd name="connsiteY38" fmla="*/ 1360968 h 2573079"/>
              <a:gd name="connsiteX39" fmla="*/ 3231957 w 8076121"/>
              <a:gd name="connsiteY39" fmla="*/ 1369681 h 2573079"/>
              <a:gd name="connsiteX40" fmla="*/ 3031858 w 8076121"/>
              <a:gd name="connsiteY40" fmla="*/ 1312531 h 2573079"/>
              <a:gd name="connsiteX41" fmla="*/ 2821570 w 8076121"/>
              <a:gd name="connsiteY41" fmla="*/ 1248588 h 2573079"/>
              <a:gd name="connsiteX42" fmla="*/ 2674929 w 8076121"/>
              <a:gd name="connsiteY42" fmla="*/ 1282405 h 2573079"/>
              <a:gd name="connsiteX43" fmla="*/ 2564469 w 8076121"/>
              <a:gd name="connsiteY43" fmla="*/ 1337635 h 2573079"/>
              <a:gd name="connsiteX44" fmla="*/ 2419600 w 8076121"/>
              <a:gd name="connsiteY44" fmla="*/ 1477926 h 2573079"/>
              <a:gd name="connsiteX45" fmla="*/ 2217581 w 8076121"/>
              <a:gd name="connsiteY45" fmla="*/ 1573619 h 2573079"/>
              <a:gd name="connsiteX46" fmla="*/ 1909237 w 8076121"/>
              <a:gd name="connsiteY46" fmla="*/ 1658679 h 2573079"/>
              <a:gd name="connsiteX47" fmla="*/ 1622158 w 8076121"/>
              <a:gd name="connsiteY47" fmla="*/ 1679945 h 2573079"/>
              <a:gd name="connsiteX48" fmla="*/ 1441405 w 8076121"/>
              <a:gd name="connsiteY48" fmla="*/ 1743740 h 2573079"/>
              <a:gd name="connsiteX49" fmla="*/ 1218121 w 8076121"/>
              <a:gd name="connsiteY49" fmla="*/ 1754372 h 2573079"/>
              <a:gd name="connsiteX50" fmla="*/ 1133060 w 8076121"/>
              <a:gd name="connsiteY50" fmla="*/ 1786270 h 2573079"/>
              <a:gd name="connsiteX51" fmla="*/ 37907 w 8076121"/>
              <a:gd name="connsiteY51" fmla="*/ 1275908 h 2573079"/>
              <a:gd name="connsiteX52" fmla="*/ 484474 w 8076121"/>
              <a:gd name="connsiteY52" fmla="*/ 2573079 h 2573079"/>
              <a:gd name="connsiteX53" fmla="*/ 1590260 w 8076121"/>
              <a:gd name="connsiteY53" fmla="*/ 2286000 h 2573079"/>
              <a:gd name="connsiteX54" fmla="*/ 2111256 w 8076121"/>
              <a:gd name="connsiteY54" fmla="*/ 2307265 h 2573079"/>
              <a:gd name="connsiteX55" fmla="*/ 2260112 w 8076121"/>
              <a:gd name="connsiteY55" fmla="*/ 2137145 h 2573079"/>
              <a:gd name="connsiteX56" fmla="*/ 2472763 w 8076121"/>
              <a:gd name="connsiteY56" fmla="*/ 1850065 h 2573079"/>
              <a:gd name="connsiteX57" fmla="*/ 2494028 w 8076121"/>
              <a:gd name="connsiteY57" fmla="*/ 1807535 h 2573079"/>
              <a:gd name="connsiteX58" fmla="*/ 2600354 w 8076121"/>
              <a:gd name="connsiteY58" fmla="*/ 1733107 h 2573079"/>
              <a:gd name="connsiteX59" fmla="*/ 2685414 w 8076121"/>
              <a:gd name="connsiteY59" fmla="*/ 1690577 h 2573079"/>
              <a:gd name="connsiteX60" fmla="*/ 2632251 w 8076121"/>
              <a:gd name="connsiteY60" fmla="*/ 1584252 h 2573079"/>
              <a:gd name="connsiteX61" fmla="*/ 2693831 w 8076121"/>
              <a:gd name="connsiteY61" fmla="*/ 1543493 h 2573079"/>
              <a:gd name="connsiteX62" fmla="*/ 2759841 w 8076121"/>
              <a:gd name="connsiteY62" fmla="*/ 1467293 h 2573079"/>
              <a:gd name="connsiteX63" fmla="*/ 2770474 w 8076121"/>
              <a:gd name="connsiteY63" fmla="*/ 1460353 h 2573079"/>
              <a:gd name="connsiteX64" fmla="*/ 2936460 w 8076121"/>
              <a:gd name="connsiteY64" fmla="*/ 1390503 h 2573079"/>
              <a:gd name="connsiteX65" fmla="*/ 3131981 w 8076121"/>
              <a:gd name="connsiteY65" fmla="*/ 1435396 h 2573079"/>
              <a:gd name="connsiteX66" fmla="*/ 3280837 w 8076121"/>
              <a:gd name="connsiteY66" fmla="*/ 1467293 h 2573079"/>
              <a:gd name="connsiteX67" fmla="*/ 3419060 w 8076121"/>
              <a:gd name="connsiteY67" fmla="*/ 1499191 h 2573079"/>
              <a:gd name="connsiteX68" fmla="*/ 3567916 w 8076121"/>
              <a:gd name="connsiteY68" fmla="*/ 1499191 h 2573079"/>
              <a:gd name="connsiteX69" fmla="*/ 3663609 w 8076121"/>
              <a:gd name="connsiteY69" fmla="*/ 1477926 h 2573079"/>
              <a:gd name="connsiteX70" fmla="*/ 3684874 w 8076121"/>
              <a:gd name="connsiteY70" fmla="*/ 1403498 h 2573079"/>
              <a:gd name="connsiteX71" fmla="*/ 3674242 w 8076121"/>
              <a:gd name="connsiteY71" fmla="*/ 1329070 h 2573079"/>
              <a:gd name="connsiteX72" fmla="*/ 3599814 w 8076121"/>
              <a:gd name="connsiteY72" fmla="*/ 1275907 h 2573079"/>
              <a:gd name="connsiteX73" fmla="*/ 3429693 w 8076121"/>
              <a:gd name="connsiteY73" fmla="*/ 1222745 h 2573079"/>
              <a:gd name="connsiteX74" fmla="*/ 3334000 w 8076121"/>
              <a:gd name="connsiteY74" fmla="*/ 1158949 h 2573079"/>
              <a:gd name="connsiteX75" fmla="*/ 3450958 w 8076121"/>
              <a:gd name="connsiteY75" fmla="*/ 1105786 h 2573079"/>
              <a:gd name="connsiteX76" fmla="*/ 3578549 w 8076121"/>
              <a:gd name="connsiteY76" fmla="*/ 1063256 h 2573079"/>
              <a:gd name="connsiteX77" fmla="*/ 3674242 w 8076121"/>
              <a:gd name="connsiteY77" fmla="*/ 978196 h 2573079"/>
              <a:gd name="connsiteX78" fmla="*/ 3854995 w 8076121"/>
              <a:gd name="connsiteY78" fmla="*/ 935665 h 2573079"/>
              <a:gd name="connsiteX79" fmla="*/ 3971954 w 8076121"/>
              <a:gd name="connsiteY79" fmla="*/ 946298 h 2573079"/>
              <a:gd name="connsiteX80" fmla="*/ 4099544 w 8076121"/>
              <a:gd name="connsiteY80" fmla="*/ 946298 h 2573079"/>
              <a:gd name="connsiteX81" fmla="*/ 4205870 w 8076121"/>
              <a:gd name="connsiteY81" fmla="*/ 850605 h 2573079"/>
              <a:gd name="connsiteX82" fmla="*/ 4375991 w 8076121"/>
              <a:gd name="connsiteY82" fmla="*/ 818707 h 2573079"/>
              <a:gd name="connsiteX83" fmla="*/ 4514214 w 8076121"/>
              <a:gd name="connsiteY83" fmla="*/ 829340 h 2573079"/>
              <a:gd name="connsiteX84" fmla="*/ 4567377 w 8076121"/>
              <a:gd name="connsiteY84" fmla="*/ 871870 h 2573079"/>
              <a:gd name="connsiteX85" fmla="*/ 4546112 w 8076121"/>
              <a:gd name="connsiteY85" fmla="*/ 956931 h 2573079"/>
              <a:gd name="connsiteX86" fmla="*/ 4590598 w 8076121"/>
              <a:gd name="connsiteY86" fmla="*/ 1159714 h 2573079"/>
              <a:gd name="connsiteX87" fmla="*/ 4627004 w 8076121"/>
              <a:gd name="connsiteY87" fmla="*/ 1318608 h 2573079"/>
              <a:gd name="connsiteX88" fmla="*/ 4724654 w 8076121"/>
              <a:gd name="connsiteY88" fmla="*/ 1459553 h 2573079"/>
              <a:gd name="connsiteX89" fmla="*/ 4918762 w 8076121"/>
              <a:gd name="connsiteY89" fmla="*/ 1512715 h 2573079"/>
              <a:gd name="connsiteX90" fmla="*/ 5105640 w 8076121"/>
              <a:gd name="connsiteY90" fmla="*/ 1560519 h 2573079"/>
              <a:gd name="connsiteX91" fmla="*/ 5251944 w 8076121"/>
              <a:gd name="connsiteY91" fmla="*/ 1595055 h 2573079"/>
              <a:gd name="connsiteX92" fmla="*/ 5293112 w 8076121"/>
              <a:gd name="connsiteY92" fmla="*/ 1597011 h 2573079"/>
              <a:gd name="connsiteX93" fmla="*/ 5404712 w 8076121"/>
              <a:gd name="connsiteY93" fmla="*/ 1634862 h 2573079"/>
              <a:gd name="connsiteX94" fmla="*/ 5516311 w 8076121"/>
              <a:gd name="connsiteY94" fmla="*/ 1638180 h 2573079"/>
              <a:gd name="connsiteX95" fmla="*/ 5705060 w 8076121"/>
              <a:gd name="connsiteY95" fmla="*/ 1509824 h 2573079"/>
              <a:gd name="connsiteX96" fmla="*/ 5832651 w 8076121"/>
              <a:gd name="connsiteY96" fmla="*/ 1509824 h 2573079"/>
              <a:gd name="connsiteX97" fmla="*/ 5970874 w 8076121"/>
              <a:gd name="connsiteY97" fmla="*/ 1509824 h 2573079"/>
              <a:gd name="connsiteX98" fmla="*/ 6109098 w 8076121"/>
              <a:gd name="connsiteY98" fmla="*/ 1531089 h 2573079"/>
              <a:gd name="connsiteX99" fmla="*/ 6226056 w 8076121"/>
              <a:gd name="connsiteY99" fmla="*/ 1541721 h 2573079"/>
              <a:gd name="connsiteX100" fmla="*/ 6332381 w 8076121"/>
              <a:gd name="connsiteY100" fmla="*/ 1562986 h 2573079"/>
              <a:gd name="connsiteX101" fmla="*/ 6428074 w 8076121"/>
              <a:gd name="connsiteY101" fmla="*/ 1584252 h 2573079"/>
              <a:gd name="connsiteX102" fmla="*/ 6502502 w 8076121"/>
              <a:gd name="connsiteY102" fmla="*/ 1637414 h 2573079"/>
              <a:gd name="connsiteX103" fmla="*/ 6502502 w 8076121"/>
              <a:gd name="connsiteY103" fmla="*/ 1754372 h 2573079"/>
              <a:gd name="connsiteX104" fmla="*/ 6534400 w 8076121"/>
              <a:gd name="connsiteY104" fmla="*/ 1935126 h 2573079"/>
              <a:gd name="connsiteX105" fmla="*/ 6725786 w 8076121"/>
              <a:gd name="connsiteY105" fmla="*/ 2009554 h 2573079"/>
              <a:gd name="connsiteX106" fmla="*/ 6864009 w 8076121"/>
              <a:gd name="connsiteY106" fmla="*/ 2041452 h 2573079"/>
              <a:gd name="connsiteX107" fmla="*/ 7129823 w 8076121"/>
              <a:gd name="connsiteY107" fmla="*/ 2083982 h 2573079"/>
              <a:gd name="connsiteX108" fmla="*/ 7342474 w 8076121"/>
              <a:gd name="connsiteY108" fmla="*/ 2094614 h 2573079"/>
              <a:gd name="connsiteX109" fmla="*/ 7533860 w 8076121"/>
              <a:gd name="connsiteY109" fmla="*/ 2094614 h 2573079"/>
              <a:gd name="connsiteX110" fmla="*/ 7799674 w 8076121"/>
              <a:gd name="connsiteY110" fmla="*/ 1956391 h 2573079"/>
              <a:gd name="connsiteX111" fmla="*/ 7948530 w 8076121"/>
              <a:gd name="connsiteY111" fmla="*/ 1903228 h 2573079"/>
              <a:gd name="connsiteX112" fmla="*/ 8076121 w 8076121"/>
              <a:gd name="connsiteY112" fmla="*/ 1765005 h 2573079"/>
              <a:gd name="connsiteX113" fmla="*/ 8030711 w 8076121"/>
              <a:gd name="connsiteY113" fmla="*/ 1587131 h 2573079"/>
              <a:gd name="connsiteX114" fmla="*/ 7975520 w 8076121"/>
              <a:gd name="connsiteY114" fmla="*/ 1544322 h 2573079"/>
              <a:gd name="connsiteX115" fmla="*/ 7862256 w 8076121"/>
              <a:gd name="connsiteY115" fmla="*/ 1336835 h 2573079"/>
              <a:gd name="connsiteX116" fmla="*/ 7784142 w 8076121"/>
              <a:gd name="connsiteY116" fmla="*/ 1148132 h 2573079"/>
              <a:gd name="connsiteX117" fmla="*/ 7852837 w 8076121"/>
              <a:gd name="connsiteY117" fmla="*/ 925033 h 2573079"/>
              <a:gd name="connsiteX118" fmla="*/ 7788377 w 8076121"/>
              <a:gd name="connsiteY118" fmla="*/ 853485 h 2573079"/>
              <a:gd name="connsiteX119" fmla="*/ 7746955 w 8076121"/>
              <a:gd name="connsiteY119" fmla="*/ 776842 h 2573079"/>
              <a:gd name="connsiteX120" fmla="*/ 7835559 w 8076121"/>
              <a:gd name="connsiteY120" fmla="*/ 674946 h 2573079"/>
              <a:gd name="connsiteX121" fmla="*/ 7703981 w 8076121"/>
              <a:gd name="connsiteY121" fmla="*/ 499731 h 2573079"/>
              <a:gd name="connsiteX122" fmla="*/ 7640186 w 8076121"/>
              <a:gd name="connsiteY122" fmla="*/ 425303 h 2573079"/>
              <a:gd name="connsiteX123" fmla="*/ 7587023 w 8076121"/>
              <a:gd name="connsiteY123" fmla="*/ 297712 h 2573079"/>
              <a:gd name="connsiteX124" fmla="*/ 7555126 w 8076121"/>
              <a:gd name="connsiteY124" fmla="*/ 191386 h 2573079"/>
              <a:gd name="connsiteX125" fmla="*/ 7555126 w 8076121"/>
              <a:gd name="connsiteY125" fmla="*/ 191386 h 2573079"/>
              <a:gd name="connsiteX126" fmla="*/ 7406270 w 8076121"/>
              <a:gd name="connsiteY126" fmla="*/ 116958 h 2573079"/>
              <a:gd name="connsiteX127" fmla="*/ 7353107 w 8076121"/>
              <a:gd name="connsiteY127" fmla="*/ 116958 h 2573079"/>
              <a:gd name="connsiteX0" fmla="*/ 7172354 w 8076121"/>
              <a:gd name="connsiteY0" fmla="*/ 0 h 2573079"/>
              <a:gd name="connsiteX1" fmla="*/ 7321209 w 8076121"/>
              <a:gd name="connsiteY1" fmla="*/ 148856 h 2573079"/>
              <a:gd name="connsiteX2" fmla="*/ 7381684 w 8076121"/>
              <a:gd name="connsiteY2" fmla="*/ 336255 h 2573079"/>
              <a:gd name="connsiteX3" fmla="*/ 6802504 w 8076121"/>
              <a:gd name="connsiteY3" fmla="*/ 410929 h 2573079"/>
              <a:gd name="connsiteX4" fmla="*/ 6700067 w 8076121"/>
              <a:gd name="connsiteY4" fmla="*/ 592097 h 2573079"/>
              <a:gd name="connsiteX5" fmla="*/ 6853049 w 8076121"/>
              <a:gd name="connsiteY5" fmla="*/ 953774 h 2573079"/>
              <a:gd name="connsiteX6" fmla="*/ 6951846 w 8076121"/>
              <a:gd name="connsiteY6" fmla="*/ 1401282 h 2573079"/>
              <a:gd name="connsiteX7" fmla="*/ 7323983 w 8076121"/>
              <a:gd name="connsiteY7" fmla="*/ 1214701 h 2573079"/>
              <a:gd name="connsiteX8" fmla="*/ 7437705 w 8076121"/>
              <a:gd name="connsiteY8" fmla="*/ 1838527 h 2573079"/>
              <a:gd name="connsiteX9" fmla="*/ 7109389 w 8076121"/>
              <a:gd name="connsiteY9" fmla="*/ 1860983 h 2573079"/>
              <a:gd name="connsiteX10" fmla="*/ 6789581 w 8076121"/>
              <a:gd name="connsiteY10" fmla="*/ 1562986 h 2573079"/>
              <a:gd name="connsiteX11" fmla="*/ 6459972 w 8076121"/>
              <a:gd name="connsiteY11" fmla="*/ 1446028 h 2573079"/>
              <a:gd name="connsiteX12" fmla="*/ 6130363 w 8076121"/>
              <a:gd name="connsiteY12" fmla="*/ 1371600 h 2573079"/>
              <a:gd name="connsiteX13" fmla="*/ 5960242 w 8076121"/>
              <a:gd name="connsiteY13" fmla="*/ 1339703 h 2573079"/>
              <a:gd name="connsiteX14" fmla="*/ 5566837 w 8076121"/>
              <a:gd name="connsiteY14" fmla="*/ 1371600 h 2573079"/>
              <a:gd name="connsiteX15" fmla="*/ 5417981 w 8076121"/>
              <a:gd name="connsiteY15" fmla="*/ 1371600 h 2573079"/>
              <a:gd name="connsiteX16" fmla="*/ 5322288 w 8076121"/>
              <a:gd name="connsiteY16" fmla="*/ 1339703 h 2573079"/>
              <a:gd name="connsiteX17" fmla="*/ 5290391 w 8076121"/>
              <a:gd name="connsiteY17" fmla="*/ 1297172 h 2573079"/>
              <a:gd name="connsiteX18" fmla="*/ 5279758 w 8076121"/>
              <a:gd name="connsiteY18" fmla="*/ 1105786 h 2573079"/>
              <a:gd name="connsiteX19" fmla="*/ 5141535 w 8076121"/>
              <a:gd name="connsiteY19" fmla="*/ 1084521 h 2573079"/>
              <a:gd name="connsiteX20" fmla="*/ 4971414 w 8076121"/>
              <a:gd name="connsiteY20" fmla="*/ 1041991 h 2573079"/>
              <a:gd name="connsiteX21" fmla="*/ 4854456 w 8076121"/>
              <a:gd name="connsiteY21" fmla="*/ 1010093 h 2573079"/>
              <a:gd name="connsiteX22" fmla="*/ 4705600 w 8076121"/>
              <a:gd name="connsiteY22" fmla="*/ 967563 h 2573079"/>
              <a:gd name="connsiteX23" fmla="*/ 4694967 w 8076121"/>
              <a:gd name="connsiteY23" fmla="*/ 925033 h 2573079"/>
              <a:gd name="connsiteX24" fmla="*/ 4652437 w 8076121"/>
              <a:gd name="connsiteY24" fmla="*/ 839972 h 2573079"/>
              <a:gd name="connsiteX25" fmla="*/ 4439786 w 8076121"/>
              <a:gd name="connsiteY25" fmla="*/ 786810 h 2573079"/>
              <a:gd name="connsiteX26" fmla="*/ 4301563 w 8076121"/>
              <a:gd name="connsiteY26" fmla="*/ 744279 h 2573079"/>
              <a:gd name="connsiteX27" fmla="*/ 4205870 w 8076121"/>
              <a:gd name="connsiteY27" fmla="*/ 754912 h 2573079"/>
              <a:gd name="connsiteX28" fmla="*/ 4120809 w 8076121"/>
              <a:gd name="connsiteY28" fmla="*/ 808075 h 2573079"/>
              <a:gd name="connsiteX29" fmla="*/ 4088912 w 8076121"/>
              <a:gd name="connsiteY29" fmla="*/ 861238 h 2573079"/>
              <a:gd name="connsiteX30" fmla="*/ 3982586 w 8076121"/>
              <a:gd name="connsiteY30" fmla="*/ 882503 h 2573079"/>
              <a:gd name="connsiteX31" fmla="*/ 3684874 w 8076121"/>
              <a:gd name="connsiteY31" fmla="*/ 861238 h 2573079"/>
              <a:gd name="connsiteX32" fmla="*/ 3493488 w 8076121"/>
              <a:gd name="connsiteY32" fmla="*/ 935665 h 2573079"/>
              <a:gd name="connsiteX33" fmla="*/ 3312735 w 8076121"/>
              <a:gd name="connsiteY33" fmla="*/ 1063256 h 2573079"/>
              <a:gd name="connsiteX34" fmla="*/ 3227674 w 8076121"/>
              <a:gd name="connsiteY34" fmla="*/ 1137684 h 2573079"/>
              <a:gd name="connsiteX35" fmla="*/ 3419060 w 8076121"/>
              <a:gd name="connsiteY35" fmla="*/ 1286540 h 2573079"/>
              <a:gd name="connsiteX36" fmla="*/ 3525386 w 8076121"/>
              <a:gd name="connsiteY36" fmla="*/ 1360968 h 2573079"/>
              <a:gd name="connsiteX37" fmla="*/ 3525386 w 8076121"/>
              <a:gd name="connsiteY37" fmla="*/ 1360968 h 2573079"/>
              <a:gd name="connsiteX38" fmla="*/ 3231957 w 8076121"/>
              <a:gd name="connsiteY38" fmla="*/ 1369681 h 2573079"/>
              <a:gd name="connsiteX39" fmla="*/ 3031858 w 8076121"/>
              <a:gd name="connsiteY39" fmla="*/ 1312531 h 2573079"/>
              <a:gd name="connsiteX40" fmla="*/ 2821570 w 8076121"/>
              <a:gd name="connsiteY40" fmla="*/ 1248588 h 2573079"/>
              <a:gd name="connsiteX41" fmla="*/ 2674929 w 8076121"/>
              <a:gd name="connsiteY41" fmla="*/ 1282405 h 2573079"/>
              <a:gd name="connsiteX42" fmla="*/ 2564469 w 8076121"/>
              <a:gd name="connsiteY42" fmla="*/ 1337635 h 2573079"/>
              <a:gd name="connsiteX43" fmla="*/ 2419600 w 8076121"/>
              <a:gd name="connsiteY43" fmla="*/ 1477926 h 2573079"/>
              <a:gd name="connsiteX44" fmla="*/ 2217581 w 8076121"/>
              <a:gd name="connsiteY44" fmla="*/ 1573619 h 2573079"/>
              <a:gd name="connsiteX45" fmla="*/ 1909237 w 8076121"/>
              <a:gd name="connsiteY45" fmla="*/ 1658679 h 2573079"/>
              <a:gd name="connsiteX46" fmla="*/ 1622158 w 8076121"/>
              <a:gd name="connsiteY46" fmla="*/ 1679945 h 2573079"/>
              <a:gd name="connsiteX47" fmla="*/ 1441405 w 8076121"/>
              <a:gd name="connsiteY47" fmla="*/ 1743740 h 2573079"/>
              <a:gd name="connsiteX48" fmla="*/ 1218121 w 8076121"/>
              <a:gd name="connsiteY48" fmla="*/ 1754372 h 2573079"/>
              <a:gd name="connsiteX49" fmla="*/ 1133060 w 8076121"/>
              <a:gd name="connsiteY49" fmla="*/ 1786270 h 2573079"/>
              <a:gd name="connsiteX50" fmla="*/ 37907 w 8076121"/>
              <a:gd name="connsiteY50" fmla="*/ 1275908 h 2573079"/>
              <a:gd name="connsiteX51" fmla="*/ 484474 w 8076121"/>
              <a:gd name="connsiteY51" fmla="*/ 2573079 h 2573079"/>
              <a:gd name="connsiteX52" fmla="*/ 1590260 w 8076121"/>
              <a:gd name="connsiteY52" fmla="*/ 2286000 h 2573079"/>
              <a:gd name="connsiteX53" fmla="*/ 2111256 w 8076121"/>
              <a:gd name="connsiteY53" fmla="*/ 2307265 h 2573079"/>
              <a:gd name="connsiteX54" fmla="*/ 2260112 w 8076121"/>
              <a:gd name="connsiteY54" fmla="*/ 2137145 h 2573079"/>
              <a:gd name="connsiteX55" fmla="*/ 2472763 w 8076121"/>
              <a:gd name="connsiteY55" fmla="*/ 1850065 h 2573079"/>
              <a:gd name="connsiteX56" fmla="*/ 2494028 w 8076121"/>
              <a:gd name="connsiteY56" fmla="*/ 1807535 h 2573079"/>
              <a:gd name="connsiteX57" fmla="*/ 2600354 w 8076121"/>
              <a:gd name="connsiteY57" fmla="*/ 1733107 h 2573079"/>
              <a:gd name="connsiteX58" fmla="*/ 2685414 w 8076121"/>
              <a:gd name="connsiteY58" fmla="*/ 1690577 h 2573079"/>
              <a:gd name="connsiteX59" fmla="*/ 2632251 w 8076121"/>
              <a:gd name="connsiteY59" fmla="*/ 1584252 h 2573079"/>
              <a:gd name="connsiteX60" fmla="*/ 2693831 w 8076121"/>
              <a:gd name="connsiteY60" fmla="*/ 1543493 h 2573079"/>
              <a:gd name="connsiteX61" fmla="*/ 2759841 w 8076121"/>
              <a:gd name="connsiteY61" fmla="*/ 1467293 h 2573079"/>
              <a:gd name="connsiteX62" fmla="*/ 2770474 w 8076121"/>
              <a:gd name="connsiteY62" fmla="*/ 1460353 h 2573079"/>
              <a:gd name="connsiteX63" fmla="*/ 2936460 w 8076121"/>
              <a:gd name="connsiteY63" fmla="*/ 1390503 h 2573079"/>
              <a:gd name="connsiteX64" fmla="*/ 3131981 w 8076121"/>
              <a:gd name="connsiteY64" fmla="*/ 1435396 h 2573079"/>
              <a:gd name="connsiteX65" fmla="*/ 3280837 w 8076121"/>
              <a:gd name="connsiteY65" fmla="*/ 1467293 h 2573079"/>
              <a:gd name="connsiteX66" fmla="*/ 3419060 w 8076121"/>
              <a:gd name="connsiteY66" fmla="*/ 1499191 h 2573079"/>
              <a:gd name="connsiteX67" fmla="*/ 3567916 w 8076121"/>
              <a:gd name="connsiteY67" fmla="*/ 1499191 h 2573079"/>
              <a:gd name="connsiteX68" fmla="*/ 3663609 w 8076121"/>
              <a:gd name="connsiteY68" fmla="*/ 1477926 h 2573079"/>
              <a:gd name="connsiteX69" fmla="*/ 3684874 w 8076121"/>
              <a:gd name="connsiteY69" fmla="*/ 1403498 h 2573079"/>
              <a:gd name="connsiteX70" fmla="*/ 3674242 w 8076121"/>
              <a:gd name="connsiteY70" fmla="*/ 1329070 h 2573079"/>
              <a:gd name="connsiteX71" fmla="*/ 3599814 w 8076121"/>
              <a:gd name="connsiteY71" fmla="*/ 1275907 h 2573079"/>
              <a:gd name="connsiteX72" fmla="*/ 3429693 w 8076121"/>
              <a:gd name="connsiteY72" fmla="*/ 1222745 h 2573079"/>
              <a:gd name="connsiteX73" fmla="*/ 3334000 w 8076121"/>
              <a:gd name="connsiteY73" fmla="*/ 1158949 h 2573079"/>
              <a:gd name="connsiteX74" fmla="*/ 3450958 w 8076121"/>
              <a:gd name="connsiteY74" fmla="*/ 1105786 h 2573079"/>
              <a:gd name="connsiteX75" fmla="*/ 3578549 w 8076121"/>
              <a:gd name="connsiteY75" fmla="*/ 1063256 h 2573079"/>
              <a:gd name="connsiteX76" fmla="*/ 3674242 w 8076121"/>
              <a:gd name="connsiteY76" fmla="*/ 978196 h 2573079"/>
              <a:gd name="connsiteX77" fmla="*/ 3854995 w 8076121"/>
              <a:gd name="connsiteY77" fmla="*/ 935665 h 2573079"/>
              <a:gd name="connsiteX78" fmla="*/ 3971954 w 8076121"/>
              <a:gd name="connsiteY78" fmla="*/ 946298 h 2573079"/>
              <a:gd name="connsiteX79" fmla="*/ 4099544 w 8076121"/>
              <a:gd name="connsiteY79" fmla="*/ 946298 h 2573079"/>
              <a:gd name="connsiteX80" fmla="*/ 4205870 w 8076121"/>
              <a:gd name="connsiteY80" fmla="*/ 850605 h 2573079"/>
              <a:gd name="connsiteX81" fmla="*/ 4375991 w 8076121"/>
              <a:gd name="connsiteY81" fmla="*/ 818707 h 2573079"/>
              <a:gd name="connsiteX82" fmla="*/ 4514214 w 8076121"/>
              <a:gd name="connsiteY82" fmla="*/ 829340 h 2573079"/>
              <a:gd name="connsiteX83" fmla="*/ 4567377 w 8076121"/>
              <a:gd name="connsiteY83" fmla="*/ 871870 h 2573079"/>
              <a:gd name="connsiteX84" fmla="*/ 4546112 w 8076121"/>
              <a:gd name="connsiteY84" fmla="*/ 956931 h 2573079"/>
              <a:gd name="connsiteX85" fmla="*/ 4590598 w 8076121"/>
              <a:gd name="connsiteY85" fmla="*/ 1159714 h 2573079"/>
              <a:gd name="connsiteX86" fmla="*/ 4627004 w 8076121"/>
              <a:gd name="connsiteY86" fmla="*/ 1318608 h 2573079"/>
              <a:gd name="connsiteX87" fmla="*/ 4724654 w 8076121"/>
              <a:gd name="connsiteY87" fmla="*/ 1459553 h 2573079"/>
              <a:gd name="connsiteX88" fmla="*/ 4918762 w 8076121"/>
              <a:gd name="connsiteY88" fmla="*/ 1512715 h 2573079"/>
              <a:gd name="connsiteX89" fmla="*/ 5105640 w 8076121"/>
              <a:gd name="connsiteY89" fmla="*/ 1560519 h 2573079"/>
              <a:gd name="connsiteX90" fmla="*/ 5251944 w 8076121"/>
              <a:gd name="connsiteY90" fmla="*/ 1595055 h 2573079"/>
              <a:gd name="connsiteX91" fmla="*/ 5293112 w 8076121"/>
              <a:gd name="connsiteY91" fmla="*/ 1597011 h 2573079"/>
              <a:gd name="connsiteX92" fmla="*/ 5404712 w 8076121"/>
              <a:gd name="connsiteY92" fmla="*/ 1634862 h 2573079"/>
              <a:gd name="connsiteX93" fmla="*/ 5516311 w 8076121"/>
              <a:gd name="connsiteY93" fmla="*/ 1638180 h 2573079"/>
              <a:gd name="connsiteX94" fmla="*/ 5705060 w 8076121"/>
              <a:gd name="connsiteY94" fmla="*/ 1509824 h 2573079"/>
              <a:gd name="connsiteX95" fmla="*/ 5832651 w 8076121"/>
              <a:gd name="connsiteY95" fmla="*/ 1509824 h 2573079"/>
              <a:gd name="connsiteX96" fmla="*/ 5970874 w 8076121"/>
              <a:gd name="connsiteY96" fmla="*/ 1509824 h 2573079"/>
              <a:gd name="connsiteX97" fmla="*/ 6109098 w 8076121"/>
              <a:gd name="connsiteY97" fmla="*/ 1531089 h 2573079"/>
              <a:gd name="connsiteX98" fmla="*/ 6226056 w 8076121"/>
              <a:gd name="connsiteY98" fmla="*/ 1541721 h 2573079"/>
              <a:gd name="connsiteX99" fmla="*/ 6332381 w 8076121"/>
              <a:gd name="connsiteY99" fmla="*/ 1562986 h 2573079"/>
              <a:gd name="connsiteX100" fmla="*/ 6428074 w 8076121"/>
              <a:gd name="connsiteY100" fmla="*/ 1584252 h 2573079"/>
              <a:gd name="connsiteX101" fmla="*/ 6502502 w 8076121"/>
              <a:gd name="connsiteY101" fmla="*/ 1637414 h 2573079"/>
              <a:gd name="connsiteX102" fmla="*/ 6502502 w 8076121"/>
              <a:gd name="connsiteY102" fmla="*/ 1754372 h 2573079"/>
              <a:gd name="connsiteX103" fmla="*/ 6534400 w 8076121"/>
              <a:gd name="connsiteY103" fmla="*/ 1935126 h 2573079"/>
              <a:gd name="connsiteX104" fmla="*/ 6725786 w 8076121"/>
              <a:gd name="connsiteY104" fmla="*/ 2009554 h 2573079"/>
              <a:gd name="connsiteX105" fmla="*/ 6864009 w 8076121"/>
              <a:gd name="connsiteY105" fmla="*/ 2041452 h 2573079"/>
              <a:gd name="connsiteX106" fmla="*/ 7129823 w 8076121"/>
              <a:gd name="connsiteY106" fmla="*/ 2083982 h 2573079"/>
              <a:gd name="connsiteX107" fmla="*/ 7342474 w 8076121"/>
              <a:gd name="connsiteY107" fmla="*/ 2094614 h 2573079"/>
              <a:gd name="connsiteX108" fmla="*/ 7533860 w 8076121"/>
              <a:gd name="connsiteY108" fmla="*/ 2094614 h 2573079"/>
              <a:gd name="connsiteX109" fmla="*/ 7799674 w 8076121"/>
              <a:gd name="connsiteY109" fmla="*/ 1956391 h 2573079"/>
              <a:gd name="connsiteX110" fmla="*/ 7948530 w 8076121"/>
              <a:gd name="connsiteY110" fmla="*/ 1903228 h 2573079"/>
              <a:gd name="connsiteX111" fmla="*/ 8076121 w 8076121"/>
              <a:gd name="connsiteY111" fmla="*/ 1765005 h 2573079"/>
              <a:gd name="connsiteX112" fmla="*/ 8030711 w 8076121"/>
              <a:gd name="connsiteY112" fmla="*/ 1587131 h 2573079"/>
              <a:gd name="connsiteX113" fmla="*/ 7975520 w 8076121"/>
              <a:gd name="connsiteY113" fmla="*/ 1544322 h 2573079"/>
              <a:gd name="connsiteX114" fmla="*/ 7862256 w 8076121"/>
              <a:gd name="connsiteY114" fmla="*/ 1336835 h 2573079"/>
              <a:gd name="connsiteX115" fmla="*/ 7784142 w 8076121"/>
              <a:gd name="connsiteY115" fmla="*/ 1148132 h 2573079"/>
              <a:gd name="connsiteX116" fmla="*/ 7852837 w 8076121"/>
              <a:gd name="connsiteY116" fmla="*/ 925033 h 2573079"/>
              <a:gd name="connsiteX117" fmla="*/ 7788377 w 8076121"/>
              <a:gd name="connsiteY117" fmla="*/ 853485 h 2573079"/>
              <a:gd name="connsiteX118" fmla="*/ 7746955 w 8076121"/>
              <a:gd name="connsiteY118" fmla="*/ 776842 h 2573079"/>
              <a:gd name="connsiteX119" fmla="*/ 7835559 w 8076121"/>
              <a:gd name="connsiteY119" fmla="*/ 674946 h 2573079"/>
              <a:gd name="connsiteX120" fmla="*/ 7703981 w 8076121"/>
              <a:gd name="connsiteY120" fmla="*/ 499731 h 2573079"/>
              <a:gd name="connsiteX121" fmla="*/ 7640186 w 8076121"/>
              <a:gd name="connsiteY121" fmla="*/ 425303 h 2573079"/>
              <a:gd name="connsiteX122" fmla="*/ 7587023 w 8076121"/>
              <a:gd name="connsiteY122" fmla="*/ 297712 h 2573079"/>
              <a:gd name="connsiteX123" fmla="*/ 7555126 w 8076121"/>
              <a:gd name="connsiteY123" fmla="*/ 191386 h 2573079"/>
              <a:gd name="connsiteX124" fmla="*/ 7555126 w 8076121"/>
              <a:gd name="connsiteY124" fmla="*/ 191386 h 2573079"/>
              <a:gd name="connsiteX125" fmla="*/ 7406270 w 8076121"/>
              <a:gd name="connsiteY125" fmla="*/ 116958 h 2573079"/>
              <a:gd name="connsiteX126" fmla="*/ 7353107 w 8076121"/>
              <a:gd name="connsiteY126" fmla="*/ 116958 h 2573079"/>
              <a:gd name="connsiteX0" fmla="*/ 7172354 w 8076121"/>
              <a:gd name="connsiteY0" fmla="*/ 0 h 2573079"/>
              <a:gd name="connsiteX1" fmla="*/ 7321209 w 8076121"/>
              <a:gd name="connsiteY1" fmla="*/ 148856 h 2573079"/>
              <a:gd name="connsiteX2" fmla="*/ 7381684 w 8076121"/>
              <a:gd name="connsiteY2" fmla="*/ 336255 h 2573079"/>
              <a:gd name="connsiteX3" fmla="*/ 6802504 w 8076121"/>
              <a:gd name="connsiteY3" fmla="*/ 410929 h 2573079"/>
              <a:gd name="connsiteX4" fmla="*/ 6700067 w 8076121"/>
              <a:gd name="connsiteY4" fmla="*/ 592097 h 2573079"/>
              <a:gd name="connsiteX5" fmla="*/ 6853049 w 8076121"/>
              <a:gd name="connsiteY5" fmla="*/ 953774 h 2573079"/>
              <a:gd name="connsiteX6" fmla="*/ 6951846 w 8076121"/>
              <a:gd name="connsiteY6" fmla="*/ 1401282 h 2573079"/>
              <a:gd name="connsiteX7" fmla="*/ 7323983 w 8076121"/>
              <a:gd name="connsiteY7" fmla="*/ 1214701 h 2573079"/>
              <a:gd name="connsiteX8" fmla="*/ 7109389 w 8076121"/>
              <a:gd name="connsiteY8" fmla="*/ 1860983 h 2573079"/>
              <a:gd name="connsiteX9" fmla="*/ 6789581 w 8076121"/>
              <a:gd name="connsiteY9" fmla="*/ 1562986 h 2573079"/>
              <a:gd name="connsiteX10" fmla="*/ 6459972 w 8076121"/>
              <a:gd name="connsiteY10" fmla="*/ 1446028 h 2573079"/>
              <a:gd name="connsiteX11" fmla="*/ 6130363 w 8076121"/>
              <a:gd name="connsiteY11" fmla="*/ 1371600 h 2573079"/>
              <a:gd name="connsiteX12" fmla="*/ 5960242 w 8076121"/>
              <a:gd name="connsiteY12" fmla="*/ 1339703 h 2573079"/>
              <a:gd name="connsiteX13" fmla="*/ 5566837 w 8076121"/>
              <a:gd name="connsiteY13" fmla="*/ 1371600 h 2573079"/>
              <a:gd name="connsiteX14" fmla="*/ 5417981 w 8076121"/>
              <a:gd name="connsiteY14" fmla="*/ 1371600 h 2573079"/>
              <a:gd name="connsiteX15" fmla="*/ 5322288 w 8076121"/>
              <a:gd name="connsiteY15" fmla="*/ 1339703 h 2573079"/>
              <a:gd name="connsiteX16" fmla="*/ 5290391 w 8076121"/>
              <a:gd name="connsiteY16" fmla="*/ 1297172 h 2573079"/>
              <a:gd name="connsiteX17" fmla="*/ 5279758 w 8076121"/>
              <a:gd name="connsiteY17" fmla="*/ 1105786 h 2573079"/>
              <a:gd name="connsiteX18" fmla="*/ 5141535 w 8076121"/>
              <a:gd name="connsiteY18" fmla="*/ 1084521 h 2573079"/>
              <a:gd name="connsiteX19" fmla="*/ 4971414 w 8076121"/>
              <a:gd name="connsiteY19" fmla="*/ 1041991 h 2573079"/>
              <a:gd name="connsiteX20" fmla="*/ 4854456 w 8076121"/>
              <a:gd name="connsiteY20" fmla="*/ 1010093 h 2573079"/>
              <a:gd name="connsiteX21" fmla="*/ 4705600 w 8076121"/>
              <a:gd name="connsiteY21" fmla="*/ 967563 h 2573079"/>
              <a:gd name="connsiteX22" fmla="*/ 4694967 w 8076121"/>
              <a:gd name="connsiteY22" fmla="*/ 925033 h 2573079"/>
              <a:gd name="connsiteX23" fmla="*/ 4652437 w 8076121"/>
              <a:gd name="connsiteY23" fmla="*/ 839972 h 2573079"/>
              <a:gd name="connsiteX24" fmla="*/ 4439786 w 8076121"/>
              <a:gd name="connsiteY24" fmla="*/ 786810 h 2573079"/>
              <a:gd name="connsiteX25" fmla="*/ 4301563 w 8076121"/>
              <a:gd name="connsiteY25" fmla="*/ 744279 h 2573079"/>
              <a:gd name="connsiteX26" fmla="*/ 4205870 w 8076121"/>
              <a:gd name="connsiteY26" fmla="*/ 754912 h 2573079"/>
              <a:gd name="connsiteX27" fmla="*/ 4120809 w 8076121"/>
              <a:gd name="connsiteY27" fmla="*/ 808075 h 2573079"/>
              <a:gd name="connsiteX28" fmla="*/ 4088912 w 8076121"/>
              <a:gd name="connsiteY28" fmla="*/ 861238 h 2573079"/>
              <a:gd name="connsiteX29" fmla="*/ 3982586 w 8076121"/>
              <a:gd name="connsiteY29" fmla="*/ 882503 h 2573079"/>
              <a:gd name="connsiteX30" fmla="*/ 3684874 w 8076121"/>
              <a:gd name="connsiteY30" fmla="*/ 861238 h 2573079"/>
              <a:gd name="connsiteX31" fmla="*/ 3493488 w 8076121"/>
              <a:gd name="connsiteY31" fmla="*/ 935665 h 2573079"/>
              <a:gd name="connsiteX32" fmla="*/ 3312735 w 8076121"/>
              <a:gd name="connsiteY32" fmla="*/ 1063256 h 2573079"/>
              <a:gd name="connsiteX33" fmla="*/ 3227674 w 8076121"/>
              <a:gd name="connsiteY33" fmla="*/ 1137684 h 2573079"/>
              <a:gd name="connsiteX34" fmla="*/ 3419060 w 8076121"/>
              <a:gd name="connsiteY34" fmla="*/ 1286540 h 2573079"/>
              <a:gd name="connsiteX35" fmla="*/ 3525386 w 8076121"/>
              <a:gd name="connsiteY35" fmla="*/ 1360968 h 2573079"/>
              <a:gd name="connsiteX36" fmla="*/ 3525386 w 8076121"/>
              <a:gd name="connsiteY36" fmla="*/ 1360968 h 2573079"/>
              <a:gd name="connsiteX37" fmla="*/ 3231957 w 8076121"/>
              <a:gd name="connsiteY37" fmla="*/ 1369681 h 2573079"/>
              <a:gd name="connsiteX38" fmla="*/ 3031858 w 8076121"/>
              <a:gd name="connsiteY38" fmla="*/ 1312531 h 2573079"/>
              <a:gd name="connsiteX39" fmla="*/ 2821570 w 8076121"/>
              <a:gd name="connsiteY39" fmla="*/ 1248588 h 2573079"/>
              <a:gd name="connsiteX40" fmla="*/ 2674929 w 8076121"/>
              <a:gd name="connsiteY40" fmla="*/ 1282405 h 2573079"/>
              <a:gd name="connsiteX41" fmla="*/ 2564469 w 8076121"/>
              <a:gd name="connsiteY41" fmla="*/ 1337635 h 2573079"/>
              <a:gd name="connsiteX42" fmla="*/ 2419600 w 8076121"/>
              <a:gd name="connsiteY42" fmla="*/ 1477926 h 2573079"/>
              <a:gd name="connsiteX43" fmla="*/ 2217581 w 8076121"/>
              <a:gd name="connsiteY43" fmla="*/ 1573619 h 2573079"/>
              <a:gd name="connsiteX44" fmla="*/ 1909237 w 8076121"/>
              <a:gd name="connsiteY44" fmla="*/ 1658679 h 2573079"/>
              <a:gd name="connsiteX45" fmla="*/ 1622158 w 8076121"/>
              <a:gd name="connsiteY45" fmla="*/ 1679945 h 2573079"/>
              <a:gd name="connsiteX46" fmla="*/ 1441405 w 8076121"/>
              <a:gd name="connsiteY46" fmla="*/ 1743740 h 2573079"/>
              <a:gd name="connsiteX47" fmla="*/ 1218121 w 8076121"/>
              <a:gd name="connsiteY47" fmla="*/ 1754372 h 2573079"/>
              <a:gd name="connsiteX48" fmla="*/ 1133060 w 8076121"/>
              <a:gd name="connsiteY48" fmla="*/ 1786270 h 2573079"/>
              <a:gd name="connsiteX49" fmla="*/ 37907 w 8076121"/>
              <a:gd name="connsiteY49" fmla="*/ 1275908 h 2573079"/>
              <a:gd name="connsiteX50" fmla="*/ 484474 w 8076121"/>
              <a:gd name="connsiteY50" fmla="*/ 2573079 h 2573079"/>
              <a:gd name="connsiteX51" fmla="*/ 1590260 w 8076121"/>
              <a:gd name="connsiteY51" fmla="*/ 2286000 h 2573079"/>
              <a:gd name="connsiteX52" fmla="*/ 2111256 w 8076121"/>
              <a:gd name="connsiteY52" fmla="*/ 2307265 h 2573079"/>
              <a:gd name="connsiteX53" fmla="*/ 2260112 w 8076121"/>
              <a:gd name="connsiteY53" fmla="*/ 2137145 h 2573079"/>
              <a:gd name="connsiteX54" fmla="*/ 2472763 w 8076121"/>
              <a:gd name="connsiteY54" fmla="*/ 1850065 h 2573079"/>
              <a:gd name="connsiteX55" fmla="*/ 2494028 w 8076121"/>
              <a:gd name="connsiteY55" fmla="*/ 1807535 h 2573079"/>
              <a:gd name="connsiteX56" fmla="*/ 2600354 w 8076121"/>
              <a:gd name="connsiteY56" fmla="*/ 1733107 h 2573079"/>
              <a:gd name="connsiteX57" fmla="*/ 2685414 w 8076121"/>
              <a:gd name="connsiteY57" fmla="*/ 1690577 h 2573079"/>
              <a:gd name="connsiteX58" fmla="*/ 2632251 w 8076121"/>
              <a:gd name="connsiteY58" fmla="*/ 1584252 h 2573079"/>
              <a:gd name="connsiteX59" fmla="*/ 2693831 w 8076121"/>
              <a:gd name="connsiteY59" fmla="*/ 1543493 h 2573079"/>
              <a:gd name="connsiteX60" fmla="*/ 2759841 w 8076121"/>
              <a:gd name="connsiteY60" fmla="*/ 1467293 h 2573079"/>
              <a:gd name="connsiteX61" fmla="*/ 2770474 w 8076121"/>
              <a:gd name="connsiteY61" fmla="*/ 1460353 h 2573079"/>
              <a:gd name="connsiteX62" fmla="*/ 2936460 w 8076121"/>
              <a:gd name="connsiteY62" fmla="*/ 1390503 h 2573079"/>
              <a:gd name="connsiteX63" fmla="*/ 3131981 w 8076121"/>
              <a:gd name="connsiteY63" fmla="*/ 1435396 h 2573079"/>
              <a:gd name="connsiteX64" fmla="*/ 3280837 w 8076121"/>
              <a:gd name="connsiteY64" fmla="*/ 1467293 h 2573079"/>
              <a:gd name="connsiteX65" fmla="*/ 3419060 w 8076121"/>
              <a:gd name="connsiteY65" fmla="*/ 1499191 h 2573079"/>
              <a:gd name="connsiteX66" fmla="*/ 3567916 w 8076121"/>
              <a:gd name="connsiteY66" fmla="*/ 1499191 h 2573079"/>
              <a:gd name="connsiteX67" fmla="*/ 3663609 w 8076121"/>
              <a:gd name="connsiteY67" fmla="*/ 1477926 h 2573079"/>
              <a:gd name="connsiteX68" fmla="*/ 3684874 w 8076121"/>
              <a:gd name="connsiteY68" fmla="*/ 1403498 h 2573079"/>
              <a:gd name="connsiteX69" fmla="*/ 3674242 w 8076121"/>
              <a:gd name="connsiteY69" fmla="*/ 1329070 h 2573079"/>
              <a:gd name="connsiteX70" fmla="*/ 3599814 w 8076121"/>
              <a:gd name="connsiteY70" fmla="*/ 1275907 h 2573079"/>
              <a:gd name="connsiteX71" fmla="*/ 3429693 w 8076121"/>
              <a:gd name="connsiteY71" fmla="*/ 1222745 h 2573079"/>
              <a:gd name="connsiteX72" fmla="*/ 3334000 w 8076121"/>
              <a:gd name="connsiteY72" fmla="*/ 1158949 h 2573079"/>
              <a:gd name="connsiteX73" fmla="*/ 3450958 w 8076121"/>
              <a:gd name="connsiteY73" fmla="*/ 1105786 h 2573079"/>
              <a:gd name="connsiteX74" fmla="*/ 3578549 w 8076121"/>
              <a:gd name="connsiteY74" fmla="*/ 1063256 h 2573079"/>
              <a:gd name="connsiteX75" fmla="*/ 3674242 w 8076121"/>
              <a:gd name="connsiteY75" fmla="*/ 978196 h 2573079"/>
              <a:gd name="connsiteX76" fmla="*/ 3854995 w 8076121"/>
              <a:gd name="connsiteY76" fmla="*/ 935665 h 2573079"/>
              <a:gd name="connsiteX77" fmla="*/ 3971954 w 8076121"/>
              <a:gd name="connsiteY77" fmla="*/ 946298 h 2573079"/>
              <a:gd name="connsiteX78" fmla="*/ 4099544 w 8076121"/>
              <a:gd name="connsiteY78" fmla="*/ 946298 h 2573079"/>
              <a:gd name="connsiteX79" fmla="*/ 4205870 w 8076121"/>
              <a:gd name="connsiteY79" fmla="*/ 850605 h 2573079"/>
              <a:gd name="connsiteX80" fmla="*/ 4375991 w 8076121"/>
              <a:gd name="connsiteY80" fmla="*/ 818707 h 2573079"/>
              <a:gd name="connsiteX81" fmla="*/ 4514214 w 8076121"/>
              <a:gd name="connsiteY81" fmla="*/ 829340 h 2573079"/>
              <a:gd name="connsiteX82" fmla="*/ 4567377 w 8076121"/>
              <a:gd name="connsiteY82" fmla="*/ 871870 h 2573079"/>
              <a:gd name="connsiteX83" fmla="*/ 4546112 w 8076121"/>
              <a:gd name="connsiteY83" fmla="*/ 956931 h 2573079"/>
              <a:gd name="connsiteX84" fmla="*/ 4590598 w 8076121"/>
              <a:gd name="connsiteY84" fmla="*/ 1159714 h 2573079"/>
              <a:gd name="connsiteX85" fmla="*/ 4627004 w 8076121"/>
              <a:gd name="connsiteY85" fmla="*/ 1318608 h 2573079"/>
              <a:gd name="connsiteX86" fmla="*/ 4724654 w 8076121"/>
              <a:gd name="connsiteY86" fmla="*/ 1459553 h 2573079"/>
              <a:gd name="connsiteX87" fmla="*/ 4918762 w 8076121"/>
              <a:gd name="connsiteY87" fmla="*/ 1512715 h 2573079"/>
              <a:gd name="connsiteX88" fmla="*/ 5105640 w 8076121"/>
              <a:gd name="connsiteY88" fmla="*/ 1560519 h 2573079"/>
              <a:gd name="connsiteX89" fmla="*/ 5251944 w 8076121"/>
              <a:gd name="connsiteY89" fmla="*/ 1595055 h 2573079"/>
              <a:gd name="connsiteX90" fmla="*/ 5293112 w 8076121"/>
              <a:gd name="connsiteY90" fmla="*/ 1597011 h 2573079"/>
              <a:gd name="connsiteX91" fmla="*/ 5404712 w 8076121"/>
              <a:gd name="connsiteY91" fmla="*/ 1634862 h 2573079"/>
              <a:gd name="connsiteX92" fmla="*/ 5516311 w 8076121"/>
              <a:gd name="connsiteY92" fmla="*/ 1638180 h 2573079"/>
              <a:gd name="connsiteX93" fmla="*/ 5705060 w 8076121"/>
              <a:gd name="connsiteY93" fmla="*/ 1509824 h 2573079"/>
              <a:gd name="connsiteX94" fmla="*/ 5832651 w 8076121"/>
              <a:gd name="connsiteY94" fmla="*/ 1509824 h 2573079"/>
              <a:gd name="connsiteX95" fmla="*/ 5970874 w 8076121"/>
              <a:gd name="connsiteY95" fmla="*/ 1509824 h 2573079"/>
              <a:gd name="connsiteX96" fmla="*/ 6109098 w 8076121"/>
              <a:gd name="connsiteY96" fmla="*/ 1531089 h 2573079"/>
              <a:gd name="connsiteX97" fmla="*/ 6226056 w 8076121"/>
              <a:gd name="connsiteY97" fmla="*/ 1541721 h 2573079"/>
              <a:gd name="connsiteX98" fmla="*/ 6332381 w 8076121"/>
              <a:gd name="connsiteY98" fmla="*/ 1562986 h 2573079"/>
              <a:gd name="connsiteX99" fmla="*/ 6428074 w 8076121"/>
              <a:gd name="connsiteY99" fmla="*/ 1584252 h 2573079"/>
              <a:gd name="connsiteX100" fmla="*/ 6502502 w 8076121"/>
              <a:gd name="connsiteY100" fmla="*/ 1637414 h 2573079"/>
              <a:gd name="connsiteX101" fmla="*/ 6502502 w 8076121"/>
              <a:gd name="connsiteY101" fmla="*/ 1754372 h 2573079"/>
              <a:gd name="connsiteX102" fmla="*/ 6534400 w 8076121"/>
              <a:gd name="connsiteY102" fmla="*/ 1935126 h 2573079"/>
              <a:gd name="connsiteX103" fmla="*/ 6725786 w 8076121"/>
              <a:gd name="connsiteY103" fmla="*/ 2009554 h 2573079"/>
              <a:gd name="connsiteX104" fmla="*/ 6864009 w 8076121"/>
              <a:gd name="connsiteY104" fmla="*/ 2041452 h 2573079"/>
              <a:gd name="connsiteX105" fmla="*/ 7129823 w 8076121"/>
              <a:gd name="connsiteY105" fmla="*/ 2083982 h 2573079"/>
              <a:gd name="connsiteX106" fmla="*/ 7342474 w 8076121"/>
              <a:gd name="connsiteY106" fmla="*/ 2094614 h 2573079"/>
              <a:gd name="connsiteX107" fmla="*/ 7533860 w 8076121"/>
              <a:gd name="connsiteY107" fmla="*/ 2094614 h 2573079"/>
              <a:gd name="connsiteX108" fmla="*/ 7799674 w 8076121"/>
              <a:gd name="connsiteY108" fmla="*/ 1956391 h 2573079"/>
              <a:gd name="connsiteX109" fmla="*/ 7948530 w 8076121"/>
              <a:gd name="connsiteY109" fmla="*/ 1903228 h 2573079"/>
              <a:gd name="connsiteX110" fmla="*/ 8076121 w 8076121"/>
              <a:gd name="connsiteY110" fmla="*/ 1765005 h 2573079"/>
              <a:gd name="connsiteX111" fmla="*/ 8030711 w 8076121"/>
              <a:gd name="connsiteY111" fmla="*/ 1587131 h 2573079"/>
              <a:gd name="connsiteX112" fmla="*/ 7975520 w 8076121"/>
              <a:gd name="connsiteY112" fmla="*/ 1544322 h 2573079"/>
              <a:gd name="connsiteX113" fmla="*/ 7862256 w 8076121"/>
              <a:gd name="connsiteY113" fmla="*/ 1336835 h 2573079"/>
              <a:gd name="connsiteX114" fmla="*/ 7784142 w 8076121"/>
              <a:gd name="connsiteY114" fmla="*/ 1148132 h 2573079"/>
              <a:gd name="connsiteX115" fmla="*/ 7852837 w 8076121"/>
              <a:gd name="connsiteY115" fmla="*/ 925033 h 2573079"/>
              <a:gd name="connsiteX116" fmla="*/ 7788377 w 8076121"/>
              <a:gd name="connsiteY116" fmla="*/ 853485 h 2573079"/>
              <a:gd name="connsiteX117" fmla="*/ 7746955 w 8076121"/>
              <a:gd name="connsiteY117" fmla="*/ 776842 h 2573079"/>
              <a:gd name="connsiteX118" fmla="*/ 7835559 w 8076121"/>
              <a:gd name="connsiteY118" fmla="*/ 674946 h 2573079"/>
              <a:gd name="connsiteX119" fmla="*/ 7703981 w 8076121"/>
              <a:gd name="connsiteY119" fmla="*/ 499731 h 2573079"/>
              <a:gd name="connsiteX120" fmla="*/ 7640186 w 8076121"/>
              <a:gd name="connsiteY120" fmla="*/ 425303 h 2573079"/>
              <a:gd name="connsiteX121" fmla="*/ 7587023 w 8076121"/>
              <a:gd name="connsiteY121" fmla="*/ 297712 h 2573079"/>
              <a:gd name="connsiteX122" fmla="*/ 7555126 w 8076121"/>
              <a:gd name="connsiteY122" fmla="*/ 191386 h 2573079"/>
              <a:gd name="connsiteX123" fmla="*/ 7555126 w 8076121"/>
              <a:gd name="connsiteY123" fmla="*/ 191386 h 2573079"/>
              <a:gd name="connsiteX124" fmla="*/ 7406270 w 8076121"/>
              <a:gd name="connsiteY124" fmla="*/ 116958 h 2573079"/>
              <a:gd name="connsiteX125" fmla="*/ 7353107 w 8076121"/>
              <a:gd name="connsiteY125" fmla="*/ 116958 h 2573079"/>
              <a:gd name="connsiteX0" fmla="*/ 7172354 w 8076121"/>
              <a:gd name="connsiteY0" fmla="*/ 0 h 2573079"/>
              <a:gd name="connsiteX1" fmla="*/ 7321209 w 8076121"/>
              <a:gd name="connsiteY1" fmla="*/ 148856 h 2573079"/>
              <a:gd name="connsiteX2" fmla="*/ 7381684 w 8076121"/>
              <a:gd name="connsiteY2" fmla="*/ 336255 h 2573079"/>
              <a:gd name="connsiteX3" fmla="*/ 6802504 w 8076121"/>
              <a:gd name="connsiteY3" fmla="*/ 410929 h 2573079"/>
              <a:gd name="connsiteX4" fmla="*/ 6700067 w 8076121"/>
              <a:gd name="connsiteY4" fmla="*/ 592097 h 2573079"/>
              <a:gd name="connsiteX5" fmla="*/ 6853049 w 8076121"/>
              <a:gd name="connsiteY5" fmla="*/ 953774 h 2573079"/>
              <a:gd name="connsiteX6" fmla="*/ 6951846 w 8076121"/>
              <a:gd name="connsiteY6" fmla="*/ 1401282 h 2573079"/>
              <a:gd name="connsiteX7" fmla="*/ 7323983 w 8076121"/>
              <a:gd name="connsiteY7" fmla="*/ 1214701 h 2573079"/>
              <a:gd name="connsiteX8" fmla="*/ 6789581 w 8076121"/>
              <a:gd name="connsiteY8" fmla="*/ 1562986 h 2573079"/>
              <a:gd name="connsiteX9" fmla="*/ 6459972 w 8076121"/>
              <a:gd name="connsiteY9" fmla="*/ 1446028 h 2573079"/>
              <a:gd name="connsiteX10" fmla="*/ 6130363 w 8076121"/>
              <a:gd name="connsiteY10" fmla="*/ 1371600 h 2573079"/>
              <a:gd name="connsiteX11" fmla="*/ 5960242 w 8076121"/>
              <a:gd name="connsiteY11" fmla="*/ 1339703 h 2573079"/>
              <a:gd name="connsiteX12" fmla="*/ 5566837 w 8076121"/>
              <a:gd name="connsiteY12" fmla="*/ 1371600 h 2573079"/>
              <a:gd name="connsiteX13" fmla="*/ 5417981 w 8076121"/>
              <a:gd name="connsiteY13" fmla="*/ 1371600 h 2573079"/>
              <a:gd name="connsiteX14" fmla="*/ 5322288 w 8076121"/>
              <a:gd name="connsiteY14" fmla="*/ 1339703 h 2573079"/>
              <a:gd name="connsiteX15" fmla="*/ 5290391 w 8076121"/>
              <a:gd name="connsiteY15" fmla="*/ 1297172 h 2573079"/>
              <a:gd name="connsiteX16" fmla="*/ 5279758 w 8076121"/>
              <a:gd name="connsiteY16" fmla="*/ 1105786 h 2573079"/>
              <a:gd name="connsiteX17" fmla="*/ 5141535 w 8076121"/>
              <a:gd name="connsiteY17" fmla="*/ 1084521 h 2573079"/>
              <a:gd name="connsiteX18" fmla="*/ 4971414 w 8076121"/>
              <a:gd name="connsiteY18" fmla="*/ 1041991 h 2573079"/>
              <a:gd name="connsiteX19" fmla="*/ 4854456 w 8076121"/>
              <a:gd name="connsiteY19" fmla="*/ 1010093 h 2573079"/>
              <a:gd name="connsiteX20" fmla="*/ 4705600 w 8076121"/>
              <a:gd name="connsiteY20" fmla="*/ 967563 h 2573079"/>
              <a:gd name="connsiteX21" fmla="*/ 4694967 w 8076121"/>
              <a:gd name="connsiteY21" fmla="*/ 925033 h 2573079"/>
              <a:gd name="connsiteX22" fmla="*/ 4652437 w 8076121"/>
              <a:gd name="connsiteY22" fmla="*/ 839972 h 2573079"/>
              <a:gd name="connsiteX23" fmla="*/ 4439786 w 8076121"/>
              <a:gd name="connsiteY23" fmla="*/ 786810 h 2573079"/>
              <a:gd name="connsiteX24" fmla="*/ 4301563 w 8076121"/>
              <a:gd name="connsiteY24" fmla="*/ 744279 h 2573079"/>
              <a:gd name="connsiteX25" fmla="*/ 4205870 w 8076121"/>
              <a:gd name="connsiteY25" fmla="*/ 754912 h 2573079"/>
              <a:gd name="connsiteX26" fmla="*/ 4120809 w 8076121"/>
              <a:gd name="connsiteY26" fmla="*/ 808075 h 2573079"/>
              <a:gd name="connsiteX27" fmla="*/ 4088912 w 8076121"/>
              <a:gd name="connsiteY27" fmla="*/ 861238 h 2573079"/>
              <a:gd name="connsiteX28" fmla="*/ 3982586 w 8076121"/>
              <a:gd name="connsiteY28" fmla="*/ 882503 h 2573079"/>
              <a:gd name="connsiteX29" fmla="*/ 3684874 w 8076121"/>
              <a:gd name="connsiteY29" fmla="*/ 861238 h 2573079"/>
              <a:gd name="connsiteX30" fmla="*/ 3493488 w 8076121"/>
              <a:gd name="connsiteY30" fmla="*/ 935665 h 2573079"/>
              <a:gd name="connsiteX31" fmla="*/ 3312735 w 8076121"/>
              <a:gd name="connsiteY31" fmla="*/ 1063256 h 2573079"/>
              <a:gd name="connsiteX32" fmla="*/ 3227674 w 8076121"/>
              <a:gd name="connsiteY32" fmla="*/ 1137684 h 2573079"/>
              <a:gd name="connsiteX33" fmla="*/ 3419060 w 8076121"/>
              <a:gd name="connsiteY33" fmla="*/ 1286540 h 2573079"/>
              <a:gd name="connsiteX34" fmla="*/ 3525386 w 8076121"/>
              <a:gd name="connsiteY34" fmla="*/ 1360968 h 2573079"/>
              <a:gd name="connsiteX35" fmla="*/ 3525386 w 8076121"/>
              <a:gd name="connsiteY35" fmla="*/ 1360968 h 2573079"/>
              <a:gd name="connsiteX36" fmla="*/ 3231957 w 8076121"/>
              <a:gd name="connsiteY36" fmla="*/ 1369681 h 2573079"/>
              <a:gd name="connsiteX37" fmla="*/ 3031858 w 8076121"/>
              <a:gd name="connsiteY37" fmla="*/ 1312531 h 2573079"/>
              <a:gd name="connsiteX38" fmla="*/ 2821570 w 8076121"/>
              <a:gd name="connsiteY38" fmla="*/ 1248588 h 2573079"/>
              <a:gd name="connsiteX39" fmla="*/ 2674929 w 8076121"/>
              <a:gd name="connsiteY39" fmla="*/ 1282405 h 2573079"/>
              <a:gd name="connsiteX40" fmla="*/ 2564469 w 8076121"/>
              <a:gd name="connsiteY40" fmla="*/ 1337635 h 2573079"/>
              <a:gd name="connsiteX41" fmla="*/ 2419600 w 8076121"/>
              <a:gd name="connsiteY41" fmla="*/ 1477926 h 2573079"/>
              <a:gd name="connsiteX42" fmla="*/ 2217581 w 8076121"/>
              <a:gd name="connsiteY42" fmla="*/ 1573619 h 2573079"/>
              <a:gd name="connsiteX43" fmla="*/ 1909237 w 8076121"/>
              <a:gd name="connsiteY43" fmla="*/ 1658679 h 2573079"/>
              <a:gd name="connsiteX44" fmla="*/ 1622158 w 8076121"/>
              <a:gd name="connsiteY44" fmla="*/ 1679945 h 2573079"/>
              <a:gd name="connsiteX45" fmla="*/ 1441405 w 8076121"/>
              <a:gd name="connsiteY45" fmla="*/ 1743740 h 2573079"/>
              <a:gd name="connsiteX46" fmla="*/ 1218121 w 8076121"/>
              <a:gd name="connsiteY46" fmla="*/ 1754372 h 2573079"/>
              <a:gd name="connsiteX47" fmla="*/ 1133060 w 8076121"/>
              <a:gd name="connsiteY47" fmla="*/ 1786270 h 2573079"/>
              <a:gd name="connsiteX48" fmla="*/ 37907 w 8076121"/>
              <a:gd name="connsiteY48" fmla="*/ 1275908 h 2573079"/>
              <a:gd name="connsiteX49" fmla="*/ 484474 w 8076121"/>
              <a:gd name="connsiteY49" fmla="*/ 2573079 h 2573079"/>
              <a:gd name="connsiteX50" fmla="*/ 1590260 w 8076121"/>
              <a:gd name="connsiteY50" fmla="*/ 2286000 h 2573079"/>
              <a:gd name="connsiteX51" fmla="*/ 2111256 w 8076121"/>
              <a:gd name="connsiteY51" fmla="*/ 2307265 h 2573079"/>
              <a:gd name="connsiteX52" fmla="*/ 2260112 w 8076121"/>
              <a:gd name="connsiteY52" fmla="*/ 2137145 h 2573079"/>
              <a:gd name="connsiteX53" fmla="*/ 2472763 w 8076121"/>
              <a:gd name="connsiteY53" fmla="*/ 1850065 h 2573079"/>
              <a:gd name="connsiteX54" fmla="*/ 2494028 w 8076121"/>
              <a:gd name="connsiteY54" fmla="*/ 1807535 h 2573079"/>
              <a:gd name="connsiteX55" fmla="*/ 2600354 w 8076121"/>
              <a:gd name="connsiteY55" fmla="*/ 1733107 h 2573079"/>
              <a:gd name="connsiteX56" fmla="*/ 2685414 w 8076121"/>
              <a:gd name="connsiteY56" fmla="*/ 1690577 h 2573079"/>
              <a:gd name="connsiteX57" fmla="*/ 2632251 w 8076121"/>
              <a:gd name="connsiteY57" fmla="*/ 1584252 h 2573079"/>
              <a:gd name="connsiteX58" fmla="*/ 2693831 w 8076121"/>
              <a:gd name="connsiteY58" fmla="*/ 1543493 h 2573079"/>
              <a:gd name="connsiteX59" fmla="*/ 2759841 w 8076121"/>
              <a:gd name="connsiteY59" fmla="*/ 1467293 h 2573079"/>
              <a:gd name="connsiteX60" fmla="*/ 2770474 w 8076121"/>
              <a:gd name="connsiteY60" fmla="*/ 1460353 h 2573079"/>
              <a:gd name="connsiteX61" fmla="*/ 2936460 w 8076121"/>
              <a:gd name="connsiteY61" fmla="*/ 1390503 h 2573079"/>
              <a:gd name="connsiteX62" fmla="*/ 3131981 w 8076121"/>
              <a:gd name="connsiteY62" fmla="*/ 1435396 h 2573079"/>
              <a:gd name="connsiteX63" fmla="*/ 3280837 w 8076121"/>
              <a:gd name="connsiteY63" fmla="*/ 1467293 h 2573079"/>
              <a:gd name="connsiteX64" fmla="*/ 3419060 w 8076121"/>
              <a:gd name="connsiteY64" fmla="*/ 1499191 h 2573079"/>
              <a:gd name="connsiteX65" fmla="*/ 3567916 w 8076121"/>
              <a:gd name="connsiteY65" fmla="*/ 1499191 h 2573079"/>
              <a:gd name="connsiteX66" fmla="*/ 3663609 w 8076121"/>
              <a:gd name="connsiteY66" fmla="*/ 1477926 h 2573079"/>
              <a:gd name="connsiteX67" fmla="*/ 3684874 w 8076121"/>
              <a:gd name="connsiteY67" fmla="*/ 1403498 h 2573079"/>
              <a:gd name="connsiteX68" fmla="*/ 3674242 w 8076121"/>
              <a:gd name="connsiteY68" fmla="*/ 1329070 h 2573079"/>
              <a:gd name="connsiteX69" fmla="*/ 3599814 w 8076121"/>
              <a:gd name="connsiteY69" fmla="*/ 1275907 h 2573079"/>
              <a:gd name="connsiteX70" fmla="*/ 3429693 w 8076121"/>
              <a:gd name="connsiteY70" fmla="*/ 1222745 h 2573079"/>
              <a:gd name="connsiteX71" fmla="*/ 3334000 w 8076121"/>
              <a:gd name="connsiteY71" fmla="*/ 1158949 h 2573079"/>
              <a:gd name="connsiteX72" fmla="*/ 3450958 w 8076121"/>
              <a:gd name="connsiteY72" fmla="*/ 1105786 h 2573079"/>
              <a:gd name="connsiteX73" fmla="*/ 3578549 w 8076121"/>
              <a:gd name="connsiteY73" fmla="*/ 1063256 h 2573079"/>
              <a:gd name="connsiteX74" fmla="*/ 3674242 w 8076121"/>
              <a:gd name="connsiteY74" fmla="*/ 978196 h 2573079"/>
              <a:gd name="connsiteX75" fmla="*/ 3854995 w 8076121"/>
              <a:gd name="connsiteY75" fmla="*/ 935665 h 2573079"/>
              <a:gd name="connsiteX76" fmla="*/ 3971954 w 8076121"/>
              <a:gd name="connsiteY76" fmla="*/ 946298 h 2573079"/>
              <a:gd name="connsiteX77" fmla="*/ 4099544 w 8076121"/>
              <a:gd name="connsiteY77" fmla="*/ 946298 h 2573079"/>
              <a:gd name="connsiteX78" fmla="*/ 4205870 w 8076121"/>
              <a:gd name="connsiteY78" fmla="*/ 850605 h 2573079"/>
              <a:gd name="connsiteX79" fmla="*/ 4375991 w 8076121"/>
              <a:gd name="connsiteY79" fmla="*/ 818707 h 2573079"/>
              <a:gd name="connsiteX80" fmla="*/ 4514214 w 8076121"/>
              <a:gd name="connsiteY80" fmla="*/ 829340 h 2573079"/>
              <a:gd name="connsiteX81" fmla="*/ 4567377 w 8076121"/>
              <a:gd name="connsiteY81" fmla="*/ 871870 h 2573079"/>
              <a:gd name="connsiteX82" fmla="*/ 4546112 w 8076121"/>
              <a:gd name="connsiteY82" fmla="*/ 956931 h 2573079"/>
              <a:gd name="connsiteX83" fmla="*/ 4590598 w 8076121"/>
              <a:gd name="connsiteY83" fmla="*/ 1159714 h 2573079"/>
              <a:gd name="connsiteX84" fmla="*/ 4627004 w 8076121"/>
              <a:gd name="connsiteY84" fmla="*/ 1318608 h 2573079"/>
              <a:gd name="connsiteX85" fmla="*/ 4724654 w 8076121"/>
              <a:gd name="connsiteY85" fmla="*/ 1459553 h 2573079"/>
              <a:gd name="connsiteX86" fmla="*/ 4918762 w 8076121"/>
              <a:gd name="connsiteY86" fmla="*/ 1512715 h 2573079"/>
              <a:gd name="connsiteX87" fmla="*/ 5105640 w 8076121"/>
              <a:gd name="connsiteY87" fmla="*/ 1560519 h 2573079"/>
              <a:gd name="connsiteX88" fmla="*/ 5251944 w 8076121"/>
              <a:gd name="connsiteY88" fmla="*/ 1595055 h 2573079"/>
              <a:gd name="connsiteX89" fmla="*/ 5293112 w 8076121"/>
              <a:gd name="connsiteY89" fmla="*/ 1597011 h 2573079"/>
              <a:gd name="connsiteX90" fmla="*/ 5404712 w 8076121"/>
              <a:gd name="connsiteY90" fmla="*/ 1634862 h 2573079"/>
              <a:gd name="connsiteX91" fmla="*/ 5516311 w 8076121"/>
              <a:gd name="connsiteY91" fmla="*/ 1638180 h 2573079"/>
              <a:gd name="connsiteX92" fmla="*/ 5705060 w 8076121"/>
              <a:gd name="connsiteY92" fmla="*/ 1509824 h 2573079"/>
              <a:gd name="connsiteX93" fmla="*/ 5832651 w 8076121"/>
              <a:gd name="connsiteY93" fmla="*/ 1509824 h 2573079"/>
              <a:gd name="connsiteX94" fmla="*/ 5970874 w 8076121"/>
              <a:gd name="connsiteY94" fmla="*/ 1509824 h 2573079"/>
              <a:gd name="connsiteX95" fmla="*/ 6109098 w 8076121"/>
              <a:gd name="connsiteY95" fmla="*/ 1531089 h 2573079"/>
              <a:gd name="connsiteX96" fmla="*/ 6226056 w 8076121"/>
              <a:gd name="connsiteY96" fmla="*/ 1541721 h 2573079"/>
              <a:gd name="connsiteX97" fmla="*/ 6332381 w 8076121"/>
              <a:gd name="connsiteY97" fmla="*/ 1562986 h 2573079"/>
              <a:gd name="connsiteX98" fmla="*/ 6428074 w 8076121"/>
              <a:gd name="connsiteY98" fmla="*/ 1584252 h 2573079"/>
              <a:gd name="connsiteX99" fmla="*/ 6502502 w 8076121"/>
              <a:gd name="connsiteY99" fmla="*/ 1637414 h 2573079"/>
              <a:gd name="connsiteX100" fmla="*/ 6502502 w 8076121"/>
              <a:gd name="connsiteY100" fmla="*/ 1754372 h 2573079"/>
              <a:gd name="connsiteX101" fmla="*/ 6534400 w 8076121"/>
              <a:gd name="connsiteY101" fmla="*/ 1935126 h 2573079"/>
              <a:gd name="connsiteX102" fmla="*/ 6725786 w 8076121"/>
              <a:gd name="connsiteY102" fmla="*/ 2009554 h 2573079"/>
              <a:gd name="connsiteX103" fmla="*/ 6864009 w 8076121"/>
              <a:gd name="connsiteY103" fmla="*/ 2041452 h 2573079"/>
              <a:gd name="connsiteX104" fmla="*/ 7129823 w 8076121"/>
              <a:gd name="connsiteY104" fmla="*/ 2083982 h 2573079"/>
              <a:gd name="connsiteX105" fmla="*/ 7342474 w 8076121"/>
              <a:gd name="connsiteY105" fmla="*/ 2094614 h 2573079"/>
              <a:gd name="connsiteX106" fmla="*/ 7533860 w 8076121"/>
              <a:gd name="connsiteY106" fmla="*/ 2094614 h 2573079"/>
              <a:gd name="connsiteX107" fmla="*/ 7799674 w 8076121"/>
              <a:gd name="connsiteY107" fmla="*/ 1956391 h 2573079"/>
              <a:gd name="connsiteX108" fmla="*/ 7948530 w 8076121"/>
              <a:gd name="connsiteY108" fmla="*/ 1903228 h 2573079"/>
              <a:gd name="connsiteX109" fmla="*/ 8076121 w 8076121"/>
              <a:gd name="connsiteY109" fmla="*/ 1765005 h 2573079"/>
              <a:gd name="connsiteX110" fmla="*/ 8030711 w 8076121"/>
              <a:gd name="connsiteY110" fmla="*/ 1587131 h 2573079"/>
              <a:gd name="connsiteX111" fmla="*/ 7975520 w 8076121"/>
              <a:gd name="connsiteY111" fmla="*/ 1544322 h 2573079"/>
              <a:gd name="connsiteX112" fmla="*/ 7862256 w 8076121"/>
              <a:gd name="connsiteY112" fmla="*/ 1336835 h 2573079"/>
              <a:gd name="connsiteX113" fmla="*/ 7784142 w 8076121"/>
              <a:gd name="connsiteY113" fmla="*/ 1148132 h 2573079"/>
              <a:gd name="connsiteX114" fmla="*/ 7852837 w 8076121"/>
              <a:gd name="connsiteY114" fmla="*/ 925033 h 2573079"/>
              <a:gd name="connsiteX115" fmla="*/ 7788377 w 8076121"/>
              <a:gd name="connsiteY115" fmla="*/ 853485 h 2573079"/>
              <a:gd name="connsiteX116" fmla="*/ 7746955 w 8076121"/>
              <a:gd name="connsiteY116" fmla="*/ 776842 h 2573079"/>
              <a:gd name="connsiteX117" fmla="*/ 7835559 w 8076121"/>
              <a:gd name="connsiteY117" fmla="*/ 674946 h 2573079"/>
              <a:gd name="connsiteX118" fmla="*/ 7703981 w 8076121"/>
              <a:gd name="connsiteY118" fmla="*/ 499731 h 2573079"/>
              <a:gd name="connsiteX119" fmla="*/ 7640186 w 8076121"/>
              <a:gd name="connsiteY119" fmla="*/ 425303 h 2573079"/>
              <a:gd name="connsiteX120" fmla="*/ 7587023 w 8076121"/>
              <a:gd name="connsiteY120" fmla="*/ 297712 h 2573079"/>
              <a:gd name="connsiteX121" fmla="*/ 7555126 w 8076121"/>
              <a:gd name="connsiteY121" fmla="*/ 191386 h 2573079"/>
              <a:gd name="connsiteX122" fmla="*/ 7555126 w 8076121"/>
              <a:gd name="connsiteY122" fmla="*/ 191386 h 2573079"/>
              <a:gd name="connsiteX123" fmla="*/ 7406270 w 8076121"/>
              <a:gd name="connsiteY123" fmla="*/ 116958 h 2573079"/>
              <a:gd name="connsiteX124" fmla="*/ 7353107 w 8076121"/>
              <a:gd name="connsiteY124" fmla="*/ 116958 h 2573079"/>
              <a:gd name="connsiteX0" fmla="*/ 7172354 w 8076121"/>
              <a:gd name="connsiteY0" fmla="*/ 0 h 2573079"/>
              <a:gd name="connsiteX1" fmla="*/ 7321209 w 8076121"/>
              <a:gd name="connsiteY1" fmla="*/ 148856 h 2573079"/>
              <a:gd name="connsiteX2" fmla="*/ 7381684 w 8076121"/>
              <a:gd name="connsiteY2" fmla="*/ 336255 h 2573079"/>
              <a:gd name="connsiteX3" fmla="*/ 6802504 w 8076121"/>
              <a:gd name="connsiteY3" fmla="*/ 410929 h 2573079"/>
              <a:gd name="connsiteX4" fmla="*/ 6700067 w 8076121"/>
              <a:gd name="connsiteY4" fmla="*/ 592097 h 2573079"/>
              <a:gd name="connsiteX5" fmla="*/ 6853049 w 8076121"/>
              <a:gd name="connsiteY5" fmla="*/ 953774 h 2573079"/>
              <a:gd name="connsiteX6" fmla="*/ 6951846 w 8076121"/>
              <a:gd name="connsiteY6" fmla="*/ 1401282 h 2573079"/>
              <a:gd name="connsiteX7" fmla="*/ 6789581 w 8076121"/>
              <a:gd name="connsiteY7" fmla="*/ 1562986 h 2573079"/>
              <a:gd name="connsiteX8" fmla="*/ 6459972 w 8076121"/>
              <a:gd name="connsiteY8" fmla="*/ 1446028 h 2573079"/>
              <a:gd name="connsiteX9" fmla="*/ 6130363 w 8076121"/>
              <a:gd name="connsiteY9" fmla="*/ 1371600 h 2573079"/>
              <a:gd name="connsiteX10" fmla="*/ 5960242 w 8076121"/>
              <a:gd name="connsiteY10" fmla="*/ 1339703 h 2573079"/>
              <a:gd name="connsiteX11" fmla="*/ 5566837 w 8076121"/>
              <a:gd name="connsiteY11" fmla="*/ 1371600 h 2573079"/>
              <a:gd name="connsiteX12" fmla="*/ 5417981 w 8076121"/>
              <a:gd name="connsiteY12" fmla="*/ 1371600 h 2573079"/>
              <a:gd name="connsiteX13" fmla="*/ 5322288 w 8076121"/>
              <a:gd name="connsiteY13" fmla="*/ 1339703 h 2573079"/>
              <a:gd name="connsiteX14" fmla="*/ 5290391 w 8076121"/>
              <a:gd name="connsiteY14" fmla="*/ 1297172 h 2573079"/>
              <a:gd name="connsiteX15" fmla="*/ 5279758 w 8076121"/>
              <a:gd name="connsiteY15" fmla="*/ 1105786 h 2573079"/>
              <a:gd name="connsiteX16" fmla="*/ 5141535 w 8076121"/>
              <a:gd name="connsiteY16" fmla="*/ 1084521 h 2573079"/>
              <a:gd name="connsiteX17" fmla="*/ 4971414 w 8076121"/>
              <a:gd name="connsiteY17" fmla="*/ 1041991 h 2573079"/>
              <a:gd name="connsiteX18" fmla="*/ 4854456 w 8076121"/>
              <a:gd name="connsiteY18" fmla="*/ 1010093 h 2573079"/>
              <a:gd name="connsiteX19" fmla="*/ 4705600 w 8076121"/>
              <a:gd name="connsiteY19" fmla="*/ 967563 h 2573079"/>
              <a:gd name="connsiteX20" fmla="*/ 4694967 w 8076121"/>
              <a:gd name="connsiteY20" fmla="*/ 925033 h 2573079"/>
              <a:gd name="connsiteX21" fmla="*/ 4652437 w 8076121"/>
              <a:gd name="connsiteY21" fmla="*/ 839972 h 2573079"/>
              <a:gd name="connsiteX22" fmla="*/ 4439786 w 8076121"/>
              <a:gd name="connsiteY22" fmla="*/ 786810 h 2573079"/>
              <a:gd name="connsiteX23" fmla="*/ 4301563 w 8076121"/>
              <a:gd name="connsiteY23" fmla="*/ 744279 h 2573079"/>
              <a:gd name="connsiteX24" fmla="*/ 4205870 w 8076121"/>
              <a:gd name="connsiteY24" fmla="*/ 754912 h 2573079"/>
              <a:gd name="connsiteX25" fmla="*/ 4120809 w 8076121"/>
              <a:gd name="connsiteY25" fmla="*/ 808075 h 2573079"/>
              <a:gd name="connsiteX26" fmla="*/ 4088912 w 8076121"/>
              <a:gd name="connsiteY26" fmla="*/ 861238 h 2573079"/>
              <a:gd name="connsiteX27" fmla="*/ 3982586 w 8076121"/>
              <a:gd name="connsiteY27" fmla="*/ 882503 h 2573079"/>
              <a:gd name="connsiteX28" fmla="*/ 3684874 w 8076121"/>
              <a:gd name="connsiteY28" fmla="*/ 861238 h 2573079"/>
              <a:gd name="connsiteX29" fmla="*/ 3493488 w 8076121"/>
              <a:gd name="connsiteY29" fmla="*/ 935665 h 2573079"/>
              <a:gd name="connsiteX30" fmla="*/ 3312735 w 8076121"/>
              <a:gd name="connsiteY30" fmla="*/ 1063256 h 2573079"/>
              <a:gd name="connsiteX31" fmla="*/ 3227674 w 8076121"/>
              <a:gd name="connsiteY31" fmla="*/ 1137684 h 2573079"/>
              <a:gd name="connsiteX32" fmla="*/ 3419060 w 8076121"/>
              <a:gd name="connsiteY32" fmla="*/ 1286540 h 2573079"/>
              <a:gd name="connsiteX33" fmla="*/ 3525386 w 8076121"/>
              <a:gd name="connsiteY33" fmla="*/ 1360968 h 2573079"/>
              <a:gd name="connsiteX34" fmla="*/ 3525386 w 8076121"/>
              <a:gd name="connsiteY34" fmla="*/ 1360968 h 2573079"/>
              <a:gd name="connsiteX35" fmla="*/ 3231957 w 8076121"/>
              <a:gd name="connsiteY35" fmla="*/ 1369681 h 2573079"/>
              <a:gd name="connsiteX36" fmla="*/ 3031858 w 8076121"/>
              <a:gd name="connsiteY36" fmla="*/ 1312531 h 2573079"/>
              <a:gd name="connsiteX37" fmla="*/ 2821570 w 8076121"/>
              <a:gd name="connsiteY37" fmla="*/ 1248588 h 2573079"/>
              <a:gd name="connsiteX38" fmla="*/ 2674929 w 8076121"/>
              <a:gd name="connsiteY38" fmla="*/ 1282405 h 2573079"/>
              <a:gd name="connsiteX39" fmla="*/ 2564469 w 8076121"/>
              <a:gd name="connsiteY39" fmla="*/ 1337635 h 2573079"/>
              <a:gd name="connsiteX40" fmla="*/ 2419600 w 8076121"/>
              <a:gd name="connsiteY40" fmla="*/ 1477926 h 2573079"/>
              <a:gd name="connsiteX41" fmla="*/ 2217581 w 8076121"/>
              <a:gd name="connsiteY41" fmla="*/ 1573619 h 2573079"/>
              <a:gd name="connsiteX42" fmla="*/ 1909237 w 8076121"/>
              <a:gd name="connsiteY42" fmla="*/ 1658679 h 2573079"/>
              <a:gd name="connsiteX43" fmla="*/ 1622158 w 8076121"/>
              <a:gd name="connsiteY43" fmla="*/ 1679945 h 2573079"/>
              <a:gd name="connsiteX44" fmla="*/ 1441405 w 8076121"/>
              <a:gd name="connsiteY44" fmla="*/ 1743740 h 2573079"/>
              <a:gd name="connsiteX45" fmla="*/ 1218121 w 8076121"/>
              <a:gd name="connsiteY45" fmla="*/ 1754372 h 2573079"/>
              <a:gd name="connsiteX46" fmla="*/ 1133060 w 8076121"/>
              <a:gd name="connsiteY46" fmla="*/ 1786270 h 2573079"/>
              <a:gd name="connsiteX47" fmla="*/ 37907 w 8076121"/>
              <a:gd name="connsiteY47" fmla="*/ 1275908 h 2573079"/>
              <a:gd name="connsiteX48" fmla="*/ 484474 w 8076121"/>
              <a:gd name="connsiteY48" fmla="*/ 2573079 h 2573079"/>
              <a:gd name="connsiteX49" fmla="*/ 1590260 w 8076121"/>
              <a:gd name="connsiteY49" fmla="*/ 2286000 h 2573079"/>
              <a:gd name="connsiteX50" fmla="*/ 2111256 w 8076121"/>
              <a:gd name="connsiteY50" fmla="*/ 2307265 h 2573079"/>
              <a:gd name="connsiteX51" fmla="*/ 2260112 w 8076121"/>
              <a:gd name="connsiteY51" fmla="*/ 2137145 h 2573079"/>
              <a:gd name="connsiteX52" fmla="*/ 2472763 w 8076121"/>
              <a:gd name="connsiteY52" fmla="*/ 1850065 h 2573079"/>
              <a:gd name="connsiteX53" fmla="*/ 2494028 w 8076121"/>
              <a:gd name="connsiteY53" fmla="*/ 1807535 h 2573079"/>
              <a:gd name="connsiteX54" fmla="*/ 2600354 w 8076121"/>
              <a:gd name="connsiteY54" fmla="*/ 1733107 h 2573079"/>
              <a:gd name="connsiteX55" fmla="*/ 2685414 w 8076121"/>
              <a:gd name="connsiteY55" fmla="*/ 1690577 h 2573079"/>
              <a:gd name="connsiteX56" fmla="*/ 2632251 w 8076121"/>
              <a:gd name="connsiteY56" fmla="*/ 1584252 h 2573079"/>
              <a:gd name="connsiteX57" fmla="*/ 2693831 w 8076121"/>
              <a:gd name="connsiteY57" fmla="*/ 1543493 h 2573079"/>
              <a:gd name="connsiteX58" fmla="*/ 2759841 w 8076121"/>
              <a:gd name="connsiteY58" fmla="*/ 1467293 h 2573079"/>
              <a:gd name="connsiteX59" fmla="*/ 2770474 w 8076121"/>
              <a:gd name="connsiteY59" fmla="*/ 1460353 h 2573079"/>
              <a:gd name="connsiteX60" fmla="*/ 2936460 w 8076121"/>
              <a:gd name="connsiteY60" fmla="*/ 1390503 h 2573079"/>
              <a:gd name="connsiteX61" fmla="*/ 3131981 w 8076121"/>
              <a:gd name="connsiteY61" fmla="*/ 1435396 h 2573079"/>
              <a:gd name="connsiteX62" fmla="*/ 3280837 w 8076121"/>
              <a:gd name="connsiteY62" fmla="*/ 1467293 h 2573079"/>
              <a:gd name="connsiteX63" fmla="*/ 3419060 w 8076121"/>
              <a:gd name="connsiteY63" fmla="*/ 1499191 h 2573079"/>
              <a:gd name="connsiteX64" fmla="*/ 3567916 w 8076121"/>
              <a:gd name="connsiteY64" fmla="*/ 1499191 h 2573079"/>
              <a:gd name="connsiteX65" fmla="*/ 3663609 w 8076121"/>
              <a:gd name="connsiteY65" fmla="*/ 1477926 h 2573079"/>
              <a:gd name="connsiteX66" fmla="*/ 3684874 w 8076121"/>
              <a:gd name="connsiteY66" fmla="*/ 1403498 h 2573079"/>
              <a:gd name="connsiteX67" fmla="*/ 3674242 w 8076121"/>
              <a:gd name="connsiteY67" fmla="*/ 1329070 h 2573079"/>
              <a:gd name="connsiteX68" fmla="*/ 3599814 w 8076121"/>
              <a:gd name="connsiteY68" fmla="*/ 1275907 h 2573079"/>
              <a:gd name="connsiteX69" fmla="*/ 3429693 w 8076121"/>
              <a:gd name="connsiteY69" fmla="*/ 1222745 h 2573079"/>
              <a:gd name="connsiteX70" fmla="*/ 3334000 w 8076121"/>
              <a:gd name="connsiteY70" fmla="*/ 1158949 h 2573079"/>
              <a:gd name="connsiteX71" fmla="*/ 3450958 w 8076121"/>
              <a:gd name="connsiteY71" fmla="*/ 1105786 h 2573079"/>
              <a:gd name="connsiteX72" fmla="*/ 3578549 w 8076121"/>
              <a:gd name="connsiteY72" fmla="*/ 1063256 h 2573079"/>
              <a:gd name="connsiteX73" fmla="*/ 3674242 w 8076121"/>
              <a:gd name="connsiteY73" fmla="*/ 978196 h 2573079"/>
              <a:gd name="connsiteX74" fmla="*/ 3854995 w 8076121"/>
              <a:gd name="connsiteY74" fmla="*/ 935665 h 2573079"/>
              <a:gd name="connsiteX75" fmla="*/ 3971954 w 8076121"/>
              <a:gd name="connsiteY75" fmla="*/ 946298 h 2573079"/>
              <a:gd name="connsiteX76" fmla="*/ 4099544 w 8076121"/>
              <a:gd name="connsiteY76" fmla="*/ 946298 h 2573079"/>
              <a:gd name="connsiteX77" fmla="*/ 4205870 w 8076121"/>
              <a:gd name="connsiteY77" fmla="*/ 850605 h 2573079"/>
              <a:gd name="connsiteX78" fmla="*/ 4375991 w 8076121"/>
              <a:gd name="connsiteY78" fmla="*/ 818707 h 2573079"/>
              <a:gd name="connsiteX79" fmla="*/ 4514214 w 8076121"/>
              <a:gd name="connsiteY79" fmla="*/ 829340 h 2573079"/>
              <a:gd name="connsiteX80" fmla="*/ 4567377 w 8076121"/>
              <a:gd name="connsiteY80" fmla="*/ 871870 h 2573079"/>
              <a:gd name="connsiteX81" fmla="*/ 4546112 w 8076121"/>
              <a:gd name="connsiteY81" fmla="*/ 956931 h 2573079"/>
              <a:gd name="connsiteX82" fmla="*/ 4590598 w 8076121"/>
              <a:gd name="connsiteY82" fmla="*/ 1159714 h 2573079"/>
              <a:gd name="connsiteX83" fmla="*/ 4627004 w 8076121"/>
              <a:gd name="connsiteY83" fmla="*/ 1318608 h 2573079"/>
              <a:gd name="connsiteX84" fmla="*/ 4724654 w 8076121"/>
              <a:gd name="connsiteY84" fmla="*/ 1459553 h 2573079"/>
              <a:gd name="connsiteX85" fmla="*/ 4918762 w 8076121"/>
              <a:gd name="connsiteY85" fmla="*/ 1512715 h 2573079"/>
              <a:gd name="connsiteX86" fmla="*/ 5105640 w 8076121"/>
              <a:gd name="connsiteY86" fmla="*/ 1560519 h 2573079"/>
              <a:gd name="connsiteX87" fmla="*/ 5251944 w 8076121"/>
              <a:gd name="connsiteY87" fmla="*/ 1595055 h 2573079"/>
              <a:gd name="connsiteX88" fmla="*/ 5293112 w 8076121"/>
              <a:gd name="connsiteY88" fmla="*/ 1597011 h 2573079"/>
              <a:gd name="connsiteX89" fmla="*/ 5404712 w 8076121"/>
              <a:gd name="connsiteY89" fmla="*/ 1634862 h 2573079"/>
              <a:gd name="connsiteX90" fmla="*/ 5516311 w 8076121"/>
              <a:gd name="connsiteY90" fmla="*/ 1638180 h 2573079"/>
              <a:gd name="connsiteX91" fmla="*/ 5705060 w 8076121"/>
              <a:gd name="connsiteY91" fmla="*/ 1509824 h 2573079"/>
              <a:gd name="connsiteX92" fmla="*/ 5832651 w 8076121"/>
              <a:gd name="connsiteY92" fmla="*/ 1509824 h 2573079"/>
              <a:gd name="connsiteX93" fmla="*/ 5970874 w 8076121"/>
              <a:gd name="connsiteY93" fmla="*/ 1509824 h 2573079"/>
              <a:gd name="connsiteX94" fmla="*/ 6109098 w 8076121"/>
              <a:gd name="connsiteY94" fmla="*/ 1531089 h 2573079"/>
              <a:gd name="connsiteX95" fmla="*/ 6226056 w 8076121"/>
              <a:gd name="connsiteY95" fmla="*/ 1541721 h 2573079"/>
              <a:gd name="connsiteX96" fmla="*/ 6332381 w 8076121"/>
              <a:gd name="connsiteY96" fmla="*/ 1562986 h 2573079"/>
              <a:gd name="connsiteX97" fmla="*/ 6428074 w 8076121"/>
              <a:gd name="connsiteY97" fmla="*/ 1584252 h 2573079"/>
              <a:gd name="connsiteX98" fmla="*/ 6502502 w 8076121"/>
              <a:gd name="connsiteY98" fmla="*/ 1637414 h 2573079"/>
              <a:gd name="connsiteX99" fmla="*/ 6502502 w 8076121"/>
              <a:gd name="connsiteY99" fmla="*/ 1754372 h 2573079"/>
              <a:gd name="connsiteX100" fmla="*/ 6534400 w 8076121"/>
              <a:gd name="connsiteY100" fmla="*/ 1935126 h 2573079"/>
              <a:gd name="connsiteX101" fmla="*/ 6725786 w 8076121"/>
              <a:gd name="connsiteY101" fmla="*/ 2009554 h 2573079"/>
              <a:gd name="connsiteX102" fmla="*/ 6864009 w 8076121"/>
              <a:gd name="connsiteY102" fmla="*/ 2041452 h 2573079"/>
              <a:gd name="connsiteX103" fmla="*/ 7129823 w 8076121"/>
              <a:gd name="connsiteY103" fmla="*/ 2083982 h 2573079"/>
              <a:gd name="connsiteX104" fmla="*/ 7342474 w 8076121"/>
              <a:gd name="connsiteY104" fmla="*/ 2094614 h 2573079"/>
              <a:gd name="connsiteX105" fmla="*/ 7533860 w 8076121"/>
              <a:gd name="connsiteY105" fmla="*/ 2094614 h 2573079"/>
              <a:gd name="connsiteX106" fmla="*/ 7799674 w 8076121"/>
              <a:gd name="connsiteY106" fmla="*/ 1956391 h 2573079"/>
              <a:gd name="connsiteX107" fmla="*/ 7948530 w 8076121"/>
              <a:gd name="connsiteY107" fmla="*/ 1903228 h 2573079"/>
              <a:gd name="connsiteX108" fmla="*/ 8076121 w 8076121"/>
              <a:gd name="connsiteY108" fmla="*/ 1765005 h 2573079"/>
              <a:gd name="connsiteX109" fmla="*/ 8030711 w 8076121"/>
              <a:gd name="connsiteY109" fmla="*/ 1587131 h 2573079"/>
              <a:gd name="connsiteX110" fmla="*/ 7975520 w 8076121"/>
              <a:gd name="connsiteY110" fmla="*/ 1544322 h 2573079"/>
              <a:gd name="connsiteX111" fmla="*/ 7862256 w 8076121"/>
              <a:gd name="connsiteY111" fmla="*/ 1336835 h 2573079"/>
              <a:gd name="connsiteX112" fmla="*/ 7784142 w 8076121"/>
              <a:gd name="connsiteY112" fmla="*/ 1148132 h 2573079"/>
              <a:gd name="connsiteX113" fmla="*/ 7852837 w 8076121"/>
              <a:gd name="connsiteY113" fmla="*/ 925033 h 2573079"/>
              <a:gd name="connsiteX114" fmla="*/ 7788377 w 8076121"/>
              <a:gd name="connsiteY114" fmla="*/ 853485 h 2573079"/>
              <a:gd name="connsiteX115" fmla="*/ 7746955 w 8076121"/>
              <a:gd name="connsiteY115" fmla="*/ 776842 h 2573079"/>
              <a:gd name="connsiteX116" fmla="*/ 7835559 w 8076121"/>
              <a:gd name="connsiteY116" fmla="*/ 674946 h 2573079"/>
              <a:gd name="connsiteX117" fmla="*/ 7703981 w 8076121"/>
              <a:gd name="connsiteY117" fmla="*/ 499731 h 2573079"/>
              <a:gd name="connsiteX118" fmla="*/ 7640186 w 8076121"/>
              <a:gd name="connsiteY118" fmla="*/ 425303 h 2573079"/>
              <a:gd name="connsiteX119" fmla="*/ 7587023 w 8076121"/>
              <a:gd name="connsiteY119" fmla="*/ 297712 h 2573079"/>
              <a:gd name="connsiteX120" fmla="*/ 7555126 w 8076121"/>
              <a:gd name="connsiteY120" fmla="*/ 191386 h 2573079"/>
              <a:gd name="connsiteX121" fmla="*/ 7555126 w 8076121"/>
              <a:gd name="connsiteY121" fmla="*/ 191386 h 2573079"/>
              <a:gd name="connsiteX122" fmla="*/ 7406270 w 8076121"/>
              <a:gd name="connsiteY122" fmla="*/ 116958 h 2573079"/>
              <a:gd name="connsiteX123" fmla="*/ 7353107 w 8076121"/>
              <a:gd name="connsiteY123" fmla="*/ 116958 h 2573079"/>
              <a:gd name="connsiteX0" fmla="*/ 7161369 w 8065136"/>
              <a:gd name="connsiteY0" fmla="*/ 0 h 2320831"/>
              <a:gd name="connsiteX1" fmla="*/ 7310224 w 8065136"/>
              <a:gd name="connsiteY1" fmla="*/ 148856 h 2320831"/>
              <a:gd name="connsiteX2" fmla="*/ 7370699 w 8065136"/>
              <a:gd name="connsiteY2" fmla="*/ 336255 h 2320831"/>
              <a:gd name="connsiteX3" fmla="*/ 6791519 w 8065136"/>
              <a:gd name="connsiteY3" fmla="*/ 410929 h 2320831"/>
              <a:gd name="connsiteX4" fmla="*/ 6689082 w 8065136"/>
              <a:gd name="connsiteY4" fmla="*/ 592097 h 2320831"/>
              <a:gd name="connsiteX5" fmla="*/ 6842064 w 8065136"/>
              <a:gd name="connsiteY5" fmla="*/ 953774 h 2320831"/>
              <a:gd name="connsiteX6" fmla="*/ 6940861 w 8065136"/>
              <a:gd name="connsiteY6" fmla="*/ 1401282 h 2320831"/>
              <a:gd name="connsiteX7" fmla="*/ 6778596 w 8065136"/>
              <a:gd name="connsiteY7" fmla="*/ 1562986 h 2320831"/>
              <a:gd name="connsiteX8" fmla="*/ 6448987 w 8065136"/>
              <a:gd name="connsiteY8" fmla="*/ 1446028 h 2320831"/>
              <a:gd name="connsiteX9" fmla="*/ 6119378 w 8065136"/>
              <a:gd name="connsiteY9" fmla="*/ 1371600 h 2320831"/>
              <a:gd name="connsiteX10" fmla="*/ 5949257 w 8065136"/>
              <a:gd name="connsiteY10" fmla="*/ 1339703 h 2320831"/>
              <a:gd name="connsiteX11" fmla="*/ 5555852 w 8065136"/>
              <a:gd name="connsiteY11" fmla="*/ 1371600 h 2320831"/>
              <a:gd name="connsiteX12" fmla="*/ 5406996 w 8065136"/>
              <a:gd name="connsiteY12" fmla="*/ 1371600 h 2320831"/>
              <a:gd name="connsiteX13" fmla="*/ 5311303 w 8065136"/>
              <a:gd name="connsiteY13" fmla="*/ 1339703 h 2320831"/>
              <a:gd name="connsiteX14" fmla="*/ 5279406 w 8065136"/>
              <a:gd name="connsiteY14" fmla="*/ 1297172 h 2320831"/>
              <a:gd name="connsiteX15" fmla="*/ 5268773 w 8065136"/>
              <a:gd name="connsiteY15" fmla="*/ 1105786 h 2320831"/>
              <a:gd name="connsiteX16" fmla="*/ 5130550 w 8065136"/>
              <a:gd name="connsiteY16" fmla="*/ 1084521 h 2320831"/>
              <a:gd name="connsiteX17" fmla="*/ 4960429 w 8065136"/>
              <a:gd name="connsiteY17" fmla="*/ 1041991 h 2320831"/>
              <a:gd name="connsiteX18" fmla="*/ 4843471 w 8065136"/>
              <a:gd name="connsiteY18" fmla="*/ 1010093 h 2320831"/>
              <a:gd name="connsiteX19" fmla="*/ 4694615 w 8065136"/>
              <a:gd name="connsiteY19" fmla="*/ 967563 h 2320831"/>
              <a:gd name="connsiteX20" fmla="*/ 4683982 w 8065136"/>
              <a:gd name="connsiteY20" fmla="*/ 925033 h 2320831"/>
              <a:gd name="connsiteX21" fmla="*/ 4641452 w 8065136"/>
              <a:gd name="connsiteY21" fmla="*/ 839972 h 2320831"/>
              <a:gd name="connsiteX22" fmla="*/ 4428801 w 8065136"/>
              <a:gd name="connsiteY22" fmla="*/ 786810 h 2320831"/>
              <a:gd name="connsiteX23" fmla="*/ 4290578 w 8065136"/>
              <a:gd name="connsiteY23" fmla="*/ 744279 h 2320831"/>
              <a:gd name="connsiteX24" fmla="*/ 4194885 w 8065136"/>
              <a:gd name="connsiteY24" fmla="*/ 754912 h 2320831"/>
              <a:gd name="connsiteX25" fmla="*/ 4109824 w 8065136"/>
              <a:gd name="connsiteY25" fmla="*/ 808075 h 2320831"/>
              <a:gd name="connsiteX26" fmla="*/ 4077927 w 8065136"/>
              <a:gd name="connsiteY26" fmla="*/ 861238 h 2320831"/>
              <a:gd name="connsiteX27" fmla="*/ 3971601 w 8065136"/>
              <a:gd name="connsiteY27" fmla="*/ 882503 h 2320831"/>
              <a:gd name="connsiteX28" fmla="*/ 3673889 w 8065136"/>
              <a:gd name="connsiteY28" fmla="*/ 861238 h 2320831"/>
              <a:gd name="connsiteX29" fmla="*/ 3482503 w 8065136"/>
              <a:gd name="connsiteY29" fmla="*/ 935665 h 2320831"/>
              <a:gd name="connsiteX30" fmla="*/ 3301750 w 8065136"/>
              <a:gd name="connsiteY30" fmla="*/ 1063256 h 2320831"/>
              <a:gd name="connsiteX31" fmla="*/ 3216689 w 8065136"/>
              <a:gd name="connsiteY31" fmla="*/ 1137684 h 2320831"/>
              <a:gd name="connsiteX32" fmla="*/ 3408075 w 8065136"/>
              <a:gd name="connsiteY32" fmla="*/ 1286540 h 2320831"/>
              <a:gd name="connsiteX33" fmla="*/ 3514401 w 8065136"/>
              <a:gd name="connsiteY33" fmla="*/ 1360968 h 2320831"/>
              <a:gd name="connsiteX34" fmla="*/ 3514401 w 8065136"/>
              <a:gd name="connsiteY34" fmla="*/ 1360968 h 2320831"/>
              <a:gd name="connsiteX35" fmla="*/ 3220972 w 8065136"/>
              <a:gd name="connsiteY35" fmla="*/ 1369681 h 2320831"/>
              <a:gd name="connsiteX36" fmla="*/ 3020873 w 8065136"/>
              <a:gd name="connsiteY36" fmla="*/ 1312531 h 2320831"/>
              <a:gd name="connsiteX37" fmla="*/ 2810585 w 8065136"/>
              <a:gd name="connsiteY37" fmla="*/ 1248588 h 2320831"/>
              <a:gd name="connsiteX38" fmla="*/ 2663944 w 8065136"/>
              <a:gd name="connsiteY38" fmla="*/ 1282405 h 2320831"/>
              <a:gd name="connsiteX39" fmla="*/ 2553484 w 8065136"/>
              <a:gd name="connsiteY39" fmla="*/ 1337635 h 2320831"/>
              <a:gd name="connsiteX40" fmla="*/ 2408615 w 8065136"/>
              <a:gd name="connsiteY40" fmla="*/ 1477926 h 2320831"/>
              <a:gd name="connsiteX41" fmla="*/ 2206596 w 8065136"/>
              <a:gd name="connsiteY41" fmla="*/ 1573619 h 2320831"/>
              <a:gd name="connsiteX42" fmla="*/ 1898252 w 8065136"/>
              <a:gd name="connsiteY42" fmla="*/ 1658679 h 2320831"/>
              <a:gd name="connsiteX43" fmla="*/ 1611173 w 8065136"/>
              <a:gd name="connsiteY43" fmla="*/ 1679945 h 2320831"/>
              <a:gd name="connsiteX44" fmla="*/ 1430420 w 8065136"/>
              <a:gd name="connsiteY44" fmla="*/ 1743740 h 2320831"/>
              <a:gd name="connsiteX45" fmla="*/ 1207136 w 8065136"/>
              <a:gd name="connsiteY45" fmla="*/ 1754372 h 2320831"/>
              <a:gd name="connsiteX46" fmla="*/ 1122075 w 8065136"/>
              <a:gd name="connsiteY46" fmla="*/ 1786270 h 2320831"/>
              <a:gd name="connsiteX47" fmla="*/ 26922 w 8065136"/>
              <a:gd name="connsiteY47" fmla="*/ 1275908 h 2320831"/>
              <a:gd name="connsiteX48" fmla="*/ 505020 w 8065136"/>
              <a:gd name="connsiteY48" fmla="*/ 2320831 h 2320831"/>
              <a:gd name="connsiteX49" fmla="*/ 1579275 w 8065136"/>
              <a:gd name="connsiteY49" fmla="*/ 2286000 h 2320831"/>
              <a:gd name="connsiteX50" fmla="*/ 2100271 w 8065136"/>
              <a:gd name="connsiteY50" fmla="*/ 2307265 h 2320831"/>
              <a:gd name="connsiteX51" fmla="*/ 2249127 w 8065136"/>
              <a:gd name="connsiteY51" fmla="*/ 2137145 h 2320831"/>
              <a:gd name="connsiteX52" fmla="*/ 2461778 w 8065136"/>
              <a:gd name="connsiteY52" fmla="*/ 1850065 h 2320831"/>
              <a:gd name="connsiteX53" fmla="*/ 2483043 w 8065136"/>
              <a:gd name="connsiteY53" fmla="*/ 1807535 h 2320831"/>
              <a:gd name="connsiteX54" fmla="*/ 2589369 w 8065136"/>
              <a:gd name="connsiteY54" fmla="*/ 1733107 h 2320831"/>
              <a:gd name="connsiteX55" fmla="*/ 2674429 w 8065136"/>
              <a:gd name="connsiteY55" fmla="*/ 1690577 h 2320831"/>
              <a:gd name="connsiteX56" fmla="*/ 2621266 w 8065136"/>
              <a:gd name="connsiteY56" fmla="*/ 1584252 h 2320831"/>
              <a:gd name="connsiteX57" fmla="*/ 2682846 w 8065136"/>
              <a:gd name="connsiteY57" fmla="*/ 1543493 h 2320831"/>
              <a:gd name="connsiteX58" fmla="*/ 2748856 w 8065136"/>
              <a:gd name="connsiteY58" fmla="*/ 1467293 h 2320831"/>
              <a:gd name="connsiteX59" fmla="*/ 2759489 w 8065136"/>
              <a:gd name="connsiteY59" fmla="*/ 1460353 h 2320831"/>
              <a:gd name="connsiteX60" fmla="*/ 2925475 w 8065136"/>
              <a:gd name="connsiteY60" fmla="*/ 1390503 h 2320831"/>
              <a:gd name="connsiteX61" fmla="*/ 3120996 w 8065136"/>
              <a:gd name="connsiteY61" fmla="*/ 1435396 h 2320831"/>
              <a:gd name="connsiteX62" fmla="*/ 3269852 w 8065136"/>
              <a:gd name="connsiteY62" fmla="*/ 1467293 h 2320831"/>
              <a:gd name="connsiteX63" fmla="*/ 3408075 w 8065136"/>
              <a:gd name="connsiteY63" fmla="*/ 1499191 h 2320831"/>
              <a:gd name="connsiteX64" fmla="*/ 3556931 w 8065136"/>
              <a:gd name="connsiteY64" fmla="*/ 1499191 h 2320831"/>
              <a:gd name="connsiteX65" fmla="*/ 3652624 w 8065136"/>
              <a:gd name="connsiteY65" fmla="*/ 1477926 h 2320831"/>
              <a:gd name="connsiteX66" fmla="*/ 3673889 w 8065136"/>
              <a:gd name="connsiteY66" fmla="*/ 1403498 h 2320831"/>
              <a:gd name="connsiteX67" fmla="*/ 3663257 w 8065136"/>
              <a:gd name="connsiteY67" fmla="*/ 1329070 h 2320831"/>
              <a:gd name="connsiteX68" fmla="*/ 3588829 w 8065136"/>
              <a:gd name="connsiteY68" fmla="*/ 1275907 h 2320831"/>
              <a:gd name="connsiteX69" fmla="*/ 3418708 w 8065136"/>
              <a:gd name="connsiteY69" fmla="*/ 1222745 h 2320831"/>
              <a:gd name="connsiteX70" fmla="*/ 3323015 w 8065136"/>
              <a:gd name="connsiteY70" fmla="*/ 1158949 h 2320831"/>
              <a:gd name="connsiteX71" fmla="*/ 3439973 w 8065136"/>
              <a:gd name="connsiteY71" fmla="*/ 1105786 h 2320831"/>
              <a:gd name="connsiteX72" fmla="*/ 3567564 w 8065136"/>
              <a:gd name="connsiteY72" fmla="*/ 1063256 h 2320831"/>
              <a:gd name="connsiteX73" fmla="*/ 3663257 w 8065136"/>
              <a:gd name="connsiteY73" fmla="*/ 978196 h 2320831"/>
              <a:gd name="connsiteX74" fmla="*/ 3844010 w 8065136"/>
              <a:gd name="connsiteY74" fmla="*/ 935665 h 2320831"/>
              <a:gd name="connsiteX75" fmla="*/ 3960969 w 8065136"/>
              <a:gd name="connsiteY75" fmla="*/ 946298 h 2320831"/>
              <a:gd name="connsiteX76" fmla="*/ 4088559 w 8065136"/>
              <a:gd name="connsiteY76" fmla="*/ 946298 h 2320831"/>
              <a:gd name="connsiteX77" fmla="*/ 4194885 w 8065136"/>
              <a:gd name="connsiteY77" fmla="*/ 850605 h 2320831"/>
              <a:gd name="connsiteX78" fmla="*/ 4365006 w 8065136"/>
              <a:gd name="connsiteY78" fmla="*/ 818707 h 2320831"/>
              <a:gd name="connsiteX79" fmla="*/ 4503229 w 8065136"/>
              <a:gd name="connsiteY79" fmla="*/ 829340 h 2320831"/>
              <a:gd name="connsiteX80" fmla="*/ 4556392 w 8065136"/>
              <a:gd name="connsiteY80" fmla="*/ 871870 h 2320831"/>
              <a:gd name="connsiteX81" fmla="*/ 4535127 w 8065136"/>
              <a:gd name="connsiteY81" fmla="*/ 956931 h 2320831"/>
              <a:gd name="connsiteX82" fmla="*/ 4579613 w 8065136"/>
              <a:gd name="connsiteY82" fmla="*/ 1159714 h 2320831"/>
              <a:gd name="connsiteX83" fmla="*/ 4616019 w 8065136"/>
              <a:gd name="connsiteY83" fmla="*/ 1318608 h 2320831"/>
              <a:gd name="connsiteX84" fmla="*/ 4713669 w 8065136"/>
              <a:gd name="connsiteY84" fmla="*/ 1459553 h 2320831"/>
              <a:gd name="connsiteX85" fmla="*/ 4907777 w 8065136"/>
              <a:gd name="connsiteY85" fmla="*/ 1512715 h 2320831"/>
              <a:gd name="connsiteX86" fmla="*/ 5094655 w 8065136"/>
              <a:gd name="connsiteY86" fmla="*/ 1560519 h 2320831"/>
              <a:gd name="connsiteX87" fmla="*/ 5240959 w 8065136"/>
              <a:gd name="connsiteY87" fmla="*/ 1595055 h 2320831"/>
              <a:gd name="connsiteX88" fmla="*/ 5282127 w 8065136"/>
              <a:gd name="connsiteY88" fmla="*/ 1597011 h 2320831"/>
              <a:gd name="connsiteX89" fmla="*/ 5393727 w 8065136"/>
              <a:gd name="connsiteY89" fmla="*/ 1634862 h 2320831"/>
              <a:gd name="connsiteX90" fmla="*/ 5505326 w 8065136"/>
              <a:gd name="connsiteY90" fmla="*/ 1638180 h 2320831"/>
              <a:gd name="connsiteX91" fmla="*/ 5694075 w 8065136"/>
              <a:gd name="connsiteY91" fmla="*/ 1509824 h 2320831"/>
              <a:gd name="connsiteX92" fmla="*/ 5821666 w 8065136"/>
              <a:gd name="connsiteY92" fmla="*/ 1509824 h 2320831"/>
              <a:gd name="connsiteX93" fmla="*/ 5959889 w 8065136"/>
              <a:gd name="connsiteY93" fmla="*/ 1509824 h 2320831"/>
              <a:gd name="connsiteX94" fmla="*/ 6098113 w 8065136"/>
              <a:gd name="connsiteY94" fmla="*/ 1531089 h 2320831"/>
              <a:gd name="connsiteX95" fmla="*/ 6215071 w 8065136"/>
              <a:gd name="connsiteY95" fmla="*/ 1541721 h 2320831"/>
              <a:gd name="connsiteX96" fmla="*/ 6321396 w 8065136"/>
              <a:gd name="connsiteY96" fmla="*/ 1562986 h 2320831"/>
              <a:gd name="connsiteX97" fmla="*/ 6417089 w 8065136"/>
              <a:gd name="connsiteY97" fmla="*/ 1584252 h 2320831"/>
              <a:gd name="connsiteX98" fmla="*/ 6491517 w 8065136"/>
              <a:gd name="connsiteY98" fmla="*/ 1637414 h 2320831"/>
              <a:gd name="connsiteX99" fmla="*/ 6491517 w 8065136"/>
              <a:gd name="connsiteY99" fmla="*/ 1754372 h 2320831"/>
              <a:gd name="connsiteX100" fmla="*/ 6523415 w 8065136"/>
              <a:gd name="connsiteY100" fmla="*/ 1935126 h 2320831"/>
              <a:gd name="connsiteX101" fmla="*/ 6714801 w 8065136"/>
              <a:gd name="connsiteY101" fmla="*/ 2009554 h 2320831"/>
              <a:gd name="connsiteX102" fmla="*/ 6853024 w 8065136"/>
              <a:gd name="connsiteY102" fmla="*/ 2041452 h 2320831"/>
              <a:gd name="connsiteX103" fmla="*/ 7118838 w 8065136"/>
              <a:gd name="connsiteY103" fmla="*/ 2083982 h 2320831"/>
              <a:gd name="connsiteX104" fmla="*/ 7331489 w 8065136"/>
              <a:gd name="connsiteY104" fmla="*/ 2094614 h 2320831"/>
              <a:gd name="connsiteX105" fmla="*/ 7522875 w 8065136"/>
              <a:gd name="connsiteY105" fmla="*/ 2094614 h 2320831"/>
              <a:gd name="connsiteX106" fmla="*/ 7788689 w 8065136"/>
              <a:gd name="connsiteY106" fmla="*/ 1956391 h 2320831"/>
              <a:gd name="connsiteX107" fmla="*/ 7937545 w 8065136"/>
              <a:gd name="connsiteY107" fmla="*/ 1903228 h 2320831"/>
              <a:gd name="connsiteX108" fmla="*/ 8065136 w 8065136"/>
              <a:gd name="connsiteY108" fmla="*/ 1765005 h 2320831"/>
              <a:gd name="connsiteX109" fmla="*/ 8019726 w 8065136"/>
              <a:gd name="connsiteY109" fmla="*/ 1587131 h 2320831"/>
              <a:gd name="connsiteX110" fmla="*/ 7964535 w 8065136"/>
              <a:gd name="connsiteY110" fmla="*/ 1544322 h 2320831"/>
              <a:gd name="connsiteX111" fmla="*/ 7851271 w 8065136"/>
              <a:gd name="connsiteY111" fmla="*/ 1336835 h 2320831"/>
              <a:gd name="connsiteX112" fmla="*/ 7773157 w 8065136"/>
              <a:gd name="connsiteY112" fmla="*/ 1148132 h 2320831"/>
              <a:gd name="connsiteX113" fmla="*/ 7841852 w 8065136"/>
              <a:gd name="connsiteY113" fmla="*/ 925033 h 2320831"/>
              <a:gd name="connsiteX114" fmla="*/ 7777392 w 8065136"/>
              <a:gd name="connsiteY114" fmla="*/ 853485 h 2320831"/>
              <a:gd name="connsiteX115" fmla="*/ 7735970 w 8065136"/>
              <a:gd name="connsiteY115" fmla="*/ 776842 h 2320831"/>
              <a:gd name="connsiteX116" fmla="*/ 7824574 w 8065136"/>
              <a:gd name="connsiteY116" fmla="*/ 674946 h 2320831"/>
              <a:gd name="connsiteX117" fmla="*/ 7692996 w 8065136"/>
              <a:gd name="connsiteY117" fmla="*/ 499731 h 2320831"/>
              <a:gd name="connsiteX118" fmla="*/ 7629201 w 8065136"/>
              <a:gd name="connsiteY118" fmla="*/ 425303 h 2320831"/>
              <a:gd name="connsiteX119" fmla="*/ 7576038 w 8065136"/>
              <a:gd name="connsiteY119" fmla="*/ 297712 h 2320831"/>
              <a:gd name="connsiteX120" fmla="*/ 7544141 w 8065136"/>
              <a:gd name="connsiteY120" fmla="*/ 191386 h 2320831"/>
              <a:gd name="connsiteX121" fmla="*/ 7544141 w 8065136"/>
              <a:gd name="connsiteY121" fmla="*/ 191386 h 2320831"/>
              <a:gd name="connsiteX122" fmla="*/ 7395285 w 8065136"/>
              <a:gd name="connsiteY122" fmla="*/ 116958 h 2320831"/>
              <a:gd name="connsiteX123" fmla="*/ 7342122 w 8065136"/>
              <a:gd name="connsiteY123" fmla="*/ 116958 h 2320831"/>
              <a:gd name="connsiteX0" fmla="*/ 7174868 w 8078635"/>
              <a:gd name="connsiteY0" fmla="*/ 0 h 2320831"/>
              <a:gd name="connsiteX1" fmla="*/ 7323723 w 8078635"/>
              <a:gd name="connsiteY1" fmla="*/ 148856 h 2320831"/>
              <a:gd name="connsiteX2" fmla="*/ 7384198 w 8078635"/>
              <a:gd name="connsiteY2" fmla="*/ 336255 h 2320831"/>
              <a:gd name="connsiteX3" fmla="*/ 6805018 w 8078635"/>
              <a:gd name="connsiteY3" fmla="*/ 410929 h 2320831"/>
              <a:gd name="connsiteX4" fmla="*/ 6702581 w 8078635"/>
              <a:gd name="connsiteY4" fmla="*/ 592097 h 2320831"/>
              <a:gd name="connsiteX5" fmla="*/ 6855563 w 8078635"/>
              <a:gd name="connsiteY5" fmla="*/ 953774 h 2320831"/>
              <a:gd name="connsiteX6" fmla="*/ 6954360 w 8078635"/>
              <a:gd name="connsiteY6" fmla="*/ 1401282 h 2320831"/>
              <a:gd name="connsiteX7" fmla="*/ 6792095 w 8078635"/>
              <a:gd name="connsiteY7" fmla="*/ 1562986 h 2320831"/>
              <a:gd name="connsiteX8" fmla="*/ 6462486 w 8078635"/>
              <a:gd name="connsiteY8" fmla="*/ 1446028 h 2320831"/>
              <a:gd name="connsiteX9" fmla="*/ 6132877 w 8078635"/>
              <a:gd name="connsiteY9" fmla="*/ 1371600 h 2320831"/>
              <a:gd name="connsiteX10" fmla="*/ 5962756 w 8078635"/>
              <a:gd name="connsiteY10" fmla="*/ 1339703 h 2320831"/>
              <a:gd name="connsiteX11" fmla="*/ 5569351 w 8078635"/>
              <a:gd name="connsiteY11" fmla="*/ 1371600 h 2320831"/>
              <a:gd name="connsiteX12" fmla="*/ 5420495 w 8078635"/>
              <a:gd name="connsiteY12" fmla="*/ 1371600 h 2320831"/>
              <a:gd name="connsiteX13" fmla="*/ 5324802 w 8078635"/>
              <a:gd name="connsiteY13" fmla="*/ 1339703 h 2320831"/>
              <a:gd name="connsiteX14" fmla="*/ 5292905 w 8078635"/>
              <a:gd name="connsiteY14" fmla="*/ 1297172 h 2320831"/>
              <a:gd name="connsiteX15" fmla="*/ 5282272 w 8078635"/>
              <a:gd name="connsiteY15" fmla="*/ 1105786 h 2320831"/>
              <a:gd name="connsiteX16" fmla="*/ 5144049 w 8078635"/>
              <a:gd name="connsiteY16" fmla="*/ 1084521 h 2320831"/>
              <a:gd name="connsiteX17" fmla="*/ 4973928 w 8078635"/>
              <a:gd name="connsiteY17" fmla="*/ 1041991 h 2320831"/>
              <a:gd name="connsiteX18" fmla="*/ 4856970 w 8078635"/>
              <a:gd name="connsiteY18" fmla="*/ 1010093 h 2320831"/>
              <a:gd name="connsiteX19" fmla="*/ 4708114 w 8078635"/>
              <a:gd name="connsiteY19" fmla="*/ 967563 h 2320831"/>
              <a:gd name="connsiteX20" fmla="*/ 4697481 w 8078635"/>
              <a:gd name="connsiteY20" fmla="*/ 925033 h 2320831"/>
              <a:gd name="connsiteX21" fmla="*/ 4654951 w 8078635"/>
              <a:gd name="connsiteY21" fmla="*/ 839972 h 2320831"/>
              <a:gd name="connsiteX22" fmla="*/ 4442300 w 8078635"/>
              <a:gd name="connsiteY22" fmla="*/ 786810 h 2320831"/>
              <a:gd name="connsiteX23" fmla="*/ 4304077 w 8078635"/>
              <a:gd name="connsiteY23" fmla="*/ 744279 h 2320831"/>
              <a:gd name="connsiteX24" fmla="*/ 4208384 w 8078635"/>
              <a:gd name="connsiteY24" fmla="*/ 754912 h 2320831"/>
              <a:gd name="connsiteX25" fmla="*/ 4123323 w 8078635"/>
              <a:gd name="connsiteY25" fmla="*/ 808075 h 2320831"/>
              <a:gd name="connsiteX26" fmla="*/ 4091426 w 8078635"/>
              <a:gd name="connsiteY26" fmla="*/ 861238 h 2320831"/>
              <a:gd name="connsiteX27" fmla="*/ 3985100 w 8078635"/>
              <a:gd name="connsiteY27" fmla="*/ 882503 h 2320831"/>
              <a:gd name="connsiteX28" fmla="*/ 3687388 w 8078635"/>
              <a:gd name="connsiteY28" fmla="*/ 861238 h 2320831"/>
              <a:gd name="connsiteX29" fmla="*/ 3496002 w 8078635"/>
              <a:gd name="connsiteY29" fmla="*/ 935665 h 2320831"/>
              <a:gd name="connsiteX30" fmla="*/ 3315249 w 8078635"/>
              <a:gd name="connsiteY30" fmla="*/ 1063256 h 2320831"/>
              <a:gd name="connsiteX31" fmla="*/ 3230188 w 8078635"/>
              <a:gd name="connsiteY31" fmla="*/ 1137684 h 2320831"/>
              <a:gd name="connsiteX32" fmla="*/ 3421574 w 8078635"/>
              <a:gd name="connsiteY32" fmla="*/ 1286540 h 2320831"/>
              <a:gd name="connsiteX33" fmla="*/ 3527900 w 8078635"/>
              <a:gd name="connsiteY33" fmla="*/ 1360968 h 2320831"/>
              <a:gd name="connsiteX34" fmla="*/ 3527900 w 8078635"/>
              <a:gd name="connsiteY34" fmla="*/ 1360968 h 2320831"/>
              <a:gd name="connsiteX35" fmla="*/ 3234471 w 8078635"/>
              <a:gd name="connsiteY35" fmla="*/ 1369681 h 2320831"/>
              <a:gd name="connsiteX36" fmla="*/ 3034372 w 8078635"/>
              <a:gd name="connsiteY36" fmla="*/ 1312531 h 2320831"/>
              <a:gd name="connsiteX37" fmla="*/ 2824084 w 8078635"/>
              <a:gd name="connsiteY37" fmla="*/ 1248588 h 2320831"/>
              <a:gd name="connsiteX38" fmla="*/ 2677443 w 8078635"/>
              <a:gd name="connsiteY38" fmla="*/ 1282405 h 2320831"/>
              <a:gd name="connsiteX39" fmla="*/ 2566983 w 8078635"/>
              <a:gd name="connsiteY39" fmla="*/ 1337635 h 2320831"/>
              <a:gd name="connsiteX40" fmla="*/ 2422114 w 8078635"/>
              <a:gd name="connsiteY40" fmla="*/ 1477926 h 2320831"/>
              <a:gd name="connsiteX41" fmla="*/ 2220095 w 8078635"/>
              <a:gd name="connsiteY41" fmla="*/ 1573619 h 2320831"/>
              <a:gd name="connsiteX42" fmla="*/ 1911751 w 8078635"/>
              <a:gd name="connsiteY42" fmla="*/ 1658679 h 2320831"/>
              <a:gd name="connsiteX43" fmla="*/ 1624672 w 8078635"/>
              <a:gd name="connsiteY43" fmla="*/ 1679945 h 2320831"/>
              <a:gd name="connsiteX44" fmla="*/ 1443919 w 8078635"/>
              <a:gd name="connsiteY44" fmla="*/ 1743740 h 2320831"/>
              <a:gd name="connsiteX45" fmla="*/ 1220635 w 8078635"/>
              <a:gd name="connsiteY45" fmla="*/ 1754372 h 2320831"/>
              <a:gd name="connsiteX46" fmla="*/ 1135574 w 8078635"/>
              <a:gd name="connsiteY46" fmla="*/ 1786270 h 2320831"/>
              <a:gd name="connsiteX47" fmla="*/ 40421 w 8078635"/>
              <a:gd name="connsiteY47" fmla="*/ 1275908 h 2320831"/>
              <a:gd name="connsiteX48" fmla="*/ 518519 w 8078635"/>
              <a:gd name="connsiteY48" fmla="*/ 2320831 h 2320831"/>
              <a:gd name="connsiteX49" fmla="*/ 1592774 w 8078635"/>
              <a:gd name="connsiteY49" fmla="*/ 2286000 h 2320831"/>
              <a:gd name="connsiteX50" fmla="*/ 2113770 w 8078635"/>
              <a:gd name="connsiteY50" fmla="*/ 2307265 h 2320831"/>
              <a:gd name="connsiteX51" fmla="*/ 2262626 w 8078635"/>
              <a:gd name="connsiteY51" fmla="*/ 2137145 h 2320831"/>
              <a:gd name="connsiteX52" fmla="*/ 2475277 w 8078635"/>
              <a:gd name="connsiteY52" fmla="*/ 1850065 h 2320831"/>
              <a:gd name="connsiteX53" fmla="*/ 2496542 w 8078635"/>
              <a:gd name="connsiteY53" fmla="*/ 1807535 h 2320831"/>
              <a:gd name="connsiteX54" fmla="*/ 2602868 w 8078635"/>
              <a:gd name="connsiteY54" fmla="*/ 1733107 h 2320831"/>
              <a:gd name="connsiteX55" fmla="*/ 2687928 w 8078635"/>
              <a:gd name="connsiteY55" fmla="*/ 1690577 h 2320831"/>
              <a:gd name="connsiteX56" fmla="*/ 2634765 w 8078635"/>
              <a:gd name="connsiteY56" fmla="*/ 1584252 h 2320831"/>
              <a:gd name="connsiteX57" fmla="*/ 2696345 w 8078635"/>
              <a:gd name="connsiteY57" fmla="*/ 1543493 h 2320831"/>
              <a:gd name="connsiteX58" fmla="*/ 2762355 w 8078635"/>
              <a:gd name="connsiteY58" fmla="*/ 1467293 h 2320831"/>
              <a:gd name="connsiteX59" fmla="*/ 2772988 w 8078635"/>
              <a:gd name="connsiteY59" fmla="*/ 1460353 h 2320831"/>
              <a:gd name="connsiteX60" fmla="*/ 2938974 w 8078635"/>
              <a:gd name="connsiteY60" fmla="*/ 1390503 h 2320831"/>
              <a:gd name="connsiteX61" fmla="*/ 3134495 w 8078635"/>
              <a:gd name="connsiteY61" fmla="*/ 1435396 h 2320831"/>
              <a:gd name="connsiteX62" fmla="*/ 3283351 w 8078635"/>
              <a:gd name="connsiteY62" fmla="*/ 1467293 h 2320831"/>
              <a:gd name="connsiteX63" fmla="*/ 3421574 w 8078635"/>
              <a:gd name="connsiteY63" fmla="*/ 1499191 h 2320831"/>
              <a:gd name="connsiteX64" fmla="*/ 3570430 w 8078635"/>
              <a:gd name="connsiteY64" fmla="*/ 1499191 h 2320831"/>
              <a:gd name="connsiteX65" fmla="*/ 3666123 w 8078635"/>
              <a:gd name="connsiteY65" fmla="*/ 1477926 h 2320831"/>
              <a:gd name="connsiteX66" fmla="*/ 3687388 w 8078635"/>
              <a:gd name="connsiteY66" fmla="*/ 1403498 h 2320831"/>
              <a:gd name="connsiteX67" fmla="*/ 3676756 w 8078635"/>
              <a:gd name="connsiteY67" fmla="*/ 1329070 h 2320831"/>
              <a:gd name="connsiteX68" fmla="*/ 3602328 w 8078635"/>
              <a:gd name="connsiteY68" fmla="*/ 1275907 h 2320831"/>
              <a:gd name="connsiteX69" fmla="*/ 3432207 w 8078635"/>
              <a:gd name="connsiteY69" fmla="*/ 1222745 h 2320831"/>
              <a:gd name="connsiteX70" fmla="*/ 3336514 w 8078635"/>
              <a:gd name="connsiteY70" fmla="*/ 1158949 h 2320831"/>
              <a:gd name="connsiteX71" fmla="*/ 3453472 w 8078635"/>
              <a:gd name="connsiteY71" fmla="*/ 1105786 h 2320831"/>
              <a:gd name="connsiteX72" fmla="*/ 3581063 w 8078635"/>
              <a:gd name="connsiteY72" fmla="*/ 1063256 h 2320831"/>
              <a:gd name="connsiteX73" fmla="*/ 3676756 w 8078635"/>
              <a:gd name="connsiteY73" fmla="*/ 978196 h 2320831"/>
              <a:gd name="connsiteX74" fmla="*/ 3857509 w 8078635"/>
              <a:gd name="connsiteY74" fmla="*/ 935665 h 2320831"/>
              <a:gd name="connsiteX75" fmla="*/ 3974468 w 8078635"/>
              <a:gd name="connsiteY75" fmla="*/ 946298 h 2320831"/>
              <a:gd name="connsiteX76" fmla="*/ 4102058 w 8078635"/>
              <a:gd name="connsiteY76" fmla="*/ 946298 h 2320831"/>
              <a:gd name="connsiteX77" fmla="*/ 4208384 w 8078635"/>
              <a:gd name="connsiteY77" fmla="*/ 850605 h 2320831"/>
              <a:gd name="connsiteX78" fmla="*/ 4378505 w 8078635"/>
              <a:gd name="connsiteY78" fmla="*/ 818707 h 2320831"/>
              <a:gd name="connsiteX79" fmla="*/ 4516728 w 8078635"/>
              <a:gd name="connsiteY79" fmla="*/ 829340 h 2320831"/>
              <a:gd name="connsiteX80" fmla="*/ 4569891 w 8078635"/>
              <a:gd name="connsiteY80" fmla="*/ 871870 h 2320831"/>
              <a:gd name="connsiteX81" fmla="*/ 4548626 w 8078635"/>
              <a:gd name="connsiteY81" fmla="*/ 956931 h 2320831"/>
              <a:gd name="connsiteX82" fmla="*/ 4593112 w 8078635"/>
              <a:gd name="connsiteY82" fmla="*/ 1159714 h 2320831"/>
              <a:gd name="connsiteX83" fmla="*/ 4629518 w 8078635"/>
              <a:gd name="connsiteY83" fmla="*/ 1318608 h 2320831"/>
              <a:gd name="connsiteX84" fmla="*/ 4727168 w 8078635"/>
              <a:gd name="connsiteY84" fmla="*/ 1459553 h 2320831"/>
              <a:gd name="connsiteX85" fmla="*/ 4921276 w 8078635"/>
              <a:gd name="connsiteY85" fmla="*/ 1512715 h 2320831"/>
              <a:gd name="connsiteX86" fmla="*/ 5108154 w 8078635"/>
              <a:gd name="connsiteY86" fmla="*/ 1560519 h 2320831"/>
              <a:gd name="connsiteX87" fmla="*/ 5254458 w 8078635"/>
              <a:gd name="connsiteY87" fmla="*/ 1595055 h 2320831"/>
              <a:gd name="connsiteX88" fmla="*/ 5295626 w 8078635"/>
              <a:gd name="connsiteY88" fmla="*/ 1597011 h 2320831"/>
              <a:gd name="connsiteX89" fmla="*/ 5407226 w 8078635"/>
              <a:gd name="connsiteY89" fmla="*/ 1634862 h 2320831"/>
              <a:gd name="connsiteX90" fmla="*/ 5518825 w 8078635"/>
              <a:gd name="connsiteY90" fmla="*/ 1638180 h 2320831"/>
              <a:gd name="connsiteX91" fmla="*/ 5707574 w 8078635"/>
              <a:gd name="connsiteY91" fmla="*/ 1509824 h 2320831"/>
              <a:gd name="connsiteX92" fmla="*/ 5835165 w 8078635"/>
              <a:gd name="connsiteY92" fmla="*/ 1509824 h 2320831"/>
              <a:gd name="connsiteX93" fmla="*/ 5973388 w 8078635"/>
              <a:gd name="connsiteY93" fmla="*/ 1509824 h 2320831"/>
              <a:gd name="connsiteX94" fmla="*/ 6111612 w 8078635"/>
              <a:gd name="connsiteY94" fmla="*/ 1531089 h 2320831"/>
              <a:gd name="connsiteX95" fmla="*/ 6228570 w 8078635"/>
              <a:gd name="connsiteY95" fmla="*/ 1541721 h 2320831"/>
              <a:gd name="connsiteX96" fmla="*/ 6334895 w 8078635"/>
              <a:gd name="connsiteY96" fmla="*/ 1562986 h 2320831"/>
              <a:gd name="connsiteX97" fmla="*/ 6430588 w 8078635"/>
              <a:gd name="connsiteY97" fmla="*/ 1584252 h 2320831"/>
              <a:gd name="connsiteX98" fmla="*/ 6505016 w 8078635"/>
              <a:gd name="connsiteY98" fmla="*/ 1637414 h 2320831"/>
              <a:gd name="connsiteX99" fmla="*/ 6505016 w 8078635"/>
              <a:gd name="connsiteY99" fmla="*/ 1754372 h 2320831"/>
              <a:gd name="connsiteX100" fmla="*/ 6536914 w 8078635"/>
              <a:gd name="connsiteY100" fmla="*/ 1935126 h 2320831"/>
              <a:gd name="connsiteX101" fmla="*/ 6728300 w 8078635"/>
              <a:gd name="connsiteY101" fmla="*/ 2009554 h 2320831"/>
              <a:gd name="connsiteX102" fmla="*/ 6866523 w 8078635"/>
              <a:gd name="connsiteY102" fmla="*/ 2041452 h 2320831"/>
              <a:gd name="connsiteX103" fmla="*/ 7132337 w 8078635"/>
              <a:gd name="connsiteY103" fmla="*/ 2083982 h 2320831"/>
              <a:gd name="connsiteX104" fmla="*/ 7344988 w 8078635"/>
              <a:gd name="connsiteY104" fmla="*/ 2094614 h 2320831"/>
              <a:gd name="connsiteX105" fmla="*/ 7536374 w 8078635"/>
              <a:gd name="connsiteY105" fmla="*/ 2094614 h 2320831"/>
              <a:gd name="connsiteX106" fmla="*/ 7802188 w 8078635"/>
              <a:gd name="connsiteY106" fmla="*/ 1956391 h 2320831"/>
              <a:gd name="connsiteX107" fmla="*/ 7951044 w 8078635"/>
              <a:gd name="connsiteY107" fmla="*/ 1903228 h 2320831"/>
              <a:gd name="connsiteX108" fmla="*/ 8078635 w 8078635"/>
              <a:gd name="connsiteY108" fmla="*/ 1765005 h 2320831"/>
              <a:gd name="connsiteX109" fmla="*/ 8033225 w 8078635"/>
              <a:gd name="connsiteY109" fmla="*/ 1587131 h 2320831"/>
              <a:gd name="connsiteX110" fmla="*/ 7978034 w 8078635"/>
              <a:gd name="connsiteY110" fmla="*/ 1544322 h 2320831"/>
              <a:gd name="connsiteX111" fmla="*/ 7864770 w 8078635"/>
              <a:gd name="connsiteY111" fmla="*/ 1336835 h 2320831"/>
              <a:gd name="connsiteX112" fmla="*/ 7786656 w 8078635"/>
              <a:gd name="connsiteY112" fmla="*/ 1148132 h 2320831"/>
              <a:gd name="connsiteX113" fmla="*/ 7855351 w 8078635"/>
              <a:gd name="connsiteY113" fmla="*/ 925033 h 2320831"/>
              <a:gd name="connsiteX114" fmla="*/ 7790891 w 8078635"/>
              <a:gd name="connsiteY114" fmla="*/ 853485 h 2320831"/>
              <a:gd name="connsiteX115" fmla="*/ 7749469 w 8078635"/>
              <a:gd name="connsiteY115" fmla="*/ 776842 h 2320831"/>
              <a:gd name="connsiteX116" fmla="*/ 7838073 w 8078635"/>
              <a:gd name="connsiteY116" fmla="*/ 674946 h 2320831"/>
              <a:gd name="connsiteX117" fmla="*/ 7706495 w 8078635"/>
              <a:gd name="connsiteY117" fmla="*/ 499731 h 2320831"/>
              <a:gd name="connsiteX118" fmla="*/ 7642700 w 8078635"/>
              <a:gd name="connsiteY118" fmla="*/ 425303 h 2320831"/>
              <a:gd name="connsiteX119" fmla="*/ 7589537 w 8078635"/>
              <a:gd name="connsiteY119" fmla="*/ 297712 h 2320831"/>
              <a:gd name="connsiteX120" fmla="*/ 7557640 w 8078635"/>
              <a:gd name="connsiteY120" fmla="*/ 191386 h 2320831"/>
              <a:gd name="connsiteX121" fmla="*/ 7557640 w 8078635"/>
              <a:gd name="connsiteY121" fmla="*/ 191386 h 2320831"/>
              <a:gd name="connsiteX122" fmla="*/ 7408784 w 8078635"/>
              <a:gd name="connsiteY122" fmla="*/ 116958 h 2320831"/>
              <a:gd name="connsiteX123" fmla="*/ 7355621 w 8078635"/>
              <a:gd name="connsiteY123" fmla="*/ 116958 h 2320831"/>
              <a:gd name="connsiteX0" fmla="*/ 7174868 w 8078635"/>
              <a:gd name="connsiteY0" fmla="*/ 0 h 2320831"/>
              <a:gd name="connsiteX1" fmla="*/ 7323723 w 8078635"/>
              <a:gd name="connsiteY1" fmla="*/ 148856 h 2320831"/>
              <a:gd name="connsiteX2" fmla="*/ 7384198 w 8078635"/>
              <a:gd name="connsiteY2" fmla="*/ 336255 h 2320831"/>
              <a:gd name="connsiteX3" fmla="*/ 6805018 w 8078635"/>
              <a:gd name="connsiteY3" fmla="*/ 410929 h 2320831"/>
              <a:gd name="connsiteX4" fmla="*/ 6702581 w 8078635"/>
              <a:gd name="connsiteY4" fmla="*/ 592097 h 2320831"/>
              <a:gd name="connsiteX5" fmla="*/ 6855563 w 8078635"/>
              <a:gd name="connsiteY5" fmla="*/ 953774 h 2320831"/>
              <a:gd name="connsiteX6" fmla="*/ 6954360 w 8078635"/>
              <a:gd name="connsiteY6" fmla="*/ 1401282 h 2320831"/>
              <a:gd name="connsiteX7" fmla="*/ 6792095 w 8078635"/>
              <a:gd name="connsiteY7" fmla="*/ 1562986 h 2320831"/>
              <a:gd name="connsiteX8" fmla="*/ 6462486 w 8078635"/>
              <a:gd name="connsiteY8" fmla="*/ 1446028 h 2320831"/>
              <a:gd name="connsiteX9" fmla="*/ 6132877 w 8078635"/>
              <a:gd name="connsiteY9" fmla="*/ 1371600 h 2320831"/>
              <a:gd name="connsiteX10" fmla="*/ 5962756 w 8078635"/>
              <a:gd name="connsiteY10" fmla="*/ 1339703 h 2320831"/>
              <a:gd name="connsiteX11" fmla="*/ 5569351 w 8078635"/>
              <a:gd name="connsiteY11" fmla="*/ 1371600 h 2320831"/>
              <a:gd name="connsiteX12" fmla="*/ 5420495 w 8078635"/>
              <a:gd name="connsiteY12" fmla="*/ 1371600 h 2320831"/>
              <a:gd name="connsiteX13" fmla="*/ 5324802 w 8078635"/>
              <a:gd name="connsiteY13" fmla="*/ 1339703 h 2320831"/>
              <a:gd name="connsiteX14" fmla="*/ 5292905 w 8078635"/>
              <a:gd name="connsiteY14" fmla="*/ 1297172 h 2320831"/>
              <a:gd name="connsiteX15" fmla="*/ 5282272 w 8078635"/>
              <a:gd name="connsiteY15" fmla="*/ 1105786 h 2320831"/>
              <a:gd name="connsiteX16" fmla="*/ 5144049 w 8078635"/>
              <a:gd name="connsiteY16" fmla="*/ 1084521 h 2320831"/>
              <a:gd name="connsiteX17" fmla="*/ 4973928 w 8078635"/>
              <a:gd name="connsiteY17" fmla="*/ 1041991 h 2320831"/>
              <a:gd name="connsiteX18" fmla="*/ 4856970 w 8078635"/>
              <a:gd name="connsiteY18" fmla="*/ 1010093 h 2320831"/>
              <a:gd name="connsiteX19" fmla="*/ 4708114 w 8078635"/>
              <a:gd name="connsiteY19" fmla="*/ 967563 h 2320831"/>
              <a:gd name="connsiteX20" fmla="*/ 4697481 w 8078635"/>
              <a:gd name="connsiteY20" fmla="*/ 925033 h 2320831"/>
              <a:gd name="connsiteX21" fmla="*/ 4654951 w 8078635"/>
              <a:gd name="connsiteY21" fmla="*/ 839972 h 2320831"/>
              <a:gd name="connsiteX22" fmla="*/ 4442300 w 8078635"/>
              <a:gd name="connsiteY22" fmla="*/ 786810 h 2320831"/>
              <a:gd name="connsiteX23" fmla="*/ 4304077 w 8078635"/>
              <a:gd name="connsiteY23" fmla="*/ 744279 h 2320831"/>
              <a:gd name="connsiteX24" fmla="*/ 4208384 w 8078635"/>
              <a:gd name="connsiteY24" fmla="*/ 754912 h 2320831"/>
              <a:gd name="connsiteX25" fmla="*/ 4123323 w 8078635"/>
              <a:gd name="connsiteY25" fmla="*/ 808075 h 2320831"/>
              <a:gd name="connsiteX26" fmla="*/ 4091426 w 8078635"/>
              <a:gd name="connsiteY26" fmla="*/ 861238 h 2320831"/>
              <a:gd name="connsiteX27" fmla="*/ 3985100 w 8078635"/>
              <a:gd name="connsiteY27" fmla="*/ 882503 h 2320831"/>
              <a:gd name="connsiteX28" fmla="*/ 3687388 w 8078635"/>
              <a:gd name="connsiteY28" fmla="*/ 861238 h 2320831"/>
              <a:gd name="connsiteX29" fmla="*/ 3496002 w 8078635"/>
              <a:gd name="connsiteY29" fmla="*/ 935665 h 2320831"/>
              <a:gd name="connsiteX30" fmla="*/ 3315249 w 8078635"/>
              <a:gd name="connsiteY30" fmla="*/ 1063256 h 2320831"/>
              <a:gd name="connsiteX31" fmla="*/ 3230188 w 8078635"/>
              <a:gd name="connsiteY31" fmla="*/ 1137684 h 2320831"/>
              <a:gd name="connsiteX32" fmla="*/ 3421574 w 8078635"/>
              <a:gd name="connsiteY32" fmla="*/ 1286540 h 2320831"/>
              <a:gd name="connsiteX33" fmla="*/ 3527900 w 8078635"/>
              <a:gd name="connsiteY33" fmla="*/ 1360968 h 2320831"/>
              <a:gd name="connsiteX34" fmla="*/ 3527900 w 8078635"/>
              <a:gd name="connsiteY34" fmla="*/ 1360968 h 2320831"/>
              <a:gd name="connsiteX35" fmla="*/ 3234471 w 8078635"/>
              <a:gd name="connsiteY35" fmla="*/ 1369681 h 2320831"/>
              <a:gd name="connsiteX36" fmla="*/ 3034372 w 8078635"/>
              <a:gd name="connsiteY36" fmla="*/ 1312531 h 2320831"/>
              <a:gd name="connsiteX37" fmla="*/ 2824084 w 8078635"/>
              <a:gd name="connsiteY37" fmla="*/ 1248588 h 2320831"/>
              <a:gd name="connsiteX38" fmla="*/ 2677443 w 8078635"/>
              <a:gd name="connsiteY38" fmla="*/ 1282405 h 2320831"/>
              <a:gd name="connsiteX39" fmla="*/ 2566983 w 8078635"/>
              <a:gd name="connsiteY39" fmla="*/ 1337635 h 2320831"/>
              <a:gd name="connsiteX40" fmla="*/ 2422114 w 8078635"/>
              <a:gd name="connsiteY40" fmla="*/ 1477926 h 2320831"/>
              <a:gd name="connsiteX41" fmla="*/ 2220095 w 8078635"/>
              <a:gd name="connsiteY41" fmla="*/ 1573619 h 2320831"/>
              <a:gd name="connsiteX42" fmla="*/ 1911751 w 8078635"/>
              <a:gd name="connsiteY42" fmla="*/ 1658679 h 2320831"/>
              <a:gd name="connsiteX43" fmla="*/ 1624672 w 8078635"/>
              <a:gd name="connsiteY43" fmla="*/ 1679945 h 2320831"/>
              <a:gd name="connsiteX44" fmla="*/ 1443919 w 8078635"/>
              <a:gd name="connsiteY44" fmla="*/ 1743740 h 2320831"/>
              <a:gd name="connsiteX45" fmla="*/ 1220635 w 8078635"/>
              <a:gd name="connsiteY45" fmla="*/ 1754372 h 2320831"/>
              <a:gd name="connsiteX46" fmla="*/ 1135574 w 8078635"/>
              <a:gd name="connsiteY46" fmla="*/ 1786270 h 2320831"/>
              <a:gd name="connsiteX47" fmla="*/ 40421 w 8078635"/>
              <a:gd name="connsiteY47" fmla="*/ 1275908 h 2320831"/>
              <a:gd name="connsiteX48" fmla="*/ 518519 w 8078635"/>
              <a:gd name="connsiteY48" fmla="*/ 2320831 h 2320831"/>
              <a:gd name="connsiteX49" fmla="*/ 1592774 w 8078635"/>
              <a:gd name="connsiteY49" fmla="*/ 2286000 h 2320831"/>
              <a:gd name="connsiteX50" fmla="*/ 2113770 w 8078635"/>
              <a:gd name="connsiteY50" fmla="*/ 2307265 h 2320831"/>
              <a:gd name="connsiteX51" fmla="*/ 2262626 w 8078635"/>
              <a:gd name="connsiteY51" fmla="*/ 2137145 h 2320831"/>
              <a:gd name="connsiteX52" fmla="*/ 2475277 w 8078635"/>
              <a:gd name="connsiteY52" fmla="*/ 1850065 h 2320831"/>
              <a:gd name="connsiteX53" fmla="*/ 2496542 w 8078635"/>
              <a:gd name="connsiteY53" fmla="*/ 1807535 h 2320831"/>
              <a:gd name="connsiteX54" fmla="*/ 2602868 w 8078635"/>
              <a:gd name="connsiteY54" fmla="*/ 1733107 h 2320831"/>
              <a:gd name="connsiteX55" fmla="*/ 2687928 w 8078635"/>
              <a:gd name="connsiteY55" fmla="*/ 1690577 h 2320831"/>
              <a:gd name="connsiteX56" fmla="*/ 2634765 w 8078635"/>
              <a:gd name="connsiteY56" fmla="*/ 1584252 h 2320831"/>
              <a:gd name="connsiteX57" fmla="*/ 2696345 w 8078635"/>
              <a:gd name="connsiteY57" fmla="*/ 1543493 h 2320831"/>
              <a:gd name="connsiteX58" fmla="*/ 2762355 w 8078635"/>
              <a:gd name="connsiteY58" fmla="*/ 1467293 h 2320831"/>
              <a:gd name="connsiteX59" fmla="*/ 2772988 w 8078635"/>
              <a:gd name="connsiteY59" fmla="*/ 1460353 h 2320831"/>
              <a:gd name="connsiteX60" fmla="*/ 2938974 w 8078635"/>
              <a:gd name="connsiteY60" fmla="*/ 1390503 h 2320831"/>
              <a:gd name="connsiteX61" fmla="*/ 3134495 w 8078635"/>
              <a:gd name="connsiteY61" fmla="*/ 1435396 h 2320831"/>
              <a:gd name="connsiteX62" fmla="*/ 3283351 w 8078635"/>
              <a:gd name="connsiteY62" fmla="*/ 1467293 h 2320831"/>
              <a:gd name="connsiteX63" fmla="*/ 3421574 w 8078635"/>
              <a:gd name="connsiteY63" fmla="*/ 1499191 h 2320831"/>
              <a:gd name="connsiteX64" fmla="*/ 3570430 w 8078635"/>
              <a:gd name="connsiteY64" fmla="*/ 1499191 h 2320831"/>
              <a:gd name="connsiteX65" fmla="*/ 3666123 w 8078635"/>
              <a:gd name="connsiteY65" fmla="*/ 1477926 h 2320831"/>
              <a:gd name="connsiteX66" fmla="*/ 3687388 w 8078635"/>
              <a:gd name="connsiteY66" fmla="*/ 1403498 h 2320831"/>
              <a:gd name="connsiteX67" fmla="*/ 3676756 w 8078635"/>
              <a:gd name="connsiteY67" fmla="*/ 1329070 h 2320831"/>
              <a:gd name="connsiteX68" fmla="*/ 3602328 w 8078635"/>
              <a:gd name="connsiteY68" fmla="*/ 1275907 h 2320831"/>
              <a:gd name="connsiteX69" fmla="*/ 3432207 w 8078635"/>
              <a:gd name="connsiteY69" fmla="*/ 1222745 h 2320831"/>
              <a:gd name="connsiteX70" fmla="*/ 3336514 w 8078635"/>
              <a:gd name="connsiteY70" fmla="*/ 1158949 h 2320831"/>
              <a:gd name="connsiteX71" fmla="*/ 3453472 w 8078635"/>
              <a:gd name="connsiteY71" fmla="*/ 1105786 h 2320831"/>
              <a:gd name="connsiteX72" fmla="*/ 3581063 w 8078635"/>
              <a:gd name="connsiteY72" fmla="*/ 1063256 h 2320831"/>
              <a:gd name="connsiteX73" fmla="*/ 3676756 w 8078635"/>
              <a:gd name="connsiteY73" fmla="*/ 978196 h 2320831"/>
              <a:gd name="connsiteX74" fmla="*/ 3857509 w 8078635"/>
              <a:gd name="connsiteY74" fmla="*/ 935665 h 2320831"/>
              <a:gd name="connsiteX75" fmla="*/ 3974468 w 8078635"/>
              <a:gd name="connsiteY75" fmla="*/ 946298 h 2320831"/>
              <a:gd name="connsiteX76" fmla="*/ 4102058 w 8078635"/>
              <a:gd name="connsiteY76" fmla="*/ 946298 h 2320831"/>
              <a:gd name="connsiteX77" fmla="*/ 4208384 w 8078635"/>
              <a:gd name="connsiteY77" fmla="*/ 850605 h 2320831"/>
              <a:gd name="connsiteX78" fmla="*/ 4378505 w 8078635"/>
              <a:gd name="connsiteY78" fmla="*/ 818707 h 2320831"/>
              <a:gd name="connsiteX79" fmla="*/ 4516728 w 8078635"/>
              <a:gd name="connsiteY79" fmla="*/ 829340 h 2320831"/>
              <a:gd name="connsiteX80" fmla="*/ 4569891 w 8078635"/>
              <a:gd name="connsiteY80" fmla="*/ 871870 h 2320831"/>
              <a:gd name="connsiteX81" fmla="*/ 4548626 w 8078635"/>
              <a:gd name="connsiteY81" fmla="*/ 956931 h 2320831"/>
              <a:gd name="connsiteX82" fmla="*/ 4593112 w 8078635"/>
              <a:gd name="connsiteY82" fmla="*/ 1159714 h 2320831"/>
              <a:gd name="connsiteX83" fmla="*/ 4629518 w 8078635"/>
              <a:gd name="connsiteY83" fmla="*/ 1318608 h 2320831"/>
              <a:gd name="connsiteX84" fmla="*/ 4727168 w 8078635"/>
              <a:gd name="connsiteY84" fmla="*/ 1459553 h 2320831"/>
              <a:gd name="connsiteX85" fmla="*/ 4921276 w 8078635"/>
              <a:gd name="connsiteY85" fmla="*/ 1512715 h 2320831"/>
              <a:gd name="connsiteX86" fmla="*/ 5108154 w 8078635"/>
              <a:gd name="connsiteY86" fmla="*/ 1560519 h 2320831"/>
              <a:gd name="connsiteX87" fmla="*/ 5254458 w 8078635"/>
              <a:gd name="connsiteY87" fmla="*/ 1595055 h 2320831"/>
              <a:gd name="connsiteX88" fmla="*/ 5295626 w 8078635"/>
              <a:gd name="connsiteY88" fmla="*/ 1597011 h 2320831"/>
              <a:gd name="connsiteX89" fmla="*/ 5407226 w 8078635"/>
              <a:gd name="connsiteY89" fmla="*/ 1634862 h 2320831"/>
              <a:gd name="connsiteX90" fmla="*/ 6122674 w 8078635"/>
              <a:gd name="connsiteY90" fmla="*/ 1784829 h 2320831"/>
              <a:gd name="connsiteX91" fmla="*/ 5707574 w 8078635"/>
              <a:gd name="connsiteY91" fmla="*/ 1509824 h 2320831"/>
              <a:gd name="connsiteX92" fmla="*/ 5835165 w 8078635"/>
              <a:gd name="connsiteY92" fmla="*/ 1509824 h 2320831"/>
              <a:gd name="connsiteX93" fmla="*/ 5973388 w 8078635"/>
              <a:gd name="connsiteY93" fmla="*/ 1509824 h 2320831"/>
              <a:gd name="connsiteX94" fmla="*/ 6111612 w 8078635"/>
              <a:gd name="connsiteY94" fmla="*/ 1531089 h 2320831"/>
              <a:gd name="connsiteX95" fmla="*/ 6228570 w 8078635"/>
              <a:gd name="connsiteY95" fmla="*/ 1541721 h 2320831"/>
              <a:gd name="connsiteX96" fmla="*/ 6334895 w 8078635"/>
              <a:gd name="connsiteY96" fmla="*/ 1562986 h 2320831"/>
              <a:gd name="connsiteX97" fmla="*/ 6430588 w 8078635"/>
              <a:gd name="connsiteY97" fmla="*/ 1584252 h 2320831"/>
              <a:gd name="connsiteX98" fmla="*/ 6505016 w 8078635"/>
              <a:gd name="connsiteY98" fmla="*/ 1637414 h 2320831"/>
              <a:gd name="connsiteX99" fmla="*/ 6505016 w 8078635"/>
              <a:gd name="connsiteY99" fmla="*/ 1754372 h 2320831"/>
              <a:gd name="connsiteX100" fmla="*/ 6536914 w 8078635"/>
              <a:gd name="connsiteY100" fmla="*/ 1935126 h 2320831"/>
              <a:gd name="connsiteX101" fmla="*/ 6728300 w 8078635"/>
              <a:gd name="connsiteY101" fmla="*/ 2009554 h 2320831"/>
              <a:gd name="connsiteX102" fmla="*/ 6866523 w 8078635"/>
              <a:gd name="connsiteY102" fmla="*/ 2041452 h 2320831"/>
              <a:gd name="connsiteX103" fmla="*/ 7132337 w 8078635"/>
              <a:gd name="connsiteY103" fmla="*/ 2083982 h 2320831"/>
              <a:gd name="connsiteX104" fmla="*/ 7344988 w 8078635"/>
              <a:gd name="connsiteY104" fmla="*/ 2094614 h 2320831"/>
              <a:gd name="connsiteX105" fmla="*/ 7536374 w 8078635"/>
              <a:gd name="connsiteY105" fmla="*/ 2094614 h 2320831"/>
              <a:gd name="connsiteX106" fmla="*/ 7802188 w 8078635"/>
              <a:gd name="connsiteY106" fmla="*/ 1956391 h 2320831"/>
              <a:gd name="connsiteX107" fmla="*/ 7951044 w 8078635"/>
              <a:gd name="connsiteY107" fmla="*/ 1903228 h 2320831"/>
              <a:gd name="connsiteX108" fmla="*/ 8078635 w 8078635"/>
              <a:gd name="connsiteY108" fmla="*/ 1765005 h 2320831"/>
              <a:gd name="connsiteX109" fmla="*/ 8033225 w 8078635"/>
              <a:gd name="connsiteY109" fmla="*/ 1587131 h 2320831"/>
              <a:gd name="connsiteX110" fmla="*/ 7978034 w 8078635"/>
              <a:gd name="connsiteY110" fmla="*/ 1544322 h 2320831"/>
              <a:gd name="connsiteX111" fmla="*/ 7864770 w 8078635"/>
              <a:gd name="connsiteY111" fmla="*/ 1336835 h 2320831"/>
              <a:gd name="connsiteX112" fmla="*/ 7786656 w 8078635"/>
              <a:gd name="connsiteY112" fmla="*/ 1148132 h 2320831"/>
              <a:gd name="connsiteX113" fmla="*/ 7855351 w 8078635"/>
              <a:gd name="connsiteY113" fmla="*/ 925033 h 2320831"/>
              <a:gd name="connsiteX114" fmla="*/ 7790891 w 8078635"/>
              <a:gd name="connsiteY114" fmla="*/ 853485 h 2320831"/>
              <a:gd name="connsiteX115" fmla="*/ 7749469 w 8078635"/>
              <a:gd name="connsiteY115" fmla="*/ 776842 h 2320831"/>
              <a:gd name="connsiteX116" fmla="*/ 7838073 w 8078635"/>
              <a:gd name="connsiteY116" fmla="*/ 674946 h 2320831"/>
              <a:gd name="connsiteX117" fmla="*/ 7706495 w 8078635"/>
              <a:gd name="connsiteY117" fmla="*/ 499731 h 2320831"/>
              <a:gd name="connsiteX118" fmla="*/ 7642700 w 8078635"/>
              <a:gd name="connsiteY118" fmla="*/ 425303 h 2320831"/>
              <a:gd name="connsiteX119" fmla="*/ 7589537 w 8078635"/>
              <a:gd name="connsiteY119" fmla="*/ 297712 h 2320831"/>
              <a:gd name="connsiteX120" fmla="*/ 7557640 w 8078635"/>
              <a:gd name="connsiteY120" fmla="*/ 191386 h 2320831"/>
              <a:gd name="connsiteX121" fmla="*/ 7557640 w 8078635"/>
              <a:gd name="connsiteY121" fmla="*/ 191386 h 2320831"/>
              <a:gd name="connsiteX122" fmla="*/ 7408784 w 8078635"/>
              <a:gd name="connsiteY122" fmla="*/ 116958 h 2320831"/>
              <a:gd name="connsiteX123" fmla="*/ 7355621 w 8078635"/>
              <a:gd name="connsiteY123" fmla="*/ 116958 h 2320831"/>
              <a:gd name="connsiteX0" fmla="*/ 7174868 w 8078635"/>
              <a:gd name="connsiteY0" fmla="*/ 0 h 2320831"/>
              <a:gd name="connsiteX1" fmla="*/ 7323723 w 8078635"/>
              <a:gd name="connsiteY1" fmla="*/ 148856 h 2320831"/>
              <a:gd name="connsiteX2" fmla="*/ 7384198 w 8078635"/>
              <a:gd name="connsiteY2" fmla="*/ 336255 h 2320831"/>
              <a:gd name="connsiteX3" fmla="*/ 6805018 w 8078635"/>
              <a:gd name="connsiteY3" fmla="*/ 410929 h 2320831"/>
              <a:gd name="connsiteX4" fmla="*/ 6702581 w 8078635"/>
              <a:gd name="connsiteY4" fmla="*/ 592097 h 2320831"/>
              <a:gd name="connsiteX5" fmla="*/ 6855563 w 8078635"/>
              <a:gd name="connsiteY5" fmla="*/ 953774 h 2320831"/>
              <a:gd name="connsiteX6" fmla="*/ 6954360 w 8078635"/>
              <a:gd name="connsiteY6" fmla="*/ 1401282 h 2320831"/>
              <a:gd name="connsiteX7" fmla="*/ 6792095 w 8078635"/>
              <a:gd name="connsiteY7" fmla="*/ 1562986 h 2320831"/>
              <a:gd name="connsiteX8" fmla="*/ 6462486 w 8078635"/>
              <a:gd name="connsiteY8" fmla="*/ 1446028 h 2320831"/>
              <a:gd name="connsiteX9" fmla="*/ 6132877 w 8078635"/>
              <a:gd name="connsiteY9" fmla="*/ 1371600 h 2320831"/>
              <a:gd name="connsiteX10" fmla="*/ 5962756 w 8078635"/>
              <a:gd name="connsiteY10" fmla="*/ 1339703 h 2320831"/>
              <a:gd name="connsiteX11" fmla="*/ 5569351 w 8078635"/>
              <a:gd name="connsiteY11" fmla="*/ 1371600 h 2320831"/>
              <a:gd name="connsiteX12" fmla="*/ 5420495 w 8078635"/>
              <a:gd name="connsiteY12" fmla="*/ 1371600 h 2320831"/>
              <a:gd name="connsiteX13" fmla="*/ 5324802 w 8078635"/>
              <a:gd name="connsiteY13" fmla="*/ 1339703 h 2320831"/>
              <a:gd name="connsiteX14" fmla="*/ 5292905 w 8078635"/>
              <a:gd name="connsiteY14" fmla="*/ 1297172 h 2320831"/>
              <a:gd name="connsiteX15" fmla="*/ 5282272 w 8078635"/>
              <a:gd name="connsiteY15" fmla="*/ 1105786 h 2320831"/>
              <a:gd name="connsiteX16" fmla="*/ 5144049 w 8078635"/>
              <a:gd name="connsiteY16" fmla="*/ 1084521 h 2320831"/>
              <a:gd name="connsiteX17" fmla="*/ 4973928 w 8078635"/>
              <a:gd name="connsiteY17" fmla="*/ 1041991 h 2320831"/>
              <a:gd name="connsiteX18" fmla="*/ 4856970 w 8078635"/>
              <a:gd name="connsiteY18" fmla="*/ 1010093 h 2320831"/>
              <a:gd name="connsiteX19" fmla="*/ 4708114 w 8078635"/>
              <a:gd name="connsiteY19" fmla="*/ 967563 h 2320831"/>
              <a:gd name="connsiteX20" fmla="*/ 4697481 w 8078635"/>
              <a:gd name="connsiteY20" fmla="*/ 925033 h 2320831"/>
              <a:gd name="connsiteX21" fmla="*/ 4654951 w 8078635"/>
              <a:gd name="connsiteY21" fmla="*/ 839972 h 2320831"/>
              <a:gd name="connsiteX22" fmla="*/ 4442300 w 8078635"/>
              <a:gd name="connsiteY22" fmla="*/ 786810 h 2320831"/>
              <a:gd name="connsiteX23" fmla="*/ 4304077 w 8078635"/>
              <a:gd name="connsiteY23" fmla="*/ 744279 h 2320831"/>
              <a:gd name="connsiteX24" fmla="*/ 4208384 w 8078635"/>
              <a:gd name="connsiteY24" fmla="*/ 754912 h 2320831"/>
              <a:gd name="connsiteX25" fmla="*/ 4123323 w 8078635"/>
              <a:gd name="connsiteY25" fmla="*/ 808075 h 2320831"/>
              <a:gd name="connsiteX26" fmla="*/ 4091426 w 8078635"/>
              <a:gd name="connsiteY26" fmla="*/ 861238 h 2320831"/>
              <a:gd name="connsiteX27" fmla="*/ 3985100 w 8078635"/>
              <a:gd name="connsiteY27" fmla="*/ 882503 h 2320831"/>
              <a:gd name="connsiteX28" fmla="*/ 3687388 w 8078635"/>
              <a:gd name="connsiteY28" fmla="*/ 861238 h 2320831"/>
              <a:gd name="connsiteX29" fmla="*/ 3496002 w 8078635"/>
              <a:gd name="connsiteY29" fmla="*/ 935665 h 2320831"/>
              <a:gd name="connsiteX30" fmla="*/ 3315249 w 8078635"/>
              <a:gd name="connsiteY30" fmla="*/ 1063256 h 2320831"/>
              <a:gd name="connsiteX31" fmla="*/ 3230188 w 8078635"/>
              <a:gd name="connsiteY31" fmla="*/ 1137684 h 2320831"/>
              <a:gd name="connsiteX32" fmla="*/ 3421574 w 8078635"/>
              <a:gd name="connsiteY32" fmla="*/ 1286540 h 2320831"/>
              <a:gd name="connsiteX33" fmla="*/ 3527900 w 8078635"/>
              <a:gd name="connsiteY33" fmla="*/ 1360968 h 2320831"/>
              <a:gd name="connsiteX34" fmla="*/ 3527900 w 8078635"/>
              <a:gd name="connsiteY34" fmla="*/ 1360968 h 2320831"/>
              <a:gd name="connsiteX35" fmla="*/ 3234471 w 8078635"/>
              <a:gd name="connsiteY35" fmla="*/ 1369681 h 2320831"/>
              <a:gd name="connsiteX36" fmla="*/ 3034372 w 8078635"/>
              <a:gd name="connsiteY36" fmla="*/ 1312531 h 2320831"/>
              <a:gd name="connsiteX37" fmla="*/ 2824084 w 8078635"/>
              <a:gd name="connsiteY37" fmla="*/ 1248588 h 2320831"/>
              <a:gd name="connsiteX38" fmla="*/ 2677443 w 8078635"/>
              <a:gd name="connsiteY38" fmla="*/ 1282405 h 2320831"/>
              <a:gd name="connsiteX39" fmla="*/ 2566983 w 8078635"/>
              <a:gd name="connsiteY39" fmla="*/ 1337635 h 2320831"/>
              <a:gd name="connsiteX40" fmla="*/ 2422114 w 8078635"/>
              <a:gd name="connsiteY40" fmla="*/ 1477926 h 2320831"/>
              <a:gd name="connsiteX41" fmla="*/ 2220095 w 8078635"/>
              <a:gd name="connsiteY41" fmla="*/ 1573619 h 2320831"/>
              <a:gd name="connsiteX42" fmla="*/ 1911751 w 8078635"/>
              <a:gd name="connsiteY42" fmla="*/ 1658679 h 2320831"/>
              <a:gd name="connsiteX43" fmla="*/ 1624672 w 8078635"/>
              <a:gd name="connsiteY43" fmla="*/ 1679945 h 2320831"/>
              <a:gd name="connsiteX44" fmla="*/ 1443919 w 8078635"/>
              <a:gd name="connsiteY44" fmla="*/ 1743740 h 2320831"/>
              <a:gd name="connsiteX45" fmla="*/ 1220635 w 8078635"/>
              <a:gd name="connsiteY45" fmla="*/ 1754372 h 2320831"/>
              <a:gd name="connsiteX46" fmla="*/ 1135574 w 8078635"/>
              <a:gd name="connsiteY46" fmla="*/ 1786270 h 2320831"/>
              <a:gd name="connsiteX47" fmla="*/ 40421 w 8078635"/>
              <a:gd name="connsiteY47" fmla="*/ 1275908 h 2320831"/>
              <a:gd name="connsiteX48" fmla="*/ 518519 w 8078635"/>
              <a:gd name="connsiteY48" fmla="*/ 2320831 h 2320831"/>
              <a:gd name="connsiteX49" fmla="*/ 1592774 w 8078635"/>
              <a:gd name="connsiteY49" fmla="*/ 2286000 h 2320831"/>
              <a:gd name="connsiteX50" fmla="*/ 2113770 w 8078635"/>
              <a:gd name="connsiteY50" fmla="*/ 2307265 h 2320831"/>
              <a:gd name="connsiteX51" fmla="*/ 2262626 w 8078635"/>
              <a:gd name="connsiteY51" fmla="*/ 2137145 h 2320831"/>
              <a:gd name="connsiteX52" fmla="*/ 2475277 w 8078635"/>
              <a:gd name="connsiteY52" fmla="*/ 1850065 h 2320831"/>
              <a:gd name="connsiteX53" fmla="*/ 2496542 w 8078635"/>
              <a:gd name="connsiteY53" fmla="*/ 1807535 h 2320831"/>
              <a:gd name="connsiteX54" fmla="*/ 2602868 w 8078635"/>
              <a:gd name="connsiteY54" fmla="*/ 1733107 h 2320831"/>
              <a:gd name="connsiteX55" fmla="*/ 2687928 w 8078635"/>
              <a:gd name="connsiteY55" fmla="*/ 1690577 h 2320831"/>
              <a:gd name="connsiteX56" fmla="*/ 2634765 w 8078635"/>
              <a:gd name="connsiteY56" fmla="*/ 1584252 h 2320831"/>
              <a:gd name="connsiteX57" fmla="*/ 2696345 w 8078635"/>
              <a:gd name="connsiteY57" fmla="*/ 1543493 h 2320831"/>
              <a:gd name="connsiteX58" fmla="*/ 2762355 w 8078635"/>
              <a:gd name="connsiteY58" fmla="*/ 1467293 h 2320831"/>
              <a:gd name="connsiteX59" fmla="*/ 2772988 w 8078635"/>
              <a:gd name="connsiteY59" fmla="*/ 1460353 h 2320831"/>
              <a:gd name="connsiteX60" fmla="*/ 2938974 w 8078635"/>
              <a:gd name="connsiteY60" fmla="*/ 1390503 h 2320831"/>
              <a:gd name="connsiteX61" fmla="*/ 3134495 w 8078635"/>
              <a:gd name="connsiteY61" fmla="*/ 1435396 h 2320831"/>
              <a:gd name="connsiteX62" fmla="*/ 3283351 w 8078635"/>
              <a:gd name="connsiteY62" fmla="*/ 1467293 h 2320831"/>
              <a:gd name="connsiteX63" fmla="*/ 3421574 w 8078635"/>
              <a:gd name="connsiteY63" fmla="*/ 1499191 h 2320831"/>
              <a:gd name="connsiteX64" fmla="*/ 3570430 w 8078635"/>
              <a:gd name="connsiteY64" fmla="*/ 1499191 h 2320831"/>
              <a:gd name="connsiteX65" fmla="*/ 3666123 w 8078635"/>
              <a:gd name="connsiteY65" fmla="*/ 1477926 h 2320831"/>
              <a:gd name="connsiteX66" fmla="*/ 3687388 w 8078635"/>
              <a:gd name="connsiteY66" fmla="*/ 1403498 h 2320831"/>
              <a:gd name="connsiteX67" fmla="*/ 3676756 w 8078635"/>
              <a:gd name="connsiteY67" fmla="*/ 1329070 h 2320831"/>
              <a:gd name="connsiteX68" fmla="*/ 3602328 w 8078635"/>
              <a:gd name="connsiteY68" fmla="*/ 1275907 h 2320831"/>
              <a:gd name="connsiteX69" fmla="*/ 3432207 w 8078635"/>
              <a:gd name="connsiteY69" fmla="*/ 1222745 h 2320831"/>
              <a:gd name="connsiteX70" fmla="*/ 3336514 w 8078635"/>
              <a:gd name="connsiteY70" fmla="*/ 1158949 h 2320831"/>
              <a:gd name="connsiteX71" fmla="*/ 3453472 w 8078635"/>
              <a:gd name="connsiteY71" fmla="*/ 1105786 h 2320831"/>
              <a:gd name="connsiteX72" fmla="*/ 3581063 w 8078635"/>
              <a:gd name="connsiteY72" fmla="*/ 1063256 h 2320831"/>
              <a:gd name="connsiteX73" fmla="*/ 3676756 w 8078635"/>
              <a:gd name="connsiteY73" fmla="*/ 978196 h 2320831"/>
              <a:gd name="connsiteX74" fmla="*/ 3857509 w 8078635"/>
              <a:gd name="connsiteY74" fmla="*/ 935665 h 2320831"/>
              <a:gd name="connsiteX75" fmla="*/ 3974468 w 8078635"/>
              <a:gd name="connsiteY75" fmla="*/ 946298 h 2320831"/>
              <a:gd name="connsiteX76" fmla="*/ 4102058 w 8078635"/>
              <a:gd name="connsiteY76" fmla="*/ 946298 h 2320831"/>
              <a:gd name="connsiteX77" fmla="*/ 4208384 w 8078635"/>
              <a:gd name="connsiteY77" fmla="*/ 850605 h 2320831"/>
              <a:gd name="connsiteX78" fmla="*/ 4378505 w 8078635"/>
              <a:gd name="connsiteY78" fmla="*/ 818707 h 2320831"/>
              <a:gd name="connsiteX79" fmla="*/ 4516728 w 8078635"/>
              <a:gd name="connsiteY79" fmla="*/ 829340 h 2320831"/>
              <a:gd name="connsiteX80" fmla="*/ 4569891 w 8078635"/>
              <a:gd name="connsiteY80" fmla="*/ 871870 h 2320831"/>
              <a:gd name="connsiteX81" fmla="*/ 4548626 w 8078635"/>
              <a:gd name="connsiteY81" fmla="*/ 956931 h 2320831"/>
              <a:gd name="connsiteX82" fmla="*/ 4593112 w 8078635"/>
              <a:gd name="connsiteY82" fmla="*/ 1159714 h 2320831"/>
              <a:gd name="connsiteX83" fmla="*/ 4629518 w 8078635"/>
              <a:gd name="connsiteY83" fmla="*/ 1318608 h 2320831"/>
              <a:gd name="connsiteX84" fmla="*/ 4727168 w 8078635"/>
              <a:gd name="connsiteY84" fmla="*/ 1459553 h 2320831"/>
              <a:gd name="connsiteX85" fmla="*/ 4921276 w 8078635"/>
              <a:gd name="connsiteY85" fmla="*/ 1512715 h 2320831"/>
              <a:gd name="connsiteX86" fmla="*/ 5108154 w 8078635"/>
              <a:gd name="connsiteY86" fmla="*/ 1560519 h 2320831"/>
              <a:gd name="connsiteX87" fmla="*/ 5254458 w 8078635"/>
              <a:gd name="connsiteY87" fmla="*/ 1595055 h 2320831"/>
              <a:gd name="connsiteX88" fmla="*/ 5295626 w 8078635"/>
              <a:gd name="connsiteY88" fmla="*/ 1597011 h 2320831"/>
              <a:gd name="connsiteX89" fmla="*/ 5407226 w 8078635"/>
              <a:gd name="connsiteY89" fmla="*/ 1634862 h 2320831"/>
              <a:gd name="connsiteX90" fmla="*/ 6122674 w 8078635"/>
              <a:gd name="connsiteY90" fmla="*/ 1784829 h 2320831"/>
              <a:gd name="connsiteX91" fmla="*/ 6216533 w 8078635"/>
              <a:gd name="connsiteY91" fmla="*/ 1647847 h 2320831"/>
              <a:gd name="connsiteX92" fmla="*/ 5835165 w 8078635"/>
              <a:gd name="connsiteY92" fmla="*/ 1509824 h 2320831"/>
              <a:gd name="connsiteX93" fmla="*/ 5973388 w 8078635"/>
              <a:gd name="connsiteY93" fmla="*/ 1509824 h 2320831"/>
              <a:gd name="connsiteX94" fmla="*/ 6111612 w 8078635"/>
              <a:gd name="connsiteY94" fmla="*/ 1531089 h 2320831"/>
              <a:gd name="connsiteX95" fmla="*/ 6228570 w 8078635"/>
              <a:gd name="connsiteY95" fmla="*/ 1541721 h 2320831"/>
              <a:gd name="connsiteX96" fmla="*/ 6334895 w 8078635"/>
              <a:gd name="connsiteY96" fmla="*/ 1562986 h 2320831"/>
              <a:gd name="connsiteX97" fmla="*/ 6430588 w 8078635"/>
              <a:gd name="connsiteY97" fmla="*/ 1584252 h 2320831"/>
              <a:gd name="connsiteX98" fmla="*/ 6505016 w 8078635"/>
              <a:gd name="connsiteY98" fmla="*/ 1637414 h 2320831"/>
              <a:gd name="connsiteX99" fmla="*/ 6505016 w 8078635"/>
              <a:gd name="connsiteY99" fmla="*/ 1754372 h 2320831"/>
              <a:gd name="connsiteX100" fmla="*/ 6536914 w 8078635"/>
              <a:gd name="connsiteY100" fmla="*/ 1935126 h 2320831"/>
              <a:gd name="connsiteX101" fmla="*/ 6728300 w 8078635"/>
              <a:gd name="connsiteY101" fmla="*/ 2009554 h 2320831"/>
              <a:gd name="connsiteX102" fmla="*/ 6866523 w 8078635"/>
              <a:gd name="connsiteY102" fmla="*/ 2041452 h 2320831"/>
              <a:gd name="connsiteX103" fmla="*/ 7132337 w 8078635"/>
              <a:gd name="connsiteY103" fmla="*/ 2083982 h 2320831"/>
              <a:gd name="connsiteX104" fmla="*/ 7344988 w 8078635"/>
              <a:gd name="connsiteY104" fmla="*/ 2094614 h 2320831"/>
              <a:gd name="connsiteX105" fmla="*/ 7536374 w 8078635"/>
              <a:gd name="connsiteY105" fmla="*/ 2094614 h 2320831"/>
              <a:gd name="connsiteX106" fmla="*/ 7802188 w 8078635"/>
              <a:gd name="connsiteY106" fmla="*/ 1956391 h 2320831"/>
              <a:gd name="connsiteX107" fmla="*/ 7951044 w 8078635"/>
              <a:gd name="connsiteY107" fmla="*/ 1903228 h 2320831"/>
              <a:gd name="connsiteX108" fmla="*/ 8078635 w 8078635"/>
              <a:gd name="connsiteY108" fmla="*/ 1765005 h 2320831"/>
              <a:gd name="connsiteX109" fmla="*/ 8033225 w 8078635"/>
              <a:gd name="connsiteY109" fmla="*/ 1587131 h 2320831"/>
              <a:gd name="connsiteX110" fmla="*/ 7978034 w 8078635"/>
              <a:gd name="connsiteY110" fmla="*/ 1544322 h 2320831"/>
              <a:gd name="connsiteX111" fmla="*/ 7864770 w 8078635"/>
              <a:gd name="connsiteY111" fmla="*/ 1336835 h 2320831"/>
              <a:gd name="connsiteX112" fmla="*/ 7786656 w 8078635"/>
              <a:gd name="connsiteY112" fmla="*/ 1148132 h 2320831"/>
              <a:gd name="connsiteX113" fmla="*/ 7855351 w 8078635"/>
              <a:gd name="connsiteY113" fmla="*/ 925033 h 2320831"/>
              <a:gd name="connsiteX114" fmla="*/ 7790891 w 8078635"/>
              <a:gd name="connsiteY114" fmla="*/ 853485 h 2320831"/>
              <a:gd name="connsiteX115" fmla="*/ 7749469 w 8078635"/>
              <a:gd name="connsiteY115" fmla="*/ 776842 h 2320831"/>
              <a:gd name="connsiteX116" fmla="*/ 7838073 w 8078635"/>
              <a:gd name="connsiteY116" fmla="*/ 674946 h 2320831"/>
              <a:gd name="connsiteX117" fmla="*/ 7706495 w 8078635"/>
              <a:gd name="connsiteY117" fmla="*/ 499731 h 2320831"/>
              <a:gd name="connsiteX118" fmla="*/ 7642700 w 8078635"/>
              <a:gd name="connsiteY118" fmla="*/ 425303 h 2320831"/>
              <a:gd name="connsiteX119" fmla="*/ 7589537 w 8078635"/>
              <a:gd name="connsiteY119" fmla="*/ 297712 h 2320831"/>
              <a:gd name="connsiteX120" fmla="*/ 7557640 w 8078635"/>
              <a:gd name="connsiteY120" fmla="*/ 191386 h 2320831"/>
              <a:gd name="connsiteX121" fmla="*/ 7557640 w 8078635"/>
              <a:gd name="connsiteY121" fmla="*/ 191386 h 2320831"/>
              <a:gd name="connsiteX122" fmla="*/ 7408784 w 8078635"/>
              <a:gd name="connsiteY122" fmla="*/ 116958 h 2320831"/>
              <a:gd name="connsiteX123" fmla="*/ 7355621 w 8078635"/>
              <a:gd name="connsiteY123" fmla="*/ 116958 h 2320831"/>
              <a:gd name="connsiteX0" fmla="*/ 7174868 w 8078635"/>
              <a:gd name="connsiteY0" fmla="*/ 0 h 2320831"/>
              <a:gd name="connsiteX1" fmla="*/ 7323723 w 8078635"/>
              <a:gd name="connsiteY1" fmla="*/ 148856 h 2320831"/>
              <a:gd name="connsiteX2" fmla="*/ 7384198 w 8078635"/>
              <a:gd name="connsiteY2" fmla="*/ 336255 h 2320831"/>
              <a:gd name="connsiteX3" fmla="*/ 6805018 w 8078635"/>
              <a:gd name="connsiteY3" fmla="*/ 410929 h 2320831"/>
              <a:gd name="connsiteX4" fmla="*/ 6702581 w 8078635"/>
              <a:gd name="connsiteY4" fmla="*/ 592097 h 2320831"/>
              <a:gd name="connsiteX5" fmla="*/ 6855563 w 8078635"/>
              <a:gd name="connsiteY5" fmla="*/ 953774 h 2320831"/>
              <a:gd name="connsiteX6" fmla="*/ 6954360 w 8078635"/>
              <a:gd name="connsiteY6" fmla="*/ 1401282 h 2320831"/>
              <a:gd name="connsiteX7" fmla="*/ 6792095 w 8078635"/>
              <a:gd name="connsiteY7" fmla="*/ 1562986 h 2320831"/>
              <a:gd name="connsiteX8" fmla="*/ 6462486 w 8078635"/>
              <a:gd name="connsiteY8" fmla="*/ 1446028 h 2320831"/>
              <a:gd name="connsiteX9" fmla="*/ 6132877 w 8078635"/>
              <a:gd name="connsiteY9" fmla="*/ 1371600 h 2320831"/>
              <a:gd name="connsiteX10" fmla="*/ 5962756 w 8078635"/>
              <a:gd name="connsiteY10" fmla="*/ 1339703 h 2320831"/>
              <a:gd name="connsiteX11" fmla="*/ 5569351 w 8078635"/>
              <a:gd name="connsiteY11" fmla="*/ 1371600 h 2320831"/>
              <a:gd name="connsiteX12" fmla="*/ 5420495 w 8078635"/>
              <a:gd name="connsiteY12" fmla="*/ 1371600 h 2320831"/>
              <a:gd name="connsiteX13" fmla="*/ 5324802 w 8078635"/>
              <a:gd name="connsiteY13" fmla="*/ 1339703 h 2320831"/>
              <a:gd name="connsiteX14" fmla="*/ 5292905 w 8078635"/>
              <a:gd name="connsiteY14" fmla="*/ 1297172 h 2320831"/>
              <a:gd name="connsiteX15" fmla="*/ 5282272 w 8078635"/>
              <a:gd name="connsiteY15" fmla="*/ 1105786 h 2320831"/>
              <a:gd name="connsiteX16" fmla="*/ 5144049 w 8078635"/>
              <a:gd name="connsiteY16" fmla="*/ 1084521 h 2320831"/>
              <a:gd name="connsiteX17" fmla="*/ 4973928 w 8078635"/>
              <a:gd name="connsiteY17" fmla="*/ 1041991 h 2320831"/>
              <a:gd name="connsiteX18" fmla="*/ 4856970 w 8078635"/>
              <a:gd name="connsiteY18" fmla="*/ 1010093 h 2320831"/>
              <a:gd name="connsiteX19" fmla="*/ 4708114 w 8078635"/>
              <a:gd name="connsiteY19" fmla="*/ 967563 h 2320831"/>
              <a:gd name="connsiteX20" fmla="*/ 4697481 w 8078635"/>
              <a:gd name="connsiteY20" fmla="*/ 925033 h 2320831"/>
              <a:gd name="connsiteX21" fmla="*/ 4654951 w 8078635"/>
              <a:gd name="connsiteY21" fmla="*/ 839972 h 2320831"/>
              <a:gd name="connsiteX22" fmla="*/ 4442300 w 8078635"/>
              <a:gd name="connsiteY22" fmla="*/ 786810 h 2320831"/>
              <a:gd name="connsiteX23" fmla="*/ 4304077 w 8078635"/>
              <a:gd name="connsiteY23" fmla="*/ 744279 h 2320831"/>
              <a:gd name="connsiteX24" fmla="*/ 4208384 w 8078635"/>
              <a:gd name="connsiteY24" fmla="*/ 754912 h 2320831"/>
              <a:gd name="connsiteX25" fmla="*/ 4123323 w 8078635"/>
              <a:gd name="connsiteY25" fmla="*/ 808075 h 2320831"/>
              <a:gd name="connsiteX26" fmla="*/ 4091426 w 8078635"/>
              <a:gd name="connsiteY26" fmla="*/ 861238 h 2320831"/>
              <a:gd name="connsiteX27" fmla="*/ 3985100 w 8078635"/>
              <a:gd name="connsiteY27" fmla="*/ 882503 h 2320831"/>
              <a:gd name="connsiteX28" fmla="*/ 3687388 w 8078635"/>
              <a:gd name="connsiteY28" fmla="*/ 861238 h 2320831"/>
              <a:gd name="connsiteX29" fmla="*/ 3496002 w 8078635"/>
              <a:gd name="connsiteY29" fmla="*/ 935665 h 2320831"/>
              <a:gd name="connsiteX30" fmla="*/ 3315249 w 8078635"/>
              <a:gd name="connsiteY30" fmla="*/ 1063256 h 2320831"/>
              <a:gd name="connsiteX31" fmla="*/ 3230188 w 8078635"/>
              <a:gd name="connsiteY31" fmla="*/ 1137684 h 2320831"/>
              <a:gd name="connsiteX32" fmla="*/ 3421574 w 8078635"/>
              <a:gd name="connsiteY32" fmla="*/ 1286540 h 2320831"/>
              <a:gd name="connsiteX33" fmla="*/ 3527900 w 8078635"/>
              <a:gd name="connsiteY33" fmla="*/ 1360968 h 2320831"/>
              <a:gd name="connsiteX34" fmla="*/ 3174217 w 8078635"/>
              <a:gd name="connsiteY34" fmla="*/ 1257451 h 2320831"/>
              <a:gd name="connsiteX35" fmla="*/ 3234471 w 8078635"/>
              <a:gd name="connsiteY35" fmla="*/ 1369681 h 2320831"/>
              <a:gd name="connsiteX36" fmla="*/ 3034372 w 8078635"/>
              <a:gd name="connsiteY36" fmla="*/ 1312531 h 2320831"/>
              <a:gd name="connsiteX37" fmla="*/ 2824084 w 8078635"/>
              <a:gd name="connsiteY37" fmla="*/ 1248588 h 2320831"/>
              <a:gd name="connsiteX38" fmla="*/ 2677443 w 8078635"/>
              <a:gd name="connsiteY38" fmla="*/ 1282405 h 2320831"/>
              <a:gd name="connsiteX39" fmla="*/ 2566983 w 8078635"/>
              <a:gd name="connsiteY39" fmla="*/ 1337635 h 2320831"/>
              <a:gd name="connsiteX40" fmla="*/ 2422114 w 8078635"/>
              <a:gd name="connsiteY40" fmla="*/ 1477926 h 2320831"/>
              <a:gd name="connsiteX41" fmla="*/ 2220095 w 8078635"/>
              <a:gd name="connsiteY41" fmla="*/ 1573619 h 2320831"/>
              <a:gd name="connsiteX42" fmla="*/ 1911751 w 8078635"/>
              <a:gd name="connsiteY42" fmla="*/ 1658679 h 2320831"/>
              <a:gd name="connsiteX43" fmla="*/ 1624672 w 8078635"/>
              <a:gd name="connsiteY43" fmla="*/ 1679945 h 2320831"/>
              <a:gd name="connsiteX44" fmla="*/ 1443919 w 8078635"/>
              <a:gd name="connsiteY44" fmla="*/ 1743740 h 2320831"/>
              <a:gd name="connsiteX45" fmla="*/ 1220635 w 8078635"/>
              <a:gd name="connsiteY45" fmla="*/ 1754372 h 2320831"/>
              <a:gd name="connsiteX46" fmla="*/ 1135574 w 8078635"/>
              <a:gd name="connsiteY46" fmla="*/ 1786270 h 2320831"/>
              <a:gd name="connsiteX47" fmla="*/ 40421 w 8078635"/>
              <a:gd name="connsiteY47" fmla="*/ 1275908 h 2320831"/>
              <a:gd name="connsiteX48" fmla="*/ 518519 w 8078635"/>
              <a:gd name="connsiteY48" fmla="*/ 2320831 h 2320831"/>
              <a:gd name="connsiteX49" fmla="*/ 1592774 w 8078635"/>
              <a:gd name="connsiteY49" fmla="*/ 2286000 h 2320831"/>
              <a:gd name="connsiteX50" fmla="*/ 2113770 w 8078635"/>
              <a:gd name="connsiteY50" fmla="*/ 2307265 h 2320831"/>
              <a:gd name="connsiteX51" fmla="*/ 2262626 w 8078635"/>
              <a:gd name="connsiteY51" fmla="*/ 2137145 h 2320831"/>
              <a:gd name="connsiteX52" fmla="*/ 2475277 w 8078635"/>
              <a:gd name="connsiteY52" fmla="*/ 1850065 h 2320831"/>
              <a:gd name="connsiteX53" fmla="*/ 2496542 w 8078635"/>
              <a:gd name="connsiteY53" fmla="*/ 1807535 h 2320831"/>
              <a:gd name="connsiteX54" fmla="*/ 2602868 w 8078635"/>
              <a:gd name="connsiteY54" fmla="*/ 1733107 h 2320831"/>
              <a:gd name="connsiteX55" fmla="*/ 2687928 w 8078635"/>
              <a:gd name="connsiteY55" fmla="*/ 1690577 h 2320831"/>
              <a:gd name="connsiteX56" fmla="*/ 2634765 w 8078635"/>
              <a:gd name="connsiteY56" fmla="*/ 1584252 h 2320831"/>
              <a:gd name="connsiteX57" fmla="*/ 2696345 w 8078635"/>
              <a:gd name="connsiteY57" fmla="*/ 1543493 h 2320831"/>
              <a:gd name="connsiteX58" fmla="*/ 2762355 w 8078635"/>
              <a:gd name="connsiteY58" fmla="*/ 1467293 h 2320831"/>
              <a:gd name="connsiteX59" fmla="*/ 2772988 w 8078635"/>
              <a:gd name="connsiteY59" fmla="*/ 1460353 h 2320831"/>
              <a:gd name="connsiteX60" fmla="*/ 2938974 w 8078635"/>
              <a:gd name="connsiteY60" fmla="*/ 1390503 h 2320831"/>
              <a:gd name="connsiteX61" fmla="*/ 3134495 w 8078635"/>
              <a:gd name="connsiteY61" fmla="*/ 1435396 h 2320831"/>
              <a:gd name="connsiteX62" fmla="*/ 3283351 w 8078635"/>
              <a:gd name="connsiteY62" fmla="*/ 1467293 h 2320831"/>
              <a:gd name="connsiteX63" fmla="*/ 3421574 w 8078635"/>
              <a:gd name="connsiteY63" fmla="*/ 1499191 h 2320831"/>
              <a:gd name="connsiteX64" fmla="*/ 3570430 w 8078635"/>
              <a:gd name="connsiteY64" fmla="*/ 1499191 h 2320831"/>
              <a:gd name="connsiteX65" fmla="*/ 3666123 w 8078635"/>
              <a:gd name="connsiteY65" fmla="*/ 1477926 h 2320831"/>
              <a:gd name="connsiteX66" fmla="*/ 3687388 w 8078635"/>
              <a:gd name="connsiteY66" fmla="*/ 1403498 h 2320831"/>
              <a:gd name="connsiteX67" fmla="*/ 3676756 w 8078635"/>
              <a:gd name="connsiteY67" fmla="*/ 1329070 h 2320831"/>
              <a:gd name="connsiteX68" fmla="*/ 3602328 w 8078635"/>
              <a:gd name="connsiteY68" fmla="*/ 1275907 h 2320831"/>
              <a:gd name="connsiteX69" fmla="*/ 3432207 w 8078635"/>
              <a:gd name="connsiteY69" fmla="*/ 1222745 h 2320831"/>
              <a:gd name="connsiteX70" fmla="*/ 3336514 w 8078635"/>
              <a:gd name="connsiteY70" fmla="*/ 1158949 h 2320831"/>
              <a:gd name="connsiteX71" fmla="*/ 3453472 w 8078635"/>
              <a:gd name="connsiteY71" fmla="*/ 1105786 h 2320831"/>
              <a:gd name="connsiteX72" fmla="*/ 3581063 w 8078635"/>
              <a:gd name="connsiteY72" fmla="*/ 1063256 h 2320831"/>
              <a:gd name="connsiteX73" fmla="*/ 3676756 w 8078635"/>
              <a:gd name="connsiteY73" fmla="*/ 978196 h 2320831"/>
              <a:gd name="connsiteX74" fmla="*/ 3857509 w 8078635"/>
              <a:gd name="connsiteY74" fmla="*/ 935665 h 2320831"/>
              <a:gd name="connsiteX75" fmla="*/ 3974468 w 8078635"/>
              <a:gd name="connsiteY75" fmla="*/ 946298 h 2320831"/>
              <a:gd name="connsiteX76" fmla="*/ 4102058 w 8078635"/>
              <a:gd name="connsiteY76" fmla="*/ 946298 h 2320831"/>
              <a:gd name="connsiteX77" fmla="*/ 4208384 w 8078635"/>
              <a:gd name="connsiteY77" fmla="*/ 850605 h 2320831"/>
              <a:gd name="connsiteX78" fmla="*/ 4378505 w 8078635"/>
              <a:gd name="connsiteY78" fmla="*/ 818707 h 2320831"/>
              <a:gd name="connsiteX79" fmla="*/ 4516728 w 8078635"/>
              <a:gd name="connsiteY79" fmla="*/ 829340 h 2320831"/>
              <a:gd name="connsiteX80" fmla="*/ 4569891 w 8078635"/>
              <a:gd name="connsiteY80" fmla="*/ 871870 h 2320831"/>
              <a:gd name="connsiteX81" fmla="*/ 4548626 w 8078635"/>
              <a:gd name="connsiteY81" fmla="*/ 956931 h 2320831"/>
              <a:gd name="connsiteX82" fmla="*/ 4593112 w 8078635"/>
              <a:gd name="connsiteY82" fmla="*/ 1159714 h 2320831"/>
              <a:gd name="connsiteX83" fmla="*/ 4629518 w 8078635"/>
              <a:gd name="connsiteY83" fmla="*/ 1318608 h 2320831"/>
              <a:gd name="connsiteX84" fmla="*/ 4727168 w 8078635"/>
              <a:gd name="connsiteY84" fmla="*/ 1459553 h 2320831"/>
              <a:gd name="connsiteX85" fmla="*/ 4921276 w 8078635"/>
              <a:gd name="connsiteY85" fmla="*/ 1512715 h 2320831"/>
              <a:gd name="connsiteX86" fmla="*/ 5108154 w 8078635"/>
              <a:gd name="connsiteY86" fmla="*/ 1560519 h 2320831"/>
              <a:gd name="connsiteX87" fmla="*/ 5254458 w 8078635"/>
              <a:gd name="connsiteY87" fmla="*/ 1595055 h 2320831"/>
              <a:gd name="connsiteX88" fmla="*/ 5295626 w 8078635"/>
              <a:gd name="connsiteY88" fmla="*/ 1597011 h 2320831"/>
              <a:gd name="connsiteX89" fmla="*/ 5407226 w 8078635"/>
              <a:gd name="connsiteY89" fmla="*/ 1634862 h 2320831"/>
              <a:gd name="connsiteX90" fmla="*/ 6122674 w 8078635"/>
              <a:gd name="connsiteY90" fmla="*/ 1784829 h 2320831"/>
              <a:gd name="connsiteX91" fmla="*/ 6216533 w 8078635"/>
              <a:gd name="connsiteY91" fmla="*/ 1647847 h 2320831"/>
              <a:gd name="connsiteX92" fmla="*/ 5835165 w 8078635"/>
              <a:gd name="connsiteY92" fmla="*/ 1509824 h 2320831"/>
              <a:gd name="connsiteX93" fmla="*/ 5973388 w 8078635"/>
              <a:gd name="connsiteY93" fmla="*/ 1509824 h 2320831"/>
              <a:gd name="connsiteX94" fmla="*/ 6111612 w 8078635"/>
              <a:gd name="connsiteY94" fmla="*/ 1531089 h 2320831"/>
              <a:gd name="connsiteX95" fmla="*/ 6228570 w 8078635"/>
              <a:gd name="connsiteY95" fmla="*/ 1541721 h 2320831"/>
              <a:gd name="connsiteX96" fmla="*/ 6334895 w 8078635"/>
              <a:gd name="connsiteY96" fmla="*/ 1562986 h 2320831"/>
              <a:gd name="connsiteX97" fmla="*/ 6430588 w 8078635"/>
              <a:gd name="connsiteY97" fmla="*/ 1584252 h 2320831"/>
              <a:gd name="connsiteX98" fmla="*/ 6505016 w 8078635"/>
              <a:gd name="connsiteY98" fmla="*/ 1637414 h 2320831"/>
              <a:gd name="connsiteX99" fmla="*/ 6505016 w 8078635"/>
              <a:gd name="connsiteY99" fmla="*/ 1754372 h 2320831"/>
              <a:gd name="connsiteX100" fmla="*/ 6536914 w 8078635"/>
              <a:gd name="connsiteY100" fmla="*/ 1935126 h 2320831"/>
              <a:gd name="connsiteX101" fmla="*/ 6728300 w 8078635"/>
              <a:gd name="connsiteY101" fmla="*/ 2009554 h 2320831"/>
              <a:gd name="connsiteX102" fmla="*/ 6866523 w 8078635"/>
              <a:gd name="connsiteY102" fmla="*/ 2041452 h 2320831"/>
              <a:gd name="connsiteX103" fmla="*/ 7132337 w 8078635"/>
              <a:gd name="connsiteY103" fmla="*/ 2083982 h 2320831"/>
              <a:gd name="connsiteX104" fmla="*/ 7344988 w 8078635"/>
              <a:gd name="connsiteY104" fmla="*/ 2094614 h 2320831"/>
              <a:gd name="connsiteX105" fmla="*/ 7536374 w 8078635"/>
              <a:gd name="connsiteY105" fmla="*/ 2094614 h 2320831"/>
              <a:gd name="connsiteX106" fmla="*/ 7802188 w 8078635"/>
              <a:gd name="connsiteY106" fmla="*/ 1956391 h 2320831"/>
              <a:gd name="connsiteX107" fmla="*/ 7951044 w 8078635"/>
              <a:gd name="connsiteY107" fmla="*/ 1903228 h 2320831"/>
              <a:gd name="connsiteX108" fmla="*/ 8078635 w 8078635"/>
              <a:gd name="connsiteY108" fmla="*/ 1765005 h 2320831"/>
              <a:gd name="connsiteX109" fmla="*/ 8033225 w 8078635"/>
              <a:gd name="connsiteY109" fmla="*/ 1587131 h 2320831"/>
              <a:gd name="connsiteX110" fmla="*/ 7978034 w 8078635"/>
              <a:gd name="connsiteY110" fmla="*/ 1544322 h 2320831"/>
              <a:gd name="connsiteX111" fmla="*/ 7864770 w 8078635"/>
              <a:gd name="connsiteY111" fmla="*/ 1336835 h 2320831"/>
              <a:gd name="connsiteX112" fmla="*/ 7786656 w 8078635"/>
              <a:gd name="connsiteY112" fmla="*/ 1148132 h 2320831"/>
              <a:gd name="connsiteX113" fmla="*/ 7855351 w 8078635"/>
              <a:gd name="connsiteY113" fmla="*/ 925033 h 2320831"/>
              <a:gd name="connsiteX114" fmla="*/ 7790891 w 8078635"/>
              <a:gd name="connsiteY114" fmla="*/ 853485 h 2320831"/>
              <a:gd name="connsiteX115" fmla="*/ 7749469 w 8078635"/>
              <a:gd name="connsiteY115" fmla="*/ 776842 h 2320831"/>
              <a:gd name="connsiteX116" fmla="*/ 7838073 w 8078635"/>
              <a:gd name="connsiteY116" fmla="*/ 674946 h 2320831"/>
              <a:gd name="connsiteX117" fmla="*/ 7706495 w 8078635"/>
              <a:gd name="connsiteY117" fmla="*/ 499731 h 2320831"/>
              <a:gd name="connsiteX118" fmla="*/ 7642700 w 8078635"/>
              <a:gd name="connsiteY118" fmla="*/ 425303 h 2320831"/>
              <a:gd name="connsiteX119" fmla="*/ 7589537 w 8078635"/>
              <a:gd name="connsiteY119" fmla="*/ 297712 h 2320831"/>
              <a:gd name="connsiteX120" fmla="*/ 7557640 w 8078635"/>
              <a:gd name="connsiteY120" fmla="*/ 191386 h 2320831"/>
              <a:gd name="connsiteX121" fmla="*/ 7557640 w 8078635"/>
              <a:gd name="connsiteY121" fmla="*/ 191386 h 2320831"/>
              <a:gd name="connsiteX122" fmla="*/ 7408784 w 8078635"/>
              <a:gd name="connsiteY122" fmla="*/ 116958 h 2320831"/>
              <a:gd name="connsiteX123" fmla="*/ 7355621 w 8078635"/>
              <a:gd name="connsiteY123" fmla="*/ 116958 h 2320831"/>
              <a:gd name="connsiteX0" fmla="*/ 7174868 w 8078635"/>
              <a:gd name="connsiteY0" fmla="*/ 0 h 2320831"/>
              <a:gd name="connsiteX1" fmla="*/ 7323723 w 8078635"/>
              <a:gd name="connsiteY1" fmla="*/ 148856 h 2320831"/>
              <a:gd name="connsiteX2" fmla="*/ 7384198 w 8078635"/>
              <a:gd name="connsiteY2" fmla="*/ 336255 h 2320831"/>
              <a:gd name="connsiteX3" fmla="*/ 6805018 w 8078635"/>
              <a:gd name="connsiteY3" fmla="*/ 410929 h 2320831"/>
              <a:gd name="connsiteX4" fmla="*/ 6702581 w 8078635"/>
              <a:gd name="connsiteY4" fmla="*/ 592097 h 2320831"/>
              <a:gd name="connsiteX5" fmla="*/ 6855563 w 8078635"/>
              <a:gd name="connsiteY5" fmla="*/ 953774 h 2320831"/>
              <a:gd name="connsiteX6" fmla="*/ 6954360 w 8078635"/>
              <a:gd name="connsiteY6" fmla="*/ 1401282 h 2320831"/>
              <a:gd name="connsiteX7" fmla="*/ 6792095 w 8078635"/>
              <a:gd name="connsiteY7" fmla="*/ 1562986 h 2320831"/>
              <a:gd name="connsiteX8" fmla="*/ 6462486 w 8078635"/>
              <a:gd name="connsiteY8" fmla="*/ 1446028 h 2320831"/>
              <a:gd name="connsiteX9" fmla="*/ 6132877 w 8078635"/>
              <a:gd name="connsiteY9" fmla="*/ 1371600 h 2320831"/>
              <a:gd name="connsiteX10" fmla="*/ 5962756 w 8078635"/>
              <a:gd name="connsiteY10" fmla="*/ 1339703 h 2320831"/>
              <a:gd name="connsiteX11" fmla="*/ 5569351 w 8078635"/>
              <a:gd name="connsiteY11" fmla="*/ 1371600 h 2320831"/>
              <a:gd name="connsiteX12" fmla="*/ 5420495 w 8078635"/>
              <a:gd name="connsiteY12" fmla="*/ 1371600 h 2320831"/>
              <a:gd name="connsiteX13" fmla="*/ 5324802 w 8078635"/>
              <a:gd name="connsiteY13" fmla="*/ 1339703 h 2320831"/>
              <a:gd name="connsiteX14" fmla="*/ 5292905 w 8078635"/>
              <a:gd name="connsiteY14" fmla="*/ 1297172 h 2320831"/>
              <a:gd name="connsiteX15" fmla="*/ 5282272 w 8078635"/>
              <a:gd name="connsiteY15" fmla="*/ 1105786 h 2320831"/>
              <a:gd name="connsiteX16" fmla="*/ 5144049 w 8078635"/>
              <a:gd name="connsiteY16" fmla="*/ 1084521 h 2320831"/>
              <a:gd name="connsiteX17" fmla="*/ 4973928 w 8078635"/>
              <a:gd name="connsiteY17" fmla="*/ 1041991 h 2320831"/>
              <a:gd name="connsiteX18" fmla="*/ 4856970 w 8078635"/>
              <a:gd name="connsiteY18" fmla="*/ 1010093 h 2320831"/>
              <a:gd name="connsiteX19" fmla="*/ 4708114 w 8078635"/>
              <a:gd name="connsiteY19" fmla="*/ 967563 h 2320831"/>
              <a:gd name="connsiteX20" fmla="*/ 4697481 w 8078635"/>
              <a:gd name="connsiteY20" fmla="*/ 925033 h 2320831"/>
              <a:gd name="connsiteX21" fmla="*/ 4654951 w 8078635"/>
              <a:gd name="connsiteY21" fmla="*/ 839972 h 2320831"/>
              <a:gd name="connsiteX22" fmla="*/ 4442300 w 8078635"/>
              <a:gd name="connsiteY22" fmla="*/ 786810 h 2320831"/>
              <a:gd name="connsiteX23" fmla="*/ 4304077 w 8078635"/>
              <a:gd name="connsiteY23" fmla="*/ 744279 h 2320831"/>
              <a:gd name="connsiteX24" fmla="*/ 4208384 w 8078635"/>
              <a:gd name="connsiteY24" fmla="*/ 754912 h 2320831"/>
              <a:gd name="connsiteX25" fmla="*/ 4123323 w 8078635"/>
              <a:gd name="connsiteY25" fmla="*/ 808075 h 2320831"/>
              <a:gd name="connsiteX26" fmla="*/ 4091426 w 8078635"/>
              <a:gd name="connsiteY26" fmla="*/ 861238 h 2320831"/>
              <a:gd name="connsiteX27" fmla="*/ 3985100 w 8078635"/>
              <a:gd name="connsiteY27" fmla="*/ 882503 h 2320831"/>
              <a:gd name="connsiteX28" fmla="*/ 3687388 w 8078635"/>
              <a:gd name="connsiteY28" fmla="*/ 861238 h 2320831"/>
              <a:gd name="connsiteX29" fmla="*/ 3496002 w 8078635"/>
              <a:gd name="connsiteY29" fmla="*/ 935665 h 2320831"/>
              <a:gd name="connsiteX30" fmla="*/ 3315249 w 8078635"/>
              <a:gd name="connsiteY30" fmla="*/ 1063256 h 2320831"/>
              <a:gd name="connsiteX31" fmla="*/ 3230188 w 8078635"/>
              <a:gd name="connsiteY31" fmla="*/ 1137684 h 2320831"/>
              <a:gd name="connsiteX32" fmla="*/ 3197288 w 8078635"/>
              <a:gd name="connsiteY32" fmla="*/ 1217529 h 2320831"/>
              <a:gd name="connsiteX33" fmla="*/ 3527900 w 8078635"/>
              <a:gd name="connsiteY33" fmla="*/ 1360968 h 2320831"/>
              <a:gd name="connsiteX34" fmla="*/ 3174217 w 8078635"/>
              <a:gd name="connsiteY34" fmla="*/ 1257451 h 2320831"/>
              <a:gd name="connsiteX35" fmla="*/ 3234471 w 8078635"/>
              <a:gd name="connsiteY35" fmla="*/ 1369681 h 2320831"/>
              <a:gd name="connsiteX36" fmla="*/ 3034372 w 8078635"/>
              <a:gd name="connsiteY36" fmla="*/ 1312531 h 2320831"/>
              <a:gd name="connsiteX37" fmla="*/ 2824084 w 8078635"/>
              <a:gd name="connsiteY37" fmla="*/ 1248588 h 2320831"/>
              <a:gd name="connsiteX38" fmla="*/ 2677443 w 8078635"/>
              <a:gd name="connsiteY38" fmla="*/ 1282405 h 2320831"/>
              <a:gd name="connsiteX39" fmla="*/ 2566983 w 8078635"/>
              <a:gd name="connsiteY39" fmla="*/ 1337635 h 2320831"/>
              <a:gd name="connsiteX40" fmla="*/ 2422114 w 8078635"/>
              <a:gd name="connsiteY40" fmla="*/ 1477926 h 2320831"/>
              <a:gd name="connsiteX41" fmla="*/ 2220095 w 8078635"/>
              <a:gd name="connsiteY41" fmla="*/ 1573619 h 2320831"/>
              <a:gd name="connsiteX42" fmla="*/ 1911751 w 8078635"/>
              <a:gd name="connsiteY42" fmla="*/ 1658679 h 2320831"/>
              <a:gd name="connsiteX43" fmla="*/ 1624672 w 8078635"/>
              <a:gd name="connsiteY43" fmla="*/ 1679945 h 2320831"/>
              <a:gd name="connsiteX44" fmla="*/ 1443919 w 8078635"/>
              <a:gd name="connsiteY44" fmla="*/ 1743740 h 2320831"/>
              <a:gd name="connsiteX45" fmla="*/ 1220635 w 8078635"/>
              <a:gd name="connsiteY45" fmla="*/ 1754372 h 2320831"/>
              <a:gd name="connsiteX46" fmla="*/ 1135574 w 8078635"/>
              <a:gd name="connsiteY46" fmla="*/ 1786270 h 2320831"/>
              <a:gd name="connsiteX47" fmla="*/ 40421 w 8078635"/>
              <a:gd name="connsiteY47" fmla="*/ 1275908 h 2320831"/>
              <a:gd name="connsiteX48" fmla="*/ 518519 w 8078635"/>
              <a:gd name="connsiteY48" fmla="*/ 2320831 h 2320831"/>
              <a:gd name="connsiteX49" fmla="*/ 1592774 w 8078635"/>
              <a:gd name="connsiteY49" fmla="*/ 2286000 h 2320831"/>
              <a:gd name="connsiteX50" fmla="*/ 2113770 w 8078635"/>
              <a:gd name="connsiteY50" fmla="*/ 2307265 h 2320831"/>
              <a:gd name="connsiteX51" fmla="*/ 2262626 w 8078635"/>
              <a:gd name="connsiteY51" fmla="*/ 2137145 h 2320831"/>
              <a:gd name="connsiteX52" fmla="*/ 2475277 w 8078635"/>
              <a:gd name="connsiteY52" fmla="*/ 1850065 h 2320831"/>
              <a:gd name="connsiteX53" fmla="*/ 2496542 w 8078635"/>
              <a:gd name="connsiteY53" fmla="*/ 1807535 h 2320831"/>
              <a:gd name="connsiteX54" fmla="*/ 2602868 w 8078635"/>
              <a:gd name="connsiteY54" fmla="*/ 1733107 h 2320831"/>
              <a:gd name="connsiteX55" fmla="*/ 2687928 w 8078635"/>
              <a:gd name="connsiteY55" fmla="*/ 1690577 h 2320831"/>
              <a:gd name="connsiteX56" fmla="*/ 2634765 w 8078635"/>
              <a:gd name="connsiteY56" fmla="*/ 1584252 h 2320831"/>
              <a:gd name="connsiteX57" fmla="*/ 2696345 w 8078635"/>
              <a:gd name="connsiteY57" fmla="*/ 1543493 h 2320831"/>
              <a:gd name="connsiteX58" fmla="*/ 2762355 w 8078635"/>
              <a:gd name="connsiteY58" fmla="*/ 1467293 h 2320831"/>
              <a:gd name="connsiteX59" fmla="*/ 2772988 w 8078635"/>
              <a:gd name="connsiteY59" fmla="*/ 1460353 h 2320831"/>
              <a:gd name="connsiteX60" fmla="*/ 2938974 w 8078635"/>
              <a:gd name="connsiteY60" fmla="*/ 1390503 h 2320831"/>
              <a:gd name="connsiteX61" fmla="*/ 3134495 w 8078635"/>
              <a:gd name="connsiteY61" fmla="*/ 1435396 h 2320831"/>
              <a:gd name="connsiteX62" fmla="*/ 3283351 w 8078635"/>
              <a:gd name="connsiteY62" fmla="*/ 1467293 h 2320831"/>
              <a:gd name="connsiteX63" fmla="*/ 3421574 w 8078635"/>
              <a:gd name="connsiteY63" fmla="*/ 1499191 h 2320831"/>
              <a:gd name="connsiteX64" fmla="*/ 3570430 w 8078635"/>
              <a:gd name="connsiteY64" fmla="*/ 1499191 h 2320831"/>
              <a:gd name="connsiteX65" fmla="*/ 3666123 w 8078635"/>
              <a:gd name="connsiteY65" fmla="*/ 1477926 h 2320831"/>
              <a:gd name="connsiteX66" fmla="*/ 3687388 w 8078635"/>
              <a:gd name="connsiteY66" fmla="*/ 1403498 h 2320831"/>
              <a:gd name="connsiteX67" fmla="*/ 3676756 w 8078635"/>
              <a:gd name="connsiteY67" fmla="*/ 1329070 h 2320831"/>
              <a:gd name="connsiteX68" fmla="*/ 3602328 w 8078635"/>
              <a:gd name="connsiteY68" fmla="*/ 1275907 h 2320831"/>
              <a:gd name="connsiteX69" fmla="*/ 3432207 w 8078635"/>
              <a:gd name="connsiteY69" fmla="*/ 1222745 h 2320831"/>
              <a:gd name="connsiteX70" fmla="*/ 3336514 w 8078635"/>
              <a:gd name="connsiteY70" fmla="*/ 1158949 h 2320831"/>
              <a:gd name="connsiteX71" fmla="*/ 3453472 w 8078635"/>
              <a:gd name="connsiteY71" fmla="*/ 1105786 h 2320831"/>
              <a:gd name="connsiteX72" fmla="*/ 3581063 w 8078635"/>
              <a:gd name="connsiteY72" fmla="*/ 1063256 h 2320831"/>
              <a:gd name="connsiteX73" fmla="*/ 3676756 w 8078635"/>
              <a:gd name="connsiteY73" fmla="*/ 978196 h 2320831"/>
              <a:gd name="connsiteX74" fmla="*/ 3857509 w 8078635"/>
              <a:gd name="connsiteY74" fmla="*/ 935665 h 2320831"/>
              <a:gd name="connsiteX75" fmla="*/ 3974468 w 8078635"/>
              <a:gd name="connsiteY75" fmla="*/ 946298 h 2320831"/>
              <a:gd name="connsiteX76" fmla="*/ 4102058 w 8078635"/>
              <a:gd name="connsiteY76" fmla="*/ 946298 h 2320831"/>
              <a:gd name="connsiteX77" fmla="*/ 4208384 w 8078635"/>
              <a:gd name="connsiteY77" fmla="*/ 850605 h 2320831"/>
              <a:gd name="connsiteX78" fmla="*/ 4378505 w 8078635"/>
              <a:gd name="connsiteY78" fmla="*/ 818707 h 2320831"/>
              <a:gd name="connsiteX79" fmla="*/ 4516728 w 8078635"/>
              <a:gd name="connsiteY79" fmla="*/ 829340 h 2320831"/>
              <a:gd name="connsiteX80" fmla="*/ 4569891 w 8078635"/>
              <a:gd name="connsiteY80" fmla="*/ 871870 h 2320831"/>
              <a:gd name="connsiteX81" fmla="*/ 4548626 w 8078635"/>
              <a:gd name="connsiteY81" fmla="*/ 956931 h 2320831"/>
              <a:gd name="connsiteX82" fmla="*/ 4593112 w 8078635"/>
              <a:gd name="connsiteY82" fmla="*/ 1159714 h 2320831"/>
              <a:gd name="connsiteX83" fmla="*/ 4629518 w 8078635"/>
              <a:gd name="connsiteY83" fmla="*/ 1318608 h 2320831"/>
              <a:gd name="connsiteX84" fmla="*/ 4727168 w 8078635"/>
              <a:gd name="connsiteY84" fmla="*/ 1459553 h 2320831"/>
              <a:gd name="connsiteX85" fmla="*/ 4921276 w 8078635"/>
              <a:gd name="connsiteY85" fmla="*/ 1512715 h 2320831"/>
              <a:gd name="connsiteX86" fmla="*/ 5108154 w 8078635"/>
              <a:gd name="connsiteY86" fmla="*/ 1560519 h 2320831"/>
              <a:gd name="connsiteX87" fmla="*/ 5254458 w 8078635"/>
              <a:gd name="connsiteY87" fmla="*/ 1595055 h 2320831"/>
              <a:gd name="connsiteX88" fmla="*/ 5295626 w 8078635"/>
              <a:gd name="connsiteY88" fmla="*/ 1597011 h 2320831"/>
              <a:gd name="connsiteX89" fmla="*/ 5407226 w 8078635"/>
              <a:gd name="connsiteY89" fmla="*/ 1634862 h 2320831"/>
              <a:gd name="connsiteX90" fmla="*/ 6122674 w 8078635"/>
              <a:gd name="connsiteY90" fmla="*/ 1784829 h 2320831"/>
              <a:gd name="connsiteX91" fmla="*/ 6216533 w 8078635"/>
              <a:gd name="connsiteY91" fmla="*/ 1647847 h 2320831"/>
              <a:gd name="connsiteX92" fmla="*/ 5835165 w 8078635"/>
              <a:gd name="connsiteY92" fmla="*/ 1509824 h 2320831"/>
              <a:gd name="connsiteX93" fmla="*/ 5973388 w 8078635"/>
              <a:gd name="connsiteY93" fmla="*/ 1509824 h 2320831"/>
              <a:gd name="connsiteX94" fmla="*/ 6111612 w 8078635"/>
              <a:gd name="connsiteY94" fmla="*/ 1531089 h 2320831"/>
              <a:gd name="connsiteX95" fmla="*/ 6228570 w 8078635"/>
              <a:gd name="connsiteY95" fmla="*/ 1541721 h 2320831"/>
              <a:gd name="connsiteX96" fmla="*/ 6334895 w 8078635"/>
              <a:gd name="connsiteY96" fmla="*/ 1562986 h 2320831"/>
              <a:gd name="connsiteX97" fmla="*/ 6430588 w 8078635"/>
              <a:gd name="connsiteY97" fmla="*/ 1584252 h 2320831"/>
              <a:gd name="connsiteX98" fmla="*/ 6505016 w 8078635"/>
              <a:gd name="connsiteY98" fmla="*/ 1637414 h 2320831"/>
              <a:gd name="connsiteX99" fmla="*/ 6505016 w 8078635"/>
              <a:gd name="connsiteY99" fmla="*/ 1754372 h 2320831"/>
              <a:gd name="connsiteX100" fmla="*/ 6536914 w 8078635"/>
              <a:gd name="connsiteY100" fmla="*/ 1935126 h 2320831"/>
              <a:gd name="connsiteX101" fmla="*/ 6728300 w 8078635"/>
              <a:gd name="connsiteY101" fmla="*/ 2009554 h 2320831"/>
              <a:gd name="connsiteX102" fmla="*/ 6866523 w 8078635"/>
              <a:gd name="connsiteY102" fmla="*/ 2041452 h 2320831"/>
              <a:gd name="connsiteX103" fmla="*/ 7132337 w 8078635"/>
              <a:gd name="connsiteY103" fmla="*/ 2083982 h 2320831"/>
              <a:gd name="connsiteX104" fmla="*/ 7344988 w 8078635"/>
              <a:gd name="connsiteY104" fmla="*/ 2094614 h 2320831"/>
              <a:gd name="connsiteX105" fmla="*/ 7536374 w 8078635"/>
              <a:gd name="connsiteY105" fmla="*/ 2094614 h 2320831"/>
              <a:gd name="connsiteX106" fmla="*/ 7802188 w 8078635"/>
              <a:gd name="connsiteY106" fmla="*/ 1956391 h 2320831"/>
              <a:gd name="connsiteX107" fmla="*/ 7951044 w 8078635"/>
              <a:gd name="connsiteY107" fmla="*/ 1903228 h 2320831"/>
              <a:gd name="connsiteX108" fmla="*/ 8078635 w 8078635"/>
              <a:gd name="connsiteY108" fmla="*/ 1765005 h 2320831"/>
              <a:gd name="connsiteX109" fmla="*/ 8033225 w 8078635"/>
              <a:gd name="connsiteY109" fmla="*/ 1587131 h 2320831"/>
              <a:gd name="connsiteX110" fmla="*/ 7978034 w 8078635"/>
              <a:gd name="connsiteY110" fmla="*/ 1544322 h 2320831"/>
              <a:gd name="connsiteX111" fmla="*/ 7864770 w 8078635"/>
              <a:gd name="connsiteY111" fmla="*/ 1336835 h 2320831"/>
              <a:gd name="connsiteX112" fmla="*/ 7786656 w 8078635"/>
              <a:gd name="connsiteY112" fmla="*/ 1148132 h 2320831"/>
              <a:gd name="connsiteX113" fmla="*/ 7855351 w 8078635"/>
              <a:gd name="connsiteY113" fmla="*/ 925033 h 2320831"/>
              <a:gd name="connsiteX114" fmla="*/ 7790891 w 8078635"/>
              <a:gd name="connsiteY114" fmla="*/ 853485 h 2320831"/>
              <a:gd name="connsiteX115" fmla="*/ 7749469 w 8078635"/>
              <a:gd name="connsiteY115" fmla="*/ 776842 h 2320831"/>
              <a:gd name="connsiteX116" fmla="*/ 7838073 w 8078635"/>
              <a:gd name="connsiteY116" fmla="*/ 674946 h 2320831"/>
              <a:gd name="connsiteX117" fmla="*/ 7706495 w 8078635"/>
              <a:gd name="connsiteY117" fmla="*/ 499731 h 2320831"/>
              <a:gd name="connsiteX118" fmla="*/ 7642700 w 8078635"/>
              <a:gd name="connsiteY118" fmla="*/ 425303 h 2320831"/>
              <a:gd name="connsiteX119" fmla="*/ 7589537 w 8078635"/>
              <a:gd name="connsiteY119" fmla="*/ 297712 h 2320831"/>
              <a:gd name="connsiteX120" fmla="*/ 7557640 w 8078635"/>
              <a:gd name="connsiteY120" fmla="*/ 191386 h 2320831"/>
              <a:gd name="connsiteX121" fmla="*/ 7557640 w 8078635"/>
              <a:gd name="connsiteY121" fmla="*/ 191386 h 2320831"/>
              <a:gd name="connsiteX122" fmla="*/ 7408784 w 8078635"/>
              <a:gd name="connsiteY122" fmla="*/ 116958 h 2320831"/>
              <a:gd name="connsiteX123" fmla="*/ 7355621 w 8078635"/>
              <a:gd name="connsiteY123" fmla="*/ 116958 h 2320831"/>
              <a:gd name="connsiteX0" fmla="*/ 7174868 w 8078635"/>
              <a:gd name="connsiteY0" fmla="*/ 0 h 2320831"/>
              <a:gd name="connsiteX1" fmla="*/ 7323723 w 8078635"/>
              <a:gd name="connsiteY1" fmla="*/ 148856 h 2320831"/>
              <a:gd name="connsiteX2" fmla="*/ 7384198 w 8078635"/>
              <a:gd name="connsiteY2" fmla="*/ 336255 h 2320831"/>
              <a:gd name="connsiteX3" fmla="*/ 6805018 w 8078635"/>
              <a:gd name="connsiteY3" fmla="*/ 410929 h 2320831"/>
              <a:gd name="connsiteX4" fmla="*/ 6702581 w 8078635"/>
              <a:gd name="connsiteY4" fmla="*/ 592097 h 2320831"/>
              <a:gd name="connsiteX5" fmla="*/ 6855563 w 8078635"/>
              <a:gd name="connsiteY5" fmla="*/ 953774 h 2320831"/>
              <a:gd name="connsiteX6" fmla="*/ 6954360 w 8078635"/>
              <a:gd name="connsiteY6" fmla="*/ 1401282 h 2320831"/>
              <a:gd name="connsiteX7" fmla="*/ 6792095 w 8078635"/>
              <a:gd name="connsiteY7" fmla="*/ 1562986 h 2320831"/>
              <a:gd name="connsiteX8" fmla="*/ 6462486 w 8078635"/>
              <a:gd name="connsiteY8" fmla="*/ 1446028 h 2320831"/>
              <a:gd name="connsiteX9" fmla="*/ 6132877 w 8078635"/>
              <a:gd name="connsiteY9" fmla="*/ 1371600 h 2320831"/>
              <a:gd name="connsiteX10" fmla="*/ 5962756 w 8078635"/>
              <a:gd name="connsiteY10" fmla="*/ 1339703 h 2320831"/>
              <a:gd name="connsiteX11" fmla="*/ 5569351 w 8078635"/>
              <a:gd name="connsiteY11" fmla="*/ 1371600 h 2320831"/>
              <a:gd name="connsiteX12" fmla="*/ 5420495 w 8078635"/>
              <a:gd name="connsiteY12" fmla="*/ 1371600 h 2320831"/>
              <a:gd name="connsiteX13" fmla="*/ 5324802 w 8078635"/>
              <a:gd name="connsiteY13" fmla="*/ 1339703 h 2320831"/>
              <a:gd name="connsiteX14" fmla="*/ 5292905 w 8078635"/>
              <a:gd name="connsiteY14" fmla="*/ 1297172 h 2320831"/>
              <a:gd name="connsiteX15" fmla="*/ 5282272 w 8078635"/>
              <a:gd name="connsiteY15" fmla="*/ 1105786 h 2320831"/>
              <a:gd name="connsiteX16" fmla="*/ 5144049 w 8078635"/>
              <a:gd name="connsiteY16" fmla="*/ 1084521 h 2320831"/>
              <a:gd name="connsiteX17" fmla="*/ 4973928 w 8078635"/>
              <a:gd name="connsiteY17" fmla="*/ 1041991 h 2320831"/>
              <a:gd name="connsiteX18" fmla="*/ 4856970 w 8078635"/>
              <a:gd name="connsiteY18" fmla="*/ 1010093 h 2320831"/>
              <a:gd name="connsiteX19" fmla="*/ 4708114 w 8078635"/>
              <a:gd name="connsiteY19" fmla="*/ 967563 h 2320831"/>
              <a:gd name="connsiteX20" fmla="*/ 4697481 w 8078635"/>
              <a:gd name="connsiteY20" fmla="*/ 925033 h 2320831"/>
              <a:gd name="connsiteX21" fmla="*/ 4654951 w 8078635"/>
              <a:gd name="connsiteY21" fmla="*/ 839972 h 2320831"/>
              <a:gd name="connsiteX22" fmla="*/ 4442300 w 8078635"/>
              <a:gd name="connsiteY22" fmla="*/ 786810 h 2320831"/>
              <a:gd name="connsiteX23" fmla="*/ 4304077 w 8078635"/>
              <a:gd name="connsiteY23" fmla="*/ 744279 h 2320831"/>
              <a:gd name="connsiteX24" fmla="*/ 4208384 w 8078635"/>
              <a:gd name="connsiteY24" fmla="*/ 754912 h 2320831"/>
              <a:gd name="connsiteX25" fmla="*/ 4123323 w 8078635"/>
              <a:gd name="connsiteY25" fmla="*/ 808075 h 2320831"/>
              <a:gd name="connsiteX26" fmla="*/ 4091426 w 8078635"/>
              <a:gd name="connsiteY26" fmla="*/ 861238 h 2320831"/>
              <a:gd name="connsiteX27" fmla="*/ 3985100 w 8078635"/>
              <a:gd name="connsiteY27" fmla="*/ 882503 h 2320831"/>
              <a:gd name="connsiteX28" fmla="*/ 3687388 w 8078635"/>
              <a:gd name="connsiteY28" fmla="*/ 861238 h 2320831"/>
              <a:gd name="connsiteX29" fmla="*/ 3496002 w 8078635"/>
              <a:gd name="connsiteY29" fmla="*/ 935665 h 2320831"/>
              <a:gd name="connsiteX30" fmla="*/ 3315249 w 8078635"/>
              <a:gd name="connsiteY30" fmla="*/ 1063256 h 2320831"/>
              <a:gd name="connsiteX31" fmla="*/ 3230188 w 8078635"/>
              <a:gd name="connsiteY31" fmla="*/ 1137684 h 2320831"/>
              <a:gd name="connsiteX32" fmla="*/ 3197288 w 8078635"/>
              <a:gd name="connsiteY32" fmla="*/ 1217529 h 2320831"/>
              <a:gd name="connsiteX33" fmla="*/ 3174217 w 8078635"/>
              <a:gd name="connsiteY33" fmla="*/ 1257451 h 2320831"/>
              <a:gd name="connsiteX34" fmla="*/ 3234471 w 8078635"/>
              <a:gd name="connsiteY34" fmla="*/ 1369681 h 2320831"/>
              <a:gd name="connsiteX35" fmla="*/ 3034372 w 8078635"/>
              <a:gd name="connsiteY35" fmla="*/ 1312531 h 2320831"/>
              <a:gd name="connsiteX36" fmla="*/ 2824084 w 8078635"/>
              <a:gd name="connsiteY36" fmla="*/ 1248588 h 2320831"/>
              <a:gd name="connsiteX37" fmla="*/ 2677443 w 8078635"/>
              <a:gd name="connsiteY37" fmla="*/ 1282405 h 2320831"/>
              <a:gd name="connsiteX38" fmla="*/ 2566983 w 8078635"/>
              <a:gd name="connsiteY38" fmla="*/ 1337635 h 2320831"/>
              <a:gd name="connsiteX39" fmla="*/ 2422114 w 8078635"/>
              <a:gd name="connsiteY39" fmla="*/ 1477926 h 2320831"/>
              <a:gd name="connsiteX40" fmla="*/ 2220095 w 8078635"/>
              <a:gd name="connsiteY40" fmla="*/ 1573619 h 2320831"/>
              <a:gd name="connsiteX41" fmla="*/ 1911751 w 8078635"/>
              <a:gd name="connsiteY41" fmla="*/ 1658679 h 2320831"/>
              <a:gd name="connsiteX42" fmla="*/ 1624672 w 8078635"/>
              <a:gd name="connsiteY42" fmla="*/ 1679945 h 2320831"/>
              <a:gd name="connsiteX43" fmla="*/ 1443919 w 8078635"/>
              <a:gd name="connsiteY43" fmla="*/ 1743740 h 2320831"/>
              <a:gd name="connsiteX44" fmla="*/ 1220635 w 8078635"/>
              <a:gd name="connsiteY44" fmla="*/ 1754372 h 2320831"/>
              <a:gd name="connsiteX45" fmla="*/ 1135574 w 8078635"/>
              <a:gd name="connsiteY45" fmla="*/ 1786270 h 2320831"/>
              <a:gd name="connsiteX46" fmla="*/ 40421 w 8078635"/>
              <a:gd name="connsiteY46" fmla="*/ 1275908 h 2320831"/>
              <a:gd name="connsiteX47" fmla="*/ 518519 w 8078635"/>
              <a:gd name="connsiteY47" fmla="*/ 2320831 h 2320831"/>
              <a:gd name="connsiteX48" fmla="*/ 1592774 w 8078635"/>
              <a:gd name="connsiteY48" fmla="*/ 2286000 h 2320831"/>
              <a:gd name="connsiteX49" fmla="*/ 2113770 w 8078635"/>
              <a:gd name="connsiteY49" fmla="*/ 2307265 h 2320831"/>
              <a:gd name="connsiteX50" fmla="*/ 2262626 w 8078635"/>
              <a:gd name="connsiteY50" fmla="*/ 2137145 h 2320831"/>
              <a:gd name="connsiteX51" fmla="*/ 2475277 w 8078635"/>
              <a:gd name="connsiteY51" fmla="*/ 1850065 h 2320831"/>
              <a:gd name="connsiteX52" fmla="*/ 2496542 w 8078635"/>
              <a:gd name="connsiteY52" fmla="*/ 1807535 h 2320831"/>
              <a:gd name="connsiteX53" fmla="*/ 2602868 w 8078635"/>
              <a:gd name="connsiteY53" fmla="*/ 1733107 h 2320831"/>
              <a:gd name="connsiteX54" fmla="*/ 2687928 w 8078635"/>
              <a:gd name="connsiteY54" fmla="*/ 1690577 h 2320831"/>
              <a:gd name="connsiteX55" fmla="*/ 2634765 w 8078635"/>
              <a:gd name="connsiteY55" fmla="*/ 1584252 h 2320831"/>
              <a:gd name="connsiteX56" fmla="*/ 2696345 w 8078635"/>
              <a:gd name="connsiteY56" fmla="*/ 1543493 h 2320831"/>
              <a:gd name="connsiteX57" fmla="*/ 2762355 w 8078635"/>
              <a:gd name="connsiteY57" fmla="*/ 1467293 h 2320831"/>
              <a:gd name="connsiteX58" fmla="*/ 2772988 w 8078635"/>
              <a:gd name="connsiteY58" fmla="*/ 1460353 h 2320831"/>
              <a:gd name="connsiteX59" fmla="*/ 2938974 w 8078635"/>
              <a:gd name="connsiteY59" fmla="*/ 1390503 h 2320831"/>
              <a:gd name="connsiteX60" fmla="*/ 3134495 w 8078635"/>
              <a:gd name="connsiteY60" fmla="*/ 1435396 h 2320831"/>
              <a:gd name="connsiteX61" fmla="*/ 3283351 w 8078635"/>
              <a:gd name="connsiteY61" fmla="*/ 1467293 h 2320831"/>
              <a:gd name="connsiteX62" fmla="*/ 3421574 w 8078635"/>
              <a:gd name="connsiteY62" fmla="*/ 1499191 h 2320831"/>
              <a:gd name="connsiteX63" fmla="*/ 3570430 w 8078635"/>
              <a:gd name="connsiteY63" fmla="*/ 1499191 h 2320831"/>
              <a:gd name="connsiteX64" fmla="*/ 3666123 w 8078635"/>
              <a:gd name="connsiteY64" fmla="*/ 1477926 h 2320831"/>
              <a:gd name="connsiteX65" fmla="*/ 3687388 w 8078635"/>
              <a:gd name="connsiteY65" fmla="*/ 1403498 h 2320831"/>
              <a:gd name="connsiteX66" fmla="*/ 3676756 w 8078635"/>
              <a:gd name="connsiteY66" fmla="*/ 1329070 h 2320831"/>
              <a:gd name="connsiteX67" fmla="*/ 3602328 w 8078635"/>
              <a:gd name="connsiteY67" fmla="*/ 1275907 h 2320831"/>
              <a:gd name="connsiteX68" fmla="*/ 3432207 w 8078635"/>
              <a:gd name="connsiteY68" fmla="*/ 1222745 h 2320831"/>
              <a:gd name="connsiteX69" fmla="*/ 3336514 w 8078635"/>
              <a:gd name="connsiteY69" fmla="*/ 1158949 h 2320831"/>
              <a:gd name="connsiteX70" fmla="*/ 3453472 w 8078635"/>
              <a:gd name="connsiteY70" fmla="*/ 1105786 h 2320831"/>
              <a:gd name="connsiteX71" fmla="*/ 3581063 w 8078635"/>
              <a:gd name="connsiteY71" fmla="*/ 1063256 h 2320831"/>
              <a:gd name="connsiteX72" fmla="*/ 3676756 w 8078635"/>
              <a:gd name="connsiteY72" fmla="*/ 978196 h 2320831"/>
              <a:gd name="connsiteX73" fmla="*/ 3857509 w 8078635"/>
              <a:gd name="connsiteY73" fmla="*/ 935665 h 2320831"/>
              <a:gd name="connsiteX74" fmla="*/ 3974468 w 8078635"/>
              <a:gd name="connsiteY74" fmla="*/ 946298 h 2320831"/>
              <a:gd name="connsiteX75" fmla="*/ 4102058 w 8078635"/>
              <a:gd name="connsiteY75" fmla="*/ 946298 h 2320831"/>
              <a:gd name="connsiteX76" fmla="*/ 4208384 w 8078635"/>
              <a:gd name="connsiteY76" fmla="*/ 850605 h 2320831"/>
              <a:gd name="connsiteX77" fmla="*/ 4378505 w 8078635"/>
              <a:gd name="connsiteY77" fmla="*/ 818707 h 2320831"/>
              <a:gd name="connsiteX78" fmla="*/ 4516728 w 8078635"/>
              <a:gd name="connsiteY78" fmla="*/ 829340 h 2320831"/>
              <a:gd name="connsiteX79" fmla="*/ 4569891 w 8078635"/>
              <a:gd name="connsiteY79" fmla="*/ 871870 h 2320831"/>
              <a:gd name="connsiteX80" fmla="*/ 4548626 w 8078635"/>
              <a:gd name="connsiteY80" fmla="*/ 956931 h 2320831"/>
              <a:gd name="connsiteX81" fmla="*/ 4593112 w 8078635"/>
              <a:gd name="connsiteY81" fmla="*/ 1159714 h 2320831"/>
              <a:gd name="connsiteX82" fmla="*/ 4629518 w 8078635"/>
              <a:gd name="connsiteY82" fmla="*/ 1318608 h 2320831"/>
              <a:gd name="connsiteX83" fmla="*/ 4727168 w 8078635"/>
              <a:gd name="connsiteY83" fmla="*/ 1459553 h 2320831"/>
              <a:gd name="connsiteX84" fmla="*/ 4921276 w 8078635"/>
              <a:gd name="connsiteY84" fmla="*/ 1512715 h 2320831"/>
              <a:gd name="connsiteX85" fmla="*/ 5108154 w 8078635"/>
              <a:gd name="connsiteY85" fmla="*/ 1560519 h 2320831"/>
              <a:gd name="connsiteX86" fmla="*/ 5254458 w 8078635"/>
              <a:gd name="connsiteY86" fmla="*/ 1595055 h 2320831"/>
              <a:gd name="connsiteX87" fmla="*/ 5295626 w 8078635"/>
              <a:gd name="connsiteY87" fmla="*/ 1597011 h 2320831"/>
              <a:gd name="connsiteX88" fmla="*/ 5407226 w 8078635"/>
              <a:gd name="connsiteY88" fmla="*/ 1634862 h 2320831"/>
              <a:gd name="connsiteX89" fmla="*/ 6122674 w 8078635"/>
              <a:gd name="connsiteY89" fmla="*/ 1784829 h 2320831"/>
              <a:gd name="connsiteX90" fmla="*/ 6216533 w 8078635"/>
              <a:gd name="connsiteY90" fmla="*/ 1647847 h 2320831"/>
              <a:gd name="connsiteX91" fmla="*/ 5835165 w 8078635"/>
              <a:gd name="connsiteY91" fmla="*/ 1509824 h 2320831"/>
              <a:gd name="connsiteX92" fmla="*/ 5973388 w 8078635"/>
              <a:gd name="connsiteY92" fmla="*/ 1509824 h 2320831"/>
              <a:gd name="connsiteX93" fmla="*/ 6111612 w 8078635"/>
              <a:gd name="connsiteY93" fmla="*/ 1531089 h 2320831"/>
              <a:gd name="connsiteX94" fmla="*/ 6228570 w 8078635"/>
              <a:gd name="connsiteY94" fmla="*/ 1541721 h 2320831"/>
              <a:gd name="connsiteX95" fmla="*/ 6334895 w 8078635"/>
              <a:gd name="connsiteY95" fmla="*/ 1562986 h 2320831"/>
              <a:gd name="connsiteX96" fmla="*/ 6430588 w 8078635"/>
              <a:gd name="connsiteY96" fmla="*/ 1584252 h 2320831"/>
              <a:gd name="connsiteX97" fmla="*/ 6505016 w 8078635"/>
              <a:gd name="connsiteY97" fmla="*/ 1637414 h 2320831"/>
              <a:gd name="connsiteX98" fmla="*/ 6505016 w 8078635"/>
              <a:gd name="connsiteY98" fmla="*/ 1754372 h 2320831"/>
              <a:gd name="connsiteX99" fmla="*/ 6536914 w 8078635"/>
              <a:gd name="connsiteY99" fmla="*/ 1935126 h 2320831"/>
              <a:gd name="connsiteX100" fmla="*/ 6728300 w 8078635"/>
              <a:gd name="connsiteY100" fmla="*/ 2009554 h 2320831"/>
              <a:gd name="connsiteX101" fmla="*/ 6866523 w 8078635"/>
              <a:gd name="connsiteY101" fmla="*/ 2041452 h 2320831"/>
              <a:gd name="connsiteX102" fmla="*/ 7132337 w 8078635"/>
              <a:gd name="connsiteY102" fmla="*/ 2083982 h 2320831"/>
              <a:gd name="connsiteX103" fmla="*/ 7344988 w 8078635"/>
              <a:gd name="connsiteY103" fmla="*/ 2094614 h 2320831"/>
              <a:gd name="connsiteX104" fmla="*/ 7536374 w 8078635"/>
              <a:gd name="connsiteY104" fmla="*/ 2094614 h 2320831"/>
              <a:gd name="connsiteX105" fmla="*/ 7802188 w 8078635"/>
              <a:gd name="connsiteY105" fmla="*/ 1956391 h 2320831"/>
              <a:gd name="connsiteX106" fmla="*/ 7951044 w 8078635"/>
              <a:gd name="connsiteY106" fmla="*/ 1903228 h 2320831"/>
              <a:gd name="connsiteX107" fmla="*/ 8078635 w 8078635"/>
              <a:gd name="connsiteY107" fmla="*/ 1765005 h 2320831"/>
              <a:gd name="connsiteX108" fmla="*/ 8033225 w 8078635"/>
              <a:gd name="connsiteY108" fmla="*/ 1587131 h 2320831"/>
              <a:gd name="connsiteX109" fmla="*/ 7978034 w 8078635"/>
              <a:gd name="connsiteY109" fmla="*/ 1544322 h 2320831"/>
              <a:gd name="connsiteX110" fmla="*/ 7864770 w 8078635"/>
              <a:gd name="connsiteY110" fmla="*/ 1336835 h 2320831"/>
              <a:gd name="connsiteX111" fmla="*/ 7786656 w 8078635"/>
              <a:gd name="connsiteY111" fmla="*/ 1148132 h 2320831"/>
              <a:gd name="connsiteX112" fmla="*/ 7855351 w 8078635"/>
              <a:gd name="connsiteY112" fmla="*/ 925033 h 2320831"/>
              <a:gd name="connsiteX113" fmla="*/ 7790891 w 8078635"/>
              <a:gd name="connsiteY113" fmla="*/ 853485 h 2320831"/>
              <a:gd name="connsiteX114" fmla="*/ 7749469 w 8078635"/>
              <a:gd name="connsiteY114" fmla="*/ 776842 h 2320831"/>
              <a:gd name="connsiteX115" fmla="*/ 7838073 w 8078635"/>
              <a:gd name="connsiteY115" fmla="*/ 674946 h 2320831"/>
              <a:gd name="connsiteX116" fmla="*/ 7706495 w 8078635"/>
              <a:gd name="connsiteY116" fmla="*/ 499731 h 2320831"/>
              <a:gd name="connsiteX117" fmla="*/ 7642700 w 8078635"/>
              <a:gd name="connsiteY117" fmla="*/ 425303 h 2320831"/>
              <a:gd name="connsiteX118" fmla="*/ 7589537 w 8078635"/>
              <a:gd name="connsiteY118" fmla="*/ 297712 h 2320831"/>
              <a:gd name="connsiteX119" fmla="*/ 7557640 w 8078635"/>
              <a:gd name="connsiteY119" fmla="*/ 191386 h 2320831"/>
              <a:gd name="connsiteX120" fmla="*/ 7557640 w 8078635"/>
              <a:gd name="connsiteY120" fmla="*/ 191386 h 2320831"/>
              <a:gd name="connsiteX121" fmla="*/ 7408784 w 8078635"/>
              <a:gd name="connsiteY121" fmla="*/ 116958 h 2320831"/>
              <a:gd name="connsiteX122" fmla="*/ 7355621 w 8078635"/>
              <a:gd name="connsiteY122" fmla="*/ 116958 h 2320831"/>
              <a:gd name="connsiteX0" fmla="*/ 7174868 w 8078635"/>
              <a:gd name="connsiteY0" fmla="*/ 0 h 2320831"/>
              <a:gd name="connsiteX1" fmla="*/ 7323723 w 8078635"/>
              <a:gd name="connsiteY1" fmla="*/ 148856 h 2320831"/>
              <a:gd name="connsiteX2" fmla="*/ 7384198 w 8078635"/>
              <a:gd name="connsiteY2" fmla="*/ 336255 h 2320831"/>
              <a:gd name="connsiteX3" fmla="*/ 6805018 w 8078635"/>
              <a:gd name="connsiteY3" fmla="*/ 410929 h 2320831"/>
              <a:gd name="connsiteX4" fmla="*/ 6702581 w 8078635"/>
              <a:gd name="connsiteY4" fmla="*/ 592097 h 2320831"/>
              <a:gd name="connsiteX5" fmla="*/ 6855563 w 8078635"/>
              <a:gd name="connsiteY5" fmla="*/ 953774 h 2320831"/>
              <a:gd name="connsiteX6" fmla="*/ 6954360 w 8078635"/>
              <a:gd name="connsiteY6" fmla="*/ 1401282 h 2320831"/>
              <a:gd name="connsiteX7" fmla="*/ 6792095 w 8078635"/>
              <a:gd name="connsiteY7" fmla="*/ 1562986 h 2320831"/>
              <a:gd name="connsiteX8" fmla="*/ 6462486 w 8078635"/>
              <a:gd name="connsiteY8" fmla="*/ 1446028 h 2320831"/>
              <a:gd name="connsiteX9" fmla="*/ 6132877 w 8078635"/>
              <a:gd name="connsiteY9" fmla="*/ 1371600 h 2320831"/>
              <a:gd name="connsiteX10" fmla="*/ 5962756 w 8078635"/>
              <a:gd name="connsiteY10" fmla="*/ 1339703 h 2320831"/>
              <a:gd name="connsiteX11" fmla="*/ 5569351 w 8078635"/>
              <a:gd name="connsiteY11" fmla="*/ 1371600 h 2320831"/>
              <a:gd name="connsiteX12" fmla="*/ 5420495 w 8078635"/>
              <a:gd name="connsiteY12" fmla="*/ 1371600 h 2320831"/>
              <a:gd name="connsiteX13" fmla="*/ 5324802 w 8078635"/>
              <a:gd name="connsiteY13" fmla="*/ 1339703 h 2320831"/>
              <a:gd name="connsiteX14" fmla="*/ 5292905 w 8078635"/>
              <a:gd name="connsiteY14" fmla="*/ 1297172 h 2320831"/>
              <a:gd name="connsiteX15" fmla="*/ 5282272 w 8078635"/>
              <a:gd name="connsiteY15" fmla="*/ 1105786 h 2320831"/>
              <a:gd name="connsiteX16" fmla="*/ 5144049 w 8078635"/>
              <a:gd name="connsiteY16" fmla="*/ 1084521 h 2320831"/>
              <a:gd name="connsiteX17" fmla="*/ 4973928 w 8078635"/>
              <a:gd name="connsiteY17" fmla="*/ 1041991 h 2320831"/>
              <a:gd name="connsiteX18" fmla="*/ 4856970 w 8078635"/>
              <a:gd name="connsiteY18" fmla="*/ 1010093 h 2320831"/>
              <a:gd name="connsiteX19" fmla="*/ 4708114 w 8078635"/>
              <a:gd name="connsiteY19" fmla="*/ 967563 h 2320831"/>
              <a:gd name="connsiteX20" fmla="*/ 4697481 w 8078635"/>
              <a:gd name="connsiteY20" fmla="*/ 925033 h 2320831"/>
              <a:gd name="connsiteX21" fmla="*/ 4654951 w 8078635"/>
              <a:gd name="connsiteY21" fmla="*/ 839972 h 2320831"/>
              <a:gd name="connsiteX22" fmla="*/ 4442300 w 8078635"/>
              <a:gd name="connsiteY22" fmla="*/ 786810 h 2320831"/>
              <a:gd name="connsiteX23" fmla="*/ 4304077 w 8078635"/>
              <a:gd name="connsiteY23" fmla="*/ 744279 h 2320831"/>
              <a:gd name="connsiteX24" fmla="*/ 4208384 w 8078635"/>
              <a:gd name="connsiteY24" fmla="*/ 754912 h 2320831"/>
              <a:gd name="connsiteX25" fmla="*/ 4123323 w 8078635"/>
              <a:gd name="connsiteY25" fmla="*/ 808075 h 2320831"/>
              <a:gd name="connsiteX26" fmla="*/ 4091426 w 8078635"/>
              <a:gd name="connsiteY26" fmla="*/ 861238 h 2320831"/>
              <a:gd name="connsiteX27" fmla="*/ 3985100 w 8078635"/>
              <a:gd name="connsiteY27" fmla="*/ 882503 h 2320831"/>
              <a:gd name="connsiteX28" fmla="*/ 3687388 w 8078635"/>
              <a:gd name="connsiteY28" fmla="*/ 861238 h 2320831"/>
              <a:gd name="connsiteX29" fmla="*/ 3496002 w 8078635"/>
              <a:gd name="connsiteY29" fmla="*/ 935665 h 2320831"/>
              <a:gd name="connsiteX30" fmla="*/ 3315249 w 8078635"/>
              <a:gd name="connsiteY30" fmla="*/ 1063256 h 2320831"/>
              <a:gd name="connsiteX31" fmla="*/ 3230188 w 8078635"/>
              <a:gd name="connsiteY31" fmla="*/ 1137684 h 2320831"/>
              <a:gd name="connsiteX32" fmla="*/ 3197288 w 8078635"/>
              <a:gd name="connsiteY32" fmla="*/ 1217529 h 2320831"/>
              <a:gd name="connsiteX33" fmla="*/ 3174217 w 8078635"/>
              <a:gd name="connsiteY33" fmla="*/ 1257451 h 2320831"/>
              <a:gd name="connsiteX34" fmla="*/ 3034372 w 8078635"/>
              <a:gd name="connsiteY34" fmla="*/ 1312531 h 2320831"/>
              <a:gd name="connsiteX35" fmla="*/ 2824084 w 8078635"/>
              <a:gd name="connsiteY35" fmla="*/ 1248588 h 2320831"/>
              <a:gd name="connsiteX36" fmla="*/ 2677443 w 8078635"/>
              <a:gd name="connsiteY36" fmla="*/ 1282405 h 2320831"/>
              <a:gd name="connsiteX37" fmla="*/ 2566983 w 8078635"/>
              <a:gd name="connsiteY37" fmla="*/ 1337635 h 2320831"/>
              <a:gd name="connsiteX38" fmla="*/ 2422114 w 8078635"/>
              <a:gd name="connsiteY38" fmla="*/ 1477926 h 2320831"/>
              <a:gd name="connsiteX39" fmla="*/ 2220095 w 8078635"/>
              <a:gd name="connsiteY39" fmla="*/ 1573619 h 2320831"/>
              <a:gd name="connsiteX40" fmla="*/ 1911751 w 8078635"/>
              <a:gd name="connsiteY40" fmla="*/ 1658679 h 2320831"/>
              <a:gd name="connsiteX41" fmla="*/ 1624672 w 8078635"/>
              <a:gd name="connsiteY41" fmla="*/ 1679945 h 2320831"/>
              <a:gd name="connsiteX42" fmla="*/ 1443919 w 8078635"/>
              <a:gd name="connsiteY42" fmla="*/ 1743740 h 2320831"/>
              <a:gd name="connsiteX43" fmla="*/ 1220635 w 8078635"/>
              <a:gd name="connsiteY43" fmla="*/ 1754372 h 2320831"/>
              <a:gd name="connsiteX44" fmla="*/ 1135574 w 8078635"/>
              <a:gd name="connsiteY44" fmla="*/ 1786270 h 2320831"/>
              <a:gd name="connsiteX45" fmla="*/ 40421 w 8078635"/>
              <a:gd name="connsiteY45" fmla="*/ 1275908 h 2320831"/>
              <a:gd name="connsiteX46" fmla="*/ 518519 w 8078635"/>
              <a:gd name="connsiteY46" fmla="*/ 2320831 h 2320831"/>
              <a:gd name="connsiteX47" fmla="*/ 1592774 w 8078635"/>
              <a:gd name="connsiteY47" fmla="*/ 2286000 h 2320831"/>
              <a:gd name="connsiteX48" fmla="*/ 2113770 w 8078635"/>
              <a:gd name="connsiteY48" fmla="*/ 2307265 h 2320831"/>
              <a:gd name="connsiteX49" fmla="*/ 2262626 w 8078635"/>
              <a:gd name="connsiteY49" fmla="*/ 2137145 h 2320831"/>
              <a:gd name="connsiteX50" fmla="*/ 2475277 w 8078635"/>
              <a:gd name="connsiteY50" fmla="*/ 1850065 h 2320831"/>
              <a:gd name="connsiteX51" fmla="*/ 2496542 w 8078635"/>
              <a:gd name="connsiteY51" fmla="*/ 1807535 h 2320831"/>
              <a:gd name="connsiteX52" fmla="*/ 2602868 w 8078635"/>
              <a:gd name="connsiteY52" fmla="*/ 1733107 h 2320831"/>
              <a:gd name="connsiteX53" fmla="*/ 2687928 w 8078635"/>
              <a:gd name="connsiteY53" fmla="*/ 1690577 h 2320831"/>
              <a:gd name="connsiteX54" fmla="*/ 2634765 w 8078635"/>
              <a:gd name="connsiteY54" fmla="*/ 1584252 h 2320831"/>
              <a:gd name="connsiteX55" fmla="*/ 2696345 w 8078635"/>
              <a:gd name="connsiteY55" fmla="*/ 1543493 h 2320831"/>
              <a:gd name="connsiteX56" fmla="*/ 2762355 w 8078635"/>
              <a:gd name="connsiteY56" fmla="*/ 1467293 h 2320831"/>
              <a:gd name="connsiteX57" fmla="*/ 2772988 w 8078635"/>
              <a:gd name="connsiteY57" fmla="*/ 1460353 h 2320831"/>
              <a:gd name="connsiteX58" fmla="*/ 2938974 w 8078635"/>
              <a:gd name="connsiteY58" fmla="*/ 1390503 h 2320831"/>
              <a:gd name="connsiteX59" fmla="*/ 3134495 w 8078635"/>
              <a:gd name="connsiteY59" fmla="*/ 1435396 h 2320831"/>
              <a:gd name="connsiteX60" fmla="*/ 3283351 w 8078635"/>
              <a:gd name="connsiteY60" fmla="*/ 1467293 h 2320831"/>
              <a:gd name="connsiteX61" fmla="*/ 3421574 w 8078635"/>
              <a:gd name="connsiteY61" fmla="*/ 1499191 h 2320831"/>
              <a:gd name="connsiteX62" fmla="*/ 3570430 w 8078635"/>
              <a:gd name="connsiteY62" fmla="*/ 1499191 h 2320831"/>
              <a:gd name="connsiteX63" fmla="*/ 3666123 w 8078635"/>
              <a:gd name="connsiteY63" fmla="*/ 1477926 h 2320831"/>
              <a:gd name="connsiteX64" fmla="*/ 3687388 w 8078635"/>
              <a:gd name="connsiteY64" fmla="*/ 1403498 h 2320831"/>
              <a:gd name="connsiteX65" fmla="*/ 3676756 w 8078635"/>
              <a:gd name="connsiteY65" fmla="*/ 1329070 h 2320831"/>
              <a:gd name="connsiteX66" fmla="*/ 3602328 w 8078635"/>
              <a:gd name="connsiteY66" fmla="*/ 1275907 h 2320831"/>
              <a:gd name="connsiteX67" fmla="*/ 3432207 w 8078635"/>
              <a:gd name="connsiteY67" fmla="*/ 1222745 h 2320831"/>
              <a:gd name="connsiteX68" fmla="*/ 3336514 w 8078635"/>
              <a:gd name="connsiteY68" fmla="*/ 1158949 h 2320831"/>
              <a:gd name="connsiteX69" fmla="*/ 3453472 w 8078635"/>
              <a:gd name="connsiteY69" fmla="*/ 1105786 h 2320831"/>
              <a:gd name="connsiteX70" fmla="*/ 3581063 w 8078635"/>
              <a:gd name="connsiteY70" fmla="*/ 1063256 h 2320831"/>
              <a:gd name="connsiteX71" fmla="*/ 3676756 w 8078635"/>
              <a:gd name="connsiteY71" fmla="*/ 978196 h 2320831"/>
              <a:gd name="connsiteX72" fmla="*/ 3857509 w 8078635"/>
              <a:gd name="connsiteY72" fmla="*/ 935665 h 2320831"/>
              <a:gd name="connsiteX73" fmla="*/ 3974468 w 8078635"/>
              <a:gd name="connsiteY73" fmla="*/ 946298 h 2320831"/>
              <a:gd name="connsiteX74" fmla="*/ 4102058 w 8078635"/>
              <a:gd name="connsiteY74" fmla="*/ 946298 h 2320831"/>
              <a:gd name="connsiteX75" fmla="*/ 4208384 w 8078635"/>
              <a:gd name="connsiteY75" fmla="*/ 850605 h 2320831"/>
              <a:gd name="connsiteX76" fmla="*/ 4378505 w 8078635"/>
              <a:gd name="connsiteY76" fmla="*/ 818707 h 2320831"/>
              <a:gd name="connsiteX77" fmla="*/ 4516728 w 8078635"/>
              <a:gd name="connsiteY77" fmla="*/ 829340 h 2320831"/>
              <a:gd name="connsiteX78" fmla="*/ 4569891 w 8078635"/>
              <a:gd name="connsiteY78" fmla="*/ 871870 h 2320831"/>
              <a:gd name="connsiteX79" fmla="*/ 4548626 w 8078635"/>
              <a:gd name="connsiteY79" fmla="*/ 956931 h 2320831"/>
              <a:gd name="connsiteX80" fmla="*/ 4593112 w 8078635"/>
              <a:gd name="connsiteY80" fmla="*/ 1159714 h 2320831"/>
              <a:gd name="connsiteX81" fmla="*/ 4629518 w 8078635"/>
              <a:gd name="connsiteY81" fmla="*/ 1318608 h 2320831"/>
              <a:gd name="connsiteX82" fmla="*/ 4727168 w 8078635"/>
              <a:gd name="connsiteY82" fmla="*/ 1459553 h 2320831"/>
              <a:gd name="connsiteX83" fmla="*/ 4921276 w 8078635"/>
              <a:gd name="connsiteY83" fmla="*/ 1512715 h 2320831"/>
              <a:gd name="connsiteX84" fmla="*/ 5108154 w 8078635"/>
              <a:gd name="connsiteY84" fmla="*/ 1560519 h 2320831"/>
              <a:gd name="connsiteX85" fmla="*/ 5254458 w 8078635"/>
              <a:gd name="connsiteY85" fmla="*/ 1595055 h 2320831"/>
              <a:gd name="connsiteX86" fmla="*/ 5295626 w 8078635"/>
              <a:gd name="connsiteY86" fmla="*/ 1597011 h 2320831"/>
              <a:gd name="connsiteX87" fmla="*/ 5407226 w 8078635"/>
              <a:gd name="connsiteY87" fmla="*/ 1634862 h 2320831"/>
              <a:gd name="connsiteX88" fmla="*/ 6122674 w 8078635"/>
              <a:gd name="connsiteY88" fmla="*/ 1784829 h 2320831"/>
              <a:gd name="connsiteX89" fmla="*/ 6216533 w 8078635"/>
              <a:gd name="connsiteY89" fmla="*/ 1647847 h 2320831"/>
              <a:gd name="connsiteX90" fmla="*/ 5835165 w 8078635"/>
              <a:gd name="connsiteY90" fmla="*/ 1509824 h 2320831"/>
              <a:gd name="connsiteX91" fmla="*/ 5973388 w 8078635"/>
              <a:gd name="connsiteY91" fmla="*/ 1509824 h 2320831"/>
              <a:gd name="connsiteX92" fmla="*/ 6111612 w 8078635"/>
              <a:gd name="connsiteY92" fmla="*/ 1531089 h 2320831"/>
              <a:gd name="connsiteX93" fmla="*/ 6228570 w 8078635"/>
              <a:gd name="connsiteY93" fmla="*/ 1541721 h 2320831"/>
              <a:gd name="connsiteX94" fmla="*/ 6334895 w 8078635"/>
              <a:gd name="connsiteY94" fmla="*/ 1562986 h 2320831"/>
              <a:gd name="connsiteX95" fmla="*/ 6430588 w 8078635"/>
              <a:gd name="connsiteY95" fmla="*/ 1584252 h 2320831"/>
              <a:gd name="connsiteX96" fmla="*/ 6505016 w 8078635"/>
              <a:gd name="connsiteY96" fmla="*/ 1637414 h 2320831"/>
              <a:gd name="connsiteX97" fmla="*/ 6505016 w 8078635"/>
              <a:gd name="connsiteY97" fmla="*/ 1754372 h 2320831"/>
              <a:gd name="connsiteX98" fmla="*/ 6536914 w 8078635"/>
              <a:gd name="connsiteY98" fmla="*/ 1935126 h 2320831"/>
              <a:gd name="connsiteX99" fmla="*/ 6728300 w 8078635"/>
              <a:gd name="connsiteY99" fmla="*/ 2009554 h 2320831"/>
              <a:gd name="connsiteX100" fmla="*/ 6866523 w 8078635"/>
              <a:gd name="connsiteY100" fmla="*/ 2041452 h 2320831"/>
              <a:gd name="connsiteX101" fmla="*/ 7132337 w 8078635"/>
              <a:gd name="connsiteY101" fmla="*/ 2083982 h 2320831"/>
              <a:gd name="connsiteX102" fmla="*/ 7344988 w 8078635"/>
              <a:gd name="connsiteY102" fmla="*/ 2094614 h 2320831"/>
              <a:gd name="connsiteX103" fmla="*/ 7536374 w 8078635"/>
              <a:gd name="connsiteY103" fmla="*/ 2094614 h 2320831"/>
              <a:gd name="connsiteX104" fmla="*/ 7802188 w 8078635"/>
              <a:gd name="connsiteY104" fmla="*/ 1956391 h 2320831"/>
              <a:gd name="connsiteX105" fmla="*/ 7951044 w 8078635"/>
              <a:gd name="connsiteY105" fmla="*/ 1903228 h 2320831"/>
              <a:gd name="connsiteX106" fmla="*/ 8078635 w 8078635"/>
              <a:gd name="connsiteY106" fmla="*/ 1765005 h 2320831"/>
              <a:gd name="connsiteX107" fmla="*/ 8033225 w 8078635"/>
              <a:gd name="connsiteY107" fmla="*/ 1587131 h 2320831"/>
              <a:gd name="connsiteX108" fmla="*/ 7978034 w 8078635"/>
              <a:gd name="connsiteY108" fmla="*/ 1544322 h 2320831"/>
              <a:gd name="connsiteX109" fmla="*/ 7864770 w 8078635"/>
              <a:gd name="connsiteY109" fmla="*/ 1336835 h 2320831"/>
              <a:gd name="connsiteX110" fmla="*/ 7786656 w 8078635"/>
              <a:gd name="connsiteY110" fmla="*/ 1148132 h 2320831"/>
              <a:gd name="connsiteX111" fmla="*/ 7855351 w 8078635"/>
              <a:gd name="connsiteY111" fmla="*/ 925033 h 2320831"/>
              <a:gd name="connsiteX112" fmla="*/ 7790891 w 8078635"/>
              <a:gd name="connsiteY112" fmla="*/ 853485 h 2320831"/>
              <a:gd name="connsiteX113" fmla="*/ 7749469 w 8078635"/>
              <a:gd name="connsiteY113" fmla="*/ 776842 h 2320831"/>
              <a:gd name="connsiteX114" fmla="*/ 7838073 w 8078635"/>
              <a:gd name="connsiteY114" fmla="*/ 674946 h 2320831"/>
              <a:gd name="connsiteX115" fmla="*/ 7706495 w 8078635"/>
              <a:gd name="connsiteY115" fmla="*/ 499731 h 2320831"/>
              <a:gd name="connsiteX116" fmla="*/ 7642700 w 8078635"/>
              <a:gd name="connsiteY116" fmla="*/ 425303 h 2320831"/>
              <a:gd name="connsiteX117" fmla="*/ 7589537 w 8078635"/>
              <a:gd name="connsiteY117" fmla="*/ 297712 h 2320831"/>
              <a:gd name="connsiteX118" fmla="*/ 7557640 w 8078635"/>
              <a:gd name="connsiteY118" fmla="*/ 191386 h 2320831"/>
              <a:gd name="connsiteX119" fmla="*/ 7557640 w 8078635"/>
              <a:gd name="connsiteY119" fmla="*/ 191386 h 2320831"/>
              <a:gd name="connsiteX120" fmla="*/ 7408784 w 8078635"/>
              <a:gd name="connsiteY120" fmla="*/ 116958 h 2320831"/>
              <a:gd name="connsiteX121" fmla="*/ 7355621 w 8078635"/>
              <a:gd name="connsiteY121" fmla="*/ 116958 h 2320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8078635" h="2320831">
                <a:moveTo>
                  <a:pt x="7174868" y="0"/>
                </a:moveTo>
                <a:lnTo>
                  <a:pt x="7323723" y="148856"/>
                </a:lnTo>
                <a:lnTo>
                  <a:pt x="7384198" y="336255"/>
                </a:lnTo>
                <a:cubicBezTo>
                  <a:pt x="7415616" y="375777"/>
                  <a:pt x="6773600" y="371407"/>
                  <a:pt x="6805018" y="410929"/>
                </a:cubicBezTo>
                <a:cubicBezTo>
                  <a:pt x="6612376" y="546909"/>
                  <a:pt x="6507517" y="551215"/>
                  <a:pt x="6702581" y="592097"/>
                </a:cubicBezTo>
                <a:lnTo>
                  <a:pt x="6855563" y="953774"/>
                </a:lnTo>
                <a:lnTo>
                  <a:pt x="6954360" y="1401282"/>
                </a:lnTo>
                <a:lnTo>
                  <a:pt x="6792095" y="1562986"/>
                </a:lnTo>
                <a:lnTo>
                  <a:pt x="6462486" y="1446028"/>
                </a:lnTo>
                <a:lnTo>
                  <a:pt x="6132877" y="1371600"/>
                </a:lnTo>
                <a:lnTo>
                  <a:pt x="5962756" y="1339703"/>
                </a:lnTo>
                <a:lnTo>
                  <a:pt x="5569351" y="1371600"/>
                </a:lnTo>
                <a:lnTo>
                  <a:pt x="5420495" y="1371600"/>
                </a:lnTo>
                <a:lnTo>
                  <a:pt x="5324802" y="1339703"/>
                </a:lnTo>
                <a:lnTo>
                  <a:pt x="5292905" y="1297172"/>
                </a:lnTo>
                <a:lnTo>
                  <a:pt x="5282272" y="1105786"/>
                </a:lnTo>
                <a:lnTo>
                  <a:pt x="5144049" y="1084521"/>
                </a:lnTo>
                <a:lnTo>
                  <a:pt x="4973928" y="1041991"/>
                </a:lnTo>
                <a:lnTo>
                  <a:pt x="4856970" y="1010093"/>
                </a:lnTo>
                <a:lnTo>
                  <a:pt x="4708114" y="967563"/>
                </a:lnTo>
                <a:lnTo>
                  <a:pt x="4697481" y="925033"/>
                </a:lnTo>
                <a:lnTo>
                  <a:pt x="4654951" y="839972"/>
                </a:lnTo>
                <a:lnTo>
                  <a:pt x="4442300" y="786810"/>
                </a:lnTo>
                <a:lnTo>
                  <a:pt x="4304077" y="744279"/>
                </a:lnTo>
                <a:lnTo>
                  <a:pt x="4208384" y="754912"/>
                </a:lnTo>
                <a:lnTo>
                  <a:pt x="4123323" y="808075"/>
                </a:lnTo>
                <a:lnTo>
                  <a:pt x="4091426" y="861238"/>
                </a:lnTo>
                <a:lnTo>
                  <a:pt x="3985100" y="882503"/>
                </a:lnTo>
                <a:lnTo>
                  <a:pt x="3687388" y="861238"/>
                </a:lnTo>
                <a:lnTo>
                  <a:pt x="3496002" y="935665"/>
                </a:lnTo>
                <a:lnTo>
                  <a:pt x="3315249" y="1063256"/>
                </a:lnTo>
                <a:lnTo>
                  <a:pt x="3230188" y="1137684"/>
                </a:lnTo>
                <a:lnTo>
                  <a:pt x="3197288" y="1217529"/>
                </a:lnTo>
                <a:lnTo>
                  <a:pt x="3174217" y="1257451"/>
                </a:lnTo>
                <a:lnTo>
                  <a:pt x="3034372" y="1312531"/>
                </a:lnTo>
                <a:lnTo>
                  <a:pt x="2824084" y="1248588"/>
                </a:lnTo>
                <a:lnTo>
                  <a:pt x="2677443" y="1282405"/>
                </a:lnTo>
                <a:lnTo>
                  <a:pt x="2566983" y="1337635"/>
                </a:lnTo>
                <a:lnTo>
                  <a:pt x="2422114" y="1477926"/>
                </a:lnTo>
                <a:lnTo>
                  <a:pt x="2220095" y="1573619"/>
                </a:lnTo>
                <a:lnTo>
                  <a:pt x="1911751" y="1658679"/>
                </a:lnTo>
                <a:lnTo>
                  <a:pt x="1624672" y="1679945"/>
                </a:lnTo>
                <a:lnTo>
                  <a:pt x="1443919" y="1743740"/>
                </a:lnTo>
                <a:lnTo>
                  <a:pt x="1220635" y="1754372"/>
                </a:lnTo>
                <a:lnTo>
                  <a:pt x="1135574" y="1786270"/>
                </a:lnTo>
                <a:lnTo>
                  <a:pt x="40421" y="1275908"/>
                </a:lnTo>
                <a:cubicBezTo>
                  <a:pt x="47509" y="2275368"/>
                  <a:pt x="-216350" y="2266569"/>
                  <a:pt x="518519" y="2320831"/>
                </a:cubicBezTo>
                <a:lnTo>
                  <a:pt x="1592774" y="2286000"/>
                </a:lnTo>
                <a:lnTo>
                  <a:pt x="2113770" y="2307265"/>
                </a:lnTo>
                <a:lnTo>
                  <a:pt x="2262626" y="2137145"/>
                </a:lnTo>
                <a:lnTo>
                  <a:pt x="2475277" y="1850065"/>
                </a:lnTo>
                <a:lnTo>
                  <a:pt x="2496542" y="1807535"/>
                </a:lnTo>
                <a:lnTo>
                  <a:pt x="2602868" y="1733107"/>
                </a:lnTo>
                <a:lnTo>
                  <a:pt x="2687928" y="1690577"/>
                </a:lnTo>
                <a:lnTo>
                  <a:pt x="2634765" y="1584252"/>
                </a:lnTo>
                <a:lnTo>
                  <a:pt x="2696345" y="1543493"/>
                </a:lnTo>
                <a:lnTo>
                  <a:pt x="2762355" y="1467293"/>
                </a:lnTo>
                <a:lnTo>
                  <a:pt x="2772988" y="1460353"/>
                </a:lnTo>
                <a:lnTo>
                  <a:pt x="2938974" y="1390503"/>
                </a:lnTo>
                <a:lnTo>
                  <a:pt x="3134495" y="1435396"/>
                </a:lnTo>
                <a:lnTo>
                  <a:pt x="3283351" y="1467293"/>
                </a:lnTo>
                <a:lnTo>
                  <a:pt x="3421574" y="1499191"/>
                </a:lnTo>
                <a:lnTo>
                  <a:pt x="3570430" y="1499191"/>
                </a:lnTo>
                <a:lnTo>
                  <a:pt x="3666123" y="1477926"/>
                </a:lnTo>
                <a:lnTo>
                  <a:pt x="3687388" y="1403498"/>
                </a:lnTo>
                <a:lnTo>
                  <a:pt x="3676756" y="1329070"/>
                </a:lnTo>
                <a:lnTo>
                  <a:pt x="3602328" y="1275907"/>
                </a:lnTo>
                <a:lnTo>
                  <a:pt x="3432207" y="1222745"/>
                </a:lnTo>
                <a:lnTo>
                  <a:pt x="3336514" y="1158949"/>
                </a:lnTo>
                <a:lnTo>
                  <a:pt x="3453472" y="1105786"/>
                </a:lnTo>
                <a:lnTo>
                  <a:pt x="3581063" y="1063256"/>
                </a:lnTo>
                <a:lnTo>
                  <a:pt x="3676756" y="978196"/>
                </a:lnTo>
                <a:lnTo>
                  <a:pt x="3857509" y="935665"/>
                </a:lnTo>
                <a:lnTo>
                  <a:pt x="3974468" y="946298"/>
                </a:lnTo>
                <a:lnTo>
                  <a:pt x="4102058" y="946298"/>
                </a:lnTo>
                <a:lnTo>
                  <a:pt x="4208384" y="850605"/>
                </a:lnTo>
                <a:lnTo>
                  <a:pt x="4378505" y="818707"/>
                </a:lnTo>
                <a:lnTo>
                  <a:pt x="4516728" y="829340"/>
                </a:lnTo>
                <a:lnTo>
                  <a:pt x="4569891" y="871870"/>
                </a:lnTo>
                <a:lnTo>
                  <a:pt x="4548626" y="956931"/>
                </a:lnTo>
                <a:lnTo>
                  <a:pt x="4593112" y="1159714"/>
                </a:lnTo>
                <a:lnTo>
                  <a:pt x="4629518" y="1318608"/>
                </a:lnTo>
                <a:lnTo>
                  <a:pt x="4727168" y="1459553"/>
                </a:lnTo>
                <a:lnTo>
                  <a:pt x="4921276" y="1512715"/>
                </a:lnTo>
                <a:lnTo>
                  <a:pt x="5108154" y="1560519"/>
                </a:lnTo>
                <a:lnTo>
                  <a:pt x="5254458" y="1595055"/>
                </a:lnTo>
                <a:lnTo>
                  <a:pt x="5295626" y="1597011"/>
                </a:lnTo>
                <a:lnTo>
                  <a:pt x="5407226" y="1634862"/>
                </a:lnTo>
                <a:cubicBezTo>
                  <a:pt x="5454179" y="1589638"/>
                  <a:pt x="5987790" y="1782665"/>
                  <a:pt x="6122674" y="1784829"/>
                </a:cubicBezTo>
                <a:cubicBezTo>
                  <a:pt x="6257558" y="1786993"/>
                  <a:pt x="6163370" y="1644303"/>
                  <a:pt x="6216533" y="1647847"/>
                </a:cubicBezTo>
                <a:lnTo>
                  <a:pt x="5835165" y="1509824"/>
                </a:lnTo>
                <a:lnTo>
                  <a:pt x="5973388" y="1509824"/>
                </a:lnTo>
                <a:lnTo>
                  <a:pt x="6111612" y="1531089"/>
                </a:lnTo>
                <a:lnTo>
                  <a:pt x="6228570" y="1541721"/>
                </a:lnTo>
                <a:lnTo>
                  <a:pt x="6334895" y="1562986"/>
                </a:lnTo>
                <a:lnTo>
                  <a:pt x="6430588" y="1584252"/>
                </a:lnTo>
                <a:lnTo>
                  <a:pt x="6505016" y="1637414"/>
                </a:lnTo>
                <a:lnTo>
                  <a:pt x="6505016" y="1754372"/>
                </a:lnTo>
                <a:lnTo>
                  <a:pt x="6536914" y="1935126"/>
                </a:lnTo>
                <a:lnTo>
                  <a:pt x="6728300" y="2009554"/>
                </a:lnTo>
                <a:lnTo>
                  <a:pt x="6866523" y="2041452"/>
                </a:lnTo>
                <a:lnTo>
                  <a:pt x="7132337" y="2083982"/>
                </a:lnTo>
                <a:lnTo>
                  <a:pt x="7344988" y="2094614"/>
                </a:lnTo>
                <a:lnTo>
                  <a:pt x="7536374" y="2094614"/>
                </a:lnTo>
                <a:lnTo>
                  <a:pt x="7802188" y="1956391"/>
                </a:lnTo>
                <a:lnTo>
                  <a:pt x="7951044" y="1903228"/>
                </a:lnTo>
                <a:lnTo>
                  <a:pt x="8078635" y="1765005"/>
                </a:lnTo>
                <a:lnTo>
                  <a:pt x="8033225" y="1587131"/>
                </a:lnTo>
                <a:lnTo>
                  <a:pt x="7978034" y="1544322"/>
                </a:lnTo>
                <a:lnTo>
                  <a:pt x="7864770" y="1336835"/>
                </a:lnTo>
                <a:lnTo>
                  <a:pt x="7786656" y="1148132"/>
                </a:lnTo>
                <a:lnTo>
                  <a:pt x="7855351" y="925033"/>
                </a:lnTo>
                <a:lnTo>
                  <a:pt x="7790891" y="853485"/>
                </a:lnTo>
                <a:lnTo>
                  <a:pt x="7749469" y="776842"/>
                </a:lnTo>
                <a:lnTo>
                  <a:pt x="7838073" y="674946"/>
                </a:lnTo>
                <a:lnTo>
                  <a:pt x="7706495" y="499731"/>
                </a:lnTo>
                <a:lnTo>
                  <a:pt x="7642700" y="425303"/>
                </a:lnTo>
                <a:lnTo>
                  <a:pt x="7589537" y="297712"/>
                </a:lnTo>
                <a:lnTo>
                  <a:pt x="7557640" y="191386"/>
                </a:lnTo>
                <a:lnTo>
                  <a:pt x="7557640" y="191386"/>
                </a:lnTo>
                <a:lnTo>
                  <a:pt x="7408784" y="116958"/>
                </a:lnTo>
                <a:lnTo>
                  <a:pt x="7355621" y="116958"/>
                </a:lnTo>
              </a:path>
            </a:pathLst>
          </a:custGeom>
          <a:solidFill>
            <a:schemeClr val="accent1">
              <a:alpha val="82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151517" y="3588589"/>
            <a:ext cx="1268083" cy="871268"/>
          </a:xfrm>
          <a:custGeom>
            <a:avLst/>
            <a:gdLst>
              <a:gd name="connsiteX0" fmla="*/ 1242204 w 1268083"/>
              <a:gd name="connsiteY0" fmla="*/ 845388 h 845388"/>
              <a:gd name="connsiteX1" fmla="*/ 1268083 w 1268083"/>
              <a:gd name="connsiteY1" fmla="*/ 759124 h 845388"/>
              <a:gd name="connsiteX2" fmla="*/ 1095555 w 1268083"/>
              <a:gd name="connsiteY2" fmla="*/ 681486 h 845388"/>
              <a:gd name="connsiteX3" fmla="*/ 974785 w 1268083"/>
              <a:gd name="connsiteY3" fmla="*/ 595222 h 845388"/>
              <a:gd name="connsiteX4" fmla="*/ 854015 w 1268083"/>
              <a:gd name="connsiteY4" fmla="*/ 500332 h 845388"/>
              <a:gd name="connsiteX5" fmla="*/ 698740 w 1268083"/>
              <a:gd name="connsiteY5" fmla="*/ 465826 h 845388"/>
              <a:gd name="connsiteX6" fmla="*/ 612475 w 1268083"/>
              <a:gd name="connsiteY6" fmla="*/ 370936 h 845388"/>
              <a:gd name="connsiteX7" fmla="*/ 655607 w 1268083"/>
              <a:gd name="connsiteY7" fmla="*/ 250166 h 845388"/>
              <a:gd name="connsiteX8" fmla="*/ 491706 w 1268083"/>
              <a:gd name="connsiteY8" fmla="*/ 198407 h 845388"/>
              <a:gd name="connsiteX9" fmla="*/ 431321 w 1268083"/>
              <a:gd name="connsiteY9" fmla="*/ 138022 h 845388"/>
              <a:gd name="connsiteX10" fmla="*/ 405441 w 1268083"/>
              <a:gd name="connsiteY10" fmla="*/ 77637 h 845388"/>
              <a:gd name="connsiteX11" fmla="*/ 181155 w 1268083"/>
              <a:gd name="connsiteY11" fmla="*/ 25879 h 845388"/>
              <a:gd name="connsiteX12" fmla="*/ 0 w 1268083"/>
              <a:gd name="connsiteY12" fmla="*/ 0 h 845388"/>
              <a:gd name="connsiteX0" fmla="*/ 1224951 w 1268083"/>
              <a:gd name="connsiteY0" fmla="*/ 871268 h 871268"/>
              <a:gd name="connsiteX1" fmla="*/ 1268083 w 1268083"/>
              <a:gd name="connsiteY1" fmla="*/ 759124 h 871268"/>
              <a:gd name="connsiteX2" fmla="*/ 1095555 w 1268083"/>
              <a:gd name="connsiteY2" fmla="*/ 681486 h 871268"/>
              <a:gd name="connsiteX3" fmla="*/ 974785 w 1268083"/>
              <a:gd name="connsiteY3" fmla="*/ 595222 h 871268"/>
              <a:gd name="connsiteX4" fmla="*/ 854015 w 1268083"/>
              <a:gd name="connsiteY4" fmla="*/ 500332 h 871268"/>
              <a:gd name="connsiteX5" fmla="*/ 698740 w 1268083"/>
              <a:gd name="connsiteY5" fmla="*/ 465826 h 871268"/>
              <a:gd name="connsiteX6" fmla="*/ 612475 w 1268083"/>
              <a:gd name="connsiteY6" fmla="*/ 370936 h 871268"/>
              <a:gd name="connsiteX7" fmla="*/ 655607 w 1268083"/>
              <a:gd name="connsiteY7" fmla="*/ 250166 h 871268"/>
              <a:gd name="connsiteX8" fmla="*/ 491706 w 1268083"/>
              <a:gd name="connsiteY8" fmla="*/ 198407 h 871268"/>
              <a:gd name="connsiteX9" fmla="*/ 431321 w 1268083"/>
              <a:gd name="connsiteY9" fmla="*/ 138022 h 871268"/>
              <a:gd name="connsiteX10" fmla="*/ 405441 w 1268083"/>
              <a:gd name="connsiteY10" fmla="*/ 77637 h 871268"/>
              <a:gd name="connsiteX11" fmla="*/ 181155 w 1268083"/>
              <a:gd name="connsiteY11" fmla="*/ 25879 h 871268"/>
              <a:gd name="connsiteX12" fmla="*/ 0 w 1268083"/>
              <a:gd name="connsiteY12" fmla="*/ 0 h 871268"/>
              <a:gd name="connsiteX0" fmla="*/ 1224951 w 1268083"/>
              <a:gd name="connsiteY0" fmla="*/ 871268 h 871268"/>
              <a:gd name="connsiteX1" fmla="*/ 1268083 w 1268083"/>
              <a:gd name="connsiteY1" fmla="*/ 759124 h 871268"/>
              <a:gd name="connsiteX2" fmla="*/ 1095555 w 1268083"/>
              <a:gd name="connsiteY2" fmla="*/ 681486 h 871268"/>
              <a:gd name="connsiteX3" fmla="*/ 974785 w 1268083"/>
              <a:gd name="connsiteY3" fmla="*/ 595222 h 871268"/>
              <a:gd name="connsiteX4" fmla="*/ 854015 w 1268083"/>
              <a:gd name="connsiteY4" fmla="*/ 500332 h 871268"/>
              <a:gd name="connsiteX5" fmla="*/ 759125 w 1268083"/>
              <a:gd name="connsiteY5" fmla="*/ 439946 h 871268"/>
              <a:gd name="connsiteX6" fmla="*/ 612475 w 1268083"/>
              <a:gd name="connsiteY6" fmla="*/ 370936 h 871268"/>
              <a:gd name="connsiteX7" fmla="*/ 655607 w 1268083"/>
              <a:gd name="connsiteY7" fmla="*/ 250166 h 871268"/>
              <a:gd name="connsiteX8" fmla="*/ 491706 w 1268083"/>
              <a:gd name="connsiteY8" fmla="*/ 198407 h 871268"/>
              <a:gd name="connsiteX9" fmla="*/ 431321 w 1268083"/>
              <a:gd name="connsiteY9" fmla="*/ 138022 h 871268"/>
              <a:gd name="connsiteX10" fmla="*/ 405441 w 1268083"/>
              <a:gd name="connsiteY10" fmla="*/ 77637 h 871268"/>
              <a:gd name="connsiteX11" fmla="*/ 181155 w 1268083"/>
              <a:gd name="connsiteY11" fmla="*/ 25879 h 871268"/>
              <a:gd name="connsiteX12" fmla="*/ 0 w 1268083"/>
              <a:gd name="connsiteY12" fmla="*/ 0 h 871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8083" h="871268">
                <a:moveTo>
                  <a:pt x="1224951" y="871268"/>
                </a:moveTo>
                <a:lnTo>
                  <a:pt x="1268083" y="759124"/>
                </a:lnTo>
                <a:lnTo>
                  <a:pt x="1095555" y="681486"/>
                </a:lnTo>
                <a:lnTo>
                  <a:pt x="974785" y="595222"/>
                </a:lnTo>
                <a:lnTo>
                  <a:pt x="854015" y="500332"/>
                </a:lnTo>
                <a:lnTo>
                  <a:pt x="759125" y="439946"/>
                </a:lnTo>
                <a:lnTo>
                  <a:pt x="612475" y="370936"/>
                </a:lnTo>
                <a:lnTo>
                  <a:pt x="655607" y="250166"/>
                </a:lnTo>
                <a:lnTo>
                  <a:pt x="491706" y="198407"/>
                </a:lnTo>
                <a:lnTo>
                  <a:pt x="431321" y="138022"/>
                </a:lnTo>
                <a:lnTo>
                  <a:pt x="405441" y="77637"/>
                </a:lnTo>
                <a:lnTo>
                  <a:pt x="181155" y="25879"/>
                </a:lnTo>
                <a:lnTo>
                  <a:pt x="0" y="0"/>
                </a:lnTo>
              </a:path>
            </a:pathLst>
          </a:custGeom>
          <a:solidFill>
            <a:schemeClr val="accent1"/>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7010399" y="3433313"/>
            <a:ext cx="292608" cy="293298"/>
          </a:xfrm>
          <a:custGeom>
            <a:avLst/>
            <a:gdLst>
              <a:gd name="connsiteX0" fmla="*/ 155276 w 276045"/>
              <a:gd name="connsiteY0" fmla="*/ 293298 h 293298"/>
              <a:gd name="connsiteX1" fmla="*/ 276045 w 276045"/>
              <a:gd name="connsiteY1" fmla="*/ 241540 h 293298"/>
              <a:gd name="connsiteX2" fmla="*/ 276045 w 276045"/>
              <a:gd name="connsiteY2" fmla="*/ 181155 h 293298"/>
              <a:gd name="connsiteX3" fmla="*/ 181155 w 276045"/>
              <a:gd name="connsiteY3" fmla="*/ 146649 h 293298"/>
              <a:gd name="connsiteX4" fmla="*/ 120770 w 276045"/>
              <a:gd name="connsiteY4" fmla="*/ 86264 h 293298"/>
              <a:gd name="connsiteX5" fmla="*/ 69011 w 276045"/>
              <a:gd name="connsiteY5" fmla="*/ 43132 h 293298"/>
              <a:gd name="connsiteX6" fmla="*/ 0 w 276045"/>
              <a:gd name="connsiteY6" fmla="*/ 0 h 293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045" h="293298">
                <a:moveTo>
                  <a:pt x="155276" y="293298"/>
                </a:moveTo>
                <a:lnTo>
                  <a:pt x="276045" y="241540"/>
                </a:lnTo>
                <a:lnTo>
                  <a:pt x="276045" y="181155"/>
                </a:lnTo>
                <a:lnTo>
                  <a:pt x="181155" y="146649"/>
                </a:lnTo>
                <a:lnTo>
                  <a:pt x="120770" y="86264"/>
                </a:lnTo>
                <a:lnTo>
                  <a:pt x="69011" y="43132"/>
                </a:lnTo>
                <a:lnTo>
                  <a:pt x="0" y="0"/>
                </a:lnTo>
              </a:path>
            </a:pathLst>
          </a:custGeom>
          <a:solidFill>
            <a:schemeClr val="accent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39735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755" r="7426" b="9483"/>
          <a:stretch/>
        </p:blipFill>
        <p:spPr bwMode="auto">
          <a:xfrm>
            <a:off x="0" y="540603"/>
            <a:ext cx="91440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reeform 7"/>
          <p:cNvSpPr/>
          <p:nvPr/>
        </p:nvSpPr>
        <p:spPr>
          <a:xfrm>
            <a:off x="5305423" y="3724276"/>
            <a:ext cx="2019300" cy="1562100"/>
          </a:xfrm>
          <a:custGeom>
            <a:avLst/>
            <a:gdLst>
              <a:gd name="connsiteX0" fmla="*/ 1781175 w 2324100"/>
              <a:gd name="connsiteY0" fmla="*/ 0 h 1876425"/>
              <a:gd name="connsiteX1" fmla="*/ 1905000 w 2324100"/>
              <a:gd name="connsiteY1" fmla="*/ 95250 h 1876425"/>
              <a:gd name="connsiteX2" fmla="*/ 1943100 w 2324100"/>
              <a:gd name="connsiteY2" fmla="*/ 171450 h 1876425"/>
              <a:gd name="connsiteX3" fmla="*/ 2019300 w 2324100"/>
              <a:gd name="connsiteY3" fmla="*/ 190500 h 1876425"/>
              <a:gd name="connsiteX4" fmla="*/ 1962150 w 2324100"/>
              <a:gd name="connsiteY4" fmla="*/ 285750 h 1876425"/>
              <a:gd name="connsiteX5" fmla="*/ 1990725 w 2324100"/>
              <a:gd name="connsiteY5" fmla="*/ 400050 h 1876425"/>
              <a:gd name="connsiteX6" fmla="*/ 2009775 w 2324100"/>
              <a:gd name="connsiteY6" fmla="*/ 476250 h 1876425"/>
              <a:gd name="connsiteX7" fmla="*/ 2057400 w 2324100"/>
              <a:gd name="connsiteY7" fmla="*/ 609600 h 1876425"/>
              <a:gd name="connsiteX8" fmla="*/ 1952625 w 2324100"/>
              <a:gd name="connsiteY8" fmla="*/ 733425 h 1876425"/>
              <a:gd name="connsiteX9" fmla="*/ 1952625 w 2324100"/>
              <a:gd name="connsiteY9" fmla="*/ 866775 h 1876425"/>
              <a:gd name="connsiteX10" fmla="*/ 2009775 w 2324100"/>
              <a:gd name="connsiteY10" fmla="*/ 981075 h 1876425"/>
              <a:gd name="connsiteX11" fmla="*/ 1895475 w 2324100"/>
              <a:gd name="connsiteY11" fmla="*/ 1076325 h 1876425"/>
              <a:gd name="connsiteX12" fmla="*/ 2133600 w 2324100"/>
              <a:gd name="connsiteY12" fmla="*/ 1543050 h 1876425"/>
              <a:gd name="connsiteX13" fmla="*/ 2257425 w 2324100"/>
              <a:gd name="connsiteY13" fmla="*/ 1647825 h 1876425"/>
              <a:gd name="connsiteX14" fmla="*/ 2324100 w 2324100"/>
              <a:gd name="connsiteY14" fmla="*/ 1733550 h 1876425"/>
              <a:gd name="connsiteX15" fmla="*/ 2143125 w 2324100"/>
              <a:gd name="connsiteY15" fmla="*/ 1838325 h 1876425"/>
              <a:gd name="connsiteX16" fmla="*/ 1762125 w 2324100"/>
              <a:gd name="connsiteY16" fmla="*/ 1876425 h 1876425"/>
              <a:gd name="connsiteX17" fmla="*/ 1495425 w 2324100"/>
              <a:gd name="connsiteY17" fmla="*/ 1800225 h 1876425"/>
              <a:gd name="connsiteX18" fmla="*/ 1466850 w 2324100"/>
              <a:gd name="connsiteY18" fmla="*/ 1743075 h 1876425"/>
              <a:gd name="connsiteX19" fmla="*/ 1476375 w 2324100"/>
              <a:gd name="connsiteY19" fmla="*/ 1562100 h 1876425"/>
              <a:gd name="connsiteX20" fmla="*/ 1409700 w 2324100"/>
              <a:gd name="connsiteY20" fmla="*/ 1485900 h 1876425"/>
              <a:gd name="connsiteX21" fmla="*/ 1114425 w 2324100"/>
              <a:gd name="connsiteY21" fmla="*/ 1400175 h 1876425"/>
              <a:gd name="connsiteX22" fmla="*/ 800100 w 2324100"/>
              <a:gd name="connsiteY22" fmla="*/ 1343025 h 1876425"/>
              <a:gd name="connsiteX23" fmla="*/ 638175 w 2324100"/>
              <a:gd name="connsiteY23" fmla="*/ 1295400 h 1876425"/>
              <a:gd name="connsiteX24" fmla="*/ 438150 w 2324100"/>
              <a:gd name="connsiteY24" fmla="*/ 1323975 h 1876425"/>
              <a:gd name="connsiteX25" fmla="*/ 228600 w 2324100"/>
              <a:gd name="connsiteY25" fmla="*/ 1343025 h 1876425"/>
              <a:gd name="connsiteX26" fmla="*/ 28575 w 2324100"/>
              <a:gd name="connsiteY26" fmla="*/ 1343025 h 1876425"/>
              <a:gd name="connsiteX27" fmla="*/ 0 w 2324100"/>
              <a:gd name="connsiteY27" fmla="*/ 1152525 h 1876425"/>
              <a:gd name="connsiteX0" fmla="*/ 1781175 w 2324100"/>
              <a:gd name="connsiteY0" fmla="*/ 0 h 1876425"/>
              <a:gd name="connsiteX1" fmla="*/ 1905000 w 2324100"/>
              <a:gd name="connsiteY1" fmla="*/ 95250 h 1876425"/>
              <a:gd name="connsiteX2" fmla="*/ 1943100 w 2324100"/>
              <a:gd name="connsiteY2" fmla="*/ 171450 h 1876425"/>
              <a:gd name="connsiteX3" fmla="*/ 2019300 w 2324100"/>
              <a:gd name="connsiteY3" fmla="*/ 190500 h 1876425"/>
              <a:gd name="connsiteX4" fmla="*/ 1962150 w 2324100"/>
              <a:gd name="connsiteY4" fmla="*/ 285750 h 1876425"/>
              <a:gd name="connsiteX5" fmla="*/ 1990725 w 2324100"/>
              <a:gd name="connsiteY5" fmla="*/ 400050 h 1876425"/>
              <a:gd name="connsiteX6" fmla="*/ 2009775 w 2324100"/>
              <a:gd name="connsiteY6" fmla="*/ 476250 h 1876425"/>
              <a:gd name="connsiteX7" fmla="*/ 2057400 w 2324100"/>
              <a:gd name="connsiteY7" fmla="*/ 609600 h 1876425"/>
              <a:gd name="connsiteX8" fmla="*/ 1952625 w 2324100"/>
              <a:gd name="connsiteY8" fmla="*/ 733425 h 1876425"/>
              <a:gd name="connsiteX9" fmla="*/ 1952625 w 2324100"/>
              <a:gd name="connsiteY9" fmla="*/ 866775 h 1876425"/>
              <a:gd name="connsiteX10" fmla="*/ 2009775 w 2324100"/>
              <a:gd name="connsiteY10" fmla="*/ 981075 h 1876425"/>
              <a:gd name="connsiteX11" fmla="*/ 1895475 w 2324100"/>
              <a:gd name="connsiteY11" fmla="*/ 1076325 h 1876425"/>
              <a:gd name="connsiteX12" fmla="*/ 2133600 w 2324100"/>
              <a:gd name="connsiteY12" fmla="*/ 1543050 h 1876425"/>
              <a:gd name="connsiteX13" fmla="*/ 2114550 w 2324100"/>
              <a:gd name="connsiteY13" fmla="*/ 1562100 h 1876425"/>
              <a:gd name="connsiteX14" fmla="*/ 2324100 w 2324100"/>
              <a:gd name="connsiteY14" fmla="*/ 1733550 h 1876425"/>
              <a:gd name="connsiteX15" fmla="*/ 2143125 w 2324100"/>
              <a:gd name="connsiteY15" fmla="*/ 1838325 h 1876425"/>
              <a:gd name="connsiteX16" fmla="*/ 1762125 w 2324100"/>
              <a:gd name="connsiteY16" fmla="*/ 1876425 h 1876425"/>
              <a:gd name="connsiteX17" fmla="*/ 1495425 w 2324100"/>
              <a:gd name="connsiteY17" fmla="*/ 1800225 h 1876425"/>
              <a:gd name="connsiteX18" fmla="*/ 1466850 w 2324100"/>
              <a:gd name="connsiteY18" fmla="*/ 1743075 h 1876425"/>
              <a:gd name="connsiteX19" fmla="*/ 1476375 w 2324100"/>
              <a:gd name="connsiteY19" fmla="*/ 1562100 h 1876425"/>
              <a:gd name="connsiteX20" fmla="*/ 1409700 w 2324100"/>
              <a:gd name="connsiteY20" fmla="*/ 1485900 h 1876425"/>
              <a:gd name="connsiteX21" fmla="*/ 1114425 w 2324100"/>
              <a:gd name="connsiteY21" fmla="*/ 1400175 h 1876425"/>
              <a:gd name="connsiteX22" fmla="*/ 800100 w 2324100"/>
              <a:gd name="connsiteY22" fmla="*/ 1343025 h 1876425"/>
              <a:gd name="connsiteX23" fmla="*/ 638175 w 2324100"/>
              <a:gd name="connsiteY23" fmla="*/ 1295400 h 1876425"/>
              <a:gd name="connsiteX24" fmla="*/ 438150 w 2324100"/>
              <a:gd name="connsiteY24" fmla="*/ 1323975 h 1876425"/>
              <a:gd name="connsiteX25" fmla="*/ 228600 w 2324100"/>
              <a:gd name="connsiteY25" fmla="*/ 1343025 h 1876425"/>
              <a:gd name="connsiteX26" fmla="*/ 28575 w 2324100"/>
              <a:gd name="connsiteY26" fmla="*/ 1343025 h 1876425"/>
              <a:gd name="connsiteX27" fmla="*/ 0 w 2324100"/>
              <a:gd name="connsiteY27" fmla="*/ 1152525 h 1876425"/>
              <a:gd name="connsiteX0" fmla="*/ 1781175 w 2143125"/>
              <a:gd name="connsiteY0" fmla="*/ 0 h 1876425"/>
              <a:gd name="connsiteX1" fmla="*/ 1905000 w 2143125"/>
              <a:gd name="connsiteY1" fmla="*/ 95250 h 1876425"/>
              <a:gd name="connsiteX2" fmla="*/ 1943100 w 2143125"/>
              <a:gd name="connsiteY2" fmla="*/ 171450 h 1876425"/>
              <a:gd name="connsiteX3" fmla="*/ 2019300 w 2143125"/>
              <a:gd name="connsiteY3" fmla="*/ 190500 h 1876425"/>
              <a:gd name="connsiteX4" fmla="*/ 1962150 w 2143125"/>
              <a:gd name="connsiteY4" fmla="*/ 285750 h 1876425"/>
              <a:gd name="connsiteX5" fmla="*/ 1990725 w 2143125"/>
              <a:gd name="connsiteY5" fmla="*/ 400050 h 1876425"/>
              <a:gd name="connsiteX6" fmla="*/ 2009775 w 2143125"/>
              <a:gd name="connsiteY6" fmla="*/ 476250 h 1876425"/>
              <a:gd name="connsiteX7" fmla="*/ 2057400 w 2143125"/>
              <a:gd name="connsiteY7" fmla="*/ 609600 h 1876425"/>
              <a:gd name="connsiteX8" fmla="*/ 1952625 w 2143125"/>
              <a:gd name="connsiteY8" fmla="*/ 733425 h 1876425"/>
              <a:gd name="connsiteX9" fmla="*/ 1952625 w 2143125"/>
              <a:gd name="connsiteY9" fmla="*/ 866775 h 1876425"/>
              <a:gd name="connsiteX10" fmla="*/ 2009775 w 2143125"/>
              <a:gd name="connsiteY10" fmla="*/ 981075 h 1876425"/>
              <a:gd name="connsiteX11" fmla="*/ 1895475 w 2143125"/>
              <a:gd name="connsiteY11" fmla="*/ 1076325 h 1876425"/>
              <a:gd name="connsiteX12" fmla="*/ 2133600 w 2143125"/>
              <a:gd name="connsiteY12" fmla="*/ 1543050 h 1876425"/>
              <a:gd name="connsiteX13" fmla="*/ 2114550 w 2143125"/>
              <a:gd name="connsiteY13" fmla="*/ 1562100 h 1876425"/>
              <a:gd name="connsiteX14" fmla="*/ 2066925 w 2143125"/>
              <a:gd name="connsiteY14" fmla="*/ 1581150 h 1876425"/>
              <a:gd name="connsiteX15" fmla="*/ 2143125 w 2143125"/>
              <a:gd name="connsiteY15" fmla="*/ 1838325 h 1876425"/>
              <a:gd name="connsiteX16" fmla="*/ 1762125 w 2143125"/>
              <a:gd name="connsiteY16" fmla="*/ 1876425 h 1876425"/>
              <a:gd name="connsiteX17" fmla="*/ 1495425 w 2143125"/>
              <a:gd name="connsiteY17" fmla="*/ 1800225 h 1876425"/>
              <a:gd name="connsiteX18" fmla="*/ 1466850 w 2143125"/>
              <a:gd name="connsiteY18" fmla="*/ 1743075 h 1876425"/>
              <a:gd name="connsiteX19" fmla="*/ 1476375 w 2143125"/>
              <a:gd name="connsiteY19" fmla="*/ 1562100 h 1876425"/>
              <a:gd name="connsiteX20" fmla="*/ 1409700 w 2143125"/>
              <a:gd name="connsiteY20" fmla="*/ 1485900 h 1876425"/>
              <a:gd name="connsiteX21" fmla="*/ 1114425 w 2143125"/>
              <a:gd name="connsiteY21" fmla="*/ 1400175 h 1876425"/>
              <a:gd name="connsiteX22" fmla="*/ 800100 w 2143125"/>
              <a:gd name="connsiteY22" fmla="*/ 1343025 h 1876425"/>
              <a:gd name="connsiteX23" fmla="*/ 638175 w 2143125"/>
              <a:gd name="connsiteY23" fmla="*/ 1295400 h 1876425"/>
              <a:gd name="connsiteX24" fmla="*/ 438150 w 2143125"/>
              <a:gd name="connsiteY24" fmla="*/ 1323975 h 1876425"/>
              <a:gd name="connsiteX25" fmla="*/ 228600 w 2143125"/>
              <a:gd name="connsiteY25" fmla="*/ 1343025 h 1876425"/>
              <a:gd name="connsiteX26" fmla="*/ 28575 w 2143125"/>
              <a:gd name="connsiteY26" fmla="*/ 1343025 h 1876425"/>
              <a:gd name="connsiteX27" fmla="*/ 0 w 2143125"/>
              <a:gd name="connsiteY27" fmla="*/ 1152525 h 1876425"/>
              <a:gd name="connsiteX0" fmla="*/ 1781175 w 2133600"/>
              <a:gd name="connsiteY0" fmla="*/ 0 h 1876425"/>
              <a:gd name="connsiteX1" fmla="*/ 1905000 w 2133600"/>
              <a:gd name="connsiteY1" fmla="*/ 95250 h 1876425"/>
              <a:gd name="connsiteX2" fmla="*/ 1943100 w 2133600"/>
              <a:gd name="connsiteY2" fmla="*/ 171450 h 1876425"/>
              <a:gd name="connsiteX3" fmla="*/ 2019300 w 2133600"/>
              <a:gd name="connsiteY3" fmla="*/ 190500 h 1876425"/>
              <a:gd name="connsiteX4" fmla="*/ 1962150 w 2133600"/>
              <a:gd name="connsiteY4" fmla="*/ 285750 h 1876425"/>
              <a:gd name="connsiteX5" fmla="*/ 1990725 w 2133600"/>
              <a:gd name="connsiteY5" fmla="*/ 400050 h 1876425"/>
              <a:gd name="connsiteX6" fmla="*/ 2009775 w 2133600"/>
              <a:gd name="connsiteY6" fmla="*/ 476250 h 1876425"/>
              <a:gd name="connsiteX7" fmla="*/ 2057400 w 2133600"/>
              <a:gd name="connsiteY7" fmla="*/ 609600 h 1876425"/>
              <a:gd name="connsiteX8" fmla="*/ 1952625 w 2133600"/>
              <a:gd name="connsiteY8" fmla="*/ 733425 h 1876425"/>
              <a:gd name="connsiteX9" fmla="*/ 1952625 w 2133600"/>
              <a:gd name="connsiteY9" fmla="*/ 866775 h 1876425"/>
              <a:gd name="connsiteX10" fmla="*/ 2009775 w 2133600"/>
              <a:gd name="connsiteY10" fmla="*/ 981075 h 1876425"/>
              <a:gd name="connsiteX11" fmla="*/ 1895475 w 2133600"/>
              <a:gd name="connsiteY11" fmla="*/ 1076325 h 1876425"/>
              <a:gd name="connsiteX12" fmla="*/ 2133600 w 2133600"/>
              <a:gd name="connsiteY12" fmla="*/ 1543050 h 1876425"/>
              <a:gd name="connsiteX13" fmla="*/ 2114550 w 2133600"/>
              <a:gd name="connsiteY13" fmla="*/ 1562100 h 1876425"/>
              <a:gd name="connsiteX14" fmla="*/ 2066925 w 2133600"/>
              <a:gd name="connsiteY14" fmla="*/ 1581150 h 1876425"/>
              <a:gd name="connsiteX15" fmla="*/ 1971675 w 2133600"/>
              <a:gd name="connsiteY15" fmla="*/ 1581150 h 1876425"/>
              <a:gd name="connsiteX16" fmla="*/ 1762125 w 2133600"/>
              <a:gd name="connsiteY16" fmla="*/ 1876425 h 1876425"/>
              <a:gd name="connsiteX17" fmla="*/ 1495425 w 2133600"/>
              <a:gd name="connsiteY17" fmla="*/ 1800225 h 1876425"/>
              <a:gd name="connsiteX18" fmla="*/ 1466850 w 2133600"/>
              <a:gd name="connsiteY18" fmla="*/ 1743075 h 1876425"/>
              <a:gd name="connsiteX19" fmla="*/ 1476375 w 2133600"/>
              <a:gd name="connsiteY19" fmla="*/ 1562100 h 1876425"/>
              <a:gd name="connsiteX20" fmla="*/ 1409700 w 2133600"/>
              <a:gd name="connsiteY20" fmla="*/ 1485900 h 1876425"/>
              <a:gd name="connsiteX21" fmla="*/ 1114425 w 2133600"/>
              <a:gd name="connsiteY21" fmla="*/ 1400175 h 1876425"/>
              <a:gd name="connsiteX22" fmla="*/ 800100 w 2133600"/>
              <a:gd name="connsiteY22" fmla="*/ 1343025 h 1876425"/>
              <a:gd name="connsiteX23" fmla="*/ 638175 w 2133600"/>
              <a:gd name="connsiteY23" fmla="*/ 1295400 h 1876425"/>
              <a:gd name="connsiteX24" fmla="*/ 438150 w 2133600"/>
              <a:gd name="connsiteY24" fmla="*/ 1323975 h 1876425"/>
              <a:gd name="connsiteX25" fmla="*/ 228600 w 2133600"/>
              <a:gd name="connsiteY25" fmla="*/ 1343025 h 1876425"/>
              <a:gd name="connsiteX26" fmla="*/ 28575 w 2133600"/>
              <a:gd name="connsiteY26" fmla="*/ 1343025 h 1876425"/>
              <a:gd name="connsiteX27" fmla="*/ 0 w 2133600"/>
              <a:gd name="connsiteY27" fmla="*/ 1152525 h 1876425"/>
              <a:gd name="connsiteX0" fmla="*/ 1781175 w 2133600"/>
              <a:gd name="connsiteY0" fmla="*/ 0 h 1876425"/>
              <a:gd name="connsiteX1" fmla="*/ 1905000 w 2133600"/>
              <a:gd name="connsiteY1" fmla="*/ 95250 h 1876425"/>
              <a:gd name="connsiteX2" fmla="*/ 1943100 w 2133600"/>
              <a:gd name="connsiteY2" fmla="*/ 171450 h 1876425"/>
              <a:gd name="connsiteX3" fmla="*/ 2019300 w 2133600"/>
              <a:gd name="connsiteY3" fmla="*/ 190500 h 1876425"/>
              <a:gd name="connsiteX4" fmla="*/ 1962150 w 2133600"/>
              <a:gd name="connsiteY4" fmla="*/ 285750 h 1876425"/>
              <a:gd name="connsiteX5" fmla="*/ 1990725 w 2133600"/>
              <a:gd name="connsiteY5" fmla="*/ 400050 h 1876425"/>
              <a:gd name="connsiteX6" fmla="*/ 2009775 w 2133600"/>
              <a:gd name="connsiteY6" fmla="*/ 476250 h 1876425"/>
              <a:gd name="connsiteX7" fmla="*/ 2057400 w 2133600"/>
              <a:gd name="connsiteY7" fmla="*/ 609600 h 1876425"/>
              <a:gd name="connsiteX8" fmla="*/ 1952625 w 2133600"/>
              <a:gd name="connsiteY8" fmla="*/ 733425 h 1876425"/>
              <a:gd name="connsiteX9" fmla="*/ 1952625 w 2133600"/>
              <a:gd name="connsiteY9" fmla="*/ 866775 h 1876425"/>
              <a:gd name="connsiteX10" fmla="*/ 2009775 w 2133600"/>
              <a:gd name="connsiteY10" fmla="*/ 981075 h 1876425"/>
              <a:gd name="connsiteX11" fmla="*/ 1895475 w 2133600"/>
              <a:gd name="connsiteY11" fmla="*/ 1076325 h 1876425"/>
              <a:gd name="connsiteX12" fmla="*/ 2133600 w 2133600"/>
              <a:gd name="connsiteY12" fmla="*/ 1543050 h 1876425"/>
              <a:gd name="connsiteX13" fmla="*/ 2114550 w 2133600"/>
              <a:gd name="connsiteY13" fmla="*/ 1562100 h 1876425"/>
              <a:gd name="connsiteX14" fmla="*/ 2066925 w 2133600"/>
              <a:gd name="connsiteY14" fmla="*/ 1581150 h 1876425"/>
              <a:gd name="connsiteX15" fmla="*/ 1971675 w 2133600"/>
              <a:gd name="connsiteY15" fmla="*/ 1581150 h 1876425"/>
              <a:gd name="connsiteX16" fmla="*/ 1762125 w 2133600"/>
              <a:gd name="connsiteY16" fmla="*/ 1876425 h 1876425"/>
              <a:gd name="connsiteX17" fmla="*/ 1495425 w 2133600"/>
              <a:gd name="connsiteY17" fmla="*/ 1800225 h 1876425"/>
              <a:gd name="connsiteX18" fmla="*/ 1466850 w 2133600"/>
              <a:gd name="connsiteY18" fmla="*/ 1743075 h 1876425"/>
              <a:gd name="connsiteX19" fmla="*/ 1476375 w 2133600"/>
              <a:gd name="connsiteY19" fmla="*/ 1562100 h 1876425"/>
              <a:gd name="connsiteX20" fmla="*/ 1409700 w 2133600"/>
              <a:gd name="connsiteY20" fmla="*/ 1485900 h 1876425"/>
              <a:gd name="connsiteX21" fmla="*/ 1114425 w 2133600"/>
              <a:gd name="connsiteY21" fmla="*/ 1400175 h 1876425"/>
              <a:gd name="connsiteX22" fmla="*/ 800100 w 2133600"/>
              <a:gd name="connsiteY22" fmla="*/ 1343025 h 1876425"/>
              <a:gd name="connsiteX23" fmla="*/ 638175 w 2133600"/>
              <a:gd name="connsiteY23" fmla="*/ 1295400 h 1876425"/>
              <a:gd name="connsiteX24" fmla="*/ 438150 w 2133600"/>
              <a:gd name="connsiteY24" fmla="*/ 1323975 h 1876425"/>
              <a:gd name="connsiteX25" fmla="*/ 228600 w 2133600"/>
              <a:gd name="connsiteY25" fmla="*/ 1343025 h 1876425"/>
              <a:gd name="connsiteX26" fmla="*/ 28575 w 2133600"/>
              <a:gd name="connsiteY26" fmla="*/ 1343025 h 1876425"/>
              <a:gd name="connsiteX27" fmla="*/ 0 w 2133600"/>
              <a:gd name="connsiteY27" fmla="*/ 1152525 h 1876425"/>
              <a:gd name="connsiteX0" fmla="*/ 1781175 w 2133600"/>
              <a:gd name="connsiteY0" fmla="*/ 0 h 1800225"/>
              <a:gd name="connsiteX1" fmla="*/ 1905000 w 2133600"/>
              <a:gd name="connsiteY1" fmla="*/ 95250 h 1800225"/>
              <a:gd name="connsiteX2" fmla="*/ 1943100 w 2133600"/>
              <a:gd name="connsiteY2" fmla="*/ 171450 h 1800225"/>
              <a:gd name="connsiteX3" fmla="*/ 2019300 w 2133600"/>
              <a:gd name="connsiteY3" fmla="*/ 190500 h 1800225"/>
              <a:gd name="connsiteX4" fmla="*/ 1962150 w 2133600"/>
              <a:gd name="connsiteY4" fmla="*/ 285750 h 1800225"/>
              <a:gd name="connsiteX5" fmla="*/ 1990725 w 2133600"/>
              <a:gd name="connsiteY5" fmla="*/ 400050 h 1800225"/>
              <a:gd name="connsiteX6" fmla="*/ 2009775 w 2133600"/>
              <a:gd name="connsiteY6" fmla="*/ 476250 h 1800225"/>
              <a:gd name="connsiteX7" fmla="*/ 2057400 w 2133600"/>
              <a:gd name="connsiteY7" fmla="*/ 609600 h 1800225"/>
              <a:gd name="connsiteX8" fmla="*/ 1952625 w 2133600"/>
              <a:gd name="connsiteY8" fmla="*/ 733425 h 1800225"/>
              <a:gd name="connsiteX9" fmla="*/ 1952625 w 2133600"/>
              <a:gd name="connsiteY9" fmla="*/ 866775 h 1800225"/>
              <a:gd name="connsiteX10" fmla="*/ 2009775 w 2133600"/>
              <a:gd name="connsiteY10" fmla="*/ 981075 h 1800225"/>
              <a:gd name="connsiteX11" fmla="*/ 1895475 w 2133600"/>
              <a:gd name="connsiteY11" fmla="*/ 1076325 h 1800225"/>
              <a:gd name="connsiteX12" fmla="*/ 2133600 w 2133600"/>
              <a:gd name="connsiteY12" fmla="*/ 1543050 h 1800225"/>
              <a:gd name="connsiteX13" fmla="*/ 2114550 w 2133600"/>
              <a:gd name="connsiteY13" fmla="*/ 1562100 h 1800225"/>
              <a:gd name="connsiteX14" fmla="*/ 2066925 w 2133600"/>
              <a:gd name="connsiteY14" fmla="*/ 1581150 h 1800225"/>
              <a:gd name="connsiteX15" fmla="*/ 1971675 w 2133600"/>
              <a:gd name="connsiteY15" fmla="*/ 1581150 h 1800225"/>
              <a:gd name="connsiteX16" fmla="*/ 1733550 w 2133600"/>
              <a:gd name="connsiteY16" fmla="*/ 1638300 h 1800225"/>
              <a:gd name="connsiteX17" fmla="*/ 1495425 w 2133600"/>
              <a:gd name="connsiteY17" fmla="*/ 1800225 h 1800225"/>
              <a:gd name="connsiteX18" fmla="*/ 1466850 w 2133600"/>
              <a:gd name="connsiteY18" fmla="*/ 1743075 h 1800225"/>
              <a:gd name="connsiteX19" fmla="*/ 1476375 w 2133600"/>
              <a:gd name="connsiteY19" fmla="*/ 1562100 h 1800225"/>
              <a:gd name="connsiteX20" fmla="*/ 1409700 w 2133600"/>
              <a:gd name="connsiteY20" fmla="*/ 1485900 h 1800225"/>
              <a:gd name="connsiteX21" fmla="*/ 1114425 w 2133600"/>
              <a:gd name="connsiteY21" fmla="*/ 1400175 h 1800225"/>
              <a:gd name="connsiteX22" fmla="*/ 800100 w 2133600"/>
              <a:gd name="connsiteY22" fmla="*/ 1343025 h 1800225"/>
              <a:gd name="connsiteX23" fmla="*/ 638175 w 2133600"/>
              <a:gd name="connsiteY23" fmla="*/ 1295400 h 1800225"/>
              <a:gd name="connsiteX24" fmla="*/ 438150 w 2133600"/>
              <a:gd name="connsiteY24" fmla="*/ 1323975 h 1800225"/>
              <a:gd name="connsiteX25" fmla="*/ 228600 w 2133600"/>
              <a:gd name="connsiteY25" fmla="*/ 1343025 h 1800225"/>
              <a:gd name="connsiteX26" fmla="*/ 28575 w 2133600"/>
              <a:gd name="connsiteY26" fmla="*/ 1343025 h 1800225"/>
              <a:gd name="connsiteX27" fmla="*/ 0 w 2133600"/>
              <a:gd name="connsiteY27" fmla="*/ 1152525 h 1800225"/>
              <a:gd name="connsiteX0" fmla="*/ 1781175 w 2133600"/>
              <a:gd name="connsiteY0" fmla="*/ 0 h 1743075"/>
              <a:gd name="connsiteX1" fmla="*/ 1905000 w 2133600"/>
              <a:gd name="connsiteY1" fmla="*/ 95250 h 1743075"/>
              <a:gd name="connsiteX2" fmla="*/ 1943100 w 2133600"/>
              <a:gd name="connsiteY2" fmla="*/ 171450 h 1743075"/>
              <a:gd name="connsiteX3" fmla="*/ 2019300 w 2133600"/>
              <a:gd name="connsiteY3" fmla="*/ 190500 h 1743075"/>
              <a:gd name="connsiteX4" fmla="*/ 1962150 w 2133600"/>
              <a:gd name="connsiteY4" fmla="*/ 285750 h 1743075"/>
              <a:gd name="connsiteX5" fmla="*/ 1990725 w 2133600"/>
              <a:gd name="connsiteY5" fmla="*/ 400050 h 1743075"/>
              <a:gd name="connsiteX6" fmla="*/ 2009775 w 2133600"/>
              <a:gd name="connsiteY6" fmla="*/ 476250 h 1743075"/>
              <a:gd name="connsiteX7" fmla="*/ 2057400 w 2133600"/>
              <a:gd name="connsiteY7" fmla="*/ 609600 h 1743075"/>
              <a:gd name="connsiteX8" fmla="*/ 1952625 w 2133600"/>
              <a:gd name="connsiteY8" fmla="*/ 733425 h 1743075"/>
              <a:gd name="connsiteX9" fmla="*/ 1952625 w 2133600"/>
              <a:gd name="connsiteY9" fmla="*/ 866775 h 1743075"/>
              <a:gd name="connsiteX10" fmla="*/ 2009775 w 2133600"/>
              <a:gd name="connsiteY10" fmla="*/ 981075 h 1743075"/>
              <a:gd name="connsiteX11" fmla="*/ 1895475 w 2133600"/>
              <a:gd name="connsiteY11" fmla="*/ 1076325 h 1743075"/>
              <a:gd name="connsiteX12" fmla="*/ 2133600 w 2133600"/>
              <a:gd name="connsiteY12" fmla="*/ 1543050 h 1743075"/>
              <a:gd name="connsiteX13" fmla="*/ 2114550 w 2133600"/>
              <a:gd name="connsiteY13" fmla="*/ 1562100 h 1743075"/>
              <a:gd name="connsiteX14" fmla="*/ 2066925 w 2133600"/>
              <a:gd name="connsiteY14" fmla="*/ 1581150 h 1743075"/>
              <a:gd name="connsiteX15" fmla="*/ 1971675 w 2133600"/>
              <a:gd name="connsiteY15" fmla="*/ 1581150 h 1743075"/>
              <a:gd name="connsiteX16" fmla="*/ 1733550 w 2133600"/>
              <a:gd name="connsiteY16" fmla="*/ 1638300 h 1743075"/>
              <a:gd name="connsiteX17" fmla="*/ 1685925 w 2133600"/>
              <a:gd name="connsiteY17" fmla="*/ 1533525 h 1743075"/>
              <a:gd name="connsiteX18" fmla="*/ 1466850 w 2133600"/>
              <a:gd name="connsiteY18" fmla="*/ 1743075 h 1743075"/>
              <a:gd name="connsiteX19" fmla="*/ 1476375 w 2133600"/>
              <a:gd name="connsiteY19" fmla="*/ 1562100 h 1743075"/>
              <a:gd name="connsiteX20" fmla="*/ 1409700 w 2133600"/>
              <a:gd name="connsiteY20" fmla="*/ 1485900 h 1743075"/>
              <a:gd name="connsiteX21" fmla="*/ 1114425 w 2133600"/>
              <a:gd name="connsiteY21" fmla="*/ 1400175 h 1743075"/>
              <a:gd name="connsiteX22" fmla="*/ 800100 w 2133600"/>
              <a:gd name="connsiteY22" fmla="*/ 1343025 h 1743075"/>
              <a:gd name="connsiteX23" fmla="*/ 638175 w 2133600"/>
              <a:gd name="connsiteY23" fmla="*/ 1295400 h 1743075"/>
              <a:gd name="connsiteX24" fmla="*/ 438150 w 2133600"/>
              <a:gd name="connsiteY24" fmla="*/ 1323975 h 1743075"/>
              <a:gd name="connsiteX25" fmla="*/ 228600 w 2133600"/>
              <a:gd name="connsiteY25" fmla="*/ 1343025 h 1743075"/>
              <a:gd name="connsiteX26" fmla="*/ 28575 w 2133600"/>
              <a:gd name="connsiteY26" fmla="*/ 1343025 h 1743075"/>
              <a:gd name="connsiteX27" fmla="*/ 0 w 2133600"/>
              <a:gd name="connsiteY27" fmla="*/ 1152525 h 1743075"/>
              <a:gd name="connsiteX0" fmla="*/ 1781175 w 2133600"/>
              <a:gd name="connsiteY0" fmla="*/ 0 h 1743075"/>
              <a:gd name="connsiteX1" fmla="*/ 1905000 w 2133600"/>
              <a:gd name="connsiteY1" fmla="*/ 95250 h 1743075"/>
              <a:gd name="connsiteX2" fmla="*/ 1943100 w 2133600"/>
              <a:gd name="connsiteY2" fmla="*/ 171450 h 1743075"/>
              <a:gd name="connsiteX3" fmla="*/ 2019300 w 2133600"/>
              <a:gd name="connsiteY3" fmla="*/ 190500 h 1743075"/>
              <a:gd name="connsiteX4" fmla="*/ 1962150 w 2133600"/>
              <a:gd name="connsiteY4" fmla="*/ 285750 h 1743075"/>
              <a:gd name="connsiteX5" fmla="*/ 1990725 w 2133600"/>
              <a:gd name="connsiteY5" fmla="*/ 400050 h 1743075"/>
              <a:gd name="connsiteX6" fmla="*/ 2009775 w 2133600"/>
              <a:gd name="connsiteY6" fmla="*/ 476250 h 1743075"/>
              <a:gd name="connsiteX7" fmla="*/ 2057400 w 2133600"/>
              <a:gd name="connsiteY7" fmla="*/ 609600 h 1743075"/>
              <a:gd name="connsiteX8" fmla="*/ 1952625 w 2133600"/>
              <a:gd name="connsiteY8" fmla="*/ 733425 h 1743075"/>
              <a:gd name="connsiteX9" fmla="*/ 1952625 w 2133600"/>
              <a:gd name="connsiteY9" fmla="*/ 866775 h 1743075"/>
              <a:gd name="connsiteX10" fmla="*/ 2009775 w 2133600"/>
              <a:gd name="connsiteY10" fmla="*/ 981075 h 1743075"/>
              <a:gd name="connsiteX11" fmla="*/ 1895475 w 2133600"/>
              <a:gd name="connsiteY11" fmla="*/ 1076325 h 1743075"/>
              <a:gd name="connsiteX12" fmla="*/ 2133600 w 2133600"/>
              <a:gd name="connsiteY12" fmla="*/ 1543050 h 1743075"/>
              <a:gd name="connsiteX13" fmla="*/ 2114550 w 2133600"/>
              <a:gd name="connsiteY13" fmla="*/ 1562100 h 1743075"/>
              <a:gd name="connsiteX14" fmla="*/ 2066925 w 2133600"/>
              <a:gd name="connsiteY14" fmla="*/ 1581150 h 1743075"/>
              <a:gd name="connsiteX15" fmla="*/ 1971675 w 2133600"/>
              <a:gd name="connsiteY15" fmla="*/ 1581150 h 1743075"/>
              <a:gd name="connsiteX16" fmla="*/ 1762125 w 2133600"/>
              <a:gd name="connsiteY16" fmla="*/ 1590675 h 1743075"/>
              <a:gd name="connsiteX17" fmla="*/ 1685925 w 2133600"/>
              <a:gd name="connsiteY17" fmla="*/ 1533525 h 1743075"/>
              <a:gd name="connsiteX18" fmla="*/ 1466850 w 2133600"/>
              <a:gd name="connsiteY18" fmla="*/ 1743075 h 1743075"/>
              <a:gd name="connsiteX19" fmla="*/ 1476375 w 2133600"/>
              <a:gd name="connsiteY19" fmla="*/ 1562100 h 1743075"/>
              <a:gd name="connsiteX20" fmla="*/ 1409700 w 2133600"/>
              <a:gd name="connsiteY20" fmla="*/ 1485900 h 1743075"/>
              <a:gd name="connsiteX21" fmla="*/ 1114425 w 2133600"/>
              <a:gd name="connsiteY21" fmla="*/ 1400175 h 1743075"/>
              <a:gd name="connsiteX22" fmla="*/ 800100 w 2133600"/>
              <a:gd name="connsiteY22" fmla="*/ 1343025 h 1743075"/>
              <a:gd name="connsiteX23" fmla="*/ 638175 w 2133600"/>
              <a:gd name="connsiteY23" fmla="*/ 1295400 h 1743075"/>
              <a:gd name="connsiteX24" fmla="*/ 438150 w 2133600"/>
              <a:gd name="connsiteY24" fmla="*/ 1323975 h 1743075"/>
              <a:gd name="connsiteX25" fmla="*/ 228600 w 2133600"/>
              <a:gd name="connsiteY25" fmla="*/ 1343025 h 1743075"/>
              <a:gd name="connsiteX26" fmla="*/ 28575 w 2133600"/>
              <a:gd name="connsiteY26" fmla="*/ 1343025 h 1743075"/>
              <a:gd name="connsiteX27" fmla="*/ 0 w 2133600"/>
              <a:gd name="connsiteY27" fmla="*/ 1152525 h 1743075"/>
              <a:gd name="connsiteX0" fmla="*/ 1781175 w 2133600"/>
              <a:gd name="connsiteY0" fmla="*/ 0 h 1590675"/>
              <a:gd name="connsiteX1" fmla="*/ 1905000 w 2133600"/>
              <a:gd name="connsiteY1" fmla="*/ 95250 h 1590675"/>
              <a:gd name="connsiteX2" fmla="*/ 1943100 w 2133600"/>
              <a:gd name="connsiteY2" fmla="*/ 171450 h 1590675"/>
              <a:gd name="connsiteX3" fmla="*/ 2019300 w 2133600"/>
              <a:gd name="connsiteY3" fmla="*/ 190500 h 1590675"/>
              <a:gd name="connsiteX4" fmla="*/ 1962150 w 2133600"/>
              <a:gd name="connsiteY4" fmla="*/ 285750 h 1590675"/>
              <a:gd name="connsiteX5" fmla="*/ 1990725 w 2133600"/>
              <a:gd name="connsiteY5" fmla="*/ 400050 h 1590675"/>
              <a:gd name="connsiteX6" fmla="*/ 2009775 w 2133600"/>
              <a:gd name="connsiteY6" fmla="*/ 476250 h 1590675"/>
              <a:gd name="connsiteX7" fmla="*/ 2057400 w 2133600"/>
              <a:gd name="connsiteY7" fmla="*/ 609600 h 1590675"/>
              <a:gd name="connsiteX8" fmla="*/ 1952625 w 2133600"/>
              <a:gd name="connsiteY8" fmla="*/ 733425 h 1590675"/>
              <a:gd name="connsiteX9" fmla="*/ 1952625 w 2133600"/>
              <a:gd name="connsiteY9" fmla="*/ 866775 h 1590675"/>
              <a:gd name="connsiteX10" fmla="*/ 2009775 w 2133600"/>
              <a:gd name="connsiteY10" fmla="*/ 981075 h 1590675"/>
              <a:gd name="connsiteX11" fmla="*/ 1895475 w 2133600"/>
              <a:gd name="connsiteY11" fmla="*/ 1076325 h 1590675"/>
              <a:gd name="connsiteX12" fmla="*/ 2133600 w 2133600"/>
              <a:gd name="connsiteY12" fmla="*/ 1543050 h 1590675"/>
              <a:gd name="connsiteX13" fmla="*/ 2114550 w 2133600"/>
              <a:gd name="connsiteY13" fmla="*/ 1562100 h 1590675"/>
              <a:gd name="connsiteX14" fmla="*/ 2066925 w 2133600"/>
              <a:gd name="connsiteY14" fmla="*/ 1581150 h 1590675"/>
              <a:gd name="connsiteX15" fmla="*/ 1971675 w 2133600"/>
              <a:gd name="connsiteY15" fmla="*/ 1581150 h 1590675"/>
              <a:gd name="connsiteX16" fmla="*/ 1762125 w 2133600"/>
              <a:gd name="connsiteY16" fmla="*/ 1590675 h 1590675"/>
              <a:gd name="connsiteX17" fmla="*/ 1685925 w 2133600"/>
              <a:gd name="connsiteY17" fmla="*/ 1533525 h 1590675"/>
              <a:gd name="connsiteX18" fmla="*/ 1590675 w 2133600"/>
              <a:gd name="connsiteY18" fmla="*/ 1562100 h 1590675"/>
              <a:gd name="connsiteX19" fmla="*/ 1476375 w 2133600"/>
              <a:gd name="connsiteY19" fmla="*/ 1562100 h 1590675"/>
              <a:gd name="connsiteX20" fmla="*/ 1409700 w 2133600"/>
              <a:gd name="connsiteY20" fmla="*/ 1485900 h 1590675"/>
              <a:gd name="connsiteX21" fmla="*/ 1114425 w 2133600"/>
              <a:gd name="connsiteY21" fmla="*/ 1400175 h 1590675"/>
              <a:gd name="connsiteX22" fmla="*/ 800100 w 2133600"/>
              <a:gd name="connsiteY22" fmla="*/ 1343025 h 1590675"/>
              <a:gd name="connsiteX23" fmla="*/ 638175 w 2133600"/>
              <a:gd name="connsiteY23" fmla="*/ 1295400 h 1590675"/>
              <a:gd name="connsiteX24" fmla="*/ 438150 w 2133600"/>
              <a:gd name="connsiteY24" fmla="*/ 1323975 h 1590675"/>
              <a:gd name="connsiteX25" fmla="*/ 228600 w 2133600"/>
              <a:gd name="connsiteY25" fmla="*/ 1343025 h 1590675"/>
              <a:gd name="connsiteX26" fmla="*/ 28575 w 2133600"/>
              <a:gd name="connsiteY26" fmla="*/ 1343025 h 1590675"/>
              <a:gd name="connsiteX27" fmla="*/ 0 w 2133600"/>
              <a:gd name="connsiteY27" fmla="*/ 1152525 h 1590675"/>
              <a:gd name="connsiteX0" fmla="*/ 1781175 w 2133600"/>
              <a:gd name="connsiteY0" fmla="*/ 0 h 1590675"/>
              <a:gd name="connsiteX1" fmla="*/ 1905000 w 2133600"/>
              <a:gd name="connsiteY1" fmla="*/ 95250 h 1590675"/>
              <a:gd name="connsiteX2" fmla="*/ 1943100 w 2133600"/>
              <a:gd name="connsiteY2" fmla="*/ 171450 h 1590675"/>
              <a:gd name="connsiteX3" fmla="*/ 2019300 w 2133600"/>
              <a:gd name="connsiteY3" fmla="*/ 190500 h 1590675"/>
              <a:gd name="connsiteX4" fmla="*/ 1962150 w 2133600"/>
              <a:gd name="connsiteY4" fmla="*/ 285750 h 1590675"/>
              <a:gd name="connsiteX5" fmla="*/ 1990725 w 2133600"/>
              <a:gd name="connsiteY5" fmla="*/ 400050 h 1590675"/>
              <a:gd name="connsiteX6" fmla="*/ 2009775 w 2133600"/>
              <a:gd name="connsiteY6" fmla="*/ 476250 h 1590675"/>
              <a:gd name="connsiteX7" fmla="*/ 2057400 w 2133600"/>
              <a:gd name="connsiteY7" fmla="*/ 609600 h 1590675"/>
              <a:gd name="connsiteX8" fmla="*/ 1952625 w 2133600"/>
              <a:gd name="connsiteY8" fmla="*/ 733425 h 1590675"/>
              <a:gd name="connsiteX9" fmla="*/ 1952625 w 2133600"/>
              <a:gd name="connsiteY9" fmla="*/ 866775 h 1590675"/>
              <a:gd name="connsiteX10" fmla="*/ 2009775 w 2133600"/>
              <a:gd name="connsiteY10" fmla="*/ 981075 h 1590675"/>
              <a:gd name="connsiteX11" fmla="*/ 1895475 w 2133600"/>
              <a:gd name="connsiteY11" fmla="*/ 1076325 h 1590675"/>
              <a:gd name="connsiteX12" fmla="*/ 2133600 w 2133600"/>
              <a:gd name="connsiteY12" fmla="*/ 1543050 h 1590675"/>
              <a:gd name="connsiteX13" fmla="*/ 2114550 w 2133600"/>
              <a:gd name="connsiteY13" fmla="*/ 1562100 h 1590675"/>
              <a:gd name="connsiteX14" fmla="*/ 2066925 w 2133600"/>
              <a:gd name="connsiteY14" fmla="*/ 1581150 h 1590675"/>
              <a:gd name="connsiteX15" fmla="*/ 1971675 w 2133600"/>
              <a:gd name="connsiteY15" fmla="*/ 1581150 h 1590675"/>
              <a:gd name="connsiteX16" fmla="*/ 1762125 w 2133600"/>
              <a:gd name="connsiteY16" fmla="*/ 1590675 h 1590675"/>
              <a:gd name="connsiteX17" fmla="*/ 1685925 w 2133600"/>
              <a:gd name="connsiteY17" fmla="*/ 1533525 h 1590675"/>
              <a:gd name="connsiteX18" fmla="*/ 1590675 w 2133600"/>
              <a:gd name="connsiteY18" fmla="*/ 1562100 h 1590675"/>
              <a:gd name="connsiteX19" fmla="*/ 1485900 w 2133600"/>
              <a:gd name="connsiteY19" fmla="*/ 1495425 h 1590675"/>
              <a:gd name="connsiteX20" fmla="*/ 1409700 w 2133600"/>
              <a:gd name="connsiteY20" fmla="*/ 1485900 h 1590675"/>
              <a:gd name="connsiteX21" fmla="*/ 1114425 w 2133600"/>
              <a:gd name="connsiteY21" fmla="*/ 1400175 h 1590675"/>
              <a:gd name="connsiteX22" fmla="*/ 800100 w 2133600"/>
              <a:gd name="connsiteY22" fmla="*/ 1343025 h 1590675"/>
              <a:gd name="connsiteX23" fmla="*/ 638175 w 2133600"/>
              <a:gd name="connsiteY23" fmla="*/ 1295400 h 1590675"/>
              <a:gd name="connsiteX24" fmla="*/ 438150 w 2133600"/>
              <a:gd name="connsiteY24" fmla="*/ 1323975 h 1590675"/>
              <a:gd name="connsiteX25" fmla="*/ 228600 w 2133600"/>
              <a:gd name="connsiteY25" fmla="*/ 1343025 h 1590675"/>
              <a:gd name="connsiteX26" fmla="*/ 28575 w 2133600"/>
              <a:gd name="connsiteY26" fmla="*/ 1343025 h 1590675"/>
              <a:gd name="connsiteX27" fmla="*/ 0 w 2133600"/>
              <a:gd name="connsiteY27" fmla="*/ 1152525 h 1590675"/>
              <a:gd name="connsiteX0" fmla="*/ 1781175 w 2114550"/>
              <a:gd name="connsiteY0" fmla="*/ 0 h 1590675"/>
              <a:gd name="connsiteX1" fmla="*/ 1905000 w 2114550"/>
              <a:gd name="connsiteY1" fmla="*/ 95250 h 1590675"/>
              <a:gd name="connsiteX2" fmla="*/ 1943100 w 2114550"/>
              <a:gd name="connsiteY2" fmla="*/ 171450 h 1590675"/>
              <a:gd name="connsiteX3" fmla="*/ 2019300 w 2114550"/>
              <a:gd name="connsiteY3" fmla="*/ 190500 h 1590675"/>
              <a:gd name="connsiteX4" fmla="*/ 1962150 w 2114550"/>
              <a:gd name="connsiteY4" fmla="*/ 285750 h 1590675"/>
              <a:gd name="connsiteX5" fmla="*/ 1990725 w 2114550"/>
              <a:gd name="connsiteY5" fmla="*/ 400050 h 1590675"/>
              <a:gd name="connsiteX6" fmla="*/ 2009775 w 2114550"/>
              <a:gd name="connsiteY6" fmla="*/ 476250 h 1590675"/>
              <a:gd name="connsiteX7" fmla="*/ 2057400 w 2114550"/>
              <a:gd name="connsiteY7" fmla="*/ 609600 h 1590675"/>
              <a:gd name="connsiteX8" fmla="*/ 1952625 w 2114550"/>
              <a:gd name="connsiteY8" fmla="*/ 733425 h 1590675"/>
              <a:gd name="connsiteX9" fmla="*/ 1952625 w 2114550"/>
              <a:gd name="connsiteY9" fmla="*/ 866775 h 1590675"/>
              <a:gd name="connsiteX10" fmla="*/ 2009775 w 2114550"/>
              <a:gd name="connsiteY10" fmla="*/ 981075 h 1590675"/>
              <a:gd name="connsiteX11" fmla="*/ 1895475 w 2114550"/>
              <a:gd name="connsiteY11" fmla="*/ 1076325 h 1590675"/>
              <a:gd name="connsiteX12" fmla="*/ 2019300 w 2114550"/>
              <a:gd name="connsiteY12" fmla="*/ 1457325 h 1590675"/>
              <a:gd name="connsiteX13" fmla="*/ 2114550 w 2114550"/>
              <a:gd name="connsiteY13" fmla="*/ 1562100 h 1590675"/>
              <a:gd name="connsiteX14" fmla="*/ 2066925 w 2114550"/>
              <a:gd name="connsiteY14" fmla="*/ 1581150 h 1590675"/>
              <a:gd name="connsiteX15" fmla="*/ 1971675 w 2114550"/>
              <a:gd name="connsiteY15" fmla="*/ 1581150 h 1590675"/>
              <a:gd name="connsiteX16" fmla="*/ 1762125 w 2114550"/>
              <a:gd name="connsiteY16" fmla="*/ 1590675 h 1590675"/>
              <a:gd name="connsiteX17" fmla="*/ 1685925 w 2114550"/>
              <a:gd name="connsiteY17" fmla="*/ 1533525 h 1590675"/>
              <a:gd name="connsiteX18" fmla="*/ 1590675 w 2114550"/>
              <a:gd name="connsiteY18" fmla="*/ 1562100 h 1590675"/>
              <a:gd name="connsiteX19" fmla="*/ 1485900 w 2114550"/>
              <a:gd name="connsiteY19" fmla="*/ 1495425 h 1590675"/>
              <a:gd name="connsiteX20" fmla="*/ 1409700 w 2114550"/>
              <a:gd name="connsiteY20" fmla="*/ 1485900 h 1590675"/>
              <a:gd name="connsiteX21" fmla="*/ 1114425 w 2114550"/>
              <a:gd name="connsiteY21" fmla="*/ 1400175 h 1590675"/>
              <a:gd name="connsiteX22" fmla="*/ 800100 w 2114550"/>
              <a:gd name="connsiteY22" fmla="*/ 1343025 h 1590675"/>
              <a:gd name="connsiteX23" fmla="*/ 638175 w 2114550"/>
              <a:gd name="connsiteY23" fmla="*/ 1295400 h 1590675"/>
              <a:gd name="connsiteX24" fmla="*/ 438150 w 2114550"/>
              <a:gd name="connsiteY24" fmla="*/ 1323975 h 1590675"/>
              <a:gd name="connsiteX25" fmla="*/ 228600 w 2114550"/>
              <a:gd name="connsiteY25" fmla="*/ 1343025 h 1590675"/>
              <a:gd name="connsiteX26" fmla="*/ 28575 w 2114550"/>
              <a:gd name="connsiteY26" fmla="*/ 1343025 h 1590675"/>
              <a:gd name="connsiteX27" fmla="*/ 0 w 2114550"/>
              <a:gd name="connsiteY27" fmla="*/ 1152525 h 1590675"/>
              <a:gd name="connsiteX0" fmla="*/ 1781175 w 2066925"/>
              <a:gd name="connsiteY0" fmla="*/ 0 h 1590675"/>
              <a:gd name="connsiteX1" fmla="*/ 1905000 w 2066925"/>
              <a:gd name="connsiteY1" fmla="*/ 95250 h 1590675"/>
              <a:gd name="connsiteX2" fmla="*/ 1943100 w 2066925"/>
              <a:gd name="connsiteY2" fmla="*/ 171450 h 1590675"/>
              <a:gd name="connsiteX3" fmla="*/ 2019300 w 2066925"/>
              <a:gd name="connsiteY3" fmla="*/ 190500 h 1590675"/>
              <a:gd name="connsiteX4" fmla="*/ 1962150 w 2066925"/>
              <a:gd name="connsiteY4" fmla="*/ 285750 h 1590675"/>
              <a:gd name="connsiteX5" fmla="*/ 1990725 w 2066925"/>
              <a:gd name="connsiteY5" fmla="*/ 400050 h 1590675"/>
              <a:gd name="connsiteX6" fmla="*/ 2009775 w 2066925"/>
              <a:gd name="connsiteY6" fmla="*/ 476250 h 1590675"/>
              <a:gd name="connsiteX7" fmla="*/ 2057400 w 2066925"/>
              <a:gd name="connsiteY7" fmla="*/ 609600 h 1590675"/>
              <a:gd name="connsiteX8" fmla="*/ 1952625 w 2066925"/>
              <a:gd name="connsiteY8" fmla="*/ 733425 h 1590675"/>
              <a:gd name="connsiteX9" fmla="*/ 1952625 w 2066925"/>
              <a:gd name="connsiteY9" fmla="*/ 866775 h 1590675"/>
              <a:gd name="connsiteX10" fmla="*/ 2009775 w 2066925"/>
              <a:gd name="connsiteY10" fmla="*/ 981075 h 1590675"/>
              <a:gd name="connsiteX11" fmla="*/ 1895475 w 2066925"/>
              <a:gd name="connsiteY11" fmla="*/ 1076325 h 1590675"/>
              <a:gd name="connsiteX12" fmla="*/ 2019300 w 2066925"/>
              <a:gd name="connsiteY12" fmla="*/ 1457325 h 1590675"/>
              <a:gd name="connsiteX13" fmla="*/ 2009775 w 2066925"/>
              <a:gd name="connsiteY13" fmla="*/ 1524000 h 1590675"/>
              <a:gd name="connsiteX14" fmla="*/ 2066925 w 2066925"/>
              <a:gd name="connsiteY14" fmla="*/ 1581150 h 1590675"/>
              <a:gd name="connsiteX15" fmla="*/ 1971675 w 2066925"/>
              <a:gd name="connsiteY15" fmla="*/ 1581150 h 1590675"/>
              <a:gd name="connsiteX16" fmla="*/ 1762125 w 2066925"/>
              <a:gd name="connsiteY16" fmla="*/ 1590675 h 1590675"/>
              <a:gd name="connsiteX17" fmla="*/ 1685925 w 2066925"/>
              <a:gd name="connsiteY17" fmla="*/ 1533525 h 1590675"/>
              <a:gd name="connsiteX18" fmla="*/ 1590675 w 2066925"/>
              <a:gd name="connsiteY18" fmla="*/ 1562100 h 1590675"/>
              <a:gd name="connsiteX19" fmla="*/ 1485900 w 2066925"/>
              <a:gd name="connsiteY19" fmla="*/ 1495425 h 1590675"/>
              <a:gd name="connsiteX20" fmla="*/ 1409700 w 2066925"/>
              <a:gd name="connsiteY20" fmla="*/ 1485900 h 1590675"/>
              <a:gd name="connsiteX21" fmla="*/ 1114425 w 2066925"/>
              <a:gd name="connsiteY21" fmla="*/ 1400175 h 1590675"/>
              <a:gd name="connsiteX22" fmla="*/ 800100 w 2066925"/>
              <a:gd name="connsiteY22" fmla="*/ 1343025 h 1590675"/>
              <a:gd name="connsiteX23" fmla="*/ 638175 w 2066925"/>
              <a:gd name="connsiteY23" fmla="*/ 1295400 h 1590675"/>
              <a:gd name="connsiteX24" fmla="*/ 438150 w 2066925"/>
              <a:gd name="connsiteY24" fmla="*/ 1323975 h 1590675"/>
              <a:gd name="connsiteX25" fmla="*/ 228600 w 2066925"/>
              <a:gd name="connsiteY25" fmla="*/ 1343025 h 1590675"/>
              <a:gd name="connsiteX26" fmla="*/ 28575 w 2066925"/>
              <a:gd name="connsiteY26" fmla="*/ 1343025 h 1590675"/>
              <a:gd name="connsiteX27" fmla="*/ 0 w 2066925"/>
              <a:gd name="connsiteY27" fmla="*/ 1152525 h 1590675"/>
              <a:gd name="connsiteX0" fmla="*/ 1781175 w 2057400"/>
              <a:gd name="connsiteY0" fmla="*/ 0 h 1590675"/>
              <a:gd name="connsiteX1" fmla="*/ 1905000 w 2057400"/>
              <a:gd name="connsiteY1" fmla="*/ 95250 h 1590675"/>
              <a:gd name="connsiteX2" fmla="*/ 1943100 w 2057400"/>
              <a:gd name="connsiteY2" fmla="*/ 171450 h 1590675"/>
              <a:gd name="connsiteX3" fmla="*/ 2019300 w 2057400"/>
              <a:gd name="connsiteY3" fmla="*/ 190500 h 1590675"/>
              <a:gd name="connsiteX4" fmla="*/ 1962150 w 2057400"/>
              <a:gd name="connsiteY4" fmla="*/ 285750 h 1590675"/>
              <a:gd name="connsiteX5" fmla="*/ 1990725 w 2057400"/>
              <a:gd name="connsiteY5" fmla="*/ 400050 h 1590675"/>
              <a:gd name="connsiteX6" fmla="*/ 2009775 w 2057400"/>
              <a:gd name="connsiteY6" fmla="*/ 476250 h 1590675"/>
              <a:gd name="connsiteX7" fmla="*/ 2057400 w 2057400"/>
              <a:gd name="connsiteY7" fmla="*/ 609600 h 1590675"/>
              <a:gd name="connsiteX8" fmla="*/ 1952625 w 2057400"/>
              <a:gd name="connsiteY8" fmla="*/ 733425 h 1590675"/>
              <a:gd name="connsiteX9" fmla="*/ 1952625 w 2057400"/>
              <a:gd name="connsiteY9" fmla="*/ 866775 h 1590675"/>
              <a:gd name="connsiteX10" fmla="*/ 2009775 w 2057400"/>
              <a:gd name="connsiteY10" fmla="*/ 981075 h 1590675"/>
              <a:gd name="connsiteX11" fmla="*/ 1895475 w 2057400"/>
              <a:gd name="connsiteY11" fmla="*/ 1076325 h 1590675"/>
              <a:gd name="connsiteX12" fmla="*/ 2019300 w 2057400"/>
              <a:gd name="connsiteY12" fmla="*/ 1457325 h 1590675"/>
              <a:gd name="connsiteX13" fmla="*/ 2009775 w 2057400"/>
              <a:gd name="connsiteY13" fmla="*/ 1524000 h 1590675"/>
              <a:gd name="connsiteX14" fmla="*/ 1981200 w 2057400"/>
              <a:gd name="connsiteY14" fmla="*/ 1533525 h 1590675"/>
              <a:gd name="connsiteX15" fmla="*/ 1971675 w 2057400"/>
              <a:gd name="connsiteY15" fmla="*/ 1581150 h 1590675"/>
              <a:gd name="connsiteX16" fmla="*/ 1762125 w 2057400"/>
              <a:gd name="connsiteY16" fmla="*/ 1590675 h 1590675"/>
              <a:gd name="connsiteX17" fmla="*/ 1685925 w 2057400"/>
              <a:gd name="connsiteY17" fmla="*/ 1533525 h 1590675"/>
              <a:gd name="connsiteX18" fmla="*/ 1590675 w 2057400"/>
              <a:gd name="connsiteY18" fmla="*/ 1562100 h 1590675"/>
              <a:gd name="connsiteX19" fmla="*/ 1485900 w 2057400"/>
              <a:gd name="connsiteY19" fmla="*/ 1495425 h 1590675"/>
              <a:gd name="connsiteX20" fmla="*/ 1409700 w 2057400"/>
              <a:gd name="connsiteY20" fmla="*/ 1485900 h 1590675"/>
              <a:gd name="connsiteX21" fmla="*/ 1114425 w 2057400"/>
              <a:gd name="connsiteY21" fmla="*/ 1400175 h 1590675"/>
              <a:gd name="connsiteX22" fmla="*/ 800100 w 2057400"/>
              <a:gd name="connsiteY22" fmla="*/ 1343025 h 1590675"/>
              <a:gd name="connsiteX23" fmla="*/ 638175 w 2057400"/>
              <a:gd name="connsiteY23" fmla="*/ 1295400 h 1590675"/>
              <a:gd name="connsiteX24" fmla="*/ 438150 w 2057400"/>
              <a:gd name="connsiteY24" fmla="*/ 1323975 h 1590675"/>
              <a:gd name="connsiteX25" fmla="*/ 228600 w 2057400"/>
              <a:gd name="connsiteY25" fmla="*/ 1343025 h 1590675"/>
              <a:gd name="connsiteX26" fmla="*/ 28575 w 2057400"/>
              <a:gd name="connsiteY26" fmla="*/ 1343025 h 1590675"/>
              <a:gd name="connsiteX27" fmla="*/ 0 w 2057400"/>
              <a:gd name="connsiteY27" fmla="*/ 1152525 h 1590675"/>
              <a:gd name="connsiteX0" fmla="*/ 1781175 w 2057400"/>
              <a:gd name="connsiteY0" fmla="*/ 0 h 1590675"/>
              <a:gd name="connsiteX1" fmla="*/ 1905000 w 2057400"/>
              <a:gd name="connsiteY1" fmla="*/ 95250 h 1590675"/>
              <a:gd name="connsiteX2" fmla="*/ 1943100 w 2057400"/>
              <a:gd name="connsiteY2" fmla="*/ 171450 h 1590675"/>
              <a:gd name="connsiteX3" fmla="*/ 2019300 w 2057400"/>
              <a:gd name="connsiteY3" fmla="*/ 190500 h 1590675"/>
              <a:gd name="connsiteX4" fmla="*/ 1962150 w 2057400"/>
              <a:gd name="connsiteY4" fmla="*/ 285750 h 1590675"/>
              <a:gd name="connsiteX5" fmla="*/ 1990725 w 2057400"/>
              <a:gd name="connsiteY5" fmla="*/ 400050 h 1590675"/>
              <a:gd name="connsiteX6" fmla="*/ 2009775 w 2057400"/>
              <a:gd name="connsiteY6" fmla="*/ 476250 h 1590675"/>
              <a:gd name="connsiteX7" fmla="*/ 2057400 w 2057400"/>
              <a:gd name="connsiteY7" fmla="*/ 609600 h 1590675"/>
              <a:gd name="connsiteX8" fmla="*/ 1952625 w 2057400"/>
              <a:gd name="connsiteY8" fmla="*/ 733425 h 1590675"/>
              <a:gd name="connsiteX9" fmla="*/ 1952625 w 2057400"/>
              <a:gd name="connsiteY9" fmla="*/ 866775 h 1590675"/>
              <a:gd name="connsiteX10" fmla="*/ 2009775 w 2057400"/>
              <a:gd name="connsiteY10" fmla="*/ 981075 h 1590675"/>
              <a:gd name="connsiteX11" fmla="*/ 1895475 w 2057400"/>
              <a:gd name="connsiteY11" fmla="*/ 1076325 h 1590675"/>
              <a:gd name="connsiteX12" fmla="*/ 2019300 w 2057400"/>
              <a:gd name="connsiteY12" fmla="*/ 1457325 h 1590675"/>
              <a:gd name="connsiteX13" fmla="*/ 2009775 w 2057400"/>
              <a:gd name="connsiteY13" fmla="*/ 1524000 h 1590675"/>
              <a:gd name="connsiteX14" fmla="*/ 1981200 w 2057400"/>
              <a:gd name="connsiteY14" fmla="*/ 1533525 h 1590675"/>
              <a:gd name="connsiteX15" fmla="*/ 1924050 w 2057400"/>
              <a:gd name="connsiteY15" fmla="*/ 1590675 h 1590675"/>
              <a:gd name="connsiteX16" fmla="*/ 1762125 w 2057400"/>
              <a:gd name="connsiteY16" fmla="*/ 1590675 h 1590675"/>
              <a:gd name="connsiteX17" fmla="*/ 1685925 w 2057400"/>
              <a:gd name="connsiteY17" fmla="*/ 1533525 h 1590675"/>
              <a:gd name="connsiteX18" fmla="*/ 1590675 w 2057400"/>
              <a:gd name="connsiteY18" fmla="*/ 1562100 h 1590675"/>
              <a:gd name="connsiteX19" fmla="*/ 1485900 w 2057400"/>
              <a:gd name="connsiteY19" fmla="*/ 1495425 h 1590675"/>
              <a:gd name="connsiteX20" fmla="*/ 1409700 w 2057400"/>
              <a:gd name="connsiteY20" fmla="*/ 1485900 h 1590675"/>
              <a:gd name="connsiteX21" fmla="*/ 1114425 w 2057400"/>
              <a:gd name="connsiteY21" fmla="*/ 1400175 h 1590675"/>
              <a:gd name="connsiteX22" fmla="*/ 800100 w 2057400"/>
              <a:gd name="connsiteY22" fmla="*/ 1343025 h 1590675"/>
              <a:gd name="connsiteX23" fmla="*/ 638175 w 2057400"/>
              <a:gd name="connsiteY23" fmla="*/ 1295400 h 1590675"/>
              <a:gd name="connsiteX24" fmla="*/ 438150 w 2057400"/>
              <a:gd name="connsiteY24" fmla="*/ 1323975 h 1590675"/>
              <a:gd name="connsiteX25" fmla="*/ 228600 w 2057400"/>
              <a:gd name="connsiteY25" fmla="*/ 1343025 h 1590675"/>
              <a:gd name="connsiteX26" fmla="*/ 28575 w 2057400"/>
              <a:gd name="connsiteY26" fmla="*/ 1343025 h 1590675"/>
              <a:gd name="connsiteX27" fmla="*/ 0 w 2057400"/>
              <a:gd name="connsiteY27" fmla="*/ 1152525 h 1590675"/>
              <a:gd name="connsiteX0" fmla="*/ 1781175 w 2057400"/>
              <a:gd name="connsiteY0" fmla="*/ 0 h 1600200"/>
              <a:gd name="connsiteX1" fmla="*/ 1905000 w 2057400"/>
              <a:gd name="connsiteY1" fmla="*/ 95250 h 1600200"/>
              <a:gd name="connsiteX2" fmla="*/ 1943100 w 2057400"/>
              <a:gd name="connsiteY2" fmla="*/ 171450 h 1600200"/>
              <a:gd name="connsiteX3" fmla="*/ 2019300 w 2057400"/>
              <a:gd name="connsiteY3" fmla="*/ 190500 h 1600200"/>
              <a:gd name="connsiteX4" fmla="*/ 1962150 w 2057400"/>
              <a:gd name="connsiteY4" fmla="*/ 285750 h 1600200"/>
              <a:gd name="connsiteX5" fmla="*/ 1990725 w 2057400"/>
              <a:gd name="connsiteY5" fmla="*/ 400050 h 1600200"/>
              <a:gd name="connsiteX6" fmla="*/ 2009775 w 2057400"/>
              <a:gd name="connsiteY6" fmla="*/ 476250 h 1600200"/>
              <a:gd name="connsiteX7" fmla="*/ 2057400 w 2057400"/>
              <a:gd name="connsiteY7" fmla="*/ 609600 h 1600200"/>
              <a:gd name="connsiteX8" fmla="*/ 1952625 w 2057400"/>
              <a:gd name="connsiteY8" fmla="*/ 733425 h 1600200"/>
              <a:gd name="connsiteX9" fmla="*/ 1952625 w 2057400"/>
              <a:gd name="connsiteY9" fmla="*/ 866775 h 1600200"/>
              <a:gd name="connsiteX10" fmla="*/ 2009775 w 2057400"/>
              <a:gd name="connsiteY10" fmla="*/ 981075 h 1600200"/>
              <a:gd name="connsiteX11" fmla="*/ 1895475 w 2057400"/>
              <a:gd name="connsiteY11" fmla="*/ 1076325 h 1600200"/>
              <a:gd name="connsiteX12" fmla="*/ 2019300 w 2057400"/>
              <a:gd name="connsiteY12" fmla="*/ 1457325 h 1600200"/>
              <a:gd name="connsiteX13" fmla="*/ 2009775 w 2057400"/>
              <a:gd name="connsiteY13" fmla="*/ 1524000 h 1600200"/>
              <a:gd name="connsiteX14" fmla="*/ 1981200 w 2057400"/>
              <a:gd name="connsiteY14" fmla="*/ 1533525 h 1600200"/>
              <a:gd name="connsiteX15" fmla="*/ 1924050 w 2057400"/>
              <a:gd name="connsiteY15" fmla="*/ 1590675 h 1600200"/>
              <a:gd name="connsiteX16" fmla="*/ 1752600 w 2057400"/>
              <a:gd name="connsiteY16" fmla="*/ 1600200 h 1600200"/>
              <a:gd name="connsiteX17" fmla="*/ 1685925 w 2057400"/>
              <a:gd name="connsiteY17" fmla="*/ 1533525 h 1600200"/>
              <a:gd name="connsiteX18" fmla="*/ 1590675 w 2057400"/>
              <a:gd name="connsiteY18" fmla="*/ 1562100 h 1600200"/>
              <a:gd name="connsiteX19" fmla="*/ 1485900 w 2057400"/>
              <a:gd name="connsiteY19" fmla="*/ 1495425 h 1600200"/>
              <a:gd name="connsiteX20" fmla="*/ 1409700 w 2057400"/>
              <a:gd name="connsiteY20" fmla="*/ 1485900 h 1600200"/>
              <a:gd name="connsiteX21" fmla="*/ 1114425 w 2057400"/>
              <a:gd name="connsiteY21" fmla="*/ 1400175 h 1600200"/>
              <a:gd name="connsiteX22" fmla="*/ 800100 w 2057400"/>
              <a:gd name="connsiteY22" fmla="*/ 1343025 h 1600200"/>
              <a:gd name="connsiteX23" fmla="*/ 638175 w 2057400"/>
              <a:gd name="connsiteY23" fmla="*/ 1295400 h 1600200"/>
              <a:gd name="connsiteX24" fmla="*/ 438150 w 2057400"/>
              <a:gd name="connsiteY24" fmla="*/ 1323975 h 1600200"/>
              <a:gd name="connsiteX25" fmla="*/ 228600 w 2057400"/>
              <a:gd name="connsiteY25" fmla="*/ 1343025 h 1600200"/>
              <a:gd name="connsiteX26" fmla="*/ 28575 w 2057400"/>
              <a:gd name="connsiteY26" fmla="*/ 1343025 h 1600200"/>
              <a:gd name="connsiteX27" fmla="*/ 0 w 2057400"/>
              <a:gd name="connsiteY27" fmla="*/ 1152525 h 1600200"/>
              <a:gd name="connsiteX0" fmla="*/ 1781175 w 2057400"/>
              <a:gd name="connsiteY0" fmla="*/ 0 h 1600200"/>
              <a:gd name="connsiteX1" fmla="*/ 1905000 w 2057400"/>
              <a:gd name="connsiteY1" fmla="*/ 95250 h 1600200"/>
              <a:gd name="connsiteX2" fmla="*/ 1943100 w 2057400"/>
              <a:gd name="connsiteY2" fmla="*/ 171450 h 1600200"/>
              <a:gd name="connsiteX3" fmla="*/ 2019300 w 2057400"/>
              <a:gd name="connsiteY3" fmla="*/ 190500 h 1600200"/>
              <a:gd name="connsiteX4" fmla="*/ 1962150 w 2057400"/>
              <a:gd name="connsiteY4" fmla="*/ 285750 h 1600200"/>
              <a:gd name="connsiteX5" fmla="*/ 1990725 w 2057400"/>
              <a:gd name="connsiteY5" fmla="*/ 400050 h 1600200"/>
              <a:gd name="connsiteX6" fmla="*/ 2009775 w 2057400"/>
              <a:gd name="connsiteY6" fmla="*/ 476250 h 1600200"/>
              <a:gd name="connsiteX7" fmla="*/ 2057400 w 2057400"/>
              <a:gd name="connsiteY7" fmla="*/ 609600 h 1600200"/>
              <a:gd name="connsiteX8" fmla="*/ 1952625 w 2057400"/>
              <a:gd name="connsiteY8" fmla="*/ 733425 h 1600200"/>
              <a:gd name="connsiteX9" fmla="*/ 1952625 w 2057400"/>
              <a:gd name="connsiteY9" fmla="*/ 866775 h 1600200"/>
              <a:gd name="connsiteX10" fmla="*/ 2009775 w 2057400"/>
              <a:gd name="connsiteY10" fmla="*/ 981075 h 1600200"/>
              <a:gd name="connsiteX11" fmla="*/ 1895475 w 2057400"/>
              <a:gd name="connsiteY11" fmla="*/ 1076325 h 1600200"/>
              <a:gd name="connsiteX12" fmla="*/ 2019300 w 2057400"/>
              <a:gd name="connsiteY12" fmla="*/ 1457325 h 1600200"/>
              <a:gd name="connsiteX13" fmla="*/ 2009775 w 2057400"/>
              <a:gd name="connsiteY13" fmla="*/ 1524000 h 1600200"/>
              <a:gd name="connsiteX14" fmla="*/ 1981200 w 2057400"/>
              <a:gd name="connsiteY14" fmla="*/ 1533525 h 1600200"/>
              <a:gd name="connsiteX15" fmla="*/ 1924050 w 2057400"/>
              <a:gd name="connsiteY15" fmla="*/ 1590675 h 1600200"/>
              <a:gd name="connsiteX16" fmla="*/ 1704975 w 2057400"/>
              <a:gd name="connsiteY16" fmla="*/ 1600200 h 1600200"/>
              <a:gd name="connsiteX17" fmla="*/ 1685925 w 2057400"/>
              <a:gd name="connsiteY17" fmla="*/ 1533525 h 1600200"/>
              <a:gd name="connsiteX18" fmla="*/ 1590675 w 2057400"/>
              <a:gd name="connsiteY18" fmla="*/ 1562100 h 1600200"/>
              <a:gd name="connsiteX19" fmla="*/ 1485900 w 2057400"/>
              <a:gd name="connsiteY19" fmla="*/ 1495425 h 1600200"/>
              <a:gd name="connsiteX20" fmla="*/ 1409700 w 2057400"/>
              <a:gd name="connsiteY20" fmla="*/ 1485900 h 1600200"/>
              <a:gd name="connsiteX21" fmla="*/ 1114425 w 2057400"/>
              <a:gd name="connsiteY21" fmla="*/ 1400175 h 1600200"/>
              <a:gd name="connsiteX22" fmla="*/ 800100 w 2057400"/>
              <a:gd name="connsiteY22" fmla="*/ 1343025 h 1600200"/>
              <a:gd name="connsiteX23" fmla="*/ 638175 w 2057400"/>
              <a:gd name="connsiteY23" fmla="*/ 1295400 h 1600200"/>
              <a:gd name="connsiteX24" fmla="*/ 438150 w 2057400"/>
              <a:gd name="connsiteY24" fmla="*/ 1323975 h 1600200"/>
              <a:gd name="connsiteX25" fmla="*/ 228600 w 2057400"/>
              <a:gd name="connsiteY25" fmla="*/ 1343025 h 1600200"/>
              <a:gd name="connsiteX26" fmla="*/ 28575 w 2057400"/>
              <a:gd name="connsiteY26" fmla="*/ 1343025 h 1600200"/>
              <a:gd name="connsiteX27" fmla="*/ 0 w 2057400"/>
              <a:gd name="connsiteY27" fmla="*/ 1152525 h 1600200"/>
              <a:gd name="connsiteX0" fmla="*/ 1781175 w 2057400"/>
              <a:gd name="connsiteY0" fmla="*/ 0 h 1600200"/>
              <a:gd name="connsiteX1" fmla="*/ 1905000 w 2057400"/>
              <a:gd name="connsiteY1" fmla="*/ 95250 h 1600200"/>
              <a:gd name="connsiteX2" fmla="*/ 1943100 w 2057400"/>
              <a:gd name="connsiteY2" fmla="*/ 171450 h 1600200"/>
              <a:gd name="connsiteX3" fmla="*/ 2019300 w 2057400"/>
              <a:gd name="connsiteY3" fmla="*/ 190500 h 1600200"/>
              <a:gd name="connsiteX4" fmla="*/ 1962150 w 2057400"/>
              <a:gd name="connsiteY4" fmla="*/ 285750 h 1600200"/>
              <a:gd name="connsiteX5" fmla="*/ 1990725 w 2057400"/>
              <a:gd name="connsiteY5" fmla="*/ 400050 h 1600200"/>
              <a:gd name="connsiteX6" fmla="*/ 2009775 w 2057400"/>
              <a:gd name="connsiteY6" fmla="*/ 476250 h 1600200"/>
              <a:gd name="connsiteX7" fmla="*/ 2057400 w 2057400"/>
              <a:gd name="connsiteY7" fmla="*/ 609600 h 1600200"/>
              <a:gd name="connsiteX8" fmla="*/ 1952625 w 2057400"/>
              <a:gd name="connsiteY8" fmla="*/ 733425 h 1600200"/>
              <a:gd name="connsiteX9" fmla="*/ 1952625 w 2057400"/>
              <a:gd name="connsiteY9" fmla="*/ 866775 h 1600200"/>
              <a:gd name="connsiteX10" fmla="*/ 2009775 w 2057400"/>
              <a:gd name="connsiteY10" fmla="*/ 981075 h 1600200"/>
              <a:gd name="connsiteX11" fmla="*/ 1895475 w 2057400"/>
              <a:gd name="connsiteY11" fmla="*/ 1076325 h 1600200"/>
              <a:gd name="connsiteX12" fmla="*/ 2019300 w 2057400"/>
              <a:gd name="connsiteY12" fmla="*/ 1457325 h 1600200"/>
              <a:gd name="connsiteX13" fmla="*/ 2009775 w 2057400"/>
              <a:gd name="connsiteY13" fmla="*/ 1524000 h 1600200"/>
              <a:gd name="connsiteX14" fmla="*/ 1981200 w 2057400"/>
              <a:gd name="connsiteY14" fmla="*/ 1533525 h 1600200"/>
              <a:gd name="connsiteX15" fmla="*/ 1924050 w 2057400"/>
              <a:gd name="connsiteY15" fmla="*/ 1590675 h 1600200"/>
              <a:gd name="connsiteX16" fmla="*/ 1704975 w 2057400"/>
              <a:gd name="connsiteY16" fmla="*/ 1600200 h 1600200"/>
              <a:gd name="connsiteX17" fmla="*/ 1685925 w 2057400"/>
              <a:gd name="connsiteY17" fmla="*/ 1533525 h 1600200"/>
              <a:gd name="connsiteX18" fmla="*/ 1590675 w 2057400"/>
              <a:gd name="connsiteY18" fmla="*/ 1562100 h 1600200"/>
              <a:gd name="connsiteX19" fmla="*/ 1485900 w 2057400"/>
              <a:gd name="connsiteY19" fmla="*/ 1495425 h 1600200"/>
              <a:gd name="connsiteX20" fmla="*/ 1409700 w 2057400"/>
              <a:gd name="connsiteY20" fmla="*/ 1485900 h 1600200"/>
              <a:gd name="connsiteX21" fmla="*/ 1114425 w 2057400"/>
              <a:gd name="connsiteY21" fmla="*/ 1400175 h 1600200"/>
              <a:gd name="connsiteX22" fmla="*/ 800100 w 2057400"/>
              <a:gd name="connsiteY22" fmla="*/ 1343025 h 1600200"/>
              <a:gd name="connsiteX23" fmla="*/ 638175 w 2057400"/>
              <a:gd name="connsiteY23" fmla="*/ 1295400 h 1600200"/>
              <a:gd name="connsiteX24" fmla="*/ 438150 w 2057400"/>
              <a:gd name="connsiteY24" fmla="*/ 1323975 h 1600200"/>
              <a:gd name="connsiteX25" fmla="*/ 228600 w 2057400"/>
              <a:gd name="connsiteY25" fmla="*/ 1343025 h 1600200"/>
              <a:gd name="connsiteX26" fmla="*/ 28575 w 2057400"/>
              <a:gd name="connsiteY26" fmla="*/ 1343025 h 1600200"/>
              <a:gd name="connsiteX27" fmla="*/ 0 w 2057400"/>
              <a:gd name="connsiteY27" fmla="*/ 1152525 h 1600200"/>
              <a:gd name="connsiteX0" fmla="*/ 1781175 w 2057400"/>
              <a:gd name="connsiteY0" fmla="*/ 0 h 1600200"/>
              <a:gd name="connsiteX1" fmla="*/ 1905000 w 2057400"/>
              <a:gd name="connsiteY1" fmla="*/ 95250 h 1600200"/>
              <a:gd name="connsiteX2" fmla="*/ 1943100 w 2057400"/>
              <a:gd name="connsiteY2" fmla="*/ 171450 h 1600200"/>
              <a:gd name="connsiteX3" fmla="*/ 2019300 w 2057400"/>
              <a:gd name="connsiteY3" fmla="*/ 190500 h 1600200"/>
              <a:gd name="connsiteX4" fmla="*/ 1962150 w 2057400"/>
              <a:gd name="connsiteY4" fmla="*/ 285750 h 1600200"/>
              <a:gd name="connsiteX5" fmla="*/ 1990725 w 2057400"/>
              <a:gd name="connsiteY5" fmla="*/ 400050 h 1600200"/>
              <a:gd name="connsiteX6" fmla="*/ 2009775 w 2057400"/>
              <a:gd name="connsiteY6" fmla="*/ 476250 h 1600200"/>
              <a:gd name="connsiteX7" fmla="*/ 2057400 w 2057400"/>
              <a:gd name="connsiteY7" fmla="*/ 609600 h 1600200"/>
              <a:gd name="connsiteX8" fmla="*/ 1952625 w 2057400"/>
              <a:gd name="connsiteY8" fmla="*/ 733425 h 1600200"/>
              <a:gd name="connsiteX9" fmla="*/ 1952625 w 2057400"/>
              <a:gd name="connsiteY9" fmla="*/ 866775 h 1600200"/>
              <a:gd name="connsiteX10" fmla="*/ 2009775 w 2057400"/>
              <a:gd name="connsiteY10" fmla="*/ 981075 h 1600200"/>
              <a:gd name="connsiteX11" fmla="*/ 1895475 w 2057400"/>
              <a:gd name="connsiteY11" fmla="*/ 1076325 h 1600200"/>
              <a:gd name="connsiteX12" fmla="*/ 2019300 w 2057400"/>
              <a:gd name="connsiteY12" fmla="*/ 1457325 h 1600200"/>
              <a:gd name="connsiteX13" fmla="*/ 2009775 w 2057400"/>
              <a:gd name="connsiteY13" fmla="*/ 1524000 h 1600200"/>
              <a:gd name="connsiteX14" fmla="*/ 1981200 w 2057400"/>
              <a:gd name="connsiteY14" fmla="*/ 1533525 h 1600200"/>
              <a:gd name="connsiteX15" fmla="*/ 1924050 w 2057400"/>
              <a:gd name="connsiteY15" fmla="*/ 1552575 h 1600200"/>
              <a:gd name="connsiteX16" fmla="*/ 1704975 w 2057400"/>
              <a:gd name="connsiteY16" fmla="*/ 1600200 h 1600200"/>
              <a:gd name="connsiteX17" fmla="*/ 1685925 w 2057400"/>
              <a:gd name="connsiteY17" fmla="*/ 1533525 h 1600200"/>
              <a:gd name="connsiteX18" fmla="*/ 1590675 w 2057400"/>
              <a:gd name="connsiteY18" fmla="*/ 1562100 h 1600200"/>
              <a:gd name="connsiteX19" fmla="*/ 1485900 w 2057400"/>
              <a:gd name="connsiteY19" fmla="*/ 1495425 h 1600200"/>
              <a:gd name="connsiteX20" fmla="*/ 1409700 w 2057400"/>
              <a:gd name="connsiteY20" fmla="*/ 1485900 h 1600200"/>
              <a:gd name="connsiteX21" fmla="*/ 1114425 w 2057400"/>
              <a:gd name="connsiteY21" fmla="*/ 1400175 h 1600200"/>
              <a:gd name="connsiteX22" fmla="*/ 800100 w 2057400"/>
              <a:gd name="connsiteY22" fmla="*/ 1343025 h 1600200"/>
              <a:gd name="connsiteX23" fmla="*/ 638175 w 2057400"/>
              <a:gd name="connsiteY23" fmla="*/ 1295400 h 1600200"/>
              <a:gd name="connsiteX24" fmla="*/ 438150 w 2057400"/>
              <a:gd name="connsiteY24" fmla="*/ 1323975 h 1600200"/>
              <a:gd name="connsiteX25" fmla="*/ 228600 w 2057400"/>
              <a:gd name="connsiteY25" fmla="*/ 1343025 h 1600200"/>
              <a:gd name="connsiteX26" fmla="*/ 28575 w 2057400"/>
              <a:gd name="connsiteY26" fmla="*/ 1343025 h 1600200"/>
              <a:gd name="connsiteX27" fmla="*/ 0 w 2057400"/>
              <a:gd name="connsiteY27" fmla="*/ 1152525 h 1600200"/>
              <a:gd name="connsiteX0" fmla="*/ 1781175 w 2057400"/>
              <a:gd name="connsiteY0" fmla="*/ 0 h 1600200"/>
              <a:gd name="connsiteX1" fmla="*/ 1905000 w 2057400"/>
              <a:gd name="connsiteY1" fmla="*/ 95250 h 1600200"/>
              <a:gd name="connsiteX2" fmla="*/ 1943100 w 2057400"/>
              <a:gd name="connsiteY2" fmla="*/ 171450 h 1600200"/>
              <a:gd name="connsiteX3" fmla="*/ 2019300 w 2057400"/>
              <a:gd name="connsiteY3" fmla="*/ 190500 h 1600200"/>
              <a:gd name="connsiteX4" fmla="*/ 1962150 w 2057400"/>
              <a:gd name="connsiteY4" fmla="*/ 285750 h 1600200"/>
              <a:gd name="connsiteX5" fmla="*/ 1990725 w 2057400"/>
              <a:gd name="connsiteY5" fmla="*/ 400050 h 1600200"/>
              <a:gd name="connsiteX6" fmla="*/ 2009775 w 2057400"/>
              <a:gd name="connsiteY6" fmla="*/ 476250 h 1600200"/>
              <a:gd name="connsiteX7" fmla="*/ 2057400 w 2057400"/>
              <a:gd name="connsiteY7" fmla="*/ 609600 h 1600200"/>
              <a:gd name="connsiteX8" fmla="*/ 1952625 w 2057400"/>
              <a:gd name="connsiteY8" fmla="*/ 733425 h 1600200"/>
              <a:gd name="connsiteX9" fmla="*/ 1952625 w 2057400"/>
              <a:gd name="connsiteY9" fmla="*/ 866775 h 1600200"/>
              <a:gd name="connsiteX10" fmla="*/ 2009775 w 2057400"/>
              <a:gd name="connsiteY10" fmla="*/ 981075 h 1600200"/>
              <a:gd name="connsiteX11" fmla="*/ 1895475 w 2057400"/>
              <a:gd name="connsiteY11" fmla="*/ 1076325 h 1600200"/>
              <a:gd name="connsiteX12" fmla="*/ 2019300 w 2057400"/>
              <a:gd name="connsiteY12" fmla="*/ 1457325 h 1600200"/>
              <a:gd name="connsiteX13" fmla="*/ 2009775 w 2057400"/>
              <a:gd name="connsiteY13" fmla="*/ 1524000 h 1600200"/>
              <a:gd name="connsiteX14" fmla="*/ 1981200 w 2057400"/>
              <a:gd name="connsiteY14" fmla="*/ 1533525 h 1600200"/>
              <a:gd name="connsiteX15" fmla="*/ 1704975 w 2057400"/>
              <a:gd name="connsiteY15" fmla="*/ 1600200 h 1600200"/>
              <a:gd name="connsiteX16" fmla="*/ 1685925 w 2057400"/>
              <a:gd name="connsiteY16" fmla="*/ 1533525 h 1600200"/>
              <a:gd name="connsiteX17" fmla="*/ 1590675 w 2057400"/>
              <a:gd name="connsiteY17" fmla="*/ 1562100 h 1600200"/>
              <a:gd name="connsiteX18" fmla="*/ 1485900 w 2057400"/>
              <a:gd name="connsiteY18" fmla="*/ 1495425 h 1600200"/>
              <a:gd name="connsiteX19" fmla="*/ 1409700 w 2057400"/>
              <a:gd name="connsiteY19" fmla="*/ 1485900 h 1600200"/>
              <a:gd name="connsiteX20" fmla="*/ 1114425 w 2057400"/>
              <a:gd name="connsiteY20" fmla="*/ 1400175 h 1600200"/>
              <a:gd name="connsiteX21" fmla="*/ 800100 w 2057400"/>
              <a:gd name="connsiteY21" fmla="*/ 1343025 h 1600200"/>
              <a:gd name="connsiteX22" fmla="*/ 638175 w 2057400"/>
              <a:gd name="connsiteY22" fmla="*/ 1295400 h 1600200"/>
              <a:gd name="connsiteX23" fmla="*/ 438150 w 2057400"/>
              <a:gd name="connsiteY23" fmla="*/ 1323975 h 1600200"/>
              <a:gd name="connsiteX24" fmla="*/ 228600 w 2057400"/>
              <a:gd name="connsiteY24" fmla="*/ 1343025 h 1600200"/>
              <a:gd name="connsiteX25" fmla="*/ 28575 w 2057400"/>
              <a:gd name="connsiteY25" fmla="*/ 1343025 h 1600200"/>
              <a:gd name="connsiteX26" fmla="*/ 0 w 2057400"/>
              <a:gd name="connsiteY26" fmla="*/ 1152525 h 1600200"/>
              <a:gd name="connsiteX0" fmla="*/ 1781175 w 2057400"/>
              <a:gd name="connsiteY0" fmla="*/ 0 h 1562100"/>
              <a:gd name="connsiteX1" fmla="*/ 1905000 w 2057400"/>
              <a:gd name="connsiteY1" fmla="*/ 95250 h 1562100"/>
              <a:gd name="connsiteX2" fmla="*/ 1943100 w 2057400"/>
              <a:gd name="connsiteY2" fmla="*/ 171450 h 1562100"/>
              <a:gd name="connsiteX3" fmla="*/ 2019300 w 2057400"/>
              <a:gd name="connsiteY3" fmla="*/ 190500 h 1562100"/>
              <a:gd name="connsiteX4" fmla="*/ 1962150 w 2057400"/>
              <a:gd name="connsiteY4" fmla="*/ 285750 h 1562100"/>
              <a:gd name="connsiteX5" fmla="*/ 1990725 w 2057400"/>
              <a:gd name="connsiteY5" fmla="*/ 400050 h 1562100"/>
              <a:gd name="connsiteX6" fmla="*/ 2009775 w 2057400"/>
              <a:gd name="connsiteY6" fmla="*/ 476250 h 1562100"/>
              <a:gd name="connsiteX7" fmla="*/ 2057400 w 2057400"/>
              <a:gd name="connsiteY7" fmla="*/ 609600 h 1562100"/>
              <a:gd name="connsiteX8" fmla="*/ 1952625 w 2057400"/>
              <a:gd name="connsiteY8" fmla="*/ 733425 h 1562100"/>
              <a:gd name="connsiteX9" fmla="*/ 1952625 w 2057400"/>
              <a:gd name="connsiteY9" fmla="*/ 866775 h 1562100"/>
              <a:gd name="connsiteX10" fmla="*/ 2009775 w 2057400"/>
              <a:gd name="connsiteY10" fmla="*/ 981075 h 1562100"/>
              <a:gd name="connsiteX11" fmla="*/ 1895475 w 2057400"/>
              <a:gd name="connsiteY11" fmla="*/ 1076325 h 1562100"/>
              <a:gd name="connsiteX12" fmla="*/ 2019300 w 2057400"/>
              <a:gd name="connsiteY12" fmla="*/ 1457325 h 1562100"/>
              <a:gd name="connsiteX13" fmla="*/ 2009775 w 2057400"/>
              <a:gd name="connsiteY13" fmla="*/ 1524000 h 1562100"/>
              <a:gd name="connsiteX14" fmla="*/ 1981200 w 2057400"/>
              <a:gd name="connsiteY14" fmla="*/ 1533525 h 1562100"/>
              <a:gd name="connsiteX15" fmla="*/ 1685925 w 2057400"/>
              <a:gd name="connsiteY15" fmla="*/ 1533525 h 1562100"/>
              <a:gd name="connsiteX16" fmla="*/ 1590675 w 2057400"/>
              <a:gd name="connsiteY16" fmla="*/ 1562100 h 1562100"/>
              <a:gd name="connsiteX17" fmla="*/ 1485900 w 2057400"/>
              <a:gd name="connsiteY17" fmla="*/ 1495425 h 1562100"/>
              <a:gd name="connsiteX18" fmla="*/ 1409700 w 2057400"/>
              <a:gd name="connsiteY18" fmla="*/ 1485900 h 1562100"/>
              <a:gd name="connsiteX19" fmla="*/ 1114425 w 2057400"/>
              <a:gd name="connsiteY19" fmla="*/ 1400175 h 1562100"/>
              <a:gd name="connsiteX20" fmla="*/ 800100 w 2057400"/>
              <a:gd name="connsiteY20" fmla="*/ 1343025 h 1562100"/>
              <a:gd name="connsiteX21" fmla="*/ 638175 w 2057400"/>
              <a:gd name="connsiteY21" fmla="*/ 1295400 h 1562100"/>
              <a:gd name="connsiteX22" fmla="*/ 438150 w 2057400"/>
              <a:gd name="connsiteY22" fmla="*/ 1323975 h 1562100"/>
              <a:gd name="connsiteX23" fmla="*/ 228600 w 2057400"/>
              <a:gd name="connsiteY23" fmla="*/ 1343025 h 1562100"/>
              <a:gd name="connsiteX24" fmla="*/ 28575 w 2057400"/>
              <a:gd name="connsiteY24" fmla="*/ 1343025 h 1562100"/>
              <a:gd name="connsiteX25" fmla="*/ 0 w 2057400"/>
              <a:gd name="connsiteY25" fmla="*/ 1152525 h 1562100"/>
              <a:gd name="connsiteX0" fmla="*/ 1781175 w 2019300"/>
              <a:gd name="connsiteY0" fmla="*/ 0 h 1562100"/>
              <a:gd name="connsiteX1" fmla="*/ 1905000 w 2019300"/>
              <a:gd name="connsiteY1" fmla="*/ 95250 h 1562100"/>
              <a:gd name="connsiteX2" fmla="*/ 1943100 w 2019300"/>
              <a:gd name="connsiteY2" fmla="*/ 171450 h 1562100"/>
              <a:gd name="connsiteX3" fmla="*/ 2019300 w 2019300"/>
              <a:gd name="connsiteY3" fmla="*/ 190500 h 1562100"/>
              <a:gd name="connsiteX4" fmla="*/ 1962150 w 2019300"/>
              <a:gd name="connsiteY4" fmla="*/ 285750 h 1562100"/>
              <a:gd name="connsiteX5" fmla="*/ 1990725 w 2019300"/>
              <a:gd name="connsiteY5" fmla="*/ 400050 h 1562100"/>
              <a:gd name="connsiteX6" fmla="*/ 2009775 w 2019300"/>
              <a:gd name="connsiteY6" fmla="*/ 476250 h 1562100"/>
              <a:gd name="connsiteX7" fmla="*/ 1953883 w 2019300"/>
              <a:gd name="connsiteY7" fmla="*/ 609600 h 1562100"/>
              <a:gd name="connsiteX8" fmla="*/ 1952625 w 2019300"/>
              <a:gd name="connsiteY8" fmla="*/ 733425 h 1562100"/>
              <a:gd name="connsiteX9" fmla="*/ 1952625 w 2019300"/>
              <a:gd name="connsiteY9" fmla="*/ 866775 h 1562100"/>
              <a:gd name="connsiteX10" fmla="*/ 2009775 w 2019300"/>
              <a:gd name="connsiteY10" fmla="*/ 981075 h 1562100"/>
              <a:gd name="connsiteX11" fmla="*/ 1895475 w 2019300"/>
              <a:gd name="connsiteY11" fmla="*/ 1076325 h 1562100"/>
              <a:gd name="connsiteX12" fmla="*/ 2019300 w 2019300"/>
              <a:gd name="connsiteY12" fmla="*/ 1457325 h 1562100"/>
              <a:gd name="connsiteX13" fmla="*/ 2009775 w 2019300"/>
              <a:gd name="connsiteY13" fmla="*/ 1524000 h 1562100"/>
              <a:gd name="connsiteX14" fmla="*/ 1981200 w 2019300"/>
              <a:gd name="connsiteY14" fmla="*/ 1533525 h 1562100"/>
              <a:gd name="connsiteX15" fmla="*/ 1685925 w 2019300"/>
              <a:gd name="connsiteY15" fmla="*/ 1533525 h 1562100"/>
              <a:gd name="connsiteX16" fmla="*/ 1590675 w 2019300"/>
              <a:gd name="connsiteY16" fmla="*/ 1562100 h 1562100"/>
              <a:gd name="connsiteX17" fmla="*/ 1485900 w 2019300"/>
              <a:gd name="connsiteY17" fmla="*/ 1495425 h 1562100"/>
              <a:gd name="connsiteX18" fmla="*/ 1409700 w 2019300"/>
              <a:gd name="connsiteY18" fmla="*/ 1485900 h 1562100"/>
              <a:gd name="connsiteX19" fmla="*/ 1114425 w 2019300"/>
              <a:gd name="connsiteY19" fmla="*/ 1400175 h 1562100"/>
              <a:gd name="connsiteX20" fmla="*/ 800100 w 2019300"/>
              <a:gd name="connsiteY20" fmla="*/ 1343025 h 1562100"/>
              <a:gd name="connsiteX21" fmla="*/ 638175 w 2019300"/>
              <a:gd name="connsiteY21" fmla="*/ 1295400 h 1562100"/>
              <a:gd name="connsiteX22" fmla="*/ 438150 w 2019300"/>
              <a:gd name="connsiteY22" fmla="*/ 1323975 h 1562100"/>
              <a:gd name="connsiteX23" fmla="*/ 228600 w 2019300"/>
              <a:gd name="connsiteY23" fmla="*/ 1343025 h 1562100"/>
              <a:gd name="connsiteX24" fmla="*/ 28575 w 2019300"/>
              <a:gd name="connsiteY24" fmla="*/ 1343025 h 1562100"/>
              <a:gd name="connsiteX25" fmla="*/ 0 w 2019300"/>
              <a:gd name="connsiteY25" fmla="*/ 1152525 h 1562100"/>
              <a:gd name="connsiteX0" fmla="*/ 1781175 w 2019300"/>
              <a:gd name="connsiteY0" fmla="*/ 0 h 1562100"/>
              <a:gd name="connsiteX1" fmla="*/ 1905000 w 2019300"/>
              <a:gd name="connsiteY1" fmla="*/ 95250 h 1562100"/>
              <a:gd name="connsiteX2" fmla="*/ 1943100 w 2019300"/>
              <a:gd name="connsiteY2" fmla="*/ 171450 h 1562100"/>
              <a:gd name="connsiteX3" fmla="*/ 2019300 w 2019300"/>
              <a:gd name="connsiteY3" fmla="*/ 190500 h 1562100"/>
              <a:gd name="connsiteX4" fmla="*/ 1962150 w 2019300"/>
              <a:gd name="connsiteY4" fmla="*/ 285750 h 1562100"/>
              <a:gd name="connsiteX5" fmla="*/ 1990725 w 2019300"/>
              <a:gd name="connsiteY5" fmla="*/ 400050 h 1562100"/>
              <a:gd name="connsiteX6" fmla="*/ 1953883 w 2019300"/>
              <a:gd name="connsiteY6" fmla="*/ 609600 h 1562100"/>
              <a:gd name="connsiteX7" fmla="*/ 1952625 w 2019300"/>
              <a:gd name="connsiteY7" fmla="*/ 733425 h 1562100"/>
              <a:gd name="connsiteX8" fmla="*/ 1952625 w 2019300"/>
              <a:gd name="connsiteY8" fmla="*/ 866775 h 1562100"/>
              <a:gd name="connsiteX9" fmla="*/ 2009775 w 2019300"/>
              <a:gd name="connsiteY9" fmla="*/ 981075 h 1562100"/>
              <a:gd name="connsiteX10" fmla="*/ 1895475 w 2019300"/>
              <a:gd name="connsiteY10" fmla="*/ 1076325 h 1562100"/>
              <a:gd name="connsiteX11" fmla="*/ 2019300 w 2019300"/>
              <a:gd name="connsiteY11" fmla="*/ 1457325 h 1562100"/>
              <a:gd name="connsiteX12" fmla="*/ 2009775 w 2019300"/>
              <a:gd name="connsiteY12" fmla="*/ 1524000 h 1562100"/>
              <a:gd name="connsiteX13" fmla="*/ 1981200 w 2019300"/>
              <a:gd name="connsiteY13" fmla="*/ 1533525 h 1562100"/>
              <a:gd name="connsiteX14" fmla="*/ 1685925 w 2019300"/>
              <a:gd name="connsiteY14" fmla="*/ 1533525 h 1562100"/>
              <a:gd name="connsiteX15" fmla="*/ 1590675 w 2019300"/>
              <a:gd name="connsiteY15" fmla="*/ 1562100 h 1562100"/>
              <a:gd name="connsiteX16" fmla="*/ 1485900 w 2019300"/>
              <a:gd name="connsiteY16" fmla="*/ 1495425 h 1562100"/>
              <a:gd name="connsiteX17" fmla="*/ 1409700 w 2019300"/>
              <a:gd name="connsiteY17" fmla="*/ 1485900 h 1562100"/>
              <a:gd name="connsiteX18" fmla="*/ 1114425 w 2019300"/>
              <a:gd name="connsiteY18" fmla="*/ 1400175 h 1562100"/>
              <a:gd name="connsiteX19" fmla="*/ 800100 w 2019300"/>
              <a:gd name="connsiteY19" fmla="*/ 1343025 h 1562100"/>
              <a:gd name="connsiteX20" fmla="*/ 638175 w 2019300"/>
              <a:gd name="connsiteY20" fmla="*/ 1295400 h 1562100"/>
              <a:gd name="connsiteX21" fmla="*/ 438150 w 2019300"/>
              <a:gd name="connsiteY21" fmla="*/ 1323975 h 1562100"/>
              <a:gd name="connsiteX22" fmla="*/ 228600 w 2019300"/>
              <a:gd name="connsiteY22" fmla="*/ 1343025 h 1562100"/>
              <a:gd name="connsiteX23" fmla="*/ 28575 w 2019300"/>
              <a:gd name="connsiteY23" fmla="*/ 1343025 h 1562100"/>
              <a:gd name="connsiteX24" fmla="*/ 0 w 2019300"/>
              <a:gd name="connsiteY24" fmla="*/ 1152525 h 1562100"/>
              <a:gd name="connsiteX0" fmla="*/ 1781175 w 2019300"/>
              <a:gd name="connsiteY0" fmla="*/ 0 h 1562100"/>
              <a:gd name="connsiteX1" fmla="*/ 1905000 w 2019300"/>
              <a:gd name="connsiteY1" fmla="*/ 95250 h 1562100"/>
              <a:gd name="connsiteX2" fmla="*/ 1943100 w 2019300"/>
              <a:gd name="connsiteY2" fmla="*/ 171450 h 1562100"/>
              <a:gd name="connsiteX3" fmla="*/ 2019300 w 2019300"/>
              <a:gd name="connsiteY3" fmla="*/ 190500 h 1562100"/>
              <a:gd name="connsiteX4" fmla="*/ 1962150 w 2019300"/>
              <a:gd name="connsiteY4" fmla="*/ 285750 h 1562100"/>
              <a:gd name="connsiteX5" fmla="*/ 1990725 w 2019300"/>
              <a:gd name="connsiteY5" fmla="*/ 400050 h 1562100"/>
              <a:gd name="connsiteX6" fmla="*/ 1953883 w 2019300"/>
              <a:gd name="connsiteY6" fmla="*/ 609600 h 1562100"/>
              <a:gd name="connsiteX7" fmla="*/ 1952625 w 2019300"/>
              <a:gd name="connsiteY7" fmla="*/ 733425 h 1562100"/>
              <a:gd name="connsiteX8" fmla="*/ 2009775 w 2019300"/>
              <a:gd name="connsiteY8" fmla="*/ 981075 h 1562100"/>
              <a:gd name="connsiteX9" fmla="*/ 1895475 w 2019300"/>
              <a:gd name="connsiteY9" fmla="*/ 1076325 h 1562100"/>
              <a:gd name="connsiteX10" fmla="*/ 2019300 w 2019300"/>
              <a:gd name="connsiteY10" fmla="*/ 1457325 h 1562100"/>
              <a:gd name="connsiteX11" fmla="*/ 2009775 w 2019300"/>
              <a:gd name="connsiteY11" fmla="*/ 1524000 h 1562100"/>
              <a:gd name="connsiteX12" fmla="*/ 1981200 w 2019300"/>
              <a:gd name="connsiteY12" fmla="*/ 1533525 h 1562100"/>
              <a:gd name="connsiteX13" fmla="*/ 1685925 w 2019300"/>
              <a:gd name="connsiteY13" fmla="*/ 1533525 h 1562100"/>
              <a:gd name="connsiteX14" fmla="*/ 1590675 w 2019300"/>
              <a:gd name="connsiteY14" fmla="*/ 1562100 h 1562100"/>
              <a:gd name="connsiteX15" fmla="*/ 1485900 w 2019300"/>
              <a:gd name="connsiteY15" fmla="*/ 1495425 h 1562100"/>
              <a:gd name="connsiteX16" fmla="*/ 1409700 w 2019300"/>
              <a:gd name="connsiteY16" fmla="*/ 1485900 h 1562100"/>
              <a:gd name="connsiteX17" fmla="*/ 1114425 w 2019300"/>
              <a:gd name="connsiteY17" fmla="*/ 1400175 h 1562100"/>
              <a:gd name="connsiteX18" fmla="*/ 800100 w 2019300"/>
              <a:gd name="connsiteY18" fmla="*/ 1343025 h 1562100"/>
              <a:gd name="connsiteX19" fmla="*/ 638175 w 2019300"/>
              <a:gd name="connsiteY19" fmla="*/ 1295400 h 1562100"/>
              <a:gd name="connsiteX20" fmla="*/ 438150 w 2019300"/>
              <a:gd name="connsiteY20" fmla="*/ 1323975 h 1562100"/>
              <a:gd name="connsiteX21" fmla="*/ 228600 w 2019300"/>
              <a:gd name="connsiteY21" fmla="*/ 1343025 h 1562100"/>
              <a:gd name="connsiteX22" fmla="*/ 28575 w 2019300"/>
              <a:gd name="connsiteY22" fmla="*/ 1343025 h 1562100"/>
              <a:gd name="connsiteX23" fmla="*/ 0 w 2019300"/>
              <a:gd name="connsiteY23" fmla="*/ 1152525 h 1562100"/>
              <a:gd name="connsiteX0" fmla="*/ 1781175 w 2019300"/>
              <a:gd name="connsiteY0" fmla="*/ 0 h 1562100"/>
              <a:gd name="connsiteX1" fmla="*/ 1905000 w 2019300"/>
              <a:gd name="connsiteY1" fmla="*/ 95250 h 1562100"/>
              <a:gd name="connsiteX2" fmla="*/ 1943100 w 2019300"/>
              <a:gd name="connsiteY2" fmla="*/ 171450 h 1562100"/>
              <a:gd name="connsiteX3" fmla="*/ 2019300 w 2019300"/>
              <a:gd name="connsiteY3" fmla="*/ 190500 h 1562100"/>
              <a:gd name="connsiteX4" fmla="*/ 1962150 w 2019300"/>
              <a:gd name="connsiteY4" fmla="*/ 285750 h 1562100"/>
              <a:gd name="connsiteX5" fmla="*/ 1990725 w 2019300"/>
              <a:gd name="connsiteY5" fmla="*/ 400050 h 1562100"/>
              <a:gd name="connsiteX6" fmla="*/ 1953883 w 2019300"/>
              <a:gd name="connsiteY6" fmla="*/ 609600 h 1562100"/>
              <a:gd name="connsiteX7" fmla="*/ 1952625 w 2019300"/>
              <a:gd name="connsiteY7" fmla="*/ 733425 h 1562100"/>
              <a:gd name="connsiteX8" fmla="*/ 1895475 w 2019300"/>
              <a:gd name="connsiteY8" fmla="*/ 1076325 h 1562100"/>
              <a:gd name="connsiteX9" fmla="*/ 2019300 w 2019300"/>
              <a:gd name="connsiteY9" fmla="*/ 1457325 h 1562100"/>
              <a:gd name="connsiteX10" fmla="*/ 2009775 w 2019300"/>
              <a:gd name="connsiteY10" fmla="*/ 1524000 h 1562100"/>
              <a:gd name="connsiteX11" fmla="*/ 1981200 w 2019300"/>
              <a:gd name="connsiteY11" fmla="*/ 1533525 h 1562100"/>
              <a:gd name="connsiteX12" fmla="*/ 1685925 w 2019300"/>
              <a:gd name="connsiteY12" fmla="*/ 1533525 h 1562100"/>
              <a:gd name="connsiteX13" fmla="*/ 1590675 w 2019300"/>
              <a:gd name="connsiteY13" fmla="*/ 1562100 h 1562100"/>
              <a:gd name="connsiteX14" fmla="*/ 1485900 w 2019300"/>
              <a:gd name="connsiteY14" fmla="*/ 1495425 h 1562100"/>
              <a:gd name="connsiteX15" fmla="*/ 1409700 w 2019300"/>
              <a:gd name="connsiteY15" fmla="*/ 1485900 h 1562100"/>
              <a:gd name="connsiteX16" fmla="*/ 1114425 w 2019300"/>
              <a:gd name="connsiteY16" fmla="*/ 1400175 h 1562100"/>
              <a:gd name="connsiteX17" fmla="*/ 800100 w 2019300"/>
              <a:gd name="connsiteY17" fmla="*/ 1343025 h 1562100"/>
              <a:gd name="connsiteX18" fmla="*/ 638175 w 2019300"/>
              <a:gd name="connsiteY18" fmla="*/ 1295400 h 1562100"/>
              <a:gd name="connsiteX19" fmla="*/ 438150 w 2019300"/>
              <a:gd name="connsiteY19" fmla="*/ 1323975 h 1562100"/>
              <a:gd name="connsiteX20" fmla="*/ 228600 w 2019300"/>
              <a:gd name="connsiteY20" fmla="*/ 1343025 h 1562100"/>
              <a:gd name="connsiteX21" fmla="*/ 28575 w 2019300"/>
              <a:gd name="connsiteY21" fmla="*/ 1343025 h 1562100"/>
              <a:gd name="connsiteX22" fmla="*/ 0 w 2019300"/>
              <a:gd name="connsiteY22" fmla="*/ 1152525 h 1562100"/>
              <a:gd name="connsiteX0" fmla="*/ 1781175 w 2019300"/>
              <a:gd name="connsiteY0" fmla="*/ 0 h 1562100"/>
              <a:gd name="connsiteX1" fmla="*/ 1905000 w 2019300"/>
              <a:gd name="connsiteY1" fmla="*/ 95250 h 1562100"/>
              <a:gd name="connsiteX2" fmla="*/ 1943100 w 2019300"/>
              <a:gd name="connsiteY2" fmla="*/ 171450 h 1562100"/>
              <a:gd name="connsiteX3" fmla="*/ 2019300 w 2019300"/>
              <a:gd name="connsiteY3" fmla="*/ 190500 h 1562100"/>
              <a:gd name="connsiteX4" fmla="*/ 1962150 w 2019300"/>
              <a:gd name="connsiteY4" fmla="*/ 285750 h 1562100"/>
              <a:gd name="connsiteX5" fmla="*/ 1990725 w 2019300"/>
              <a:gd name="connsiteY5" fmla="*/ 400050 h 1562100"/>
              <a:gd name="connsiteX6" fmla="*/ 1953883 w 2019300"/>
              <a:gd name="connsiteY6" fmla="*/ 609600 h 1562100"/>
              <a:gd name="connsiteX7" fmla="*/ 1900867 w 2019300"/>
              <a:gd name="connsiteY7" fmla="*/ 724798 h 1562100"/>
              <a:gd name="connsiteX8" fmla="*/ 1895475 w 2019300"/>
              <a:gd name="connsiteY8" fmla="*/ 1076325 h 1562100"/>
              <a:gd name="connsiteX9" fmla="*/ 2019300 w 2019300"/>
              <a:gd name="connsiteY9" fmla="*/ 1457325 h 1562100"/>
              <a:gd name="connsiteX10" fmla="*/ 2009775 w 2019300"/>
              <a:gd name="connsiteY10" fmla="*/ 1524000 h 1562100"/>
              <a:gd name="connsiteX11" fmla="*/ 1981200 w 2019300"/>
              <a:gd name="connsiteY11" fmla="*/ 1533525 h 1562100"/>
              <a:gd name="connsiteX12" fmla="*/ 1685925 w 2019300"/>
              <a:gd name="connsiteY12" fmla="*/ 1533525 h 1562100"/>
              <a:gd name="connsiteX13" fmla="*/ 1590675 w 2019300"/>
              <a:gd name="connsiteY13" fmla="*/ 1562100 h 1562100"/>
              <a:gd name="connsiteX14" fmla="*/ 1485900 w 2019300"/>
              <a:gd name="connsiteY14" fmla="*/ 1495425 h 1562100"/>
              <a:gd name="connsiteX15" fmla="*/ 1409700 w 2019300"/>
              <a:gd name="connsiteY15" fmla="*/ 1485900 h 1562100"/>
              <a:gd name="connsiteX16" fmla="*/ 1114425 w 2019300"/>
              <a:gd name="connsiteY16" fmla="*/ 1400175 h 1562100"/>
              <a:gd name="connsiteX17" fmla="*/ 800100 w 2019300"/>
              <a:gd name="connsiteY17" fmla="*/ 1343025 h 1562100"/>
              <a:gd name="connsiteX18" fmla="*/ 638175 w 2019300"/>
              <a:gd name="connsiteY18" fmla="*/ 1295400 h 1562100"/>
              <a:gd name="connsiteX19" fmla="*/ 438150 w 2019300"/>
              <a:gd name="connsiteY19" fmla="*/ 1323975 h 1562100"/>
              <a:gd name="connsiteX20" fmla="*/ 228600 w 2019300"/>
              <a:gd name="connsiteY20" fmla="*/ 1343025 h 1562100"/>
              <a:gd name="connsiteX21" fmla="*/ 28575 w 2019300"/>
              <a:gd name="connsiteY21" fmla="*/ 1343025 h 1562100"/>
              <a:gd name="connsiteX22" fmla="*/ 0 w 2019300"/>
              <a:gd name="connsiteY22" fmla="*/ 1152525 h 1562100"/>
              <a:gd name="connsiteX0" fmla="*/ 1781175 w 2019300"/>
              <a:gd name="connsiteY0" fmla="*/ 0 h 1562100"/>
              <a:gd name="connsiteX1" fmla="*/ 1905000 w 2019300"/>
              <a:gd name="connsiteY1" fmla="*/ 95250 h 1562100"/>
              <a:gd name="connsiteX2" fmla="*/ 1943100 w 2019300"/>
              <a:gd name="connsiteY2" fmla="*/ 171450 h 1562100"/>
              <a:gd name="connsiteX3" fmla="*/ 2019300 w 2019300"/>
              <a:gd name="connsiteY3" fmla="*/ 190500 h 1562100"/>
              <a:gd name="connsiteX4" fmla="*/ 1962150 w 2019300"/>
              <a:gd name="connsiteY4" fmla="*/ 285750 h 1562100"/>
              <a:gd name="connsiteX5" fmla="*/ 1990725 w 2019300"/>
              <a:gd name="connsiteY5" fmla="*/ 400050 h 1562100"/>
              <a:gd name="connsiteX6" fmla="*/ 1953883 w 2019300"/>
              <a:gd name="connsiteY6" fmla="*/ 609600 h 1562100"/>
              <a:gd name="connsiteX7" fmla="*/ 1900867 w 2019300"/>
              <a:gd name="connsiteY7" fmla="*/ 724798 h 1562100"/>
              <a:gd name="connsiteX8" fmla="*/ 1809211 w 2019300"/>
              <a:gd name="connsiteY8" fmla="*/ 1076325 h 1562100"/>
              <a:gd name="connsiteX9" fmla="*/ 2019300 w 2019300"/>
              <a:gd name="connsiteY9" fmla="*/ 1457325 h 1562100"/>
              <a:gd name="connsiteX10" fmla="*/ 2009775 w 2019300"/>
              <a:gd name="connsiteY10" fmla="*/ 1524000 h 1562100"/>
              <a:gd name="connsiteX11" fmla="*/ 1981200 w 2019300"/>
              <a:gd name="connsiteY11" fmla="*/ 1533525 h 1562100"/>
              <a:gd name="connsiteX12" fmla="*/ 1685925 w 2019300"/>
              <a:gd name="connsiteY12" fmla="*/ 1533525 h 1562100"/>
              <a:gd name="connsiteX13" fmla="*/ 1590675 w 2019300"/>
              <a:gd name="connsiteY13" fmla="*/ 1562100 h 1562100"/>
              <a:gd name="connsiteX14" fmla="*/ 1485900 w 2019300"/>
              <a:gd name="connsiteY14" fmla="*/ 1495425 h 1562100"/>
              <a:gd name="connsiteX15" fmla="*/ 1409700 w 2019300"/>
              <a:gd name="connsiteY15" fmla="*/ 1485900 h 1562100"/>
              <a:gd name="connsiteX16" fmla="*/ 1114425 w 2019300"/>
              <a:gd name="connsiteY16" fmla="*/ 1400175 h 1562100"/>
              <a:gd name="connsiteX17" fmla="*/ 800100 w 2019300"/>
              <a:gd name="connsiteY17" fmla="*/ 1343025 h 1562100"/>
              <a:gd name="connsiteX18" fmla="*/ 638175 w 2019300"/>
              <a:gd name="connsiteY18" fmla="*/ 1295400 h 1562100"/>
              <a:gd name="connsiteX19" fmla="*/ 438150 w 2019300"/>
              <a:gd name="connsiteY19" fmla="*/ 1323975 h 1562100"/>
              <a:gd name="connsiteX20" fmla="*/ 228600 w 2019300"/>
              <a:gd name="connsiteY20" fmla="*/ 1343025 h 1562100"/>
              <a:gd name="connsiteX21" fmla="*/ 28575 w 2019300"/>
              <a:gd name="connsiteY21" fmla="*/ 1343025 h 1562100"/>
              <a:gd name="connsiteX22" fmla="*/ 0 w 2019300"/>
              <a:gd name="connsiteY22" fmla="*/ 1152525 h 1562100"/>
              <a:gd name="connsiteX0" fmla="*/ 1781175 w 2019300"/>
              <a:gd name="connsiteY0" fmla="*/ 0 h 1562100"/>
              <a:gd name="connsiteX1" fmla="*/ 1905000 w 2019300"/>
              <a:gd name="connsiteY1" fmla="*/ 95250 h 1562100"/>
              <a:gd name="connsiteX2" fmla="*/ 1943100 w 2019300"/>
              <a:gd name="connsiteY2" fmla="*/ 171450 h 1562100"/>
              <a:gd name="connsiteX3" fmla="*/ 2019300 w 2019300"/>
              <a:gd name="connsiteY3" fmla="*/ 190500 h 1562100"/>
              <a:gd name="connsiteX4" fmla="*/ 1962150 w 2019300"/>
              <a:gd name="connsiteY4" fmla="*/ 285750 h 1562100"/>
              <a:gd name="connsiteX5" fmla="*/ 1990725 w 2019300"/>
              <a:gd name="connsiteY5" fmla="*/ 400050 h 1562100"/>
              <a:gd name="connsiteX6" fmla="*/ 1953883 w 2019300"/>
              <a:gd name="connsiteY6" fmla="*/ 609600 h 1562100"/>
              <a:gd name="connsiteX7" fmla="*/ 1900867 w 2019300"/>
              <a:gd name="connsiteY7" fmla="*/ 724798 h 1562100"/>
              <a:gd name="connsiteX8" fmla="*/ 1809211 w 2019300"/>
              <a:gd name="connsiteY8" fmla="*/ 1076325 h 1562100"/>
              <a:gd name="connsiteX9" fmla="*/ 1933036 w 2019300"/>
              <a:gd name="connsiteY9" fmla="*/ 1396941 h 1562100"/>
              <a:gd name="connsiteX10" fmla="*/ 2009775 w 2019300"/>
              <a:gd name="connsiteY10" fmla="*/ 1524000 h 1562100"/>
              <a:gd name="connsiteX11" fmla="*/ 1981200 w 2019300"/>
              <a:gd name="connsiteY11" fmla="*/ 1533525 h 1562100"/>
              <a:gd name="connsiteX12" fmla="*/ 1685925 w 2019300"/>
              <a:gd name="connsiteY12" fmla="*/ 1533525 h 1562100"/>
              <a:gd name="connsiteX13" fmla="*/ 1590675 w 2019300"/>
              <a:gd name="connsiteY13" fmla="*/ 1562100 h 1562100"/>
              <a:gd name="connsiteX14" fmla="*/ 1485900 w 2019300"/>
              <a:gd name="connsiteY14" fmla="*/ 1495425 h 1562100"/>
              <a:gd name="connsiteX15" fmla="*/ 1409700 w 2019300"/>
              <a:gd name="connsiteY15" fmla="*/ 1485900 h 1562100"/>
              <a:gd name="connsiteX16" fmla="*/ 1114425 w 2019300"/>
              <a:gd name="connsiteY16" fmla="*/ 1400175 h 1562100"/>
              <a:gd name="connsiteX17" fmla="*/ 800100 w 2019300"/>
              <a:gd name="connsiteY17" fmla="*/ 1343025 h 1562100"/>
              <a:gd name="connsiteX18" fmla="*/ 638175 w 2019300"/>
              <a:gd name="connsiteY18" fmla="*/ 1295400 h 1562100"/>
              <a:gd name="connsiteX19" fmla="*/ 438150 w 2019300"/>
              <a:gd name="connsiteY19" fmla="*/ 1323975 h 1562100"/>
              <a:gd name="connsiteX20" fmla="*/ 228600 w 2019300"/>
              <a:gd name="connsiteY20" fmla="*/ 1343025 h 1562100"/>
              <a:gd name="connsiteX21" fmla="*/ 28575 w 2019300"/>
              <a:gd name="connsiteY21" fmla="*/ 1343025 h 1562100"/>
              <a:gd name="connsiteX22" fmla="*/ 0 w 2019300"/>
              <a:gd name="connsiteY22" fmla="*/ 1152525 h 1562100"/>
              <a:gd name="connsiteX0" fmla="*/ 1781175 w 2019300"/>
              <a:gd name="connsiteY0" fmla="*/ 0 h 1562100"/>
              <a:gd name="connsiteX1" fmla="*/ 1905000 w 2019300"/>
              <a:gd name="connsiteY1" fmla="*/ 95250 h 1562100"/>
              <a:gd name="connsiteX2" fmla="*/ 1943100 w 2019300"/>
              <a:gd name="connsiteY2" fmla="*/ 171450 h 1562100"/>
              <a:gd name="connsiteX3" fmla="*/ 2019300 w 2019300"/>
              <a:gd name="connsiteY3" fmla="*/ 190500 h 1562100"/>
              <a:gd name="connsiteX4" fmla="*/ 1962150 w 2019300"/>
              <a:gd name="connsiteY4" fmla="*/ 285750 h 1562100"/>
              <a:gd name="connsiteX5" fmla="*/ 1990725 w 2019300"/>
              <a:gd name="connsiteY5" fmla="*/ 400050 h 1562100"/>
              <a:gd name="connsiteX6" fmla="*/ 1953883 w 2019300"/>
              <a:gd name="connsiteY6" fmla="*/ 609600 h 1562100"/>
              <a:gd name="connsiteX7" fmla="*/ 1900867 w 2019300"/>
              <a:gd name="connsiteY7" fmla="*/ 724798 h 1562100"/>
              <a:gd name="connsiteX8" fmla="*/ 1809211 w 2019300"/>
              <a:gd name="connsiteY8" fmla="*/ 1076325 h 1562100"/>
              <a:gd name="connsiteX9" fmla="*/ 1933036 w 2019300"/>
              <a:gd name="connsiteY9" fmla="*/ 1396941 h 1562100"/>
              <a:gd name="connsiteX10" fmla="*/ 2009775 w 2019300"/>
              <a:gd name="connsiteY10" fmla="*/ 1524000 h 1562100"/>
              <a:gd name="connsiteX11" fmla="*/ 1685925 w 2019300"/>
              <a:gd name="connsiteY11" fmla="*/ 1533525 h 1562100"/>
              <a:gd name="connsiteX12" fmla="*/ 1590675 w 2019300"/>
              <a:gd name="connsiteY12" fmla="*/ 1562100 h 1562100"/>
              <a:gd name="connsiteX13" fmla="*/ 1485900 w 2019300"/>
              <a:gd name="connsiteY13" fmla="*/ 1495425 h 1562100"/>
              <a:gd name="connsiteX14" fmla="*/ 1409700 w 2019300"/>
              <a:gd name="connsiteY14" fmla="*/ 1485900 h 1562100"/>
              <a:gd name="connsiteX15" fmla="*/ 1114425 w 2019300"/>
              <a:gd name="connsiteY15" fmla="*/ 1400175 h 1562100"/>
              <a:gd name="connsiteX16" fmla="*/ 800100 w 2019300"/>
              <a:gd name="connsiteY16" fmla="*/ 1343025 h 1562100"/>
              <a:gd name="connsiteX17" fmla="*/ 638175 w 2019300"/>
              <a:gd name="connsiteY17" fmla="*/ 1295400 h 1562100"/>
              <a:gd name="connsiteX18" fmla="*/ 438150 w 2019300"/>
              <a:gd name="connsiteY18" fmla="*/ 1323975 h 1562100"/>
              <a:gd name="connsiteX19" fmla="*/ 228600 w 2019300"/>
              <a:gd name="connsiteY19" fmla="*/ 1343025 h 1562100"/>
              <a:gd name="connsiteX20" fmla="*/ 28575 w 2019300"/>
              <a:gd name="connsiteY20" fmla="*/ 1343025 h 1562100"/>
              <a:gd name="connsiteX21" fmla="*/ 0 w 2019300"/>
              <a:gd name="connsiteY21" fmla="*/ 1152525 h 1562100"/>
              <a:gd name="connsiteX0" fmla="*/ 1781175 w 2019300"/>
              <a:gd name="connsiteY0" fmla="*/ 0 h 1562100"/>
              <a:gd name="connsiteX1" fmla="*/ 1905000 w 2019300"/>
              <a:gd name="connsiteY1" fmla="*/ 95250 h 1562100"/>
              <a:gd name="connsiteX2" fmla="*/ 1943100 w 2019300"/>
              <a:gd name="connsiteY2" fmla="*/ 171450 h 1562100"/>
              <a:gd name="connsiteX3" fmla="*/ 2019300 w 2019300"/>
              <a:gd name="connsiteY3" fmla="*/ 190500 h 1562100"/>
              <a:gd name="connsiteX4" fmla="*/ 1962150 w 2019300"/>
              <a:gd name="connsiteY4" fmla="*/ 285750 h 1562100"/>
              <a:gd name="connsiteX5" fmla="*/ 1990725 w 2019300"/>
              <a:gd name="connsiteY5" fmla="*/ 400050 h 1562100"/>
              <a:gd name="connsiteX6" fmla="*/ 1953883 w 2019300"/>
              <a:gd name="connsiteY6" fmla="*/ 609600 h 1562100"/>
              <a:gd name="connsiteX7" fmla="*/ 1900867 w 2019300"/>
              <a:gd name="connsiteY7" fmla="*/ 724798 h 1562100"/>
              <a:gd name="connsiteX8" fmla="*/ 1809211 w 2019300"/>
              <a:gd name="connsiteY8" fmla="*/ 1076325 h 1562100"/>
              <a:gd name="connsiteX9" fmla="*/ 1933036 w 2019300"/>
              <a:gd name="connsiteY9" fmla="*/ 1396941 h 1562100"/>
              <a:gd name="connsiteX10" fmla="*/ 1685925 w 2019300"/>
              <a:gd name="connsiteY10" fmla="*/ 1533525 h 1562100"/>
              <a:gd name="connsiteX11" fmla="*/ 1590675 w 2019300"/>
              <a:gd name="connsiteY11" fmla="*/ 1562100 h 1562100"/>
              <a:gd name="connsiteX12" fmla="*/ 1485900 w 2019300"/>
              <a:gd name="connsiteY12" fmla="*/ 1495425 h 1562100"/>
              <a:gd name="connsiteX13" fmla="*/ 1409700 w 2019300"/>
              <a:gd name="connsiteY13" fmla="*/ 1485900 h 1562100"/>
              <a:gd name="connsiteX14" fmla="*/ 1114425 w 2019300"/>
              <a:gd name="connsiteY14" fmla="*/ 1400175 h 1562100"/>
              <a:gd name="connsiteX15" fmla="*/ 800100 w 2019300"/>
              <a:gd name="connsiteY15" fmla="*/ 1343025 h 1562100"/>
              <a:gd name="connsiteX16" fmla="*/ 638175 w 2019300"/>
              <a:gd name="connsiteY16" fmla="*/ 1295400 h 1562100"/>
              <a:gd name="connsiteX17" fmla="*/ 438150 w 2019300"/>
              <a:gd name="connsiteY17" fmla="*/ 1323975 h 1562100"/>
              <a:gd name="connsiteX18" fmla="*/ 228600 w 2019300"/>
              <a:gd name="connsiteY18" fmla="*/ 1343025 h 1562100"/>
              <a:gd name="connsiteX19" fmla="*/ 28575 w 2019300"/>
              <a:gd name="connsiteY19" fmla="*/ 1343025 h 1562100"/>
              <a:gd name="connsiteX20" fmla="*/ 0 w 2019300"/>
              <a:gd name="connsiteY20" fmla="*/ 1152525 h 1562100"/>
              <a:gd name="connsiteX0" fmla="*/ 1781175 w 2019300"/>
              <a:gd name="connsiteY0" fmla="*/ 0 h 1562100"/>
              <a:gd name="connsiteX1" fmla="*/ 1905000 w 2019300"/>
              <a:gd name="connsiteY1" fmla="*/ 95250 h 1562100"/>
              <a:gd name="connsiteX2" fmla="*/ 1943100 w 2019300"/>
              <a:gd name="connsiteY2" fmla="*/ 171450 h 1562100"/>
              <a:gd name="connsiteX3" fmla="*/ 2019300 w 2019300"/>
              <a:gd name="connsiteY3" fmla="*/ 190500 h 1562100"/>
              <a:gd name="connsiteX4" fmla="*/ 1962150 w 2019300"/>
              <a:gd name="connsiteY4" fmla="*/ 285750 h 1562100"/>
              <a:gd name="connsiteX5" fmla="*/ 1990725 w 2019300"/>
              <a:gd name="connsiteY5" fmla="*/ 400050 h 1562100"/>
              <a:gd name="connsiteX6" fmla="*/ 1953883 w 2019300"/>
              <a:gd name="connsiteY6" fmla="*/ 609600 h 1562100"/>
              <a:gd name="connsiteX7" fmla="*/ 1900867 w 2019300"/>
              <a:gd name="connsiteY7" fmla="*/ 724798 h 1562100"/>
              <a:gd name="connsiteX8" fmla="*/ 1809211 w 2019300"/>
              <a:gd name="connsiteY8" fmla="*/ 1076325 h 1562100"/>
              <a:gd name="connsiteX9" fmla="*/ 1881278 w 2019300"/>
              <a:gd name="connsiteY9" fmla="*/ 1396941 h 1562100"/>
              <a:gd name="connsiteX10" fmla="*/ 1685925 w 2019300"/>
              <a:gd name="connsiteY10" fmla="*/ 1533525 h 1562100"/>
              <a:gd name="connsiteX11" fmla="*/ 1590675 w 2019300"/>
              <a:gd name="connsiteY11" fmla="*/ 1562100 h 1562100"/>
              <a:gd name="connsiteX12" fmla="*/ 1485900 w 2019300"/>
              <a:gd name="connsiteY12" fmla="*/ 1495425 h 1562100"/>
              <a:gd name="connsiteX13" fmla="*/ 1409700 w 2019300"/>
              <a:gd name="connsiteY13" fmla="*/ 1485900 h 1562100"/>
              <a:gd name="connsiteX14" fmla="*/ 1114425 w 2019300"/>
              <a:gd name="connsiteY14" fmla="*/ 1400175 h 1562100"/>
              <a:gd name="connsiteX15" fmla="*/ 800100 w 2019300"/>
              <a:gd name="connsiteY15" fmla="*/ 1343025 h 1562100"/>
              <a:gd name="connsiteX16" fmla="*/ 638175 w 2019300"/>
              <a:gd name="connsiteY16" fmla="*/ 1295400 h 1562100"/>
              <a:gd name="connsiteX17" fmla="*/ 438150 w 2019300"/>
              <a:gd name="connsiteY17" fmla="*/ 1323975 h 1562100"/>
              <a:gd name="connsiteX18" fmla="*/ 228600 w 2019300"/>
              <a:gd name="connsiteY18" fmla="*/ 1343025 h 1562100"/>
              <a:gd name="connsiteX19" fmla="*/ 28575 w 2019300"/>
              <a:gd name="connsiteY19" fmla="*/ 1343025 h 1562100"/>
              <a:gd name="connsiteX20" fmla="*/ 0 w 2019300"/>
              <a:gd name="connsiteY20" fmla="*/ 1152525 h 156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19300" h="1562100">
                <a:moveTo>
                  <a:pt x="1781175" y="0"/>
                </a:moveTo>
                <a:lnTo>
                  <a:pt x="1905000" y="95250"/>
                </a:lnTo>
                <a:lnTo>
                  <a:pt x="1943100" y="171450"/>
                </a:lnTo>
                <a:lnTo>
                  <a:pt x="2019300" y="190500"/>
                </a:lnTo>
                <a:lnTo>
                  <a:pt x="1962150" y="285750"/>
                </a:lnTo>
                <a:lnTo>
                  <a:pt x="1990725" y="400050"/>
                </a:lnTo>
                <a:lnTo>
                  <a:pt x="1953883" y="609600"/>
                </a:lnTo>
                <a:cubicBezTo>
                  <a:pt x="1953464" y="650875"/>
                  <a:pt x="1901286" y="683523"/>
                  <a:pt x="1900867" y="724798"/>
                </a:cubicBezTo>
                <a:cubicBezTo>
                  <a:pt x="1899070" y="841974"/>
                  <a:pt x="1811008" y="959149"/>
                  <a:pt x="1809211" y="1076325"/>
                </a:cubicBezTo>
                <a:lnTo>
                  <a:pt x="1881278" y="1396941"/>
                </a:lnTo>
                <a:lnTo>
                  <a:pt x="1685925" y="1533525"/>
                </a:lnTo>
                <a:lnTo>
                  <a:pt x="1590675" y="1562100"/>
                </a:lnTo>
                <a:lnTo>
                  <a:pt x="1485900" y="1495425"/>
                </a:lnTo>
                <a:lnTo>
                  <a:pt x="1409700" y="1485900"/>
                </a:lnTo>
                <a:lnTo>
                  <a:pt x="1114425" y="1400175"/>
                </a:lnTo>
                <a:lnTo>
                  <a:pt x="800100" y="1343025"/>
                </a:lnTo>
                <a:lnTo>
                  <a:pt x="638175" y="1295400"/>
                </a:lnTo>
                <a:lnTo>
                  <a:pt x="438150" y="1323975"/>
                </a:lnTo>
                <a:lnTo>
                  <a:pt x="228600" y="1343025"/>
                </a:lnTo>
                <a:lnTo>
                  <a:pt x="28575" y="1343025"/>
                </a:lnTo>
                <a:lnTo>
                  <a:pt x="0" y="1152525"/>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5" name="Freeform 14"/>
          <p:cNvSpPr/>
          <p:nvPr/>
        </p:nvSpPr>
        <p:spPr>
          <a:xfrm>
            <a:off x="5057775" y="3886200"/>
            <a:ext cx="3028950" cy="1962150"/>
          </a:xfrm>
          <a:custGeom>
            <a:avLst/>
            <a:gdLst>
              <a:gd name="connsiteX0" fmla="*/ 2476500 w 3028950"/>
              <a:gd name="connsiteY0" fmla="*/ 0 h 1962150"/>
              <a:gd name="connsiteX1" fmla="*/ 2505075 w 3028950"/>
              <a:gd name="connsiteY1" fmla="*/ 238125 h 1962150"/>
              <a:gd name="connsiteX2" fmla="*/ 2609850 w 3028950"/>
              <a:gd name="connsiteY2" fmla="*/ 371475 h 1962150"/>
              <a:gd name="connsiteX3" fmla="*/ 2743200 w 3028950"/>
              <a:gd name="connsiteY3" fmla="*/ 466725 h 1962150"/>
              <a:gd name="connsiteX4" fmla="*/ 2724150 w 3028950"/>
              <a:gd name="connsiteY4" fmla="*/ 542925 h 1962150"/>
              <a:gd name="connsiteX5" fmla="*/ 2657475 w 3028950"/>
              <a:gd name="connsiteY5" fmla="*/ 619125 h 1962150"/>
              <a:gd name="connsiteX6" fmla="*/ 2762250 w 3028950"/>
              <a:gd name="connsiteY6" fmla="*/ 742950 h 1962150"/>
              <a:gd name="connsiteX7" fmla="*/ 2800350 w 3028950"/>
              <a:gd name="connsiteY7" fmla="*/ 847725 h 1962150"/>
              <a:gd name="connsiteX8" fmla="*/ 2686050 w 3028950"/>
              <a:gd name="connsiteY8" fmla="*/ 962025 h 1962150"/>
              <a:gd name="connsiteX9" fmla="*/ 2619375 w 3028950"/>
              <a:gd name="connsiteY9" fmla="*/ 1019175 h 1962150"/>
              <a:gd name="connsiteX10" fmla="*/ 2790825 w 3028950"/>
              <a:gd name="connsiteY10" fmla="*/ 1171575 h 1962150"/>
              <a:gd name="connsiteX11" fmla="*/ 2809875 w 3028950"/>
              <a:gd name="connsiteY11" fmla="*/ 1304925 h 1962150"/>
              <a:gd name="connsiteX12" fmla="*/ 2905125 w 3028950"/>
              <a:gd name="connsiteY12" fmla="*/ 1390650 h 1962150"/>
              <a:gd name="connsiteX13" fmla="*/ 3019425 w 3028950"/>
              <a:gd name="connsiteY13" fmla="*/ 1485900 h 1962150"/>
              <a:gd name="connsiteX14" fmla="*/ 3028950 w 3028950"/>
              <a:gd name="connsiteY14" fmla="*/ 1638300 h 1962150"/>
              <a:gd name="connsiteX15" fmla="*/ 2905125 w 3028950"/>
              <a:gd name="connsiteY15" fmla="*/ 1752600 h 1962150"/>
              <a:gd name="connsiteX16" fmla="*/ 2619375 w 3028950"/>
              <a:gd name="connsiteY16" fmla="*/ 1895475 h 1962150"/>
              <a:gd name="connsiteX17" fmla="*/ 2419350 w 3028950"/>
              <a:gd name="connsiteY17" fmla="*/ 1962150 h 1962150"/>
              <a:gd name="connsiteX18" fmla="*/ 2162175 w 3028950"/>
              <a:gd name="connsiteY18" fmla="*/ 1962150 h 1962150"/>
              <a:gd name="connsiteX19" fmla="*/ 1914525 w 3028950"/>
              <a:gd name="connsiteY19" fmla="*/ 1962150 h 1962150"/>
              <a:gd name="connsiteX20" fmla="*/ 1676400 w 3028950"/>
              <a:gd name="connsiteY20" fmla="*/ 1933575 h 1962150"/>
              <a:gd name="connsiteX21" fmla="*/ 1476375 w 3028950"/>
              <a:gd name="connsiteY21" fmla="*/ 1857375 h 1962150"/>
              <a:gd name="connsiteX22" fmla="*/ 1371600 w 3028950"/>
              <a:gd name="connsiteY22" fmla="*/ 1714500 h 1962150"/>
              <a:gd name="connsiteX23" fmla="*/ 1381125 w 3028950"/>
              <a:gd name="connsiteY23" fmla="*/ 1571625 h 1962150"/>
              <a:gd name="connsiteX24" fmla="*/ 1409700 w 3028950"/>
              <a:gd name="connsiteY24" fmla="*/ 1485900 h 1962150"/>
              <a:gd name="connsiteX25" fmla="*/ 1219200 w 3028950"/>
              <a:gd name="connsiteY25" fmla="*/ 1400175 h 1962150"/>
              <a:gd name="connsiteX26" fmla="*/ 1019175 w 3028950"/>
              <a:gd name="connsiteY26" fmla="*/ 1381125 h 1962150"/>
              <a:gd name="connsiteX27" fmla="*/ 857250 w 3028950"/>
              <a:gd name="connsiteY27" fmla="*/ 1343025 h 1962150"/>
              <a:gd name="connsiteX28" fmla="*/ 647700 w 3028950"/>
              <a:gd name="connsiteY28" fmla="*/ 1362075 h 1962150"/>
              <a:gd name="connsiteX29" fmla="*/ 390525 w 3028950"/>
              <a:gd name="connsiteY29" fmla="*/ 1362075 h 1962150"/>
              <a:gd name="connsiteX30" fmla="*/ 180975 w 3028950"/>
              <a:gd name="connsiteY30" fmla="*/ 1304925 h 1962150"/>
              <a:gd name="connsiteX31" fmla="*/ 0 w 3028950"/>
              <a:gd name="connsiteY31" fmla="*/ 1228725 h 1962150"/>
              <a:gd name="connsiteX0" fmla="*/ 2476500 w 3028950"/>
              <a:gd name="connsiteY0" fmla="*/ 0 h 1962150"/>
              <a:gd name="connsiteX1" fmla="*/ 2600325 w 3028950"/>
              <a:gd name="connsiteY1" fmla="*/ 238125 h 1962150"/>
              <a:gd name="connsiteX2" fmla="*/ 2609850 w 3028950"/>
              <a:gd name="connsiteY2" fmla="*/ 371475 h 1962150"/>
              <a:gd name="connsiteX3" fmla="*/ 2743200 w 3028950"/>
              <a:gd name="connsiteY3" fmla="*/ 466725 h 1962150"/>
              <a:gd name="connsiteX4" fmla="*/ 2724150 w 3028950"/>
              <a:gd name="connsiteY4" fmla="*/ 542925 h 1962150"/>
              <a:gd name="connsiteX5" fmla="*/ 2657475 w 3028950"/>
              <a:gd name="connsiteY5" fmla="*/ 619125 h 1962150"/>
              <a:gd name="connsiteX6" fmla="*/ 2762250 w 3028950"/>
              <a:gd name="connsiteY6" fmla="*/ 742950 h 1962150"/>
              <a:gd name="connsiteX7" fmla="*/ 2800350 w 3028950"/>
              <a:gd name="connsiteY7" fmla="*/ 847725 h 1962150"/>
              <a:gd name="connsiteX8" fmla="*/ 2686050 w 3028950"/>
              <a:gd name="connsiteY8" fmla="*/ 962025 h 1962150"/>
              <a:gd name="connsiteX9" fmla="*/ 2619375 w 3028950"/>
              <a:gd name="connsiteY9" fmla="*/ 1019175 h 1962150"/>
              <a:gd name="connsiteX10" fmla="*/ 2790825 w 3028950"/>
              <a:gd name="connsiteY10" fmla="*/ 1171575 h 1962150"/>
              <a:gd name="connsiteX11" fmla="*/ 2809875 w 3028950"/>
              <a:gd name="connsiteY11" fmla="*/ 1304925 h 1962150"/>
              <a:gd name="connsiteX12" fmla="*/ 2905125 w 3028950"/>
              <a:gd name="connsiteY12" fmla="*/ 1390650 h 1962150"/>
              <a:gd name="connsiteX13" fmla="*/ 3019425 w 3028950"/>
              <a:gd name="connsiteY13" fmla="*/ 1485900 h 1962150"/>
              <a:gd name="connsiteX14" fmla="*/ 3028950 w 3028950"/>
              <a:gd name="connsiteY14" fmla="*/ 1638300 h 1962150"/>
              <a:gd name="connsiteX15" fmla="*/ 2905125 w 3028950"/>
              <a:gd name="connsiteY15" fmla="*/ 1752600 h 1962150"/>
              <a:gd name="connsiteX16" fmla="*/ 2619375 w 3028950"/>
              <a:gd name="connsiteY16" fmla="*/ 1895475 h 1962150"/>
              <a:gd name="connsiteX17" fmla="*/ 2419350 w 3028950"/>
              <a:gd name="connsiteY17" fmla="*/ 1962150 h 1962150"/>
              <a:gd name="connsiteX18" fmla="*/ 2162175 w 3028950"/>
              <a:gd name="connsiteY18" fmla="*/ 1962150 h 1962150"/>
              <a:gd name="connsiteX19" fmla="*/ 1914525 w 3028950"/>
              <a:gd name="connsiteY19" fmla="*/ 1962150 h 1962150"/>
              <a:gd name="connsiteX20" fmla="*/ 1676400 w 3028950"/>
              <a:gd name="connsiteY20" fmla="*/ 1933575 h 1962150"/>
              <a:gd name="connsiteX21" fmla="*/ 1476375 w 3028950"/>
              <a:gd name="connsiteY21" fmla="*/ 1857375 h 1962150"/>
              <a:gd name="connsiteX22" fmla="*/ 1371600 w 3028950"/>
              <a:gd name="connsiteY22" fmla="*/ 1714500 h 1962150"/>
              <a:gd name="connsiteX23" fmla="*/ 1381125 w 3028950"/>
              <a:gd name="connsiteY23" fmla="*/ 1571625 h 1962150"/>
              <a:gd name="connsiteX24" fmla="*/ 1409700 w 3028950"/>
              <a:gd name="connsiteY24" fmla="*/ 1485900 h 1962150"/>
              <a:gd name="connsiteX25" fmla="*/ 1219200 w 3028950"/>
              <a:gd name="connsiteY25" fmla="*/ 1400175 h 1962150"/>
              <a:gd name="connsiteX26" fmla="*/ 1019175 w 3028950"/>
              <a:gd name="connsiteY26" fmla="*/ 1381125 h 1962150"/>
              <a:gd name="connsiteX27" fmla="*/ 857250 w 3028950"/>
              <a:gd name="connsiteY27" fmla="*/ 1343025 h 1962150"/>
              <a:gd name="connsiteX28" fmla="*/ 647700 w 3028950"/>
              <a:gd name="connsiteY28" fmla="*/ 1362075 h 1962150"/>
              <a:gd name="connsiteX29" fmla="*/ 390525 w 3028950"/>
              <a:gd name="connsiteY29" fmla="*/ 1362075 h 1962150"/>
              <a:gd name="connsiteX30" fmla="*/ 180975 w 3028950"/>
              <a:gd name="connsiteY30" fmla="*/ 1304925 h 1962150"/>
              <a:gd name="connsiteX31" fmla="*/ 0 w 3028950"/>
              <a:gd name="connsiteY31" fmla="*/ 1228725 h 1962150"/>
              <a:gd name="connsiteX0" fmla="*/ 2476500 w 3028950"/>
              <a:gd name="connsiteY0" fmla="*/ 0 h 1962150"/>
              <a:gd name="connsiteX1" fmla="*/ 2600325 w 3028950"/>
              <a:gd name="connsiteY1" fmla="*/ 238125 h 1962150"/>
              <a:gd name="connsiteX2" fmla="*/ 2705100 w 3028950"/>
              <a:gd name="connsiteY2" fmla="*/ 371475 h 1962150"/>
              <a:gd name="connsiteX3" fmla="*/ 2743200 w 3028950"/>
              <a:gd name="connsiteY3" fmla="*/ 466725 h 1962150"/>
              <a:gd name="connsiteX4" fmla="*/ 2724150 w 3028950"/>
              <a:gd name="connsiteY4" fmla="*/ 542925 h 1962150"/>
              <a:gd name="connsiteX5" fmla="*/ 2657475 w 3028950"/>
              <a:gd name="connsiteY5" fmla="*/ 619125 h 1962150"/>
              <a:gd name="connsiteX6" fmla="*/ 2762250 w 3028950"/>
              <a:gd name="connsiteY6" fmla="*/ 742950 h 1962150"/>
              <a:gd name="connsiteX7" fmla="*/ 2800350 w 3028950"/>
              <a:gd name="connsiteY7" fmla="*/ 847725 h 1962150"/>
              <a:gd name="connsiteX8" fmla="*/ 2686050 w 3028950"/>
              <a:gd name="connsiteY8" fmla="*/ 962025 h 1962150"/>
              <a:gd name="connsiteX9" fmla="*/ 2619375 w 3028950"/>
              <a:gd name="connsiteY9" fmla="*/ 1019175 h 1962150"/>
              <a:gd name="connsiteX10" fmla="*/ 2790825 w 3028950"/>
              <a:gd name="connsiteY10" fmla="*/ 1171575 h 1962150"/>
              <a:gd name="connsiteX11" fmla="*/ 2809875 w 3028950"/>
              <a:gd name="connsiteY11" fmla="*/ 1304925 h 1962150"/>
              <a:gd name="connsiteX12" fmla="*/ 2905125 w 3028950"/>
              <a:gd name="connsiteY12" fmla="*/ 1390650 h 1962150"/>
              <a:gd name="connsiteX13" fmla="*/ 3019425 w 3028950"/>
              <a:gd name="connsiteY13" fmla="*/ 1485900 h 1962150"/>
              <a:gd name="connsiteX14" fmla="*/ 3028950 w 3028950"/>
              <a:gd name="connsiteY14" fmla="*/ 1638300 h 1962150"/>
              <a:gd name="connsiteX15" fmla="*/ 2905125 w 3028950"/>
              <a:gd name="connsiteY15" fmla="*/ 1752600 h 1962150"/>
              <a:gd name="connsiteX16" fmla="*/ 2619375 w 3028950"/>
              <a:gd name="connsiteY16" fmla="*/ 1895475 h 1962150"/>
              <a:gd name="connsiteX17" fmla="*/ 2419350 w 3028950"/>
              <a:gd name="connsiteY17" fmla="*/ 1962150 h 1962150"/>
              <a:gd name="connsiteX18" fmla="*/ 2162175 w 3028950"/>
              <a:gd name="connsiteY18" fmla="*/ 1962150 h 1962150"/>
              <a:gd name="connsiteX19" fmla="*/ 1914525 w 3028950"/>
              <a:gd name="connsiteY19" fmla="*/ 1962150 h 1962150"/>
              <a:gd name="connsiteX20" fmla="*/ 1676400 w 3028950"/>
              <a:gd name="connsiteY20" fmla="*/ 1933575 h 1962150"/>
              <a:gd name="connsiteX21" fmla="*/ 1476375 w 3028950"/>
              <a:gd name="connsiteY21" fmla="*/ 1857375 h 1962150"/>
              <a:gd name="connsiteX22" fmla="*/ 1371600 w 3028950"/>
              <a:gd name="connsiteY22" fmla="*/ 1714500 h 1962150"/>
              <a:gd name="connsiteX23" fmla="*/ 1381125 w 3028950"/>
              <a:gd name="connsiteY23" fmla="*/ 1571625 h 1962150"/>
              <a:gd name="connsiteX24" fmla="*/ 1409700 w 3028950"/>
              <a:gd name="connsiteY24" fmla="*/ 1485900 h 1962150"/>
              <a:gd name="connsiteX25" fmla="*/ 1219200 w 3028950"/>
              <a:gd name="connsiteY25" fmla="*/ 1400175 h 1962150"/>
              <a:gd name="connsiteX26" fmla="*/ 1019175 w 3028950"/>
              <a:gd name="connsiteY26" fmla="*/ 1381125 h 1962150"/>
              <a:gd name="connsiteX27" fmla="*/ 857250 w 3028950"/>
              <a:gd name="connsiteY27" fmla="*/ 1343025 h 1962150"/>
              <a:gd name="connsiteX28" fmla="*/ 647700 w 3028950"/>
              <a:gd name="connsiteY28" fmla="*/ 1362075 h 1962150"/>
              <a:gd name="connsiteX29" fmla="*/ 390525 w 3028950"/>
              <a:gd name="connsiteY29" fmla="*/ 1362075 h 1962150"/>
              <a:gd name="connsiteX30" fmla="*/ 180975 w 3028950"/>
              <a:gd name="connsiteY30" fmla="*/ 1304925 h 1962150"/>
              <a:gd name="connsiteX31" fmla="*/ 0 w 3028950"/>
              <a:gd name="connsiteY31" fmla="*/ 1228725 h 1962150"/>
              <a:gd name="connsiteX0" fmla="*/ 2476500 w 3028950"/>
              <a:gd name="connsiteY0" fmla="*/ 0 h 1962150"/>
              <a:gd name="connsiteX1" fmla="*/ 2600325 w 3028950"/>
              <a:gd name="connsiteY1" fmla="*/ 238125 h 1962150"/>
              <a:gd name="connsiteX2" fmla="*/ 2705100 w 3028950"/>
              <a:gd name="connsiteY2" fmla="*/ 371475 h 1962150"/>
              <a:gd name="connsiteX3" fmla="*/ 2838450 w 3028950"/>
              <a:gd name="connsiteY3" fmla="*/ 514350 h 1962150"/>
              <a:gd name="connsiteX4" fmla="*/ 2724150 w 3028950"/>
              <a:gd name="connsiteY4" fmla="*/ 542925 h 1962150"/>
              <a:gd name="connsiteX5" fmla="*/ 2657475 w 3028950"/>
              <a:gd name="connsiteY5" fmla="*/ 619125 h 1962150"/>
              <a:gd name="connsiteX6" fmla="*/ 2762250 w 3028950"/>
              <a:gd name="connsiteY6" fmla="*/ 742950 h 1962150"/>
              <a:gd name="connsiteX7" fmla="*/ 2800350 w 3028950"/>
              <a:gd name="connsiteY7" fmla="*/ 847725 h 1962150"/>
              <a:gd name="connsiteX8" fmla="*/ 2686050 w 3028950"/>
              <a:gd name="connsiteY8" fmla="*/ 962025 h 1962150"/>
              <a:gd name="connsiteX9" fmla="*/ 2619375 w 3028950"/>
              <a:gd name="connsiteY9" fmla="*/ 1019175 h 1962150"/>
              <a:gd name="connsiteX10" fmla="*/ 2790825 w 3028950"/>
              <a:gd name="connsiteY10" fmla="*/ 1171575 h 1962150"/>
              <a:gd name="connsiteX11" fmla="*/ 2809875 w 3028950"/>
              <a:gd name="connsiteY11" fmla="*/ 1304925 h 1962150"/>
              <a:gd name="connsiteX12" fmla="*/ 2905125 w 3028950"/>
              <a:gd name="connsiteY12" fmla="*/ 1390650 h 1962150"/>
              <a:gd name="connsiteX13" fmla="*/ 3019425 w 3028950"/>
              <a:gd name="connsiteY13" fmla="*/ 1485900 h 1962150"/>
              <a:gd name="connsiteX14" fmla="*/ 3028950 w 3028950"/>
              <a:gd name="connsiteY14" fmla="*/ 1638300 h 1962150"/>
              <a:gd name="connsiteX15" fmla="*/ 2905125 w 3028950"/>
              <a:gd name="connsiteY15" fmla="*/ 1752600 h 1962150"/>
              <a:gd name="connsiteX16" fmla="*/ 2619375 w 3028950"/>
              <a:gd name="connsiteY16" fmla="*/ 1895475 h 1962150"/>
              <a:gd name="connsiteX17" fmla="*/ 2419350 w 3028950"/>
              <a:gd name="connsiteY17" fmla="*/ 1962150 h 1962150"/>
              <a:gd name="connsiteX18" fmla="*/ 2162175 w 3028950"/>
              <a:gd name="connsiteY18" fmla="*/ 1962150 h 1962150"/>
              <a:gd name="connsiteX19" fmla="*/ 1914525 w 3028950"/>
              <a:gd name="connsiteY19" fmla="*/ 1962150 h 1962150"/>
              <a:gd name="connsiteX20" fmla="*/ 1676400 w 3028950"/>
              <a:gd name="connsiteY20" fmla="*/ 1933575 h 1962150"/>
              <a:gd name="connsiteX21" fmla="*/ 1476375 w 3028950"/>
              <a:gd name="connsiteY21" fmla="*/ 1857375 h 1962150"/>
              <a:gd name="connsiteX22" fmla="*/ 1371600 w 3028950"/>
              <a:gd name="connsiteY22" fmla="*/ 1714500 h 1962150"/>
              <a:gd name="connsiteX23" fmla="*/ 1381125 w 3028950"/>
              <a:gd name="connsiteY23" fmla="*/ 1571625 h 1962150"/>
              <a:gd name="connsiteX24" fmla="*/ 1409700 w 3028950"/>
              <a:gd name="connsiteY24" fmla="*/ 1485900 h 1962150"/>
              <a:gd name="connsiteX25" fmla="*/ 1219200 w 3028950"/>
              <a:gd name="connsiteY25" fmla="*/ 1400175 h 1962150"/>
              <a:gd name="connsiteX26" fmla="*/ 1019175 w 3028950"/>
              <a:gd name="connsiteY26" fmla="*/ 1381125 h 1962150"/>
              <a:gd name="connsiteX27" fmla="*/ 857250 w 3028950"/>
              <a:gd name="connsiteY27" fmla="*/ 1343025 h 1962150"/>
              <a:gd name="connsiteX28" fmla="*/ 647700 w 3028950"/>
              <a:gd name="connsiteY28" fmla="*/ 1362075 h 1962150"/>
              <a:gd name="connsiteX29" fmla="*/ 390525 w 3028950"/>
              <a:gd name="connsiteY29" fmla="*/ 1362075 h 1962150"/>
              <a:gd name="connsiteX30" fmla="*/ 180975 w 3028950"/>
              <a:gd name="connsiteY30" fmla="*/ 1304925 h 1962150"/>
              <a:gd name="connsiteX31" fmla="*/ 0 w 3028950"/>
              <a:gd name="connsiteY31" fmla="*/ 1228725 h 1962150"/>
              <a:gd name="connsiteX0" fmla="*/ 2476500 w 3028950"/>
              <a:gd name="connsiteY0" fmla="*/ 0 h 1962150"/>
              <a:gd name="connsiteX1" fmla="*/ 2600325 w 3028950"/>
              <a:gd name="connsiteY1" fmla="*/ 238125 h 1962150"/>
              <a:gd name="connsiteX2" fmla="*/ 2705100 w 3028950"/>
              <a:gd name="connsiteY2" fmla="*/ 371475 h 1962150"/>
              <a:gd name="connsiteX3" fmla="*/ 2838450 w 3028950"/>
              <a:gd name="connsiteY3" fmla="*/ 514350 h 1962150"/>
              <a:gd name="connsiteX4" fmla="*/ 2790825 w 3028950"/>
              <a:gd name="connsiteY4" fmla="*/ 609600 h 1962150"/>
              <a:gd name="connsiteX5" fmla="*/ 2657475 w 3028950"/>
              <a:gd name="connsiteY5" fmla="*/ 619125 h 1962150"/>
              <a:gd name="connsiteX6" fmla="*/ 2762250 w 3028950"/>
              <a:gd name="connsiteY6" fmla="*/ 742950 h 1962150"/>
              <a:gd name="connsiteX7" fmla="*/ 2800350 w 3028950"/>
              <a:gd name="connsiteY7" fmla="*/ 847725 h 1962150"/>
              <a:gd name="connsiteX8" fmla="*/ 2686050 w 3028950"/>
              <a:gd name="connsiteY8" fmla="*/ 962025 h 1962150"/>
              <a:gd name="connsiteX9" fmla="*/ 2619375 w 3028950"/>
              <a:gd name="connsiteY9" fmla="*/ 1019175 h 1962150"/>
              <a:gd name="connsiteX10" fmla="*/ 2790825 w 3028950"/>
              <a:gd name="connsiteY10" fmla="*/ 1171575 h 1962150"/>
              <a:gd name="connsiteX11" fmla="*/ 2809875 w 3028950"/>
              <a:gd name="connsiteY11" fmla="*/ 1304925 h 1962150"/>
              <a:gd name="connsiteX12" fmla="*/ 2905125 w 3028950"/>
              <a:gd name="connsiteY12" fmla="*/ 1390650 h 1962150"/>
              <a:gd name="connsiteX13" fmla="*/ 3019425 w 3028950"/>
              <a:gd name="connsiteY13" fmla="*/ 1485900 h 1962150"/>
              <a:gd name="connsiteX14" fmla="*/ 3028950 w 3028950"/>
              <a:gd name="connsiteY14" fmla="*/ 1638300 h 1962150"/>
              <a:gd name="connsiteX15" fmla="*/ 2905125 w 3028950"/>
              <a:gd name="connsiteY15" fmla="*/ 1752600 h 1962150"/>
              <a:gd name="connsiteX16" fmla="*/ 2619375 w 3028950"/>
              <a:gd name="connsiteY16" fmla="*/ 1895475 h 1962150"/>
              <a:gd name="connsiteX17" fmla="*/ 2419350 w 3028950"/>
              <a:gd name="connsiteY17" fmla="*/ 1962150 h 1962150"/>
              <a:gd name="connsiteX18" fmla="*/ 2162175 w 3028950"/>
              <a:gd name="connsiteY18" fmla="*/ 1962150 h 1962150"/>
              <a:gd name="connsiteX19" fmla="*/ 1914525 w 3028950"/>
              <a:gd name="connsiteY19" fmla="*/ 1962150 h 1962150"/>
              <a:gd name="connsiteX20" fmla="*/ 1676400 w 3028950"/>
              <a:gd name="connsiteY20" fmla="*/ 1933575 h 1962150"/>
              <a:gd name="connsiteX21" fmla="*/ 1476375 w 3028950"/>
              <a:gd name="connsiteY21" fmla="*/ 1857375 h 1962150"/>
              <a:gd name="connsiteX22" fmla="*/ 1371600 w 3028950"/>
              <a:gd name="connsiteY22" fmla="*/ 1714500 h 1962150"/>
              <a:gd name="connsiteX23" fmla="*/ 1381125 w 3028950"/>
              <a:gd name="connsiteY23" fmla="*/ 1571625 h 1962150"/>
              <a:gd name="connsiteX24" fmla="*/ 1409700 w 3028950"/>
              <a:gd name="connsiteY24" fmla="*/ 1485900 h 1962150"/>
              <a:gd name="connsiteX25" fmla="*/ 1219200 w 3028950"/>
              <a:gd name="connsiteY25" fmla="*/ 1400175 h 1962150"/>
              <a:gd name="connsiteX26" fmla="*/ 1019175 w 3028950"/>
              <a:gd name="connsiteY26" fmla="*/ 1381125 h 1962150"/>
              <a:gd name="connsiteX27" fmla="*/ 857250 w 3028950"/>
              <a:gd name="connsiteY27" fmla="*/ 1343025 h 1962150"/>
              <a:gd name="connsiteX28" fmla="*/ 647700 w 3028950"/>
              <a:gd name="connsiteY28" fmla="*/ 1362075 h 1962150"/>
              <a:gd name="connsiteX29" fmla="*/ 390525 w 3028950"/>
              <a:gd name="connsiteY29" fmla="*/ 1362075 h 1962150"/>
              <a:gd name="connsiteX30" fmla="*/ 180975 w 3028950"/>
              <a:gd name="connsiteY30" fmla="*/ 1304925 h 1962150"/>
              <a:gd name="connsiteX31" fmla="*/ 0 w 3028950"/>
              <a:gd name="connsiteY31" fmla="*/ 1228725 h 1962150"/>
              <a:gd name="connsiteX0" fmla="*/ 2476500 w 3028950"/>
              <a:gd name="connsiteY0" fmla="*/ 0 h 1962150"/>
              <a:gd name="connsiteX1" fmla="*/ 2600325 w 3028950"/>
              <a:gd name="connsiteY1" fmla="*/ 238125 h 1962150"/>
              <a:gd name="connsiteX2" fmla="*/ 2705100 w 3028950"/>
              <a:gd name="connsiteY2" fmla="*/ 371475 h 1962150"/>
              <a:gd name="connsiteX3" fmla="*/ 2838450 w 3028950"/>
              <a:gd name="connsiteY3" fmla="*/ 514350 h 1962150"/>
              <a:gd name="connsiteX4" fmla="*/ 2790825 w 3028950"/>
              <a:gd name="connsiteY4" fmla="*/ 609600 h 1962150"/>
              <a:gd name="connsiteX5" fmla="*/ 2819400 w 3028950"/>
              <a:gd name="connsiteY5" fmla="*/ 695325 h 1962150"/>
              <a:gd name="connsiteX6" fmla="*/ 2762250 w 3028950"/>
              <a:gd name="connsiteY6" fmla="*/ 742950 h 1962150"/>
              <a:gd name="connsiteX7" fmla="*/ 2800350 w 3028950"/>
              <a:gd name="connsiteY7" fmla="*/ 847725 h 1962150"/>
              <a:gd name="connsiteX8" fmla="*/ 2686050 w 3028950"/>
              <a:gd name="connsiteY8" fmla="*/ 962025 h 1962150"/>
              <a:gd name="connsiteX9" fmla="*/ 2619375 w 3028950"/>
              <a:gd name="connsiteY9" fmla="*/ 1019175 h 1962150"/>
              <a:gd name="connsiteX10" fmla="*/ 2790825 w 3028950"/>
              <a:gd name="connsiteY10" fmla="*/ 1171575 h 1962150"/>
              <a:gd name="connsiteX11" fmla="*/ 2809875 w 3028950"/>
              <a:gd name="connsiteY11" fmla="*/ 1304925 h 1962150"/>
              <a:gd name="connsiteX12" fmla="*/ 2905125 w 3028950"/>
              <a:gd name="connsiteY12" fmla="*/ 1390650 h 1962150"/>
              <a:gd name="connsiteX13" fmla="*/ 3019425 w 3028950"/>
              <a:gd name="connsiteY13" fmla="*/ 1485900 h 1962150"/>
              <a:gd name="connsiteX14" fmla="*/ 3028950 w 3028950"/>
              <a:gd name="connsiteY14" fmla="*/ 1638300 h 1962150"/>
              <a:gd name="connsiteX15" fmla="*/ 2905125 w 3028950"/>
              <a:gd name="connsiteY15" fmla="*/ 1752600 h 1962150"/>
              <a:gd name="connsiteX16" fmla="*/ 2619375 w 3028950"/>
              <a:gd name="connsiteY16" fmla="*/ 1895475 h 1962150"/>
              <a:gd name="connsiteX17" fmla="*/ 2419350 w 3028950"/>
              <a:gd name="connsiteY17" fmla="*/ 1962150 h 1962150"/>
              <a:gd name="connsiteX18" fmla="*/ 2162175 w 3028950"/>
              <a:gd name="connsiteY18" fmla="*/ 1962150 h 1962150"/>
              <a:gd name="connsiteX19" fmla="*/ 1914525 w 3028950"/>
              <a:gd name="connsiteY19" fmla="*/ 1962150 h 1962150"/>
              <a:gd name="connsiteX20" fmla="*/ 1676400 w 3028950"/>
              <a:gd name="connsiteY20" fmla="*/ 1933575 h 1962150"/>
              <a:gd name="connsiteX21" fmla="*/ 1476375 w 3028950"/>
              <a:gd name="connsiteY21" fmla="*/ 1857375 h 1962150"/>
              <a:gd name="connsiteX22" fmla="*/ 1371600 w 3028950"/>
              <a:gd name="connsiteY22" fmla="*/ 1714500 h 1962150"/>
              <a:gd name="connsiteX23" fmla="*/ 1381125 w 3028950"/>
              <a:gd name="connsiteY23" fmla="*/ 1571625 h 1962150"/>
              <a:gd name="connsiteX24" fmla="*/ 1409700 w 3028950"/>
              <a:gd name="connsiteY24" fmla="*/ 1485900 h 1962150"/>
              <a:gd name="connsiteX25" fmla="*/ 1219200 w 3028950"/>
              <a:gd name="connsiteY25" fmla="*/ 1400175 h 1962150"/>
              <a:gd name="connsiteX26" fmla="*/ 1019175 w 3028950"/>
              <a:gd name="connsiteY26" fmla="*/ 1381125 h 1962150"/>
              <a:gd name="connsiteX27" fmla="*/ 857250 w 3028950"/>
              <a:gd name="connsiteY27" fmla="*/ 1343025 h 1962150"/>
              <a:gd name="connsiteX28" fmla="*/ 647700 w 3028950"/>
              <a:gd name="connsiteY28" fmla="*/ 1362075 h 1962150"/>
              <a:gd name="connsiteX29" fmla="*/ 390525 w 3028950"/>
              <a:gd name="connsiteY29" fmla="*/ 1362075 h 1962150"/>
              <a:gd name="connsiteX30" fmla="*/ 180975 w 3028950"/>
              <a:gd name="connsiteY30" fmla="*/ 1304925 h 1962150"/>
              <a:gd name="connsiteX31" fmla="*/ 0 w 3028950"/>
              <a:gd name="connsiteY31" fmla="*/ 1228725 h 1962150"/>
              <a:gd name="connsiteX0" fmla="*/ 2476500 w 3028950"/>
              <a:gd name="connsiteY0" fmla="*/ 0 h 1962150"/>
              <a:gd name="connsiteX1" fmla="*/ 2600325 w 3028950"/>
              <a:gd name="connsiteY1" fmla="*/ 238125 h 1962150"/>
              <a:gd name="connsiteX2" fmla="*/ 2705100 w 3028950"/>
              <a:gd name="connsiteY2" fmla="*/ 371475 h 1962150"/>
              <a:gd name="connsiteX3" fmla="*/ 2838450 w 3028950"/>
              <a:gd name="connsiteY3" fmla="*/ 514350 h 1962150"/>
              <a:gd name="connsiteX4" fmla="*/ 2838450 w 3028950"/>
              <a:gd name="connsiteY4" fmla="*/ 609600 h 1962150"/>
              <a:gd name="connsiteX5" fmla="*/ 2819400 w 3028950"/>
              <a:gd name="connsiteY5" fmla="*/ 695325 h 1962150"/>
              <a:gd name="connsiteX6" fmla="*/ 2762250 w 3028950"/>
              <a:gd name="connsiteY6" fmla="*/ 742950 h 1962150"/>
              <a:gd name="connsiteX7" fmla="*/ 2800350 w 3028950"/>
              <a:gd name="connsiteY7" fmla="*/ 847725 h 1962150"/>
              <a:gd name="connsiteX8" fmla="*/ 2686050 w 3028950"/>
              <a:gd name="connsiteY8" fmla="*/ 962025 h 1962150"/>
              <a:gd name="connsiteX9" fmla="*/ 2619375 w 3028950"/>
              <a:gd name="connsiteY9" fmla="*/ 1019175 h 1962150"/>
              <a:gd name="connsiteX10" fmla="*/ 2790825 w 3028950"/>
              <a:gd name="connsiteY10" fmla="*/ 1171575 h 1962150"/>
              <a:gd name="connsiteX11" fmla="*/ 2809875 w 3028950"/>
              <a:gd name="connsiteY11" fmla="*/ 1304925 h 1962150"/>
              <a:gd name="connsiteX12" fmla="*/ 2905125 w 3028950"/>
              <a:gd name="connsiteY12" fmla="*/ 1390650 h 1962150"/>
              <a:gd name="connsiteX13" fmla="*/ 3019425 w 3028950"/>
              <a:gd name="connsiteY13" fmla="*/ 1485900 h 1962150"/>
              <a:gd name="connsiteX14" fmla="*/ 3028950 w 3028950"/>
              <a:gd name="connsiteY14" fmla="*/ 1638300 h 1962150"/>
              <a:gd name="connsiteX15" fmla="*/ 2905125 w 3028950"/>
              <a:gd name="connsiteY15" fmla="*/ 1752600 h 1962150"/>
              <a:gd name="connsiteX16" fmla="*/ 2619375 w 3028950"/>
              <a:gd name="connsiteY16" fmla="*/ 1895475 h 1962150"/>
              <a:gd name="connsiteX17" fmla="*/ 2419350 w 3028950"/>
              <a:gd name="connsiteY17" fmla="*/ 1962150 h 1962150"/>
              <a:gd name="connsiteX18" fmla="*/ 2162175 w 3028950"/>
              <a:gd name="connsiteY18" fmla="*/ 1962150 h 1962150"/>
              <a:gd name="connsiteX19" fmla="*/ 1914525 w 3028950"/>
              <a:gd name="connsiteY19" fmla="*/ 1962150 h 1962150"/>
              <a:gd name="connsiteX20" fmla="*/ 1676400 w 3028950"/>
              <a:gd name="connsiteY20" fmla="*/ 1933575 h 1962150"/>
              <a:gd name="connsiteX21" fmla="*/ 1476375 w 3028950"/>
              <a:gd name="connsiteY21" fmla="*/ 1857375 h 1962150"/>
              <a:gd name="connsiteX22" fmla="*/ 1371600 w 3028950"/>
              <a:gd name="connsiteY22" fmla="*/ 1714500 h 1962150"/>
              <a:gd name="connsiteX23" fmla="*/ 1381125 w 3028950"/>
              <a:gd name="connsiteY23" fmla="*/ 1571625 h 1962150"/>
              <a:gd name="connsiteX24" fmla="*/ 1409700 w 3028950"/>
              <a:gd name="connsiteY24" fmla="*/ 1485900 h 1962150"/>
              <a:gd name="connsiteX25" fmla="*/ 1219200 w 3028950"/>
              <a:gd name="connsiteY25" fmla="*/ 1400175 h 1962150"/>
              <a:gd name="connsiteX26" fmla="*/ 1019175 w 3028950"/>
              <a:gd name="connsiteY26" fmla="*/ 1381125 h 1962150"/>
              <a:gd name="connsiteX27" fmla="*/ 857250 w 3028950"/>
              <a:gd name="connsiteY27" fmla="*/ 1343025 h 1962150"/>
              <a:gd name="connsiteX28" fmla="*/ 647700 w 3028950"/>
              <a:gd name="connsiteY28" fmla="*/ 1362075 h 1962150"/>
              <a:gd name="connsiteX29" fmla="*/ 390525 w 3028950"/>
              <a:gd name="connsiteY29" fmla="*/ 1362075 h 1962150"/>
              <a:gd name="connsiteX30" fmla="*/ 180975 w 3028950"/>
              <a:gd name="connsiteY30" fmla="*/ 1304925 h 1962150"/>
              <a:gd name="connsiteX31" fmla="*/ 0 w 3028950"/>
              <a:gd name="connsiteY31" fmla="*/ 1228725 h 1962150"/>
              <a:gd name="connsiteX0" fmla="*/ 2476500 w 3028950"/>
              <a:gd name="connsiteY0" fmla="*/ 0 h 1962150"/>
              <a:gd name="connsiteX1" fmla="*/ 2600325 w 3028950"/>
              <a:gd name="connsiteY1" fmla="*/ 238125 h 1962150"/>
              <a:gd name="connsiteX2" fmla="*/ 2705100 w 3028950"/>
              <a:gd name="connsiteY2" fmla="*/ 371475 h 1962150"/>
              <a:gd name="connsiteX3" fmla="*/ 2838450 w 3028950"/>
              <a:gd name="connsiteY3" fmla="*/ 514350 h 1962150"/>
              <a:gd name="connsiteX4" fmla="*/ 2838450 w 3028950"/>
              <a:gd name="connsiteY4" fmla="*/ 609600 h 1962150"/>
              <a:gd name="connsiteX5" fmla="*/ 2819400 w 3028950"/>
              <a:gd name="connsiteY5" fmla="*/ 695325 h 1962150"/>
              <a:gd name="connsiteX6" fmla="*/ 2867025 w 3028950"/>
              <a:gd name="connsiteY6" fmla="*/ 800100 h 1962150"/>
              <a:gd name="connsiteX7" fmla="*/ 2800350 w 3028950"/>
              <a:gd name="connsiteY7" fmla="*/ 847725 h 1962150"/>
              <a:gd name="connsiteX8" fmla="*/ 2686050 w 3028950"/>
              <a:gd name="connsiteY8" fmla="*/ 962025 h 1962150"/>
              <a:gd name="connsiteX9" fmla="*/ 2619375 w 3028950"/>
              <a:gd name="connsiteY9" fmla="*/ 1019175 h 1962150"/>
              <a:gd name="connsiteX10" fmla="*/ 2790825 w 3028950"/>
              <a:gd name="connsiteY10" fmla="*/ 1171575 h 1962150"/>
              <a:gd name="connsiteX11" fmla="*/ 2809875 w 3028950"/>
              <a:gd name="connsiteY11" fmla="*/ 1304925 h 1962150"/>
              <a:gd name="connsiteX12" fmla="*/ 2905125 w 3028950"/>
              <a:gd name="connsiteY12" fmla="*/ 1390650 h 1962150"/>
              <a:gd name="connsiteX13" fmla="*/ 3019425 w 3028950"/>
              <a:gd name="connsiteY13" fmla="*/ 1485900 h 1962150"/>
              <a:gd name="connsiteX14" fmla="*/ 3028950 w 3028950"/>
              <a:gd name="connsiteY14" fmla="*/ 1638300 h 1962150"/>
              <a:gd name="connsiteX15" fmla="*/ 2905125 w 3028950"/>
              <a:gd name="connsiteY15" fmla="*/ 1752600 h 1962150"/>
              <a:gd name="connsiteX16" fmla="*/ 2619375 w 3028950"/>
              <a:gd name="connsiteY16" fmla="*/ 1895475 h 1962150"/>
              <a:gd name="connsiteX17" fmla="*/ 2419350 w 3028950"/>
              <a:gd name="connsiteY17" fmla="*/ 1962150 h 1962150"/>
              <a:gd name="connsiteX18" fmla="*/ 2162175 w 3028950"/>
              <a:gd name="connsiteY18" fmla="*/ 1962150 h 1962150"/>
              <a:gd name="connsiteX19" fmla="*/ 1914525 w 3028950"/>
              <a:gd name="connsiteY19" fmla="*/ 1962150 h 1962150"/>
              <a:gd name="connsiteX20" fmla="*/ 1676400 w 3028950"/>
              <a:gd name="connsiteY20" fmla="*/ 1933575 h 1962150"/>
              <a:gd name="connsiteX21" fmla="*/ 1476375 w 3028950"/>
              <a:gd name="connsiteY21" fmla="*/ 1857375 h 1962150"/>
              <a:gd name="connsiteX22" fmla="*/ 1371600 w 3028950"/>
              <a:gd name="connsiteY22" fmla="*/ 1714500 h 1962150"/>
              <a:gd name="connsiteX23" fmla="*/ 1381125 w 3028950"/>
              <a:gd name="connsiteY23" fmla="*/ 1571625 h 1962150"/>
              <a:gd name="connsiteX24" fmla="*/ 1409700 w 3028950"/>
              <a:gd name="connsiteY24" fmla="*/ 1485900 h 1962150"/>
              <a:gd name="connsiteX25" fmla="*/ 1219200 w 3028950"/>
              <a:gd name="connsiteY25" fmla="*/ 1400175 h 1962150"/>
              <a:gd name="connsiteX26" fmla="*/ 1019175 w 3028950"/>
              <a:gd name="connsiteY26" fmla="*/ 1381125 h 1962150"/>
              <a:gd name="connsiteX27" fmla="*/ 857250 w 3028950"/>
              <a:gd name="connsiteY27" fmla="*/ 1343025 h 1962150"/>
              <a:gd name="connsiteX28" fmla="*/ 647700 w 3028950"/>
              <a:gd name="connsiteY28" fmla="*/ 1362075 h 1962150"/>
              <a:gd name="connsiteX29" fmla="*/ 390525 w 3028950"/>
              <a:gd name="connsiteY29" fmla="*/ 1362075 h 1962150"/>
              <a:gd name="connsiteX30" fmla="*/ 180975 w 3028950"/>
              <a:gd name="connsiteY30" fmla="*/ 1304925 h 1962150"/>
              <a:gd name="connsiteX31" fmla="*/ 0 w 3028950"/>
              <a:gd name="connsiteY31" fmla="*/ 1228725 h 1962150"/>
              <a:gd name="connsiteX0" fmla="*/ 2476500 w 3028950"/>
              <a:gd name="connsiteY0" fmla="*/ 0 h 1962150"/>
              <a:gd name="connsiteX1" fmla="*/ 2600325 w 3028950"/>
              <a:gd name="connsiteY1" fmla="*/ 238125 h 1962150"/>
              <a:gd name="connsiteX2" fmla="*/ 2705100 w 3028950"/>
              <a:gd name="connsiteY2" fmla="*/ 371475 h 1962150"/>
              <a:gd name="connsiteX3" fmla="*/ 2838450 w 3028950"/>
              <a:gd name="connsiteY3" fmla="*/ 514350 h 1962150"/>
              <a:gd name="connsiteX4" fmla="*/ 2838450 w 3028950"/>
              <a:gd name="connsiteY4" fmla="*/ 609600 h 1962150"/>
              <a:gd name="connsiteX5" fmla="*/ 2819400 w 3028950"/>
              <a:gd name="connsiteY5" fmla="*/ 695325 h 1962150"/>
              <a:gd name="connsiteX6" fmla="*/ 2867025 w 3028950"/>
              <a:gd name="connsiteY6" fmla="*/ 800100 h 1962150"/>
              <a:gd name="connsiteX7" fmla="*/ 2886075 w 3028950"/>
              <a:gd name="connsiteY7" fmla="*/ 933450 h 1962150"/>
              <a:gd name="connsiteX8" fmla="*/ 2686050 w 3028950"/>
              <a:gd name="connsiteY8" fmla="*/ 962025 h 1962150"/>
              <a:gd name="connsiteX9" fmla="*/ 2619375 w 3028950"/>
              <a:gd name="connsiteY9" fmla="*/ 1019175 h 1962150"/>
              <a:gd name="connsiteX10" fmla="*/ 2790825 w 3028950"/>
              <a:gd name="connsiteY10" fmla="*/ 1171575 h 1962150"/>
              <a:gd name="connsiteX11" fmla="*/ 2809875 w 3028950"/>
              <a:gd name="connsiteY11" fmla="*/ 1304925 h 1962150"/>
              <a:gd name="connsiteX12" fmla="*/ 2905125 w 3028950"/>
              <a:gd name="connsiteY12" fmla="*/ 1390650 h 1962150"/>
              <a:gd name="connsiteX13" fmla="*/ 3019425 w 3028950"/>
              <a:gd name="connsiteY13" fmla="*/ 1485900 h 1962150"/>
              <a:gd name="connsiteX14" fmla="*/ 3028950 w 3028950"/>
              <a:gd name="connsiteY14" fmla="*/ 1638300 h 1962150"/>
              <a:gd name="connsiteX15" fmla="*/ 2905125 w 3028950"/>
              <a:gd name="connsiteY15" fmla="*/ 1752600 h 1962150"/>
              <a:gd name="connsiteX16" fmla="*/ 2619375 w 3028950"/>
              <a:gd name="connsiteY16" fmla="*/ 1895475 h 1962150"/>
              <a:gd name="connsiteX17" fmla="*/ 2419350 w 3028950"/>
              <a:gd name="connsiteY17" fmla="*/ 1962150 h 1962150"/>
              <a:gd name="connsiteX18" fmla="*/ 2162175 w 3028950"/>
              <a:gd name="connsiteY18" fmla="*/ 1962150 h 1962150"/>
              <a:gd name="connsiteX19" fmla="*/ 1914525 w 3028950"/>
              <a:gd name="connsiteY19" fmla="*/ 1962150 h 1962150"/>
              <a:gd name="connsiteX20" fmla="*/ 1676400 w 3028950"/>
              <a:gd name="connsiteY20" fmla="*/ 1933575 h 1962150"/>
              <a:gd name="connsiteX21" fmla="*/ 1476375 w 3028950"/>
              <a:gd name="connsiteY21" fmla="*/ 1857375 h 1962150"/>
              <a:gd name="connsiteX22" fmla="*/ 1371600 w 3028950"/>
              <a:gd name="connsiteY22" fmla="*/ 1714500 h 1962150"/>
              <a:gd name="connsiteX23" fmla="*/ 1381125 w 3028950"/>
              <a:gd name="connsiteY23" fmla="*/ 1571625 h 1962150"/>
              <a:gd name="connsiteX24" fmla="*/ 1409700 w 3028950"/>
              <a:gd name="connsiteY24" fmla="*/ 1485900 h 1962150"/>
              <a:gd name="connsiteX25" fmla="*/ 1219200 w 3028950"/>
              <a:gd name="connsiteY25" fmla="*/ 1400175 h 1962150"/>
              <a:gd name="connsiteX26" fmla="*/ 1019175 w 3028950"/>
              <a:gd name="connsiteY26" fmla="*/ 1381125 h 1962150"/>
              <a:gd name="connsiteX27" fmla="*/ 857250 w 3028950"/>
              <a:gd name="connsiteY27" fmla="*/ 1343025 h 1962150"/>
              <a:gd name="connsiteX28" fmla="*/ 647700 w 3028950"/>
              <a:gd name="connsiteY28" fmla="*/ 1362075 h 1962150"/>
              <a:gd name="connsiteX29" fmla="*/ 390525 w 3028950"/>
              <a:gd name="connsiteY29" fmla="*/ 1362075 h 1962150"/>
              <a:gd name="connsiteX30" fmla="*/ 180975 w 3028950"/>
              <a:gd name="connsiteY30" fmla="*/ 1304925 h 1962150"/>
              <a:gd name="connsiteX31" fmla="*/ 0 w 3028950"/>
              <a:gd name="connsiteY31" fmla="*/ 1228725 h 1962150"/>
              <a:gd name="connsiteX0" fmla="*/ 2476500 w 3028950"/>
              <a:gd name="connsiteY0" fmla="*/ 0 h 1962150"/>
              <a:gd name="connsiteX1" fmla="*/ 2600325 w 3028950"/>
              <a:gd name="connsiteY1" fmla="*/ 238125 h 1962150"/>
              <a:gd name="connsiteX2" fmla="*/ 2705100 w 3028950"/>
              <a:gd name="connsiteY2" fmla="*/ 371475 h 1962150"/>
              <a:gd name="connsiteX3" fmla="*/ 2838450 w 3028950"/>
              <a:gd name="connsiteY3" fmla="*/ 514350 h 1962150"/>
              <a:gd name="connsiteX4" fmla="*/ 2838450 w 3028950"/>
              <a:gd name="connsiteY4" fmla="*/ 609600 h 1962150"/>
              <a:gd name="connsiteX5" fmla="*/ 2819400 w 3028950"/>
              <a:gd name="connsiteY5" fmla="*/ 695325 h 1962150"/>
              <a:gd name="connsiteX6" fmla="*/ 2867025 w 3028950"/>
              <a:gd name="connsiteY6" fmla="*/ 800100 h 1962150"/>
              <a:gd name="connsiteX7" fmla="*/ 2886075 w 3028950"/>
              <a:gd name="connsiteY7" fmla="*/ 933450 h 1962150"/>
              <a:gd name="connsiteX8" fmla="*/ 2905125 w 3028950"/>
              <a:gd name="connsiteY8" fmla="*/ 1114425 h 1962150"/>
              <a:gd name="connsiteX9" fmla="*/ 2619375 w 3028950"/>
              <a:gd name="connsiteY9" fmla="*/ 1019175 h 1962150"/>
              <a:gd name="connsiteX10" fmla="*/ 2790825 w 3028950"/>
              <a:gd name="connsiteY10" fmla="*/ 1171575 h 1962150"/>
              <a:gd name="connsiteX11" fmla="*/ 2809875 w 3028950"/>
              <a:gd name="connsiteY11" fmla="*/ 1304925 h 1962150"/>
              <a:gd name="connsiteX12" fmla="*/ 2905125 w 3028950"/>
              <a:gd name="connsiteY12" fmla="*/ 1390650 h 1962150"/>
              <a:gd name="connsiteX13" fmla="*/ 3019425 w 3028950"/>
              <a:gd name="connsiteY13" fmla="*/ 1485900 h 1962150"/>
              <a:gd name="connsiteX14" fmla="*/ 3028950 w 3028950"/>
              <a:gd name="connsiteY14" fmla="*/ 1638300 h 1962150"/>
              <a:gd name="connsiteX15" fmla="*/ 2905125 w 3028950"/>
              <a:gd name="connsiteY15" fmla="*/ 1752600 h 1962150"/>
              <a:gd name="connsiteX16" fmla="*/ 2619375 w 3028950"/>
              <a:gd name="connsiteY16" fmla="*/ 1895475 h 1962150"/>
              <a:gd name="connsiteX17" fmla="*/ 2419350 w 3028950"/>
              <a:gd name="connsiteY17" fmla="*/ 1962150 h 1962150"/>
              <a:gd name="connsiteX18" fmla="*/ 2162175 w 3028950"/>
              <a:gd name="connsiteY18" fmla="*/ 1962150 h 1962150"/>
              <a:gd name="connsiteX19" fmla="*/ 1914525 w 3028950"/>
              <a:gd name="connsiteY19" fmla="*/ 1962150 h 1962150"/>
              <a:gd name="connsiteX20" fmla="*/ 1676400 w 3028950"/>
              <a:gd name="connsiteY20" fmla="*/ 1933575 h 1962150"/>
              <a:gd name="connsiteX21" fmla="*/ 1476375 w 3028950"/>
              <a:gd name="connsiteY21" fmla="*/ 1857375 h 1962150"/>
              <a:gd name="connsiteX22" fmla="*/ 1371600 w 3028950"/>
              <a:gd name="connsiteY22" fmla="*/ 1714500 h 1962150"/>
              <a:gd name="connsiteX23" fmla="*/ 1381125 w 3028950"/>
              <a:gd name="connsiteY23" fmla="*/ 1571625 h 1962150"/>
              <a:gd name="connsiteX24" fmla="*/ 1409700 w 3028950"/>
              <a:gd name="connsiteY24" fmla="*/ 1485900 h 1962150"/>
              <a:gd name="connsiteX25" fmla="*/ 1219200 w 3028950"/>
              <a:gd name="connsiteY25" fmla="*/ 1400175 h 1962150"/>
              <a:gd name="connsiteX26" fmla="*/ 1019175 w 3028950"/>
              <a:gd name="connsiteY26" fmla="*/ 1381125 h 1962150"/>
              <a:gd name="connsiteX27" fmla="*/ 857250 w 3028950"/>
              <a:gd name="connsiteY27" fmla="*/ 1343025 h 1962150"/>
              <a:gd name="connsiteX28" fmla="*/ 647700 w 3028950"/>
              <a:gd name="connsiteY28" fmla="*/ 1362075 h 1962150"/>
              <a:gd name="connsiteX29" fmla="*/ 390525 w 3028950"/>
              <a:gd name="connsiteY29" fmla="*/ 1362075 h 1962150"/>
              <a:gd name="connsiteX30" fmla="*/ 180975 w 3028950"/>
              <a:gd name="connsiteY30" fmla="*/ 1304925 h 1962150"/>
              <a:gd name="connsiteX31" fmla="*/ 0 w 3028950"/>
              <a:gd name="connsiteY31" fmla="*/ 1228725 h 1962150"/>
              <a:gd name="connsiteX0" fmla="*/ 2476500 w 3028950"/>
              <a:gd name="connsiteY0" fmla="*/ 0 h 1962150"/>
              <a:gd name="connsiteX1" fmla="*/ 2600325 w 3028950"/>
              <a:gd name="connsiteY1" fmla="*/ 238125 h 1962150"/>
              <a:gd name="connsiteX2" fmla="*/ 2705100 w 3028950"/>
              <a:gd name="connsiteY2" fmla="*/ 371475 h 1962150"/>
              <a:gd name="connsiteX3" fmla="*/ 2838450 w 3028950"/>
              <a:gd name="connsiteY3" fmla="*/ 514350 h 1962150"/>
              <a:gd name="connsiteX4" fmla="*/ 2838450 w 3028950"/>
              <a:gd name="connsiteY4" fmla="*/ 609600 h 1962150"/>
              <a:gd name="connsiteX5" fmla="*/ 2819400 w 3028950"/>
              <a:gd name="connsiteY5" fmla="*/ 695325 h 1962150"/>
              <a:gd name="connsiteX6" fmla="*/ 2867025 w 3028950"/>
              <a:gd name="connsiteY6" fmla="*/ 800100 h 1962150"/>
              <a:gd name="connsiteX7" fmla="*/ 2886075 w 3028950"/>
              <a:gd name="connsiteY7" fmla="*/ 933450 h 1962150"/>
              <a:gd name="connsiteX8" fmla="*/ 2905125 w 3028950"/>
              <a:gd name="connsiteY8" fmla="*/ 1114425 h 1962150"/>
              <a:gd name="connsiteX9" fmla="*/ 2914650 w 3028950"/>
              <a:gd name="connsiteY9" fmla="*/ 1181100 h 1962150"/>
              <a:gd name="connsiteX10" fmla="*/ 2790825 w 3028950"/>
              <a:gd name="connsiteY10" fmla="*/ 1171575 h 1962150"/>
              <a:gd name="connsiteX11" fmla="*/ 2809875 w 3028950"/>
              <a:gd name="connsiteY11" fmla="*/ 1304925 h 1962150"/>
              <a:gd name="connsiteX12" fmla="*/ 2905125 w 3028950"/>
              <a:gd name="connsiteY12" fmla="*/ 1390650 h 1962150"/>
              <a:gd name="connsiteX13" fmla="*/ 3019425 w 3028950"/>
              <a:gd name="connsiteY13" fmla="*/ 1485900 h 1962150"/>
              <a:gd name="connsiteX14" fmla="*/ 3028950 w 3028950"/>
              <a:gd name="connsiteY14" fmla="*/ 1638300 h 1962150"/>
              <a:gd name="connsiteX15" fmla="*/ 2905125 w 3028950"/>
              <a:gd name="connsiteY15" fmla="*/ 1752600 h 1962150"/>
              <a:gd name="connsiteX16" fmla="*/ 2619375 w 3028950"/>
              <a:gd name="connsiteY16" fmla="*/ 1895475 h 1962150"/>
              <a:gd name="connsiteX17" fmla="*/ 2419350 w 3028950"/>
              <a:gd name="connsiteY17" fmla="*/ 1962150 h 1962150"/>
              <a:gd name="connsiteX18" fmla="*/ 2162175 w 3028950"/>
              <a:gd name="connsiteY18" fmla="*/ 1962150 h 1962150"/>
              <a:gd name="connsiteX19" fmla="*/ 1914525 w 3028950"/>
              <a:gd name="connsiteY19" fmla="*/ 1962150 h 1962150"/>
              <a:gd name="connsiteX20" fmla="*/ 1676400 w 3028950"/>
              <a:gd name="connsiteY20" fmla="*/ 1933575 h 1962150"/>
              <a:gd name="connsiteX21" fmla="*/ 1476375 w 3028950"/>
              <a:gd name="connsiteY21" fmla="*/ 1857375 h 1962150"/>
              <a:gd name="connsiteX22" fmla="*/ 1371600 w 3028950"/>
              <a:gd name="connsiteY22" fmla="*/ 1714500 h 1962150"/>
              <a:gd name="connsiteX23" fmla="*/ 1381125 w 3028950"/>
              <a:gd name="connsiteY23" fmla="*/ 1571625 h 1962150"/>
              <a:gd name="connsiteX24" fmla="*/ 1409700 w 3028950"/>
              <a:gd name="connsiteY24" fmla="*/ 1485900 h 1962150"/>
              <a:gd name="connsiteX25" fmla="*/ 1219200 w 3028950"/>
              <a:gd name="connsiteY25" fmla="*/ 1400175 h 1962150"/>
              <a:gd name="connsiteX26" fmla="*/ 1019175 w 3028950"/>
              <a:gd name="connsiteY26" fmla="*/ 1381125 h 1962150"/>
              <a:gd name="connsiteX27" fmla="*/ 857250 w 3028950"/>
              <a:gd name="connsiteY27" fmla="*/ 1343025 h 1962150"/>
              <a:gd name="connsiteX28" fmla="*/ 647700 w 3028950"/>
              <a:gd name="connsiteY28" fmla="*/ 1362075 h 1962150"/>
              <a:gd name="connsiteX29" fmla="*/ 390525 w 3028950"/>
              <a:gd name="connsiteY29" fmla="*/ 1362075 h 1962150"/>
              <a:gd name="connsiteX30" fmla="*/ 180975 w 3028950"/>
              <a:gd name="connsiteY30" fmla="*/ 1304925 h 1962150"/>
              <a:gd name="connsiteX31" fmla="*/ 0 w 3028950"/>
              <a:gd name="connsiteY31" fmla="*/ 1228725 h 1962150"/>
              <a:gd name="connsiteX0" fmla="*/ 2476500 w 3028950"/>
              <a:gd name="connsiteY0" fmla="*/ 0 h 1962150"/>
              <a:gd name="connsiteX1" fmla="*/ 2600325 w 3028950"/>
              <a:gd name="connsiteY1" fmla="*/ 238125 h 1962150"/>
              <a:gd name="connsiteX2" fmla="*/ 2705100 w 3028950"/>
              <a:gd name="connsiteY2" fmla="*/ 371475 h 1962150"/>
              <a:gd name="connsiteX3" fmla="*/ 2838450 w 3028950"/>
              <a:gd name="connsiteY3" fmla="*/ 514350 h 1962150"/>
              <a:gd name="connsiteX4" fmla="*/ 2838450 w 3028950"/>
              <a:gd name="connsiteY4" fmla="*/ 609600 h 1962150"/>
              <a:gd name="connsiteX5" fmla="*/ 2819400 w 3028950"/>
              <a:gd name="connsiteY5" fmla="*/ 695325 h 1962150"/>
              <a:gd name="connsiteX6" fmla="*/ 2867025 w 3028950"/>
              <a:gd name="connsiteY6" fmla="*/ 800100 h 1962150"/>
              <a:gd name="connsiteX7" fmla="*/ 2886075 w 3028950"/>
              <a:gd name="connsiteY7" fmla="*/ 933450 h 1962150"/>
              <a:gd name="connsiteX8" fmla="*/ 2905125 w 3028950"/>
              <a:gd name="connsiteY8" fmla="*/ 1114425 h 1962150"/>
              <a:gd name="connsiteX9" fmla="*/ 2914650 w 3028950"/>
              <a:gd name="connsiteY9" fmla="*/ 1181100 h 1962150"/>
              <a:gd name="connsiteX10" fmla="*/ 2886075 w 3028950"/>
              <a:gd name="connsiteY10" fmla="*/ 1247775 h 1962150"/>
              <a:gd name="connsiteX11" fmla="*/ 2809875 w 3028950"/>
              <a:gd name="connsiteY11" fmla="*/ 1304925 h 1962150"/>
              <a:gd name="connsiteX12" fmla="*/ 2905125 w 3028950"/>
              <a:gd name="connsiteY12" fmla="*/ 1390650 h 1962150"/>
              <a:gd name="connsiteX13" fmla="*/ 3019425 w 3028950"/>
              <a:gd name="connsiteY13" fmla="*/ 1485900 h 1962150"/>
              <a:gd name="connsiteX14" fmla="*/ 3028950 w 3028950"/>
              <a:gd name="connsiteY14" fmla="*/ 1638300 h 1962150"/>
              <a:gd name="connsiteX15" fmla="*/ 2905125 w 3028950"/>
              <a:gd name="connsiteY15" fmla="*/ 1752600 h 1962150"/>
              <a:gd name="connsiteX16" fmla="*/ 2619375 w 3028950"/>
              <a:gd name="connsiteY16" fmla="*/ 1895475 h 1962150"/>
              <a:gd name="connsiteX17" fmla="*/ 2419350 w 3028950"/>
              <a:gd name="connsiteY17" fmla="*/ 1962150 h 1962150"/>
              <a:gd name="connsiteX18" fmla="*/ 2162175 w 3028950"/>
              <a:gd name="connsiteY18" fmla="*/ 1962150 h 1962150"/>
              <a:gd name="connsiteX19" fmla="*/ 1914525 w 3028950"/>
              <a:gd name="connsiteY19" fmla="*/ 1962150 h 1962150"/>
              <a:gd name="connsiteX20" fmla="*/ 1676400 w 3028950"/>
              <a:gd name="connsiteY20" fmla="*/ 1933575 h 1962150"/>
              <a:gd name="connsiteX21" fmla="*/ 1476375 w 3028950"/>
              <a:gd name="connsiteY21" fmla="*/ 1857375 h 1962150"/>
              <a:gd name="connsiteX22" fmla="*/ 1371600 w 3028950"/>
              <a:gd name="connsiteY22" fmla="*/ 1714500 h 1962150"/>
              <a:gd name="connsiteX23" fmla="*/ 1381125 w 3028950"/>
              <a:gd name="connsiteY23" fmla="*/ 1571625 h 1962150"/>
              <a:gd name="connsiteX24" fmla="*/ 1409700 w 3028950"/>
              <a:gd name="connsiteY24" fmla="*/ 1485900 h 1962150"/>
              <a:gd name="connsiteX25" fmla="*/ 1219200 w 3028950"/>
              <a:gd name="connsiteY25" fmla="*/ 1400175 h 1962150"/>
              <a:gd name="connsiteX26" fmla="*/ 1019175 w 3028950"/>
              <a:gd name="connsiteY26" fmla="*/ 1381125 h 1962150"/>
              <a:gd name="connsiteX27" fmla="*/ 857250 w 3028950"/>
              <a:gd name="connsiteY27" fmla="*/ 1343025 h 1962150"/>
              <a:gd name="connsiteX28" fmla="*/ 647700 w 3028950"/>
              <a:gd name="connsiteY28" fmla="*/ 1362075 h 1962150"/>
              <a:gd name="connsiteX29" fmla="*/ 390525 w 3028950"/>
              <a:gd name="connsiteY29" fmla="*/ 1362075 h 1962150"/>
              <a:gd name="connsiteX30" fmla="*/ 180975 w 3028950"/>
              <a:gd name="connsiteY30" fmla="*/ 1304925 h 1962150"/>
              <a:gd name="connsiteX31" fmla="*/ 0 w 3028950"/>
              <a:gd name="connsiteY31" fmla="*/ 1228725 h 1962150"/>
              <a:gd name="connsiteX0" fmla="*/ 2476500 w 3028950"/>
              <a:gd name="connsiteY0" fmla="*/ 0 h 1962150"/>
              <a:gd name="connsiteX1" fmla="*/ 2600325 w 3028950"/>
              <a:gd name="connsiteY1" fmla="*/ 238125 h 1962150"/>
              <a:gd name="connsiteX2" fmla="*/ 2705100 w 3028950"/>
              <a:gd name="connsiteY2" fmla="*/ 371475 h 1962150"/>
              <a:gd name="connsiteX3" fmla="*/ 2838450 w 3028950"/>
              <a:gd name="connsiteY3" fmla="*/ 514350 h 1962150"/>
              <a:gd name="connsiteX4" fmla="*/ 2838450 w 3028950"/>
              <a:gd name="connsiteY4" fmla="*/ 609600 h 1962150"/>
              <a:gd name="connsiteX5" fmla="*/ 2819400 w 3028950"/>
              <a:gd name="connsiteY5" fmla="*/ 695325 h 1962150"/>
              <a:gd name="connsiteX6" fmla="*/ 2867025 w 3028950"/>
              <a:gd name="connsiteY6" fmla="*/ 800100 h 1962150"/>
              <a:gd name="connsiteX7" fmla="*/ 2886075 w 3028950"/>
              <a:gd name="connsiteY7" fmla="*/ 933450 h 1962150"/>
              <a:gd name="connsiteX8" fmla="*/ 2905125 w 3028950"/>
              <a:gd name="connsiteY8" fmla="*/ 1114425 h 1962150"/>
              <a:gd name="connsiteX9" fmla="*/ 2914650 w 3028950"/>
              <a:gd name="connsiteY9" fmla="*/ 1181100 h 1962150"/>
              <a:gd name="connsiteX10" fmla="*/ 2886075 w 3028950"/>
              <a:gd name="connsiteY10" fmla="*/ 1247775 h 1962150"/>
              <a:gd name="connsiteX11" fmla="*/ 2933700 w 3028950"/>
              <a:gd name="connsiteY11" fmla="*/ 1323975 h 1962150"/>
              <a:gd name="connsiteX12" fmla="*/ 2905125 w 3028950"/>
              <a:gd name="connsiteY12" fmla="*/ 1390650 h 1962150"/>
              <a:gd name="connsiteX13" fmla="*/ 3019425 w 3028950"/>
              <a:gd name="connsiteY13" fmla="*/ 1485900 h 1962150"/>
              <a:gd name="connsiteX14" fmla="*/ 3028950 w 3028950"/>
              <a:gd name="connsiteY14" fmla="*/ 1638300 h 1962150"/>
              <a:gd name="connsiteX15" fmla="*/ 2905125 w 3028950"/>
              <a:gd name="connsiteY15" fmla="*/ 1752600 h 1962150"/>
              <a:gd name="connsiteX16" fmla="*/ 2619375 w 3028950"/>
              <a:gd name="connsiteY16" fmla="*/ 1895475 h 1962150"/>
              <a:gd name="connsiteX17" fmla="*/ 2419350 w 3028950"/>
              <a:gd name="connsiteY17" fmla="*/ 1962150 h 1962150"/>
              <a:gd name="connsiteX18" fmla="*/ 2162175 w 3028950"/>
              <a:gd name="connsiteY18" fmla="*/ 1962150 h 1962150"/>
              <a:gd name="connsiteX19" fmla="*/ 1914525 w 3028950"/>
              <a:gd name="connsiteY19" fmla="*/ 1962150 h 1962150"/>
              <a:gd name="connsiteX20" fmla="*/ 1676400 w 3028950"/>
              <a:gd name="connsiteY20" fmla="*/ 1933575 h 1962150"/>
              <a:gd name="connsiteX21" fmla="*/ 1476375 w 3028950"/>
              <a:gd name="connsiteY21" fmla="*/ 1857375 h 1962150"/>
              <a:gd name="connsiteX22" fmla="*/ 1371600 w 3028950"/>
              <a:gd name="connsiteY22" fmla="*/ 1714500 h 1962150"/>
              <a:gd name="connsiteX23" fmla="*/ 1381125 w 3028950"/>
              <a:gd name="connsiteY23" fmla="*/ 1571625 h 1962150"/>
              <a:gd name="connsiteX24" fmla="*/ 1409700 w 3028950"/>
              <a:gd name="connsiteY24" fmla="*/ 1485900 h 1962150"/>
              <a:gd name="connsiteX25" fmla="*/ 1219200 w 3028950"/>
              <a:gd name="connsiteY25" fmla="*/ 1400175 h 1962150"/>
              <a:gd name="connsiteX26" fmla="*/ 1019175 w 3028950"/>
              <a:gd name="connsiteY26" fmla="*/ 1381125 h 1962150"/>
              <a:gd name="connsiteX27" fmla="*/ 857250 w 3028950"/>
              <a:gd name="connsiteY27" fmla="*/ 1343025 h 1962150"/>
              <a:gd name="connsiteX28" fmla="*/ 647700 w 3028950"/>
              <a:gd name="connsiteY28" fmla="*/ 1362075 h 1962150"/>
              <a:gd name="connsiteX29" fmla="*/ 390525 w 3028950"/>
              <a:gd name="connsiteY29" fmla="*/ 1362075 h 1962150"/>
              <a:gd name="connsiteX30" fmla="*/ 180975 w 3028950"/>
              <a:gd name="connsiteY30" fmla="*/ 1304925 h 1962150"/>
              <a:gd name="connsiteX31" fmla="*/ 0 w 3028950"/>
              <a:gd name="connsiteY31" fmla="*/ 1228725 h 1962150"/>
              <a:gd name="connsiteX0" fmla="*/ 2476500 w 3028950"/>
              <a:gd name="connsiteY0" fmla="*/ 0 h 1962150"/>
              <a:gd name="connsiteX1" fmla="*/ 2600325 w 3028950"/>
              <a:gd name="connsiteY1" fmla="*/ 238125 h 1962150"/>
              <a:gd name="connsiteX2" fmla="*/ 2705100 w 3028950"/>
              <a:gd name="connsiteY2" fmla="*/ 371475 h 1962150"/>
              <a:gd name="connsiteX3" fmla="*/ 2838450 w 3028950"/>
              <a:gd name="connsiteY3" fmla="*/ 514350 h 1962150"/>
              <a:gd name="connsiteX4" fmla="*/ 2838450 w 3028950"/>
              <a:gd name="connsiteY4" fmla="*/ 609600 h 1962150"/>
              <a:gd name="connsiteX5" fmla="*/ 2819400 w 3028950"/>
              <a:gd name="connsiteY5" fmla="*/ 695325 h 1962150"/>
              <a:gd name="connsiteX6" fmla="*/ 2867025 w 3028950"/>
              <a:gd name="connsiteY6" fmla="*/ 800100 h 1962150"/>
              <a:gd name="connsiteX7" fmla="*/ 2886075 w 3028950"/>
              <a:gd name="connsiteY7" fmla="*/ 933450 h 1962150"/>
              <a:gd name="connsiteX8" fmla="*/ 2905125 w 3028950"/>
              <a:gd name="connsiteY8" fmla="*/ 1114425 h 1962150"/>
              <a:gd name="connsiteX9" fmla="*/ 2914650 w 3028950"/>
              <a:gd name="connsiteY9" fmla="*/ 1181100 h 1962150"/>
              <a:gd name="connsiteX10" fmla="*/ 2886075 w 3028950"/>
              <a:gd name="connsiteY10" fmla="*/ 1247775 h 1962150"/>
              <a:gd name="connsiteX11" fmla="*/ 2933700 w 3028950"/>
              <a:gd name="connsiteY11" fmla="*/ 1323975 h 1962150"/>
              <a:gd name="connsiteX12" fmla="*/ 2981325 w 3028950"/>
              <a:gd name="connsiteY12" fmla="*/ 1438275 h 1962150"/>
              <a:gd name="connsiteX13" fmla="*/ 3019425 w 3028950"/>
              <a:gd name="connsiteY13" fmla="*/ 1485900 h 1962150"/>
              <a:gd name="connsiteX14" fmla="*/ 3028950 w 3028950"/>
              <a:gd name="connsiteY14" fmla="*/ 1638300 h 1962150"/>
              <a:gd name="connsiteX15" fmla="*/ 2905125 w 3028950"/>
              <a:gd name="connsiteY15" fmla="*/ 1752600 h 1962150"/>
              <a:gd name="connsiteX16" fmla="*/ 2619375 w 3028950"/>
              <a:gd name="connsiteY16" fmla="*/ 1895475 h 1962150"/>
              <a:gd name="connsiteX17" fmla="*/ 2419350 w 3028950"/>
              <a:gd name="connsiteY17" fmla="*/ 1962150 h 1962150"/>
              <a:gd name="connsiteX18" fmla="*/ 2162175 w 3028950"/>
              <a:gd name="connsiteY18" fmla="*/ 1962150 h 1962150"/>
              <a:gd name="connsiteX19" fmla="*/ 1914525 w 3028950"/>
              <a:gd name="connsiteY19" fmla="*/ 1962150 h 1962150"/>
              <a:gd name="connsiteX20" fmla="*/ 1676400 w 3028950"/>
              <a:gd name="connsiteY20" fmla="*/ 1933575 h 1962150"/>
              <a:gd name="connsiteX21" fmla="*/ 1476375 w 3028950"/>
              <a:gd name="connsiteY21" fmla="*/ 1857375 h 1962150"/>
              <a:gd name="connsiteX22" fmla="*/ 1371600 w 3028950"/>
              <a:gd name="connsiteY22" fmla="*/ 1714500 h 1962150"/>
              <a:gd name="connsiteX23" fmla="*/ 1381125 w 3028950"/>
              <a:gd name="connsiteY23" fmla="*/ 1571625 h 1962150"/>
              <a:gd name="connsiteX24" fmla="*/ 1409700 w 3028950"/>
              <a:gd name="connsiteY24" fmla="*/ 1485900 h 1962150"/>
              <a:gd name="connsiteX25" fmla="*/ 1219200 w 3028950"/>
              <a:gd name="connsiteY25" fmla="*/ 1400175 h 1962150"/>
              <a:gd name="connsiteX26" fmla="*/ 1019175 w 3028950"/>
              <a:gd name="connsiteY26" fmla="*/ 1381125 h 1962150"/>
              <a:gd name="connsiteX27" fmla="*/ 857250 w 3028950"/>
              <a:gd name="connsiteY27" fmla="*/ 1343025 h 1962150"/>
              <a:gd name="connsiteX28" fmla="*/ 647700 w 3028950"/>
              <a:gd name="connsiteY28" fmla="*/ 1362075 h 1962150"/>
              <a:gd name="connsiteX29" fmla="*/ 390525 w 3028950"/>
              <a:gd name="connsiteY29" fmla="*/ 1362075 h 1962150"/>
              <a:gd name="connsiteX30" fmla="*/ 180975 w 3028950"/>
              <a:gd name="connsiteY30" fmla="*/ 1304925 h 1962150"/>
              <a:gd name="connsiteX31" fmla="*/ 0 w 3028950"/>
              <a:gd name="connsiteY31" fmla="*/ 1228725 h 1962150"/>
              <a:gd name="connsiteX0" fmla="*/ 2476500 w 3028950"/>
              <a:gd name="connsiteY0" fmla="*/ 0 h 1962150"/>
              <a:gd name="connsiteX1" fmla="*/ 2600325 w 3028950"/>
              <a:gd name="connsiteY1" fmla="*/ 238125 h 1962150"/>
              <a:gd name="connsiteX2" fmla="*/ 2705100 w 3028950"/>
              <a:gd name="connsiteY2" fmla="*/ 371475 h 1962150"/>
              <a:gd name="connsiteX3" fmla="*/ 2838450 w 3028950"/>
              <a:gd name="connsiteY3" fmla="*/ 514350 h 1962150"/>
              <a:gd name="connsiteX4" fmla="*/ 2838450 w 3028950"/>
              <a:gd name="connsiteY4" fmla="*/ 609600 h 1962150"/>
              <a:gd name="connsiteX5" fmla="*/ 2819400 w 3028950"/>
              <a:gd name="connsiteY5" fmla="*/ 695325 h 1962150"/>
              <a:gd name="connsiteX6" fmla="*/ 2867025 w 3028950"/>
              <a:gd name="connsiteY6" fmla="*/ 800100 h 1962150"/>
              <a:gd name="connsiteX7" fmla="*/ 2886075 w 3028950"/>
              <a:gd name="connsiteY7" fmla="*/ 933450 h 1962150"/>
              <a:gd name="connsiteX8" fmla="*/ 2905125 w 3028950"/>
              <a:gd name="connsiteY8" fmla="*/ 1114425 h 1962150"/>
              <a:gd name="connsiteX9" fmla="*/ 2914650 w 3028950"/>
              <a:gd name="connsiteY9" fmla="*/ 1181100 h 1962150"/>
              <a:gd name="connsiteX10" fmla="*/ 2952750 w 3028950"/>
              <a:gd name="connsiteY10" fmla="*/ 1257300 h 1962150"/>
              <a:gd name="connsiteX11" fmla="*/ 2933700 w 3028950"/>
              <a:gd name="connsiteY11" fmla="*/ 1323975 h 1962150"/>
              <a:gd name="connsiteX12" fmla="*/ 2981325 w 3028950"/>
              <a:gd name="connsiteY12" fmla="*/ 1438275 h 1962150"/>
              <a:gd name="connsiteX13" fmla="*/ 3019425 w 3028950"/>
              <a:gd name="connsiteY13" fmla="*/ 1485900 h 1962150"/>
              <a:gd name="connsiteX14" fmla="*/ 3028950 w 3028950"/>
              <a:gd name="connsiteY14" fmla="*/ 1638300 h 1962150"/>
              <a:gd name="connsiteX15" fmla="*/ 2905125 w 3028950"/>
              <a:gd name="connsiteY15" fmla="*/ 1752600 h 1962150"/>
              <a:gd name="connsiteX16" fmla="*/ 2619375 w 3028950"/>
              <a:gd name="connsiteY16" fmla="*/ 1895475 h 1962150"/>
              <a:gd name="connsiteX17" fmla="*/ 2419350 w 3028950"/>
              <a:gd name="connsiteY17" fmla="*/ 1962150 h 1962150"/>
              <a:gd name="connsiteX18" fmla="*/ 2162175 w 3028950"/>
              <a:gd name="connsiteY18" fmla="*/ 1962150 h 1962150"/>
              <a:gd name="connsiteX19" fmla="*/ 1914525 w 3028950"/>
              <a:gd name="connsiteY19" fmla="*/ 1962150 h 1962150"/>
              <a:gd name="connsiteX20" fmla="*/ 1676400 w 3028950"/>
              <a:gd name="connsiteY20" fmla="*/ 1933575 h 1962150"/>
              <a:gd name="connsiteX21" fmla="*/ 1476375 w 3028950"/>
              <a:gd name="connsiteY21" fmla="*/ 1857375 h 1962150"/>
              <a:gd name="connsiteX22" fmla="*/ 1371600 w 3028950"/>
              <a:gd name="connsiteY22" fmla="*/ 1714500 h 1962150"/>
              <a:gd name="connsiteX23" fmla="*/ 1381125 w 3028950"/>
              <a:gd name="connsiteY23" fmla="*/ 1571625 h 1962150"/>
              <a:gd name="connsiteX24" fmla="*/ 1409700 w 3028950"/>
              <a:gd name="connsiteY24" fmla="*/ 1485900 h 1962150"/>
              <a:gd name="connsiteX25" fmla="*/ 1219200 w 3028950"/>
              <a:gd name="connsiteY25" fmla="*/ 1400175 h 1962150"/>
              <a:gd name="connsiteX26" fmla="*/ 1019175 w 3028950"/>
              <a:gd name="connsiteY26" fmla="*/ 1381125 h 1962150"/>
              <a:gd name="connsiteX27" fmla="*/ 857250 w 3028950"/>
              <a:gd name="connsiteY27" fmla="*/ 1343025 h 1962150"/>
              <a:gd name="connsiteX28" fmla="*/ 647700 w 3028950"/>
              <a:gd name="connsiteY28" fmla="*/ 1362075 h 1962150"/>
              <a:gd name="connsiteX29" fmla="*/ 390525 w 3028950"/>
              <a:gd name="connsiteY29" fmla="*/ 1362075 h 1962150"/>
              <a:gd name="connsiteX30" fmla="*/ 180975 w 3028950"/>
              <a:gd name="connsiteY30" fmla="*/ 1304925 h 1962150"/>
              <a:gd name="connsiteX31" fmla="*/ 0 w 3028950"/>
              <a:gd name="connsiteY31" fmla="*/ 1228725 h 1962150"/>
              <a:gd name="connsiteX0" fmla="*/ 2476500 w 3028950"/>
              <a:gd name="connsiteY0" fmla="*/ 0 h 1962150"/>
              <a:gd name="connsiteX1" fmla="*/ 2600325 w 3028950"/>
              <a:gd name="connsiteY1" fmla="*/ 238125 h 1962150"/>
              <a:gd name="connsiteX2" fmla="*/ 2790825 w 3028950"/>
              <a:gd name="connsiteY2" fmla="*/ 371475 h 1962150"/>
              <a:gd name="connsiteX3" fmla="*/ 2838450 w 3028950"/>
              <a:gd name="connsiteY3" fmla="*/ 514350 h 1962150"/>
              <a:gd name="connsiteX4" fmla="*/ 2838450 w 3028950"/>
              <a:gd name="connsiteY4" fmla="*/ 609600 h 1962150"/>
              <a:gd name="connsiteX5" fmla="*/ 2819400 w 3028950"/>
              <a:gd name="connsiteY5" fmla="*/ 695325 h 1962150"/>
              <a:gd name="connsiteX6" fmla="*/ 2867025 w 3028950"/>
              <a:gd name="connsiteY6" fmla="*/ 800100 h 1962150"/>
              <a:gd name="connsiteX7" fmla="*/ 2886075 w 3028950"/>
              <a:gd name="connsiteY7" fmla="*/ 933450 h 1962150"/>
              <a:gd name="connsiteX8" fmla="*/ 2905125 w 3028950"/>
              <a:gd name="connsiteY8" fmla="*/ 1114425 h 1962150"/>
              <a:gd name="connsiteX9" fmla="*/ 2914650 w 3028950"/>
              <a:gd name="connsiteY9" fmla="*/ 1181100 h 1962150"/>
              <a:gd name="connsiteX10" fmla="*/ 2952750 w 3028950"/>
              <a:gd name="connsiteY10" fmla="*/ 1257300 h 1962150"/>
              <a:gd name="connsiteX11" fmla="*/ 2933700 w 3028950"/>
              <a:gd name="connsiteY11" fmla="*/ 1323975 h 1962150"/>
              <a:gd name="connsiteX12" fmla="*/ 2981325 w 3028950"/>
              <a:gd name="connsiteY12" fmla="*/ 1438275 h 1962150"/>
              <a:gd name="connsiteX13" fmla="*/ 3019425 w 3028950"/>
              <a:gd name="connsiteY13" fmla="*/ 1485900 h 1962150"/>
              <a:gd name="connsiteX14" fmla="*/ 3028950 w 3028950"/>
              <a:gd name="connsiteY14" fmla="*/ 1638300 h 1962150"/>
              <a:gd name="connsiteX15" fmla="*/ 2905125 w 3028950"/>
              <a:gd name="connsiteY15" fmla="*/ 1752600 h 1962150"/>
              <a:gd name="connsiteX16" fmla="*/ 2619375 w 3028950"/>
              <a:gd name="connsiteY16" fmla="*/ 1895475 h 1962150"/>
              <a:gd name="connsiteX17" fmla="*/ 2419350 w 3028950"/>
              <a:gd name="connsiteY17" fmla="*/ 1962150 h 1962150"/>
              <a:gd name="connsiteX18" fmla="*/ 2162175 w 3028950"/>
              <a:gd name="connsiteY18" fmla="*/ 1962150 h 1962150"/>
              <a:gd name="connsiteX19" fmla="*/ 1914525 w 3028950"/>
              <a:gd name="connsiteY19" fmla="*/ 1962150 h 1962150"/>
              <a:gd name="connsiteX20" fmla="*/ 1676400 w 3028950"/>
              <a:gd name="connsiteY20" fmla="*/ 1933575 h 1962150"/>
              <a:gd name="connsiteX21" fmla="*/ 1476375 w 3028950"/>
              <a:gd name="connsiteY21" fmla="*/ 1857375 h 1962150"/>
              <a:gd name="connsiteX22" fmla="*/ 1371600 w 3028950"/>
              <a:gd name="connsiteY22" fmla="*/ 1714500 h 1962150"/>
              <a:gd name="connsiteX23" fmla="*/ 1381125 w 3028950"/>
              <a:gd name="connsiteY23" fmla="*/ 1571625 h 1962150"/>
              <a:gd name="connsiteX24" fmla="*/ 1409700 w 3028950"/>
              <a:gd name="connsiteY24" fmla="*/ 1485900 h 1962150"/>
              <a:gd name="connsiteX25" fmla="*/ 1219200 w 3028950"/>
              <a:gd name="connsiteY25" fmla="*/ 1400175 h 1962150"/>
              <a:gd name="connsiteX26" fmla="*/ 1019175 w 3028950"/>
              <a:gd name="connsiteY26" fmla="*/ 1381125 h 1962150"/>
              <a:gd name="connsiteX27" fmla="*/ 857250 w 3028950"/>
              <a:gd name="connsiteY27" fmla="*/ 1343025 h 1962150"/>
              <a:gd name="connsiteX28" fmla="*/ 647700 w 3028950"/>
              <a:gd name="connsiteY28" fmla="*/ 1362075 h 1962150"/>
              <a:gd name="connsiteX29" fmla="*/ 390525 w 3028950"/>
              <a:gd name="connsiteY29" fmla="*/ 1362075 h 1962150"/>
              <a:gd name="connsiteX30" fmla="*/ 180975 w 3028950"/>
              <a:gd name="connsiteY30" fmla="*/ 1304925 h 1962150"/>
              <a:gd name="connsiteX31" fmla="*/ 0 w 3028950"/>
              <a:gd name="connsiteY31" fmla="*/ 1228725 h 1962150"/>
              <a:gd name="connsiteX0" fmla="*/ 2476500 w 3028950"/>
              <a:gd name="connsiteY0" fmla="*/ 0 h 1962150"/>
              <a:gd name="connsiteX1" fmla="*/ 2676525 w 3028950"/>
              <a:gd name="connsiteY1" fmla="*/ 209550 h 1962150"/>
              <a:gd name="connsiteX2" fmla="*/ 2790825 w 3028950"/>
              <a:gd name="connsiteY2" fmla="*/ 371475 h 1962150"/>
              <a:gd name="connsiteX3" fmla="*/ 2838450 w 3028950"/>
              <a:gd name="connsiteY3" fmla="*/ 514350 h 1962150"/>
              <a:gd name="connsiteX4" fmla="*/ 2838450 w 3028950"/>
              <a:gd name="connsiteY4" fmla="*/ 609600 h 1962150"/>
              <a:gd name="connsiteX5" fmla="*/ 2819400 w 3028950"/>
              <a:gd name="connsiteY5" fmla="*/ 695325 h 1962150"/>
              <a:gd name="connsiteX6" fmla="*/ 2867025 w 3028950"/>
              <a:gd name="connsiteY6" fmla="*/ 800100 h 1962150"/>
              <a:gd name="connsiteX7" fmla="*/ 2886075 w 3028950"/>
              <a:gd name="connsiteY7" fmla="*/ 933450 h 1962150"/>
              <a:gd name="connsiteX8" fmla="*/ 2905125 w 3028950"/>
              <a:gd name="connsiteY8" fmla="*/ 1114425 h 1962150"/>
              <a:gd name="connsiteX9" fmla="*/ 2914650 w 3028950"/>
              <a:gd name="connsiteY9" fmla="*/ 1181100 h 1962150"/>
              <a:gd name="connsiteX10" fmla="*/ 2952750 w 3028950"/>
              <a:gd name="connsiteY10" fmla="*/ 1257300 h 1962150"/>
              <a:gd name="connsiteX11" fmla="*/ 2933700 w 3028950"/>
              <a:gd name="connsiteY11" fmla="*/ 1323975 h 1962150"/>
              <a:gd name="connsiteX12" fmla="*/ 2981325 w 3028950"/>
              <a:gd name="connsiteY12" fmla="*/ 1438275 h 1962150"/>
              <a:gd name="connsiteX13" fmla="*/ 3019425 w 3028950"/>
              <a:gd name="connsiteY13" fmla="*/ 1485900 h 1962150"/>
              <a:gd name="connsiteX14" fmla="*/ 3028950 w 3028950"/>
              <a:gd name="connsiteY14" fmla="*/ 1638300 h 1962150"/>
              <a:gd name="connsiteX15" fmla="*/ 2905125 w 3028950"/>
              <a:gd name="connsiteY15" fmla="*/ 1752600 h 1962150"/>
              <a:gd name="connsiteX16" fmla="*/ 2619375 w 3028950"/>
              <a:gd name="connsiteY16" fmla="*/ 1895475 h 1962150"/>
              <a:gd name="connsiteX17" fmla="*/ 2419350 w 3028950"/>
              <a:gd name="connsiteY17" fmla="*/ 1962150 h 1962150"/>
              <a:gd name="connsiteX18" fmla="*/ 2162175 w 3028950"/>
              <a:gd name="connsiteY18" fmla="*/ 1962150 h 1962150"/>
              <a:gd name="connsiteX19" fmla="*/ 1914525 w 3028950"/>
              <a:gd name="connsiteY19" fmla="*/ 1962150 h 1962150"/>
              <a:gd name="connsiteX20" fmla="*/ 1676400 w 3028950"/>
              <a:gd name="connsiteY20" fmla="*/ 1933575 h 1962150"/>
              <a:gd name="connsiteX21" fmla="*/ 1476375 w 3028950"/>
              <a:gd name="connsiteY21" fmla="*/ 1857375 h 1962150"/>
              <a:gd name="connsiteX22" fmla="*/ 1371600 w 3028950"/>
              <a:gd name="connsiteY22" fmla="*/ 1714500 h 1962150"/>
              <a:gd name="connsiteX23" fmla="*/ 1381125 w 3028950"/>
              <a:gd name="connsiteY23" fmla="*/ 1571625 h 1962150"/>
              <a:gd name="connsiteX24" fmla="*/ 1409700 w 3028950"/>
              <a:gd name="connsiteY24" fmla="*/ 1485900 h 1962150"/>
              <a:gd name="connsiteX25" fmla="*/ 1219200 w 3028950"/>
              <a:gd name="connsiteY25" fmla="*/ 1400175 h 1962150"/>
              <a:gd name="connsiteX26" fmla="*/ 1019175 w 3028950"/>
              <a:gd name="connsiteY26" fmla="*/ 1381125 h 1962150"/>
              <a:gd name="connsiteX27" fmla="*/ 857250 w 3028950"/>
              <a:gd name="connsiteY27" fmla="*/ 1343025 h 1962150"/>
              <a:gd name="connsiteX28" fmla="*/ 647700 w 3028950"/>
              <a:gd name="connsiteY28" fmla="*/ 1362075 h 1962150"/>
              <a:gd name="connsiteX29" fmla="*/ 390525 w 3028950"/>
              <a:gd name="connsiteY29" fmla="*/ 1362075 h 1962150"/>
              <a:gd name="connsiteX30" fmla="*/ 180975 w 3028950"/>
              <a:gd name="connsiteY30" fmla="*/ 1304925 h 1962150"/>
              <a:gd name="connsiteX31" fmla="*/ 0 w 3028950"/>
              <a:gd name="connsiteY31" fmla="*/ 1228725 h 1962150"/>
              <a:gd name="connsiteX0" fmla="*/ 2476500 w 3028950"/>
              <a:gd name="connsiteY0" fmla="*/ 0 h 1962150"/>
              <a:gd name="connsiteX1" fmla="*/ 2676525 w 3028950"/>
              <a:gd name="connsiteY1" fmla="*/ 209550 h 1962150"/>
              <a:gd name="connsiteX2" fmla="*/ 2790825 w 3028950"/>
              <a:gd name="connsiteY2" fmla="*/ 371475 h 1962150"/>
              <a:gd name="connsiteX3" fmla="*/ 2838450 w 3028950"/>
              <a:gd name="connsiteY3" fmla="*/ 514350 h 1962150"/>
              <a:gd name="connsiteX4" fmla="*/ 2838450 w 3028950"/>
              <a:gd name="connsiteY4" fmla="*/ 609600 h 1962150"/>
              <a:gd name="connsiteX5" fmla="*/ 2905125 w 3028950"/>
              <a:gd name="connsiteY5" fmla="*/ 695325 h 1962150"/>
              <a:gd name="connsiteX6" fmla="*/ 2867025 w 3028950"/>
              <a:gd name="connsiteY6" fmla="*/ 800100 h 1962150"/>
              <a:gd name="connsiteX7" fmla="*/ 2886075 w 3028950"/>
              <a:gd name="connsiteY7" fmla="*/ 933450 h 1962150"/>
              <a:gd name="connsiteX8" fmla="*/ 2905125 w 3028950"/>
              <a:gd name="connsiteY8" fmla="*/ 1114425 h 1962150"/>
              <a:gd name="connsiteX9" fmla="*/ 2914650 w 3028950"/>
              <a:gd name="connsiteY9" fmla="*/ 1181100 h 1962150"/>
              <a:gd name="connsiteX10" fmla="*/ 2952750 w 3028950"/>
              <a:gd name="connsiteY10" fmla="*/ 1257300 h 1962150"/>
              <a:gd name="connsiteX11" fmla="*/ 2933700 w 3028950"/>
              <a:gd name="connsiteY11" fmla="*/ 1323975 h 1962150"/>
              <a:gd name="connsiteX12" fmla="*/ 2981325 w 3028950"/>
              <a:gd name="connsiteY12" fmla="*/ 1438275 h 1962150"/>
              <a:gd name="connsiteX13" fmla="*/ 3019425 w 3028950"/>
              <a:gd name="connsiteY13" fmla="*/ 1485900 h 1962150"/>
              <a:gd name="connsiteX14" fmla="*/ 3028950 w 3028950"/>
              <a:gd name="connsiteY14" fmla="*/ 1638300 h 1962150"/>
              <a:gd name="connsiteX15" fmla="*/ 2905125 w 3028950"/>
              <a:gd name="connsiteY15" fmla="*/ 1752600 h 1962150"/>
              <a:gd name="connsiteX16" fmla="*/ 2619375 w 3028950"/>
              <a:gd name="connsiteY16" fmla="*/ 1895475 h 1962150"/>
              <a:gd name="connsiteX17" fmla="*/ 2419350 w 3028950"/>
              <a:gd name="connsiteY17" fmla="*/ 1962150 h 1962150"/>
              <a:gd name="connsiteX18" fmla="*/ 2162175 w 3028950"/>
              <a:gd name="connsiteY18" fmla="*/ 1962150 h 1962150"/>
              <a:gd name="connsiteX19" fmla="*/ 1914525 w 3028950"/>
              <a:gd name="connsiteY19" fmla="*/ 1962150 h 1962150"/>
              <a:gd name="connsiteX20" fmla="*/ 1676400 w 3028950"/>
              <a:gd name="connsiteY20" fmla="*/ 1933575 h 1962150"/>
              <a:gd name="connsiteX21" fmla="*/ 1476375 w 3028950"/>
              <a:gd name="connsiteY21" fmla="*/ 1857375 h 1962150"/>
              <a:gd name="connsiteX22" fmla="*/ 1371600 w 3028950"/>
              <a:gd name="connsiteY22" fmla="*/ 1714500 h 1962150"/>
              <a:gd name="connsiteX23" fmla="*/ 1381125 w 3028950"/>
              <a:gd name="connsiteY23" fmla="*/ 1571625 h 1962150"/>
              <a:gd name="connsiteX24" fmla="*/ 1409700 w 3028950"/>
              <a:gd name="connsiteY24" fmla="*/ 1485900 h 1962150"/>
              <a:gd name="connsiteX25" fmla="*/ 1219200 w 3028950"/>
              <a:gd name="connsiteY25" fmla="*/ 1400175 h 1962150"/>
              <a:gd name="connsiteX26" fmla="*/ 1019175 w 3028950"/>
              <a:gd name="connsiteY26" fmla="*/ 1381125 h 1962150"/>
              <a:gd name="connsiteX27" fmla="*/ 857250 w 3028950"/>
              <a:gd name="connsiteY27" fmla="*/ 1343025 h 1962150"/>
              <a:gd name="connsiteX28" fmla="*/ 647700 w 3028950"/>
              <a:gd name="connsiteY28" fmla="*/ 1362075 h 1962150"/>
              <a:gd name="connsiteX29" fmla="*/ 390525 w 3028950"/>
              <a:gd name="connsiteY29" fmla="*/ 1362075 h 1962150"/>
              <a:gd name="connsiteX30" fmla="*/ 180975 w 3028950"/>
              <a:gd name="connsiteY30" fmla="*/ 1304925 h 1962150"/>
              <a:gd name="connsiteX31" fmla="*/ 0 w 3028950"/>
              <a:gd name="connsiteY31" fmla="*/ 1228725 h 1962150"/>
              <a:gd name="connsiteX0" fmla="*/ 2476500 w 3028950"/>
              <a:gd name="connsiteY0" fmla="*/ 0 h 1962150"/>
              <a:gd name="connsiteX1" fmla="*/ 2676525 w 3028950"/>
              <a:gd name="connsiteY1" fmla="*/ 209550 h 1962150"/>
              <a:gd name="connsiteX2" fmla="*/ 2790825 w 3028950"/>
              <a:gd name="connsiteY2" fmla="*/ 371475 h 1962150"/>
              <a:gd name="connsiteX3" fmla="*/ 2838450 w 3028950"/>
              <a:gd name="connsiteY3" fmla="*/ 514350 h 1962150"/>
              <a:gd name="connsiteX4" fmla="*/ 2838450 w 3028950"/>
              <a:gd name="connsiteY4" fmla="*/ 609600 h 1962150"/>
              <a:gd name="connsiteX5" fmla="*/ 2905125 w 3028950"/>
              <a:gd name="connsiteY5" fmla="*/ 695325 h 1962150"/>
              <a:gd name="connsiteX6" fmla="*/ 2962275 w 3028950"/>
              <a:gd name="connsiteY6" fmla="*/ 828675 h 1962150"/>
              <a:gd name="connsiteX7" fmla="*/ 2886075 w 3028950"/>
              <a:gd name="connsiteY7" fmla="*/ 933450 h 1962150"/>
              <a:gd name="connsiteX8" fmla="*/ 2905125 w 3028950"/>
              <a:gd name="connsiteY8" fmla="*/ 1114425 h 1962150"/>
              <a:gd name="connsiteX9" fmla="*/ 2914650 w 3028950"/>
              <a:gd name="connsiteY9" fmla="*/ 1181100 h 1962150"/>
              <a:gd name="connsiteX10" fmla="*/ 2952750 w 3028950"/>
              <a:gd name="connsiteY10" fmla="*/ 1257300 h 1962150"/>
              <a:gd name="connsiteX11" fmla="*/ 2933700 w 3028950"/>
              <a:gd name="connsiteY11" fmla="*/ 1323975 h 1962150"/>
              <a:gd name="connsiteX12" fmla="*/ 2981325 w 3028950"/>
              <a:gd name="connsiteY12" fmla="*/ 1438275 h 1962150"/>
              <a:gd name="connsiteX13" fmla="*/ 3019425 w 3028950"/>
              <a:gd name="connsiteY13" fmla="*/ 1485900 h 1962150"/>
              <a:gd name="connsiteX14" fmla="*/ 3028950 w 3028950"/>
              <a:gd name="connsiteY14" fmla="*/ 1638300 h 1962150"/>
              <a:gd name="connsiteX15" fmla="*/ 2905125 w 3028950"/>
              <a:gd name="connsiteY15" fmla="*/ 1752600 h 1962150"/>
              <a:gd name="connsiteX16" fmla="*/ 2619375 w 3028950"/>
              <a:gd name="connsiteY16" fmla="*/ 1895475 h 1962150"/>
              <a:gd name="connsiteX17" fmla="*/ 2419350 w 3028950"/>
              <a:gd name="connsiteY17" fmla="*/ 1962150 h 1962150"/>
              <a:gd name="connsiteX18" fmla="*/ 2162175 w 3028950"/>
              <a:gd name="connsiteY18" fmla="*/ 1962150 h 1962150"/>
              <a:gd name="connsiteX19" fmla="*/ 1914525 w 3028950"/>
              <a:gd name="connsiteY19" fmla="*/ 1962150 h 1962150"/>
              <a:gd name="connsiteX20" fmla="*/ 1676400 w 3028950"/>
              <a:gd name="connsiteY20" fmla="*/ 1933575 h 1962150"/>
              <a:gd name="connsiteX21" fmla="*/ 1476375 w 3028950"/>
              <a:gd name="connsiteY21" fmla="*/ 1857375 h 1962150"/>
              <a:gd name="connsiteX22" fmla="*/ 1371600 w 3028950"/>
              <a:gd name="connsiteY22" fmla="*/ 1714500 h 1962150"/>
              <a:gd name="connsiteX23" fmla="*/ 1381125 w 3028950"/>
              <a:gd name="connsiteY23" fmla="*/ 1571625 h 1962150"/>
              <a:gd name="connsiteX24" fmla="*/ 1409700 w 3028950"/>
              <a:gd name="connsiteY24" fmla="*/ 1485900 h 1962150"/>
              <a:gd name="connsiteX25" fmla="*/ 1219200 w 3028950"/>
              <a:gd name="connsiteY25" fmla="*/ 1400175 h 1962150"/>
              <a:gd name="connsiteX26" fmla="*/ 1019175 w 3028950"/>
              <a:gd name="connsiteY26" fmla="*/ 1381125 h 1962150"/>
              <a:gd name="connsiteX27" fmla="*/ 857250 w 3028950"/>
              <a:gd name="connsiteY27" fmla="*/ 1343025 h 1962150"/>
              <a:gd name="connsiteX28" fmla="*/ 647700 w 3028950"/>
              <a:gd name="connsiteY28" fmla="*/ 1362075 h 1962150"/>
              <a:gd name="connsiteX29" fmla="*/ 390525 w 3028950"/>
              <a:gd name="connsiteY29" fmla="*/ 1362075 h 1962150"/>
              <a:gd name="connsiteX30" fmla="*/ 180975 w 3028950"/>
              <a:gd name="connsiteY30" fmla="*/ 1304925 h 1962150"/>
              <a:gd name="connsiteX31" fmla="*/ 0 w 3028950"/>
              <a:gd name="connsiteY31" fmla="*/ 1228725 h 1962150"/>
              <a:gd name="connsiteX0" fmla="*/ 2476500 w 3028950"/>
              <a:gd name="connsiteY0" fmla="*/ 0 h 1962150"/>
              <a:gd name="connsiteX1" fmla="*/ 2676525 w 3028950"/>
              <a:gd name="connsiteY1" fmla="*/ 209550 h 1962150"/>
              <a:gd name="connsiteX2" fmla="*/ 2790825 w 3028950"/>
              <a:gd name="connsiteY2" fmla="*/ 371475 h 1962150"/>
              <a:gd name="connsiteX3" fmla="*/ 2838450 w 3028950"/>
              <a:gd name="connsiteY3" fmla="*/ 514350 h 1962150"/>
              <a:gd name="connsiteX4" fmla="*/ 2838450 w 3028950"/>
              <a:gd name="connsiteY4" fmla="*/ 609600 h 1962150"/>
              <a:gd name="connsiteX5" fmla="*/ 2905125 w 3028950"/>
              <a:gd name="connsiteY5" fmla="*/ 695325 h 1962150"/>
              <a:gd name="connsiteX6" fmla="*/ 2962275 w 3028950"/>
              <a:gd name="connsiteY6" fmla="*/ 828675 h 1962150"/>
              <a:gd name="connsiteX7" fmla="*/ 2952750 w 3028950"/>
              <a:gd name="connsiteY7" fmla="*/ 942975 h 1962150"/>
              <a:gd name="connsiteX8" fmla="*/ 2905125 w 3028950"/>
              <a:gd name="connsiteY8" fmla="*/ 1114425 h 1962150"/>
              <a:gd name="connsiteX9" fmla="*/ 2914650 w 3028950"/>
              <a:gd name="connsiteY9" fmla="*/ 1181100 h 1962150"/>
              <a:gd name="connsiteX10" fmla="*/ 2952750 w 3028950"/>
              <a:gd name="connsiteY10" fmla="*/ 1257300 h 1962150"/>
              <a:gd name="connsiteX11" fmla="*/ 2933700 w 3028950"/>
              <a:gd name="connsiteY11" fmla="*/ 1323975 h 1962150"/>
              <a:gd name="connsiteX12" fmla="*/ 2981325 w 3028950"/>
              <a:gd name="connsiteY12" fmla="*/ 1438275 h 1962150"/>
              <a:gd name="connsiteX13" fmla="*/ 3019425 w 3028950"/>
              <a:gd name="connsiteY13" fmla="*/ 1485900 h 1962150"/>
              <a:gd name="connsiteX14" fmla="*/ 3028950 w 3028950"/>
              <a:gd name="connsiteY14" fmla="*/ 1638300 h 1962150"/>
              <a:gd name="connsiteX15" fmla="*/ 2905125 w 3028950"/>
              <a:gd name="connsiteY15" fmla="*/ 1752600 h 1962150"/>
              <a:gd name="connsiteX16" fmla="*/ 2619375 w 3028950"/>
              <a:gd name="connsiteY16" fmla="*/ 1895475 h 1962150"/>
              <a:gd name="connsiteX17" fmla="*/ 2419350 w 3028950"/>
              <a:gd name="connsiteY17" fmla="*/ 1962150 h 1962150"/>
              <a:gd name="connsiteX18" fmla="*/ 2162175 w 3028950"/>
              <a:gd name="connsiteY18" fmla="*/ 1962150 h 1962150"/>
              <a:gd name="connsiteX19" fmla="*/ 1914525 w 3028950"/>
              <a:gd name="connsiteY19" fmla="*/ 1962150 h 1962150"/>
              <a:gd name="connsiteX20" fmla="*/ 1676400 w 3028950"/>
              <a:gd name="connsiteY20" fmla="*/ 1933575 h 1962150"/>
              <a:gd name="connsiteX21" fmla="*/ 1476375 w 3028950"/>
              <a:gd name="connsiteY21" fmla="*/ 1857375 h 1962150"/>
              <a:gd name="connsiteX22" fmla="*/ 1371600 w 3028950"/>
              <a:gd name="connsiteY22" fmla="*/ 1714500 h 1962150"/>
              <a:gd name="connsiteX23" fmla="*/ 1381125 w 3028950"/>
              <a:gd name="connsiteY23" fmla="*/ 1571625 h 1962150"/>
              <a:gd name="connsiteX24" fmla="*/ 1409700 w 3028950"/>
              <a:gd name="connsiteY24" fmla="*/ 1485900 h 1962150"/>
              <a:gd name="connsiteX25" fmla="*/ 1219200 w 3028950"/>
              <a:gd name="connsiteY25" fmla="*/ 1400175 h 1962150"/>
              <a:gd name="connsiteX26" fmla="*/ 1019175 w 3028950"/>
              <a:gd name="connsiteY26" fmla="*/ 1381125 h 1962150"/>
              <a:gd name="connsiteX27" fmla="*/ 857250 w 3028950"/>
              <a:gd name="connsiteY27" fmla="*/ 1343025 h 1962150"/>
              <a:gd name="connsiteX28" fmla="*/ 647700 w 3028950"/>
              <a:gd name="connsiteY28" fmla="*/ 1362075 h 1962150"/>
              <a:gd name="connsiteX29" fmla="*/ 390525 w 3028950"/>
              <a:gd name="connsiteY29" fmla="*/ 1362075 h 1962150"/>
              <a:gd name="connsiteX30" fmla="*/ 180975 w 3028950"/>
              <a:gd name="connsiteY30" fmla="*/ 1304925 h 1962150"/>
              <a:gd name="connsiteX31" fmla="*/ 0 w 3028950"/>
              <a:gd name="connsiteY31" fmla="*/ 1228725 h 1962150"/>
              <a:gd name="connsiteX0" fmla="*/ 2476500 w 3028950"/>
              <a:gd name="connsiteY0" fmla="*/ 0 h 1962150"/>
              <a:gd name="connsiteX1" fmla="*/ 2676525 w 3028950"/>
              <a:gd name="connsiteY1" fmla="*/ 209550 h 1962150"/>
              <a:gd name="connsiteX2" fmla="*/ 2790825 w 3028950"/>
              <a:gd name="connsiteY2" fmla="*/ 371475 h 1962150"/>
              <a:gd name="connsiteX3" fmla="*/ 2838450 w 3028950"/>
              <a:gd name="connsiteY3" fmla="*/ 514350 h 1962150"/>
              <a:gd name="connsiteX4" fmla="*/ 2838450 w 3028950"/>
              <a:gd name="connsiteY4" fmla="*/ 609600 h 1962150"/>
              <a:gd name="connsiteX5" fmla="*/ 2905125 w 3028950"/>
              <a:gd name="connsiteY5" fmla="*/ 695325 h 1962150"/>
              <a:gd name="connsiteX6" fmla="*/ 2962275 w 3028950"/>
              <a:gd name="connsiteY6" fmla="*/ 828675 h 1962150"/>
              <a:gd name="connsiteX7" fmla="*/ 2952750 w 3028950"/>
              <a:gd name="connsiteY7" fmla="*/ 942975 h 1962150"/>
              <a:gd name="connsiteX8" fmla="*/ 2962275 w 3028950"/>
              <a:gd name="connsiteY8" fmla="*/ 1123950 h 1962150"/>
              <a:gd name="connsiteX9" fmla="*/ 2914650 w 3028950"/>
              <a:gd name="connsiteY9" fmla="*/ 1181100 h 1962150"/>
              <a:gd name="connsiteX10" fmla="*/ 2952750 w 3028950"/>
              <a:gd name="connsiteY10" fmla="*/ 1257300 h 1962150"/>
              <a:gd name="connsiteX11" fmla="*/ 2933700 w 3028950"/>
              <a:gd name="connsiteY11" fmla="*/ 1323975 h 1962150"/>
              <a:gd name="connsiteX12" fmla="*/ 2981325 w 3028950"/>
              <a:gd name="connsiteY12" fmla="*/ 1438275 h 1962150"/>
              <a:gd name="connsiteX13" fmla="*/ 3019425 w 3028950"/>
              <a:gd name="connsiteY13" fmla="*/ 1485900 h 1962150"/>
              <a:gd name="connsiteX14" fmla="*/ 3028950 w 3028950"/>
              <a:gd name="connsiteY14" fmla="*/ 1638300 h 1962150"/>
              <a:gd name="connsiteX15" fmla="*/ 2905125 w 3028950"/>
              <a:gd name="connsiteY15" fmla="*/ 1752600 h 1962150"/>
              <a:gd name="connsiteX16" fmla="*/ 2619375 w 3028950"/>
              <a:gd name="connsiteY16" fmla="*/ 1895475 h 1962150"/>
              <a:gd name="connsiteX17" fmla="*/ 2419350 w 3028950"/>
              <a:gd name="connsiteY17" fmla="*/ 1962150 h 1962150"/>
              <a:gd name="connsiteX18" fmla="*/ 2162175 w 3028950"/>
              <a:gd name="connsiteY18" fmla="*/ 1962150 h 1962150"/>
              <a:gd name="connsiteX19" fmla="*/ 1914525 w 3028950"/>
              <a:gd name="connsiteY19" fmla="*/ 1962150 h 1962150"/>
              <a:gd name="connsiteX20" fmla="*/ 1676400 w 3028950"/>
              <a:gd name="connsiteY20" fmla="*/ 1933575 h 1962150"/>
              <a:gd name="connsiteX21" fmla="*/ 1476375 w 3028950"/>
              <a:gd name="connsiteY21" fmla="*/ 1857375 h 1962150"/>
              <a:gd name="connsiteX22" fmla="*/ 1371600 w 3028950"/>
              <a:gd name="connsiteY22" fmla="*/ 1714500 h 1962150"/>
              <a:gd name="connsiteX23" fmla="*/ 1381125 w 3028950"/>
              <a:gd name="connsiteY23" fmla="*/ 1571625 h 1962150"/>
              <a:gd name="connsiteX24" fmla="*/ 1409700 w 3028950"/>
              <a:gd name="connsiteY24" fmla="*/ 1485900 h 1962150"/>
              <a:gd name="connsiteX25" fmla="*/ 1219200 w 3028950"/>
              <a:gd name="connsiteY25" fmla="*/ 1400175 h 1962150"/>
              <a:gd name="connsiteX26" fmla="*/ 1019175 w 3028950"/>
              <a:gd name="connsiteY26" fmla="*/ 1381125 h 1962150"/>
              <a:gd name="connsiteX27" fmla="*/ 857250 w 3028950"/>
              <a:gd name="connsiteY27" fmla="*/ 1343025 h 1962150"/>
              <a:gd name="connsiteX28" fmla="*/ 647700 w 3028950"/>
              <a:gd name="connsiteY28" fmla="*/ 1362075 h 1962150"/>
              <a:gd name="connsiteX29" fmla="*/ 390525 w 3028950"/>
              <a:gd name="connsiteY29" fmla="*/ 1362075 h 1962150"/>
              <a:gd name="connsiteX30" fmla="*/ 180975 w 3028950"/>
              <a:gd name="connsiteY30" fmla="*/ 1304925 h 1962150"/>
              <a:gd name="connsiteX31" fmla="*/ 0 w 3028950"/>
              <a:gd name="connsiteY31" fmla="*/ 1228725 h 1962150"/>
              <a:gd name="connsiteX0" fmla="*/ 2476500 w 3028950"/>
              <a:gd name="connsiteY0" fmla="*/ 0 h 1962150"/>
              <a:gd name="connsiteX1" fmla="*/ 2676525 w 3028950"/>
              <a:gd name="connsiteY1" fmla="*/ 209550 h 1962150"/>
              <a:gd name="connsiteX2" fmla="*/ 2790825 w 3028950"/>
              <a:gd name="connsiteY2" fmla="*/ 371475 h 1962150"/>
              <a:gd name="connsiteX3" fmla="*/ 2838450 w 3028950"/>
              <a:gd name="connsiteY3" fmla="*/ 514350 h 1962150"/>
              <a:gd name="connsiteX4" fmla="*/ 2838450 w 3028950"/>
              <a:gd name="connsiteY4" fmla="*/ 609600 h 1962150"/>
              <a:gd name="connsiteX5" fmla="*/ 2905125 w 3028950"/>
              <a:gd name="connsiteY5" fmla="*/ 695325 h 1962150"/>
              <a:gd name="connsiteX6" fmla="*/ 2962275 w 3028950"/>
              <a:gd name="connsiteY6" fmla="*/ 828675 h 1962150"/>
              <a:gd name="connsiteX7" fmla="*/ 2952750 w 3028950"/>
              <a:gd name="connsiteY7" fmla="*/ 942975 h 1962150"/>
              <a:gd name="connsiteX8" fmla="*/ 2962275 w 3028950"/>
              <a:gd name="connsiteY8" fmla="*/ 1123950 h 1962150"/>
              <a:gd name="connsiteX9" fmla="*/ 3019425 w 3028950"/>
              <a:gd name="connsiteY9" fmla="*/ 1190625 h 1962150"/>
              <a:gd name="connsiteX10" fmla="*/ 2952750 w 3028950"/>
              <a:gd name="connsiteY10" fmla="*/ 1257300 h 1962150"/>
              <a:gd name="connsiteX11" fmla="*/ 2933700 w 3028950"/>
              <a:gd name="connsiteY11" fmla="*/ 1323975 h 1962150"/>
              <a:gd name="connsiteX12" fmla="*/ 2981325 w 3028950"/>
              <a:gd name="connsiteY12" fmla="*/ 1438275 h 1962150"/>
              <a:gd name="connsiteX13" fmla="*/ 3019425 w 3028950"/>
              <a:gd name="connsiteY13" fmla="*/ 1485900 h 1962150"/>
              <a:gd name="connsiteX14" fmla="*/ 3028950 w 3028950"/>
              <a:gd name="connsiteY14" fmla="*/ 1638300 h 1962150"/>
              <a:gd name="connsiteX15" fmla="*/ 2905125 w 3028950"/>
              <a:gd name="connsiteY15" fmla="*/ 1752600 h 1962150"/>
              <a:gd name="connsiteX16" fmla="*/ 2619375 w 3028950"/>
              <a:gd name="connsiteY16" fmla="*/ 1895475 h 1962150"/>
              <a:gd name="connsiteX17" fmla="*/ 2419350 w 3028950"/>
              <a:gd name="connsiteY17" fmla="*/ 1962150 h 1962150"/>
              <a:gd name="connsiteX18" fmla="*/ 2162175 w 3028950"/>
              <a:gd name="connsiteY18" fmla="*/ 1962150 h 1962150"/>
              <a:gd name="connsiteX19" fmla="*/ 1914525 w 3028950"/>
              <a:gd name="connsiteY19" fmla="*/ 1962150 h 1962150"/>
              <a:gd name="connsiteX20" fmla="*/ 1676400 w 3028950"/>
              <a:gd name="connsiteY20" fmla="*/ 1933575 h 1962150"/>
              <a:gd name="connsiteX21" fmla="*/ 1476375 w 3028950"/>
              <a:gd name="connsiteY21" fmla="*/ 1857375 h 1962150"/>
              <a:gd name="connsiteX22" fmla="*/ 1371600 w 3028950"/>
              <a:gd name="connsiteY22" fmla="*/ 1714500 h 1962150"/>
              <a:gd name="connsiteX23" fmla="*/ 1381125 w 3028950"/>
              <a:gd name="connsiteY23" fmla="*/ 1571625 h 1962150"/>
              <a:gd name="connsiteX24" fmla="*/ 1409700 w 3028950"/>
              <a:gd name="connsiteY24" fmla="*/ 1485900 h 1962150"/>
              <a:gd name="connsiteX25" fmla="*/ 1219200 w 3028950"/>
              <a:gd name="connsiteY25" fmla="*/ 1400175 h 1962150"/>
              <a:gd name="connsiteX26" fmla="*/ 1019175 w 3028950"/>
              <a:gd name="connsiteY26" fmla="*/ 1381125 h 1962150"/>
              <a:gd name="connsiteX27" fmla="*/ 857250 w 3028950"/>
              <a:gd name="connsiteY27" fmla="*/ 1343025 h 1962150"/>
              <a:gd name="connsiteX28" fmla="*/ 647700 w 3028950"/>
              <a:gd name="connsiteY28" fmla="*/ 1362075 h 1962150"/>
              <a:gd name="connsiteX29" fmla="*/ 390525 w 3028950"/>
              <a:gd name="connsiteY29" fmla="*/ 1362075 h 1962150"/>
              <a:gd name="connsiteX30" fmla="*/ 180975 w 3028950"/>
              <a:gd name="connsiteY30" fmla="*/ 1304925 h 1962150"/>
              <a:gd name="connsiteX31" fmla="*/ 0 w 3028950"/>
              <a:gd name="connsiteY31" fmla="*/ 1228725 h 1962150"/>
              <a:gd name="connsiteX0" fmla="*/ 2476500 w 3028950"/>
              <a:gd name="connsiteY0" fmla="*/ 0 h 1962150"/>
              <a:gd name="connsiteX1" fmla="*/ 2676525 w 3028950"/>
              <a:gd name="connsiteY1" fmla="*/ 209550 h 1962150"/>
              <a:gd name="connsiteX2" fmla="*/ 2790825 w 3028950"/>
              <a:gd name="connsiteY2" fmla="*/ 371475 h 1962150"/>
              <a:gd name="connsiteX3" fmla="*/ 2838450 w 3028950"/>
              <a:gd name="connsiteY3" fmla="*/ 514350 h 1962150"/>
              <a:gd name="connsiteX4" fmla="*/ 2838450 w 3028950"/>
              <a:gd name="connsiteY4" fmla="*/ 609600 h 1962150"/>
              <a:gd name="connsiteX5" fmla="*/ 2905125 w 3028950"/>
              <a:gd name="connsiteY5" fmla="*/ 695325 h 1962150"/>
              <a:gd name="connsiteX6" fmla="*/ 2962275 w 3028950"/>
              <a:gd name="connsiteY6" fmla="*/ 828675 h 1962150"/>
              <a:gd name="connsiteX7" fmla="*/ 2952750 w 3028950"/>
              <a:gd name="connsiteY7" fmla="*/ 942975 h 1962150"/>
              <a:gd name="connsiteX8" fmla="*/ 2962275 w 3028950"/>
              <a:gd name="connsiteY8" fmla="*/ 1123950 h 1962150"/>
              <a:gd name="connsiteX9" fmla="*/ 3019425 w 3028950"/>
              <a:gd name="connsiteY9" fmla="*/ 1190625 h 1962150"/>
              <a:gd name="connsiteX10" fmla="*/ 3009900 w 3028950"/>
              <a:gd name="connsiteY10" fmla="*/ 1285875 h 1962150"/>
              <a:gd name="connsiteX11" fmla="*/ 2933700 w 3028950"/>
              <a:gd name="connsiteY11" fmla="*/ 1323975 h 1962150"/>
              <a:gd name="connsiteX12" fmla="*/ 2981325 w 3028950"/>
              <a:gd name="connsiteY12" fmla="*/ 1438275 h 1962150"/>
              <a:gd name="connsiteX13" fmla="*/ 3019425 w 3028950"/>
              <a:gd name="connsiteY13" fmla="*/ 1485900 h 1962150"/>
              <a:gd name="connsiteX14" fmla="*/ 3028950 w 3028950"/>
              <a:gd name="connsiteY14" fmla="*/ 1638300 h 1962150"/>
              <a:gd name="connsiteX15" fmla="*/ 2905125 w 3028950"/>
              <a:gd name="connsiteY15" fmla="*/ 1752600 h 1962150"/>
              <a:gd name="connsiteX16" fmla="*/ 2619375 w 3028950"/>
              <a:gd name="connsiteY16" fmla="*/ 1895475 h 1962150"/>
              <a:gd name="connsiteX17" fmla="*/ 2419350 w 3028950"/>
              <a:gd name="connsiteY17" fmla="*/ 1962150 h 1962150"/>
              <a:gd name="connsiteX18" fmla="*/ 2162175 w 3028950"/>
              <a:gd name="connsiteY18" fmla="*/ 1962150 h 1962150"/>
              <a:gd name="connsiteX19" fmla="*/ 1914525 w 3028950"/>
              <a:gd name="connsiteY19" fmla="*/ 1962150 h 1962150"/>
              <a:gd name="connsiteX20" fmla="*/ 1676400 w 3028950"/>
              <a:gd name="connsiteY20" fmla="*/ 1933575 h 1962150"/>
              <a:gd name="connsiteX21" fmla="*/ 1476375 w 3028950"/>
              <a:gd name="connsiteY21" fmla="*/ 1857375 h 1962150"/>
              <a:gd name="connsiteX22" fmla="*/ 1371600 w 3028950"/>
              <a:gd name="connsiteY22" fmla="*/ 1714500 h 1962150"/>
              <a:gd name="connsiteX23" fmla="*/ 1381125 w 3028950"/>
              <a:gd name="connsiteY23" fmla="*/ 1571625 h 1962150"/>
              <a:gd name="connsiteX24" fmla="*/ 1409700 w 3028950"/>
              <a:gd name="connsiteY24" fmla="*/ 1485900 h 1962150"/>
              <a:gd name="connsiteX25" fmla="*/ 1219200 w 3028950"/>
              <a:gd name="connsiteY25" fmla="*/ 1400175 h 1962150"/>
              <a:gd name="connsiteX26" fmla="*/ 1019175 w 3028950"/>
              <a:gd name="connsiteY26" fmla="*/ 1381125 h 1962150"/>
              <a:gd name="connsiteX27" fmla="*/ 857250 w 3028950"/>
              <a:gd name="connsiteY27" fmla="*/ 1343025 h 1962150"/>
              <a:gd name="connsiteX28" fmla="*/ 647700 w 3028950"/>
              <a:gd name="connsiteY28" fmla="*/ 1362075 h 1962150"/>
              <a:gd name="connsiteX29" fmla="*/ 390525 w 3028950"/>
              <a:gd name="connsiteY29" fmla="*/ 1362075 h 1962150"/>
              <a:gd name="connsiteX30" fmla="*/ 180975 w 3028950"/>
              <a:gd name="connsiteY30" fmla="*/ 1304925 h 1962150"/>
              <a:gd name="connsiteX31" fmla="*/ 0 w 3028950"/>
              <a:gd name="connsiteY31" fmla="*/ 1228725 h 1962150"/>
              <a:gd name="connsiteX0" fmla="*/ 2476500 w 3028950"/>
              <a:gd name="connsiteY0" fmla="*/ 0 h 1962150"/>
              <a:gd name="connsiteX1" fmla="*/ 2676525 w 3028950"/>
              <a:gd name="connsiteY1" fmla="*/ 209550 h 1962150"/>
              <a:gd name="connsiteX2" fmla="*/ 2790825 w 3028950"/>
              <a:gd name="connsiteY2" fmla="*/ 371475 h 1962150"/>
              <a:gd name="connsiteX3" fmla="*/ 2838450 w 3028950"/>
              <a:gd name="connsiteY3" fmla="*/ 514350 h 1962150"/>
              <a:gd name="connsiteX4" fmla="*/ 2838450 w 3028950"/>
              <a:gd name="connsiteY4" fmla="*/ 609600 h 1962150"/>
              <a:gd name="connsiteX5" fmla="*/ 2905125 w 3028950"/>
              <a:gd name="connsiteY5" fmla="*/ 695325 h 1962150"/>
              <a:gd name="connsiteX6" fmla="*/ 2962275 w 3028950"/>
              <a:gd name="connsiteY6" fmla="*/ 828675 h 1962150"/>
              <a:gd name="connsiteX7" fmla="*/ 2952750 w 3028950"/>
              <a:gd name="connsiteY7" fmla="*/ 942975 h 1962150"/>
              <a:gd name="connsiteX8" fmla="*/ 2962275 w 3028950"/>
              <a:gd name="connsiteY8" fmla="*/ 1123950 h 1962150"/>
              <a:gd name="connsiteX9" fmla="*/ 3019425 w 3028950"/>
              <a:gd name="connsiteY9" fmla="*/ 1190625 h 1962150"/>
              <a:gd name="connsiteX10" fmla="*/ 3009900 w 3028950"/>
              <a:gd name="connsiteY10" fmla="*/ 1285875 h 1962150"/>
              <a:gd name="connsiteX11" fmla="*/ 3028950 w 3028950"/>
              <a:gd name="connsiteY11" fmla="*/ 1371600 h 1962150"/>
              <a:gd name="connsiteX12" fmla="*/ 2981325 w 3028950"/>
              <a:gd name="connsiteY12" fmla="*/ 1438275 h 1962150"/>
              <a:gd name="connsiteX13" fmla="*/ 3019425 w 3028950"/>
              <a:gd name="connsiteY13" fmla="*/ 1485900 h 1962150"/>
              <a:gd name="connsiteX14" fmla="*/ 3028950 w 3028950"/>
              <a:gd name="connsiteY14" fmla="*/ 1638300 h 1962150"/>
              <a:gd name="connsiteX15" fmla="*/ 2905125 w 3028950"/>
              <a:gd name="connsiteY15" fmla="*/ 1752600 h 1962150"/>
              <a:gd name="connsiteX16" fmla="*/ 2619375 w 3028950"/>
              <a:gd name="connsiteY16" fmla="*/ 1895475 h 1962150"/>
              <a:gd name="connsiteX17" fmla="*/ 2419350 w 3028950"/>
              <a:gd name="connsiteY17" fmla="*/ 1962150 h 1962150"/>
              <a:gd name="connsiteX18" fmla="*/ 2162175 w 3028950"/>
              <a:gd name="connsiteY18" fmla="*/ 1962150 h 1962150"/>
              <a:gd name="connsiteX19" fmla="*/ 1914525 w 3028950"/>
              <a:gd name="connsiteY19" fmla="*/ 1962150 h 1962150"/>
              <a:gd name="connsiteX20" fmla="*/ 1676400 w 3028950"/>
              <a:gd name="connsiteY20" fmla="*/ 1933575 h 1962150"/>
              <a:gd name="connsiteX21" fmla="*/ 1476375 w 3028950"/>
              <a:gd name="connsiteY21" fmla="*/ 1857375 h 1962150"/>
              <a:gd name="connsiteX22" fmla="*/ 1371600 w 3028950"/>
              <a:gd name="connsiteY22" fmla="*/ 1714500 h 1962150"/>
              <a:gd name="connsiteX23" fmla="*/ 1381125 w 3028950"/>
              <a:gd name="connsiteY23" fmla="*/ 1571625 h 1962150"/>
              <a:gd name="connsiteX24" fmla="*/ 1409700 w 3028950"/>
              <a:gd name="connsiteY24" fmla="*/ 1485900 h 1962150"/>
              <a:gd name="connsiteX25" fmla="*/ 1219200 w 3028950"/>
              <a:gd name="connsiteY25" fmla="*/ 1400175 h 1962150"/>
              <a:gd name="connsiteX26" fmla="*/ 1019175 w 3028950"/>
              <a:gd name="connsiteY26" fmla="*/ 1381125 h 1962150"/>
              <a:gd name="connsiteX27" fmla="*/ 857250 w 3028950"/>
              <a:gd name="connsiteY27" fmla="*/ 1343025 h 1962150"/>
              <a:gd name="connsiteX28" fmla="*/ 647700 w 3028950"/>
              <a:gd name="connsiteY28" fmla="*/ 1362075 h 1962150"/>
              <a:gd name="connsiteX29" fmla="*/ 390525 w 3028950"/>
              <a:gd name="connsiteY29" fmla="*/ 1362075 h 1962150"/>
              <a:gd name="connsiteX30" fmla="*/ 180975 w 3028950"/>
              <a:gd name="connsiteY30" fmla="*/ 1304925 h 1962150"/>
              <a:gd name="connsiteX31" fmla="*/ 0 w 3028950"/>
              <a:gd name="connsiteY31" fmla="*/ 1228725 h 196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028950" h="1962150">
                <a:moveTo>
                  <a:pt x="2476500" y="0"/>
                </a:moveTo>
                <a:lnTo>
                  <a:pt x="2676525" y="209550"/>
                </a:lnTo>
                <a:lnTo>
                  <a:pt x="2790825" y="371475"/>
                </a:lnTo>
                <a:lnTo>
                  <a:pt x="2838450" y="514350"/>
                </a:lnTo>
                <a:lnTo>
                  <a:pt x="2838450" y="609600"/>
                </a:lnTo>
                <a:lnTo>
                  <a:pt x="2905125" y="695325"/>
                </a:lnTo>
                <a:lnTo>
                  <a:pt x="2962275" y="828675"/>
                </a:lnTo>
                <a:lnTo>
                  <a:pt x="2952750" y="942975"/>
                </a:lnTo>
                <a:lnTo>
                  <a:pt x="2962275" y="1123950"/>
                </a:lnTo>
                <a:lnTo>
                  <a:pt x="3019425" y="1190625"/>
                </a:lnTo>
                <a:lnTo>
                  <a:pt x="3009900" y="1285875"/>
                </a:lnTo>
                <a:lnTo>
                  <a:pt x="3028950" y="1371600"/>
                </a:lnTo>
                <a:lnTo>
                  <a:pt x="2981325" y="1438275"/>
                </a:lnTo>
                <a:lnTo>
                  <a:pt x="3019425" y="1485900"/>
                </a:lnTo>
                <a:lnTo>
                  <a:pt x="3028950" y="1638300"/>
                </a:lnTo>
                <a:lnTo>
                  <a:pt x="2905125" y="1752600"/>
                </a:lnTo>
                <a:lnTo>
                  <a:pt x="2619375" y="1895475"/>
                </a:lnTo>
                <a:lnTo>
                  <a:pt x="2419350" y="1962150"/>
                </a:lnTo>
                <a:lnTo>
                  <a:pt x="2162175" y="1962150"/>
                </a:lnTo>
                <a:lnTo>
                  <a:pt x="1914525" y="1962150"/>
                </a:lnTo>
                <a:lnTo>
                  <a:pt x="1676400" y="1933575"/>
                </a:lnTo>
                <a:lnTo>
                  <a:pt x="1476375" y="1857375"/>
                </a:lnTo>
                <a:lnTo>
                  <a:pt x="1371600" y="1714500"/>
                </a:lnTo>
                <a:lnTo>
                  <a:pt x="1381125" y="1571625"/>
                </a:lnTo>
                <a:lnTo>
                  <a:pt x="1409700" y="1485900"/>
                </a:lnTo>
                <a:lnTo>
                  <a:pt x="1219200" y="1400175"/>
                </a:lnTo>
                <a:lnTo>
                  <a:pt x="1019175" y="1381125"/>
                </a:lnTo>
                <a:lnTo>
                  <a:pt x="857250" y="1343025"/>
                </a:lnTo>
                <a:lnTo>
                  <a:pt x="647700" y="1362075"/>
                </a:lnTo>
                <a:lnTo>
                  <a:pt x="390525" y="1362075"/>
                </a:lnTo>
                <a:lnTo>
                  <a:pt x="180975" y="1304925"/>
                </a:lnTo>
                <a:lnTo>
                  <a:pt x="0" y="1228725"/>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3646967" y="5124893"/>
            <a:ext cx="1424763" cy="106326"/>
          </a:xfrm>
          <a:custGeom>
            <a:avLst/>
            <a:gdLst>
              <a:gd name="connsiteX0" fmla="*/ 0 w 1424763"/>
              <a:gd name="connsiteY0" fmla="*/ 53163 h 106326"/>
              <a:gd name="connsiteX1" fmla="*/ 212652 w 1424763"/>
              <a:gd name="connsiteY1" fmla="*/ 85060 h 106326"/>
              <a:gd name="connsiteX2" fmla="*/ 563526 w 1424763"/>
              <a:gd name="connsiteY2" fmla="*/ 106326 h 106326"/>
              <a:gd name="connsiteX3" fmla="*/ 839973 w 1424763"/>
              <a:gd name="connsiteY3" fmla="*/ 85060 h 106326"/>
              <a:gd name="connsiteX4" fmla="*/ 1073889 w 1424763"/>
              <a:gd name="connsiteY4" fmla="*/ 95693 h 106326"/>
              <a:gd name="connsiteX5" fmla="*/ 1286540 w 1424763"/>
              <a:gd name="connsiteY5" fmla="*/ 53163 h 106326"/>
              <a:gd name="connsiteX6" fmla="*/ 1424763 w 1424763"/>
              <a:gd name="connsiteY6" fmla="*/ 0 h 106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4763" h="106326">
                <a:moveTo>
                  <a:pt x="0" y="53163"/>
                </a:moveTo>
                <a:lnTo>
                  <a:pt x="212652" y="85060"/>
                </a:lnTo>
                <a:lnTo>
                  <a:pt x="563526" y="106326"/>
                </a:lnTo>
                <a:lnTo>
                  <a:pt x="839973" y="85060"/>
                </a:lnTo>
                <a:lnTo>
                  <a:pt x="1073889" y="95693"/>
                </a:lnTo>
                <a:lnTo>
                  <a:pt x="1286540" y="53163"/>
                </a:lnTo>
                <a:lnTo>
                  <a:pt x="1424763"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5188688" y="5337544"/>
            <a:ext cx="2020186" cy="701749"/>
          </a:xfrm>
          <a:custGeom>
            <a:avLst/>
            <a:gdLst>
              <a:gd name="connsiteX0" fmla="*/ 2020186 w 2020186"/>
              <a:gd name="connsiteY0" fmla="*/ 531628 h 701749"/>
              <a:gd name="connsiteX1" fmla="*/ 1850065 w 2020186"/>
              <a:gd name="connsiteY1" fmla="*/ 680484 h 701749"/>
              <a:gd name="connsiteX2" fmla="*/ 882503 w 2020186"/>
              <a:gd name="connsiteY2" fmla="*/ 701749 h 701749"/>
              <a:gd name="connsiteX3" fmla="*/ 701749 w 2020186"/>
              <a:gd name="connsiteY3" fmla="*/ 584791 h 701749"/>
              <a:gd name="connsiteX4" fmla="*/ 797442 w 2020186"/>
              <a:gd name="connsiteY4" fmla="*/ 350875 h 701749"/>
              <a:gd name="connsiteX5" fmla="*/ 776177 w 2020186"/>
              <a:gd name="connsiteY5" fmla="*/ 180754 h 701749"/>
              <a:gd name="connsiteX6" fmla="*/ 595424 w 2020186"/>
              <a:gd name="connsiteY6" fmla="*/ 74428 h 701749"/>
              <a:gd name="connsiteX7" fmla="*/ 340242 w 2020186"/>
              <a:gd name="connsiteY7" fmla="*/ 21265 h 701749"/>
              <a:gd name="connsiteX8" fmla="*/ 0 w 2020186"/>
              <a:gd name="connsiteY8" fmla="*/ 0 h 701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0186" h="701749">
                <a:moveTo>
                  <a:pt x="2020186" y="531628"/>
                </a:moveTo>
                <a:lnTo>
                  <a:pt x="1850065" y="680484"/>
                </a:lnTo>
                <a:lnTo>
                  <a:pt x="882503" y="701749"/>
                </a:lnTo>
                <a:lnTo>
                  <a:pt x="701749" y="584791"/>
                </a:lnTo>
                <a:lnTo>
                  <a:pt x="797442" y="350875"/>
                </a:lnTo>
                <a:lnTo>
                  <a:pt x="776177" y="180754"/>
                </a:lnTo>
                <a:lnTo>
                  <a:pt x="595424" y="74428"/>
                </a:lnTo>
                <a:lnTo>
                  <a:pt x="340242" y="21265"/>
                </a:lnTo>
                <a:lnTo>
                  <a:pt x="0" y="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rot="1109021">
            <a:off x="5064163" y="5111027"/>
            <a:ext cx="260817" cy="80936"/>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rot="1109021">
            <a:off x="6898220" y="5807882"/>
            <a:ext cx="260817" cy="80936"/>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10871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5669E29EFAB14582576D25EF448152" ma:contentTypeVersion="1" ma:contentTypeDescription="Create a new document." ma:contentTypeScope="" ma:versionID="48c703af1e1d1ce53016ea7ac37b9045">
  <xsd:schema xmlns:xsd="http://www.w3.org/2001/XMLSchema" xmlns:xs="http://www.w3.org/2001/XMLSchema" xmlns:p="http://schemas.microsoft.com/office/2006/metadata/properties" xmlns:ns1="http://schemas.microsoft.com/sharepoint/v3" targetNamespace="http://schemas.microsoft.com/office/2006/metadata/properties" ma:root="true" ma:fieldsID="6f0d331ebd68627ead16f146830ec63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78DA452A-794E-4737-9D19-95921FC8E766}"/>
</file>

<file path=customXml/itemProps2.xml><?xml version="1.0" encoding="utf-8"?>
<ds:datastoreItem xmlns:ds="http://schemas.openxmlformats.org/officeDocument/2006/customXml" ds:itemID="{EABAFD32-0574-4D04-AF71-5AF58EBA771F}"/>
</file>

<file path=customXml/itemProps3.xml><?xml version="1.0" encoding="utf-8"?>
<ds:datastoreItem xmlns:ds="http://schemas.openxmlformats.org/officeDocument/2006/customXml" ds:itemID="{3D862B8C-4B9F-4E4F-8DBC-61B4E14738C7}"/>
</file>

<file path=docProps/app.xml><?xml version="1.0" encoding="utf-8"?>
<Properties xmlns="http://schemas.openxmlformats.org/officeDocument/2006/extended-properties" xmlns:vt="http://schemas.openxmlformats.org/officeDocument/2006/docPropsVTypes">
  <TotalTime>4648</TotalTime>
  <Words>501</Words>
  <Application>Microsoft Office PowerPoint</Application>
  <PresentationFormat>On-screen Show (4:3)</PresentationFormat>
  <Paragraphs>82</Paragraphs>
  <Slides>23</Slides>
  <Notes>15</Notes>
  <HiddenSlides>5</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Annual flood damages in U.S. 1903 – 2011</vt:lpstr>
      <vt:lpstr>PowerPoint Presentation</vt:lpstr>
      <vt:lpstr>Floodplains by Design Meeting the Needs of People and Nature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Otter Creek, Vermont</vt:lpstr>
      <vt:lpstr>PowerPoint Presentation</vt:lpstr>
      <vt:lpstr>PowerPoint Presentation</vt:lpstr>
      <vt:lpstr>PowerPoint Presentation</vt:lpstr>
      <vt:lpstr>PowerPoint Presentation</vt:lpstr>
      <vt:lpstr>PowerPoint Presentation</vt:lpstr>
      <vt:lpstr>The value of connected floodplains</vt:lpstr>
      <vt:lpstr>PowerPoint Presentation</vt:lpstr>
      <vt:lpstr>PowerPoint Presentation</vt:lpstr>
      <vt:lpstr>Ecologically functional floodplains</vt:lpstr>
      <vt:lpstr>PowerPoint Presentation</vt:lpstr>
    </vt:vector>
  </TitlesOfParts>
  <Company>The Nature Conservancy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 JOHNSON</dc:creator>
  <cp:lastModifiedBy>Kris Johnson</cp:lastModifiedBy>
  <cp:revision>38</cp:revision>
  <dcterms:created xsi:type="dcterms:W3CDTF">2013-05-23T15:21:28Z</dcterms:created>
  <dcterms:modified xsi:type="dcterms:W3CDTF">2013-05-29T16:04:29Z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0x010100685669E29EFAB14582576D25EF448152</vt:lpwstr>
  </property>
</Properties>
</file>